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2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178"/>
          <p:cNvSpPr/>
          <p:nvPr/>
        </p:nvSpPr>
        <p:spPr>
          <a:xfrm flipV="1">
            <a:off x="0" y="0"/>
            <a:ext cx="9144000" cy="4714875"/>
          </a:xfrm>
          <a:prstGeom prst="rect">
            <a:avLst/>
          </a:prstGeom>
          <a:gradFill flip="none" rotWithShape="0">
            <a:gsLst>
              <a:gs pos="32000">
                <a:schemeClr val="bg1">
                  <a:lumMod val="85000"/>
                </a:schemeClr>
              </a:gs>
              <a:gs pos="50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TextBox 44"/>
          <p:cNvSpPr txBox="1">
            <a:spLocks noChangeArrowheads="1"/>
          </p:cNvSpPr>
          <p:nvPr/>
        </p:nvSpPr>
        <p:spPr bwMode="auto">
          <a:xfrm>
            <a:off x="242888" y="303213"/>
            <a:ext cx="1400154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TENNIS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Freeform 7"/>
          <p:cNvSpPr>
            <a:spLocks noEditPoints="1"/>
          </p:cNvSpPr>
          <p:nvPr/>
        </p:nvSpPr>
        <p:spPr bwMode="auto">
          <a:xfrm>
            <a:off x="1206257" y="1028048"/>
            <a:ext cx="1212088" cy="2141137"/>
          </a:xfrm>
          <a:custGeom>
            <a:avLst/>
            <a:gdLst/>
            <a:ahLst/>
            <a:cxnLst>
              <a:cxn ang="0">
                <a:pos x="11205" y="2822"/>
              </a:cxn>
              <a:cxn ang="0">
                <a:pos x="896" y="4745"/>
              </a:cxn>
              <a:cxn ang="0">
                <a:pos x="4748" y="702"/>
              </a:cxn>
              <a:cxn ang="0">
                <a:pos x="4110" y="1275"/>
              </a:cxn>
              <a:cxn ang="0">
                <a:pos x="3741" y="2084"/>
              </a:cxn>
              <a:cxn ang="0">
                <a:pos x="4275" y="2722"/>
              </a:cxn>
              <a:cxn ang="0">
                <a:pos x="5295" y="2722"/>
              </a:cxn>
              <a:cxn ang="0">
                <a:pos x="5958" y="2178"/>
              </a:cxn>
              <a:cxn ang="0">
                <a:pos x="6366" y="1320"/>
              </a:cxn>
              <a:cxn ang="0">
                <a:pos x="6049" y="495"/>
              </a:cxn>
              <a:cxn ang="0">
                <a:pos x="6055" y="1311"/>
              </a:cxn>
              <a:cxn ang="0">
                <a:pos x="5680" y="857"/>
              </a:cxn>
              <a:cxn ang="0">
                <a:pos x="5389" y="320"/>
              </a:cxn>
              <a:cxn ang="0">
                <a:pos x="5188" y="2592"/>
              </a:cxn>
              <a:cxn ang="0">
                <a:pos x="5648" y="2188"/>
              </a:cxn>
              <a:cxn ang="0">
                <a:pos x="6101" y="1780"/>
              </a:cxn>
              <a:cxn ang="0">
                <a:pos x="3990" y="1547"/>
              </a:cxn>
              <a:cxn ang="0">
                <a:pos x="4353" y="1220"/>
              </a:cxn>
              <a:cxn ang="0">
                <a:pos x="4738" y="877"/>
              </a:cxn>
              <a:cxn ang="0">
                <a:pos x="5191" y="469"/>
              </a:cxn>
              <a:cxn ang="0">
                <a:pos x="4919" y="747"/>
              </a:cxn>
              <a:cxn ang="0">
                <a:pos x="4521" y="1223"/>
              </a:cxn>
              <a:cxn ang="0">
                <a:pos x="4068" y="1634"/>
              </a:cxn>
              <a:cxn ang="0">
                <a:pos x="5330" y="663"/>
              </a:cxn>
              <a:cxn ang="0">
                <a:pos x="4871" y="1074"/>
              </a:cxn>
              <a:cxn ang="0">
                <a:pos x="4343" y="1547"/>
              </a:cxn>
              <a:cxn ang="0">
                <a:pos x="3884" y="1958"/>
              </a:cxn>
              <a:cxn ang="0">
                <a:pos x="5143" y="984"/>
              </a:cxn>
              <a:cxn ang="0">
                <a:pos x="4631" y="1323"/>
              </a:cxn>
              <a:cxn ang="0">
                <a:pos x="4172" y="1731"/>
              </a:cxn>
              <a:cxn ang="0">
                <a:pos x="5437" y="757"/>
              </a:cxn>
              <a:cxn ang="0">
                <a:pos x="5071" y="1084"/>
              </a:cxn>
              <a:cxn ang="0">
                <a:pos x="4686" y="1427"/>
              </a:cxn>
              <a:cxn ang="0">
                <a:pos x="4233" y="1835"/>
              </a:cxn>
              <a:cxn ang="0">
                <a:pos x="5499" y="864"/>
              </a:cxn>
              <a:cxn ang="0">
                <a:pos x="5101" y="1343"/>
              </a:cxn>
              <a:cxn ang="0">
                <a:pos x="4644" y="1754"/>
              </a:cxn>
              <a:cxn ang="0">
                <a:pos x="4188" y="2165"/>
              </a:cxn>
              <a:cxn ang="0">
                <a:pos x="5376" y="1255"/>
              </a:cxn>
              <a:cxn ang="0">
                <a:pos x="4919" y="1667"/>
              </a:cxn>
              <a:cxn ang="0">
                <a:pos x="4460" y="2074"/>
              </a:cxn>
              <a:cxn ang="0">
                <a:pos x="5664" y="1032"/>
              </a:cxn>
              <a:cxn ang="0">
                <a:pos x="5204" y="1440"/>
              </a:cxn>
              <a:cxn ang="0">
                <a:pos x="4751" y="1845"/>
              </a:cxn>
              <a:cxn ang="0">
                <a:pos x="4388" y="2171"/>
              </a:cxn>
              <a:cxn ang="0">
                <a:pos x="5722" y="1136"/>
              </a:cxn>
              <a:cxn ang="0">
                <a:pos x="5266" y="1544"/>
              </a:cxn>
              <a:cxn ang="0">
                <a:pos x="4812" y="1955"/>
              </a:cxn>
              <a:cxn ang="0">
                <a:pos x="4414" y="2430"/>
              </a:cxn>
              <a:cxn ang="0">
                <a:pos x="5680" y="1463"/>
              </a:cxn>
              <a:cxn ang="0">
                <a:pos x="5220" y="1874"/>
              </a:cxn>
              <a:cxn ang="0">
                <a:pos x="4693" y="2346"/>
              </a:cxn>
              <a:cxn ang="0">
                <a:pos x="5952" y="1375"/>
              </a:cxn>
              <a:cxn ang="0">
                <a:pos x="5492" y="1783"/>
              </a:cxn>
              <a:cxn ang="0">
                <a:pos x="4981" y="2123"/>
              </a:cxn>
              <a:cxn ang="0">
                <a:pos x="4521" y="2528"/>
              </a:cxn>
              <a:cxn ang="0">
                <a:pos x="5787" y="1553"/>
              </a:cxn>
              <a:cxn ang="0">
                <a:pos x="5421" y="1880"/>
              </a:cxn>
              <a:cxn ang="0">
                <a:pos x="5036" y="2227"/>
              </a:cxn>
              <a:cxn ang="0">
                <a:pos x="4583" y="2631"/>
              </a:cxn>
              <a:cxn ang="0">
                <a:pos x="5848" y="1663"/>
              </a:cxn>
              <a:cxn ang="0">
                <a:pos x="5447" y="2139"/>
              </a:cxn>
              <a:cxn ang="0">
                <a:pos x="4994" y="2550"/>
              </a:cxn>
            </a:cxnLst>
            <a:rect l="0" t="0" r="r" b="b"/>
            <a:pathLst>
              <a:path w="11334" h="20018">
                <a:moveTo>
                  <a:pt x="1084" y="4557"/>
                </a:moveTo>
                <a:cubicBezTo>
                  <a:pt x="1158" y="4541"/>
                  <a:pt x="1110" y="4505"/>
                  <a:pt x="1200" y="4460"/>
                </a:cubicBezTo>
                <a:cubicBezTo>
                  <a:pt x="1291" y="4414"/>
                  <a:pt x="1356" y="4450"/>
                  <a:pt x="1356" y="4450"/>
                </a:cubicBezTo>
                <a:cubicBezTo>
                  <a:pt x="1356" y="4450"/>
                  <a:pt x="1356" y="4256"/>
                  <a:pt x="1492" y="4262"/>
                </a:cubicBezTo>
                <a:cubicBezTo>
                  <a:pt x="1628" y="4272"/>
                  <a:pt x="1628" y="4356"/>
                  <a:pt x="1628" y="4356"/>
                </a:cubicBezTo>
                <a:cubicBezTo>
                  <a:pt x="1731" y="4256"/>
                  <a:pt x="1731" y="4256"/>
                  <a:pt x="1731" y="4256"/>
                </a:cubicBezTo>
                <a:cubicBezTo>
                  <a:pt x="1731" y="4256"/>
                  <a:pt x="1793" y="3929"/>
                  <a:pt x="1880" y="3897"/>
                </a:cubicBezTo>
                <a:cubicBezTo>
                  <a:pt x="1964" y="3861"/>
                  <a:pt x="1977" y="4033"/>
                  <a:pt x="1977" y="4033"/>
                </a:cubicBezTo>
                <a:cubicBezTo>
                  <a:pt x="2398" y="3673"/>
                  <a:pt x="2398" y="3673"/>
                  <a:pt x="2398" y="3673"/>
                </a:cubicBezTo>
                <a:cubicBezTo>
                  <a:pt x="2482" y="3667"/>
                  <a:pt x="2482" y="3667"/>
                  <a:pt x="2482" y="3667"/>
                </a:cubicBezTo>
                <a:cubicBezTo>
                  <a:pt x="2482" y="3667"/>
                  <a:pt x="2825" y="3308"/>
                  <a:pt x="2935" y="3146"/>
                </a:cubicBezTo>
                <a:cubicBezTo>
                  <a:pt x="3159" y="2819"/>
                  <a:pt x="3307" y="2498"/>
                  <a:pt x="3398" y="2168"/>
                </a:cubicBezTo>
                <a:cubicBezTo>
                  <a:pt x="3553" y="1592"/>
                  <a:pt x="3748" y="1103"/>
                  <a:pt x="4278" y="631"/>
                </a:cubicBezTo>
                <a:cubicBezTo>
                  <a:pt x="4680" y="272"/>
                  <a:pt x="5285" y="0"/>
                  <a:pt x="5848" y="239"/>
                </a:cubicBezTo>
                <a:cubicBezTo>
                  <a:pt x="6000" y="301"/>
                  <a:pt x="6114" y="391"/>
                  <a:pt x="6201" y="488"/>
                </a:cubicBezTo>
                <a:cubicBezTo>
                  <a:pt x="6735" y="1084"/>
                  <a:pt x="6392" y="1990"/>
                  <a:pt x="5842" y="2472"/>
                </a:cubicBezTo>
                <a:cubicBezTo>
                  <a:pt x="5266" y="2977"/>
                  <a:pt x="4897" y="3068"/>
                  <a:pt x="4201" y="3201"/>
                </a:cubicBezTo>
                <a:cubicBezTo>
                  <a:pt x="3913" y="3256"/>
                  <a:pt x="3608" y="3327"/>
                  <a:pt x="3508" y="3366"/>
                </a:cubicBezTo>
                <a:cubicBezTo>
                  <a:pt x="3405" y="3408"/>
                  <a:pt x="3149" y="3486"/>
                  <a:pt x="2955" y="3621"/>
                </a:cubicBezTo>
                <a:cubicBezTo>
                  <a:pt x="2854" y="3696"/>
                  <a:pt x="2760" y="3780"/>
                  <a:pt x="2692" y="3851"/>
                </a:cubicBezTo>
                <a:cubicBezTo>
                  <a:pt x="2670" y="3877"/>
                  <a:pt x="2673" y="3922"/>
                  <a:pt x="2657" y="3942"/>
                </a:cubicBezTo>
                <a:cubicBezTo>
                  <a:pt x="2434" y="4194"/>
                  <a:pt x="2139" y="4424"/>
                  <a:pt x="1883" y="4648"/>
                </a:cubicBezTo>
                <a:cubicBezTo>
                  <a:pt x="1883" y="4648"/>
                  <a:pt x="1951" y="4767"/>
                  <a:pt x="1883" y="4991"/>
                </a:cubicBezTo>
                <a:cubicBezTo>
                  <a:pt x="1815" y="5211"/>
                  <a:pt x="1670" y="5376"/>
                  <a:pt x="1653" y="5424"/>
                </a:cubicBezTo>
                <a:cubicBezTo>
                  <a:pt x="1446" y="6043"/>
                  <a:pt x="1505" y="6518"/>
                  <a:pt x="1757" y="7111"/>
                </a:cubicBezTo>
                <a:cubicBezTo>
                  <a:pt x="1757" y="7111"/>
                  <a:pt x="2200" y="7065"/>
                  <a:pt x="2398" y="6939"/>
                </a:cubicBezTo>
                <a:cubicBezTo>
                  <a:pt x="2592" y="6810"/>
                  <a:pt x="2790" y="6758"/>
                  <a:pt x="3039" y="6674"/>
                </a:cubicBezTo>
                <a:cubicBezTo>
                  <a:pt x="3285" y="6590"/>
                  <a:pt x="3816" y="6460"/>
                  <a:pt x="3909" y="6444"/>
                </a:cubicBezTo>
                <a:cubicBezTo>
                  <a:pt x="4003" y="6424"/>
                  <a:pt x="4253" y="6376"/>
                  <a:pt x="4253" y="6376"/>
                </a:cubicBezTo>
                <a:cubicBezTo>
                  <a:pt x="4191" y="5903"/>
                  <a:pt x="4191" y="5903"/>
                  <a:pt x="4191" y="5903"/>
                </a:cubicBezTo>
                <a:cubicBezTo>
                  <a:pt x="4191" y="5903"/>
                  <a:pt x="4065" y="5402"/>
                  <a:pt x="3994" y="5356"/>
                </a:cubicBezTo>
                <a:cubicBezTo>
                  <a:pt x="3926" y="5314"/>
                  <a:pt x="3754" y="5059"/>
                  <a:pt x="3764" y="4761"/>
                </a:cubicBezTo>
                <a:cubicBezTo>
                  <a:pt x="3786" y="3971"/>
                  <a:pt x="4110" y="3657"/>
                  <a:pt x="4819" y="3657"/>
                </a:cubicBezTo>
                <a:cubicBezTo>
                  <a:pt x="4906" y="3657"/>
                  <a:pt x="5133" y="3725"/>
                  <a:pt x="5133" y="3725"/>
                </a:cubicBezTo>
                <a:cubicBezTo>
                  <a:pt x="5440" y="3579"/>
                  <a:pt x="5440" y="3579"/>
                  <a:pt x="5440" y="3579"/>
                </a:cubicBezTo>
                <a:cubicBezTo>
                  <a:pt x="5440" y="3579"/>
                  <a:pt x="5748" y="3528"/>
                  <a:pt x="5874" y="3741"/>
                </a:cubicBezTo>
                <a:cubicBezTo>
                  <a:pt x="6004" y="3955"/>
                  <a:pt x="5858" y="4120"/>
                  <a:pt x="5816" y="4152"/>
                </a:cubicBezTo>
                <a:cubicBezTo>
                  <a:pt x="5774" y="4188"/>
                  <a:pt x="5635" y="4272"/>
                  <a:pt x="5635" y="4272"/>
                </a:cubicBezTo>
                <a:cubicBezTo>
                  <a:pt x="5680" y="4434"/>
                  <a:pt x="5680" y="4434"/>
                  <a:pt x="5680" y="4434"/>
                </a:cubicBezTo>
                <a:cubicBezTo>
                  <a:pt x="5654" y="4570"/>
                  <a:pt x="5654" y="4570"/>
                  <a:pt x="5654" y="4570"/>
                </a:cubicBezTo>
                <a:cubicBezTo>
                  <a:pt x="5638" y="4651"/>
                  <a:pt x="5894" y="4735"/>
                  <a:pt x="5722" y="4855"/>
                </a:cubicBezTo>
                <a:cubicBezTo>
                  <a:pt x="5722" y="4855"/>
                  <a:pt x="5754" y="4974"/>
                  <a:pt x="5774" y="5016"/>
                </a:cubicBezTo>
                <a:cubicBezTo>
                  <a:pt x="5816" y="5120"/>
                  <a:pt x="5813" y="5392"/>
                  <a:pt x="5813" y="5515"/>
                </a:cubicBezTo>
                <a:cubicBezTo>
                  <a:pt x="5813" y="5583"/>
                  <a:pt x="5748" y="5664"/>
                  <a:pt x="5748" y="5664"/>
                </a:cubicBezTo>
                <a:cubicBezTo>
                  <a:pt x="5748" y="5664"/>
                  <a:pt x="6081" y="5664"/>
                  <a:pt x="6207" y="5596"/>
                </a:cubicBezTo>
                <a:cubicBezTo>
                  <a:pt x="6337" y="5528"/>
                  <a:pt x="6369" y="5470"/>
                  <a:pt x="6499" y="5408"/>
                </a:cubicBezTo>
                <a:cubicBezTo>
                  <a:pt x="6628" y="5350"/>
                  <a:pt x="6687" y="5188"/>
                  <a:pt x="6780" y="5178"/>
                </a:cubicBezTo>
                <a:cubicBezTo>
                  <a:pt x="6874" y="5169"/>
                  <a:pt x="6994" y="4991"/>
                  <a:pt x="7088" y="4939"/>
                </a:cubicBezTo>
                <a:cubicBezTo>
                  <a:pt x="7182" y="4887"/>
                  <a:pt x="7431" y="4699"/>
                  <a:pt x="7431" y="4699"/>
                </a:cubicBezTo>
                <a:cubicBezTo>
                  <a:pt x="7431" y="4699"/>
                  <a:pt x="7703" y="4256"/>
                  <a:pt x="8026" y="4068"/>
                </a:cubicBezTo>
                <a:cubicBezTo>
                  <a:pt x="8548" y="3764"/>
                  <a:pt x="9214" y="3366"/>
                  <a:pt x="9661" y="2964"/>
                </a:cubicBezTo>
                <a:cubicBezTo>
                  <a:pt x="9745" y="2887"/>
                  <a:pt x="9901" y="2667"/>
                  <a:pt x="9985" y="2563"/>
                </a:cubicBezTo>
                <a:cubicBezTo>
                  <a:pt x="10072" y="2460"/>
                  <a:pt x="10172" y="2256"/>
                  <a:pt x="10234" y="2016"/>
                </a:cubicBezTo>
                <a:cubicBezTo>
                  <a:pt x="10292" y="1777"/>
                  <a:pt x="10344" y="1599"/>
                  <a:pt x="10396" y="1599"/>
                </a:cubicBezTo>
                <a:cubicBezTo>
                  <a:pt x="10448" y="1599"/>
                  <a:pt x="10454" y="1667"/>
                  <a:pt x="10454" y="1786"/>
                </a:cubicBezTo>
                <a:cubicBezTo>
                  <a:pt x="10454" y="1906"/>
                  <a:pt x="10373" y="2346"/>
                  <a:pt x="10435" y="2372"/>
                </a:cubicBezTo>
                <a:cubicBezTo>
                  <a:pt x="10493" y="2398"/>
                  <a:pt x="10745" y="2330"/>
                  <a:pt x="10875" y="2243"/>
                </a:cubicBezTo>
                <a:cubicBezTo>
                  <a:pt x="10972" y="2181"/>
                  <a:pt x="11140" y="2103"/>
                  <a:pt x="11231" y="2094"/>
                </a:cubicBezTo>
                <a:cubicBezTo>
                  <a:pt x="11263" y="2091"/>
                  <a:pt x="11286" y="2100"/>
                  <a:pt x="11292" y="2110"/>
                </a:cubicBezTo>
                <a:cubicBezTo>
                  <a:pt x="11328" y="2152"/>
                  <a:pt x="11260" y="2214"/>
                  <a:pt x="11166" y="2282"/>
                </a:cubicBezTo>
                <a:cubicBezTo>
                  <a:pt x="11072" y="2349"/>
                  <a:pt x="10694" y="2563"/>
                  <a:pt x="10687" y="2579"/>
                </a:cubicBezTo>
                <a:cubicBezTo>
                  <a:pt x="10677" y="2599"/>
                  <a:pt x="10619" y="2673"/>
                  <a:pt x="10687" y="2683"/>
                </a:cubicBezTo>
                <a:cubicBezTo>
                  <a:pt x="10755" y="2693"/>
                  <a:pt x="11156" y="2699"/>
                  <a:pt x="11224" y="2699"/>
                </a:cubicBezTo>
                <a:cubicBezTo>
                  <a:pt x="11334" y="2699"/>
                  <a:pt x="11296" y="2806"/>
                  <a:pt x="11205" y="2822"/>
                </a:cubicBezTo>
                <a:cubicBezTo>
                  <a:pt x="11056" y="2848"/>
                  <a:pt x="10687" y="2906"/>
                  <a:pt x="10687" y="2906"/>
                </a:cubicBezTo>
                <a:cubicBezTo>
                  <a:pt x="10687" y="2906"/>
                  <a:pt x="10600" y="2932"/>
                  <a:pt x="10651" y="2974"/>
                </a:cubicBezTo>
                <a:cubicBezTo>
                  <a:pt x="10703" y="3016"/>
                  <a:pt x="10917" y="3136"/>
                  <a:pt x="10956" y="3175"/>
                </a:cubicBezTo>
                <a:cubicBezTo>
                  <a:pt x="10995" y="3214"/>
                  <a:pt x="10952" y="3262"/>
                  <a:pt x="10859" y="3240"/>
                </a:cubicBezTo>
                <a:cubicBezTo>
                  <a:pt x="10765" y="3214"/>
                  <a:pt x="10567" y="3126"/>
                  <a:pt x="10567" y="3126"/>
                </a:cubicBezTo>
                <a:cubicBezTo>
                  <a:pt x="10363" y="3350"/>
                  <a:pt x="9936" y="3408"/>
                  <a:pt x="9833" y="3528"/>
                </a:cubicBezTo>
                <a:cubicBezTo>
                  <a:pt x="9441" y="3978"/>
                  <a:pt x="9007" y="4379"/>
                  <a:pt x="8609" y="4793"/>
                </a:cubicBezTo>
                <a:cubicBezTo>
                  <a:pt x="8166" y="5256"/>
                  <a:pt x="8166" y="5256"/>
                  <a:pt x="8166" y="5256"/>
                </a:cubicBezTo>
                <a:cubicBezTo>
                  <a:pt x="8166" y="5256"/>
                  <a:pt x="8370" y="5580"/>
                  <a:pt x="8337" y="5767"/>
                </a:cubicBezTo>
                <a:cubicBezTo>
                  <a:pt x="8302" y="5955"/>
                  <a:pt x="7645" y="6246"/>
                  <a:pt x="7583" y="6331"/>
                </a:cubicBezTo>
                <a:cubicBezTo>
                  <a:pt x="7525" y="6418"/>
                  <a:pt x="7201" y="7399"/>
                  <a:pt x="7123" y="7751"/>
                </a:cubicBezTo>
                <a:cubicBezTo>
                  <a:pt x="7046" y="8101"/>
                  <a:pt x="7030" y="8298"/>
                  <a:pt x="7088" y="8528"/>
                </a:cubicBezTo>
                <a:cubicBezTo>
                  <a:pt x="7149" y="8758"/>
                  <a:pt x="7098" y="9435"/>
                  <a:pt x="7191" y="9700"/>
                </a:cubicBezTo>
                <a:cubicBezTo>
                  <a:pt x="7285" y="9962"/>
                  <a:pt x="7415" y="10936"/>
                  <a:pt x="7379" y="11127"/>
                </a:cubicBezTo>
                <a:cubicBezTo>
                  <a:pt x="7305" y="11529"/>
                  <a:pt x="6907" y="11289"/>
                  <a:pt x="6942" y="11399"/>
                </a:cubicBezTo>
                <a:cubicBezTo>
                  <a:pt x="7004" y="11577"/>
                  <a:pt x="7010" y="11946"/>
                  <a:pt x="7182" y="12108"/>
                </a:cubicBezTo>
                <a:cubicBezTo>
                  <a:pt x="7353" y="12270"/>
                  <a:pt x="7415" y="12920"/>
                  <a:pt x="7525" y="13040"/>
                </a:cubicBezTo>
                <a:cubicBezTo>
                  <a:pt x="7729" y="13260"/>
                  <a:pt x="8331" y="15108"/>
                  <a:pt x="8370" y="15474"/>
                </a:cubicBezTo>
                <a:cubicBezTo>
                  <a:pt x="8379" y="15549"/>
                  <a:pt x="8260" y="15578"/>
                  <a:pt x="8260" y="15578"/>
                </a:cubicBezTo>
                <a:cubicBezTo>
                  <a:pt x="8405" y="15986"/>
                  <a:pt x="8415" y="16164"/>
                  <a:pt x="8289" y="16558"/>
                </a:cubicBezTo>
                <a:cubicBezTo>
                  <a:pt x="8153" y="16992"/>
                  <a:pt x="7910" y="17555"/>
                  <a:pt x="7910" y="17555"/>
                </a:cubicBezTo>
                <a:cubicBezTo>
                  <a:pt x="8088" y="17895"/>
                  <a:pt x="8088" y="17895"/>
                  <a:pt x="8088" y="17895"/>
                </a:cubicBezTo>
                <a:cubicBezTo>
                  <a:pt x="8088" y="17895"/>
                  <a:pt x="8311" y="18355"/>
                  <a:pt x="8389" y="18449"/>
                </a:cubicBezTo>
                <a:cubicBezTo>
                  <a:pt x="8654" y="18776"/>
                  <a:pt x="8813" y="19287"/>
                  <a:pt x="8211" y="19306"/>
                </a:cubicBezTo>
                <a:cubicBezTo>
                  <a:pt x="7612" y="19326"/>
                  <a:pt x="7311" y="18387"/>
                  <a:pt x="6900" y="18203"/>
                </a:cubicBezTo>
                <a:cubicBezTo>
                  <a:pt x="6822" y="18170"/>
                  <a:pt x="6699" y="17973"/>
                  <a:pt x="6787" y="17727"/>
                </a:cubicBezTo>
                <a:cubicBezTo>
                  <a:pt x="6871" y="17484"/>
                  <a:pt x="7130" y="17329"/>
                  <a:pt x="7130" y="17329"/>
                </a:cubicBezTo>
                <a:cubicBezTo>
                  <a:pt x="7130" y="17329"/>
                  <a:pt x="7259" y="17073"/>
                  <a:pt x="7217" y="16963"/>
                </a:cubicBezTo>
                <a:cubicBezTo>
                  <a:pt x="7175" y="16853"/>
                  <a:pt x="7133" y="16610"/>
                  <a:pt x="7217" y="16397"/>
                </a:cubicBezTo>
                <a:cubicBezTo>
                  <a:pt x="7243" y="16329"/>
                  <a:pt x="7295" y="16215"/>
                  <a:pt x="7253" y="16128"/>
                </a:cubicBezTo>
                <a:cubicBezTo>
                  <a:pt x="7149" y="15927"/>
                  <a:pt x="7026" y="15905"/>
                  <a:pt x="7026" y="15905"/>
                </a:cubicBezTo>
                <a:cubicBezTo>
                  <a:pt x="7026" y="15905"/>
                  <a:pt x="6962" y="15927"/>
                  <a:pt x="6790" y="15986"/>
                </a:cubicBezTo>
                <a:cubicBezTo>
                  <a:pt x="6622" y="16047"/>
                  <a:pt x="6573" y="16028"/>
                  <a:pt x="6573" y="16028"/>
                </a:cubicBezTo>
                <a:cubicBezTo>
                  <a:pt x="6573" y="16028"/>
                  <a:pt x="5343" y="14532"/>
                  <a:pt x="5165" y="14273"/>
                </a:cubicBezTo>
                <a:cubicBezTo>
                  <a:pt x="4984" y="14018"/>
                  <a:pt x="4916" y="14050"/>
                  <a:pt x="4864" y="14196"/>
                </a:cubicBezTo>
                <a:cubicBezTo>
                  <a:pt x="4812" y="14338"/>
                  <a:pt x="4201" y="15587"/>
                  <a:pt x="4175" y="15698"/>
                </a:cubicBezTo>
                <a:cubicBezTo>
                  <a:pt x="4149" y="15808"/>
                  <a:pt x="3867" y="15681"/>
                  <a:pt x="3816" y="15630"/>
                </a:cubicBezTo>
                <a:cubicBezTo>
                  <a:pt x="3764" y="15578"/>
                  <a:pt x="3660" y="15587"/>
                  <a:pt x="3660" y="15587"/>
                </a:cubicBezTo>
                <a:cubicBezTo>
                  <a:pt x="3660" y="15587"/>
                  <a:pt x="3227" y="16047"/>
                  <a:pt x="3149" y="16109"/>
                </a:cubicBezTo>
                <a:cubicBezTo>
                  <a:pt x="3071" y="16167"/>
                  <a:pt x="2825" y="16374"/>
                  <a:pt x="2790" y="16432"/>
                </a:cubicBezTo>
                <a:cubicBezTo>
                  <a:pt x="2518" y="16908"/>
                  <a:pt x="2388" y="17177"/>
                  <a:pt x="2022" y="17594"/>
                </a:cubicBezTo>
                <a:cubicBezTo>
                  <a:pt x="1961" y="17662"/>
                  <a:pt x="1673" y="17979"/>
                  <a:pt x="1653" y="18115"/>
                </a:cubicBezTo>
                <a:cubicBezTo>
                  <a:pt x="1602" y="18488"/>
                  <a:pt x="1437" y="18954"/>
                  <a:pt x="1294" y="19345"/>
                </a:cubicBezTo>
                <a:cubicBezTo>
                  <a:pt x="1262" y="19439"/>
                  <a:pt x="922" y="19899"/>
                  <a:pt x="598" y="19960"/>
                </a:cubicBezTo>
                <a:cubicBezTo>
                  <a:pt x="275" y="20018"/>
                  <a:pt x="0" y="19876"/>
                  <a:pt x="93" y="19507"/>
                </a:cubicBezTo>
                <a:cubicBezTo>
                  <a:pt x="187" y="19141"/>
                  <a:pt x="310" y="18886"/>
                  <a:pt x="475" y="18682"/>
                </a:cubicBezTo>
                <a:cubicBezTo>
                  <a:pt x="637" y="18475"/>
                  <a:pt x="767" y="18141"/>
                  <a:pt x="828" y="17996"/>
                </a:cubicBezTo>
                <a:cubicBezTo>
                  <a:pt x="1087" y="17368"/>
                  <a:pt x="1174" y="16248"/>
                  <a:pt x="1841" y="15937"/>
                </a:cubicBezTo>
                <a:cubicBezTo>
                  <a:pt x="1841" y="15937"/>
                  <a:pt x="1883" y="15801"/>
                  <a:pt x="1987" y="15646"/>
                </a:cubicBezTo>
                <a:cubicBezTo>
                  <a:pt x="2026" y="15587"/>
                  <a:pt x="2152" y="15274"/>
                  <a:pt x="2123" y="15254"/>
                </a:cubicBezTo>
                <a:cubicBezTo>
                  <a:pt x="2052" y="15206"/>
                  <a:pt x="2052" y="15206"/>
                  <a:pt x="2052" y="15206"/>
                </a:cubicBezTo>
                <a:cubicBezTo>
                  <a:pt x="2052" y="15206"/>
                  <a:pt x="2285" y="14260"/>
                  <a:pt x="2398" y="14031"/>
                </a:cubicBezTo>
                <a:cubicBezTo>
                  <a:pt x="2508" y="13801"/>
                  <a:pt x="2738" y="13332"/>
                  <a:pt x="2757" y="13202"/>
                </a:cubicBezTo>
                <a:cubicBezTo>
                  <a:pt x="2838" y="12587"/>
                  <a:pt x="2938" y="12273"/>
                  <a:pt x="3149" y="11639"/>
                </a:cubicBezTo>
                <a:cubicBezTo>
                  <a:pt x="3372" y="10972"/>
                  <a:pt x="3366" y="10279"/>
                  <a:pt x="3320" y="9580"/>
                </a:cubicBezTo>
                <a:cubicBezTo>
                  <a:pt x="3304" y="9321"/>
                  <a:pt x="3227" y="9263"/>
                  <a:pt x="3210" y="8998"/>
                </a:cubicBezTo>
                <a:cubicBezTo>
                  <a:pt x="3191" y="8732"/>
                  <a:pt x="3081" y="8399"/>
                  <a:pt x="2945" y="8373"/>
                </a:cubicBezTo>
                <a:cubicBezTo>
                  <a:pt x="2806" y="8347"/>
                  <a:pt x="2576" y="8460"/>
                  <a:pt x="2362" y="8460"/>
                </a:cubicBezTo>
                <a:cubicBezTo>
                  <a:pt x="2149" y="8460"/>
                  <a:pt x="1893" y="8324"/>
                  <a:pt x="1764" y="8305"/>
                </a:cubicBezTo>
                <a:cubicBezTo>
                  <a:pt x="1637" y="8289"/>
                  <a:pt x="1550" y="8298"/>
                  <a:pt x="1466" y="8305"/>
                </a:cubicBezTo>
                <a:cubicBezTo>
                  <a:pt x="1382" y="8315"/>
                  <a:pt x="1013" y="8279"/>
                  <a:pt x="877" y="8143"/>
                </a:cubicBezTo>
                <a:cubicBezTo>
                  <a:pt x="738" y="8007"/>
                  <a:pt x="705" y="7706"/>
                  <a:pt x="705" y="7467"/>
                </a:cubicBezTo>
                <a:cubicBezTo>
                  <a:pt x="705" y="6719"/>
                  <a:pt x="1016" y="5968"/>
                  <a:pt x="945" y="5256"/>
                </a:cubicBezTo>
                <a:cubicBezTo>
                  <a:pt x="935" y="5178"/>
                  <a:pt x="747" y="5075"/>
                  <a:pt x="896" y="4745"/>
                </a:cubicBezTo>
                <a:cubicBezTo>
                  <a:pt x="935" y="4651"/>
                  <a:pt x="977" y="4583"/>
                  <a:pt x="1084" y="4557"/>
                </a:cubicBezTo>
                <a:close/>
                <a:moveTo>
                  <a:pt x="5389" y="288"/>
                </a:moveTo>
                <a:cubicBezTo>
                  <a:pt x="5392" y="288"/>
                  <a:pt x="5392" y="288"/>
                  <a:pt x="5392" y="288"/>
                </a:cubicBezTo>
                <a:cubicBezTo>
                  <a:pt x="5395" y="288"/>
                  <a:pt x="5395" y="288"/>
                  <a:pt x="5395" y="288"/>
                </a:cubicBezTo>
                <a:cubicBezTo>
                  <a:pt x="5424" y="259"/>
                  <a:pt x="5424" y="259"/>
                  <a:pt x="5424" y="259"/>
                </a:cubicBezTo>
                <a:cubicBezTo>
                  <a:pt x="5405" y="259"/>
                  <a:pt x="5389" y="259"/>
                  <a:pt x="5369" y="262"/>
                </a:cubicBezTo>
                <a:cubicBezTo>
                  <a:pt x="5389" y="288"/>
                  <a:pt x="5389" y="288"/>
                  <a:pt x="5389" y="288"/>
                </a:cubicBezTo>
                <a:close/>
                <a:moveTo>
                  <a:pt x="5343" y="262"/>
                </a:moveTo>
                <a:cubicBezTo>
                  <a:pt x="5321" y="265"/>
                  <a:pt x="5295" y="265"/>
                  <a:pt x="5269" y="268"/>
                </a:cubicBezTo>
                <a:cubicBezTo>
                  <a:pt x="5224" y="310"/>
                  <a:pt x="5224" y="310"/>
                  <a:pt x="5224" y="310"/>
                </a:cubicBezTo>
                <a:cubicBezTo>
                  <a:pt x="5220" y="314"/>
                  <a:pt x="5220" y="314"/>
                  <a:pt x="5220" y="314"/>
                </a:cubicBezTo>
                <a:cubicBezTo>
                  <a:pt x="5224" y="317"/>
                  <a:pt x="5224" y="317"/>
                  <a:pt x="5224" y="317"/>
                </a:cubicBezTo>
                <a:cubicBezTo>
                  <a:pt x="5282" y="385"/>
                  <a:pt x="5282" y="385"/>
                  <a:pt x="5282" y="385"/>
                </a:cubicBezTo>
                <a:cubicBezTo>
                  <a:pt x="5282" y="388"/>
                  <a:pt x="5282" y="388"/>
                  <a:pt x="5282" y="388"/>
                </a:cubicBezTo>
                <a:cubicBezTo>
                  <a:pt x="5285" y="385"/>
                  <a:pt x="5285" y="385"/>
                  <a:pt x="5285" y="385"/>
                </a:cubicBezTo>
                <a:cubicBezTo>
                  <a:pt x="5376" y="304"/>
                  <a:pt x="5376" y="304"/>
                  <a:pt x="5376" y="304"/>
                </a:cubicBezTo>
                <a:cubicBezTo>
                  <a:pt x="5379" y="301"/>
                  <a:pt x="5379" y="301"/>
                  <a:pt x="5379" y="301"/>
                </a:cubicBezTo>
                <a:cubicBezTo>
                  <a:pt x="5376" y="301"/>
                  <a:pt x="5376" y="301"/>
                  <a:pt x="5376" y="301"/>
                </a:cubicBezTo>
                <a:cubicBezTo>
                  <a:pt x="5343" y="262"/>
                  <a:pt x="5343" y="262"/>
                  <a:pt x="5343" y="262"/>
                </a:cubicBezTo>
                <a:close/>
                <a:moveTo>
                  <a:pt x="5230" y="275"/>
                </a:moveTo>
                <a:cubicBezTo>
                  <a:pt x="5217" y="278"/>
                  <a:pt x="5207" y="278"/>
                  <a:pt x="5194" y="281"/>
                </a:cubicBezTo>
                <a:cubicBezTo>
                  <a:pt x="5204" y="294"/>
                  <a:pt x="5204" y="294"/>
                  <a:pt x="5204" y="294"/>
                </a:cubicBezTo>
                <a:cubicBezTo>
                  <a:pt x="5207" y="297"/>
                  <a:pt x="5207" y="297"/>
                  <a:pt x="5207" y="297"/>
                </a:cubicBezTo>
                <a:cubicBezTo>
                  <a:pt x="5211" y="294"/>
                  <a:pt x="5211" y="294"/>
                  <a:pt x="5211" y="294"/>
                </a:cubicBezTo>
                <a:cubicBezTo>
                  <a:pt x="5230" y="275"/>
                  <a:pt x="5230" y="275"/>
                  <a:pt x="5230" y="275"/>
                </a:cubicBezTo>
                <a:close/>
                <a:moveTo>
                  <a:pt x="5172" y="288"/>
                </a:moveTo>
                <a:cubicBezTo>
                  <a:pt x="5136" y="294"/>
                  <a:pt x="5101" y="304"/>
                  <a:pt x="5062" y="314"/>
                </a:cubicBezTo>
                <a:cubicBezTo>
                  <a:pt x="5113" y="375"/>
                  <a:pt x="5113" y="375"/>
                  <a:pt x="5113" y="375"/>
                </a:cubicBezTo>
                <a:cubicBezTo>
                  <a:pt x="5117" y="378"/>
                  <a:pt x="5117" y="378"/>
                  <a:pt x="5117" y="378"/>
                </a:cubicBezTo>
                <a:cubicBezTo>
                  <a:pt x="5117" y="375"/>
                  <a:pt x="5117" y="375"/>
                  <a:pt x="5117" y="375"/>
                </a:cubicBezTo>
                <a:cubicBezTo>
                  <a:pt x="5191" y="310"/>
                  <a:pt x="5191" y="310"/>
                  <a:pt x="5191" y="310"/>
                </a:cubicBezTo>
                <a:cubicBezTo>
                  <a:pt x="5191" y="310"/>
                  <a:pt x="5191" y="310"/>
                  <a:pt x="5191" y="310"/>
                </a:cubicBezTo>
                <a:cubicBezTo>
                  <a:pt x="5191" y="307"/>
                  <a:pt x="5191" y="307"/>
                  <a:pt x="5191" y="307"/>
                </a:cubicBezTo>
                <a:cubicBezTo>
                  <a:pt x="5172" y="288"/>
                  <a:pt x="5172" y="288"/>
                  <a:pt x="5172" y="288"/>
                </a:cubicBezTo>
                <a:close/>
                <a:moveTo>
                  <a:pt x="5042" y="320"/>
                </a:moveTo>
                <a:cubicBezTo>
                  <a:pt x="5007" y="333"/>
                  <a:pt x="4974" y="343"/>
                  <a:pt x="4939" y="359"/>
                </a:cubicBezTo>
                <a:cubicBezTo>
                  <a:pt x="5023" y="456"/>
                  <a:pt x="5023" y="456"/>
                  <a:pt x="5023" y="456"/>
                </a:cubicBezTo>
                <a:cubicBezTo>
                  <a:pt x="5023" y="459"/>
                  <a:pt x="5023" y="459"/>
                  <a:pt x="5023" y="459"/>
                </a:cubicBezTo>
                <a:cubicBezTo>
                  <a:pt x="5026" y="456"/>
                  <a:pt x="5026" y="456"/>
                  <a:pt x="5026" y="456"/>
                </a:cubicBezTo>
                <a:cubicBezTo>
                  <a:pt x="5097" y="395"/>
                  <a:pt x="5097" y="395"/>
                  <a:pt x="5097" y="395"/>
                </a:cubicBezTo>
                <a:cubicBezTo>
                  <a:pt x="5101" y="391"/>
                  <a:pt x="5101" y="391"/>
                  <a:pt x="5101" y="391"/>
                </a:cubicBezTo>
                <a:cubicBezTo>
                  <a:pt x="5101" y="388"/>
                  <a:pt x="5101" y="388"/>
                  <a:pt x="5101" y="388"/>
                </a:cubicBezTo>
                <a:cubicBezTo>
                  <a:pt x="5042" y="320"/>
                  <a:pt x="5042" y="320"/>
                  <a:pt x="5042" y="320"/>
                </a:cubicBezTo>
                <a:close/>
                <a:moveTo>
                  <a:pt x="4919" y="365"/>
                </a:moveTo>
                <a:cubicBezTo>
                  <a:pt x="4887" y="378"/>
                  <a:pt x="4855" y="395"/>
                  <a:pt x="4822" y="411"/>
                </a:cubicBezTo>
                <a:cubicBezTo>
                  <a:pt x="4932" y="540"/>
                  <a:pt x="4932" y="540"/>
                  <a:pt x="4932" y="540"/>
                </a:cubicBezTo>
                <a:cubicBezTo>
                  <a:pt x="4932" y="540"/>
                  <a:pt x="4932" y="540"/>
                  <a:pt x="4932" y="540"/>
                </a:cubicBezTo>
                <a:cubicBezTo>
                  <a:pt x="4935" y="540"/>
                  <a:pt x="4935" y="540"/>
                  <a:pt x="4935" y="540"/>
                </a:cubicBezTo>
                <a:cubicBezTo>
                  <a:pt x="5007" y="475"/>
                  <a:pt x="5007" y="475"/>
                  <a:pt x="5007" y="475"/>
                </a:cubicBezTo>
                <a:cubicBezTo>
                  <a:pt x="5010" y="472"/>
                  <a:pt x="5010" y="472"/>
                  <a:pt x="5010" y="472"/>
                </a:cubicBezTo>
                <a:cubicBezTo>
                  <a:pt x="5007" y="469"/>
                  <a:pt x="5007" y="469"/>
                  <a:pt x="5007" y="469"/>
                </a:cubicBezTo>
                <a:cubicBezTo>
                  <a:pt x="4919" y="365"/>
                  <a:pt x="4919" y="365"/>
                  <a:pt x="4919" y="365"/>
                </a:cubicBezTo>
                <a:close/>
                <a:moveTo>
                  <a:pt x="4806" y="417"/>
                </a:moveTo>
                <a:cubicBezTo>
                  <a:pt x="4774" y="433"/>
                  <a:pt x="4741" y="450"/>
                  <a:pt x="4712" y="469"/>
                </a:cubicBezTo>
                <a:cubicBezTo>
                  <a:pt x="4838" y="621"/>
                  <a:pt x="4838" y="621"/>
                  <a:pt x="4838" y="621"/>
                </a:cubicBezTo>
                <a:cubicBezTo>
                  <a:pt x="4842" y="624"/>
                  <a:pt x="4842" y="624"/>
                  <a:pt x="4842" y="624"/>
                </a:cubicBezTo>
                <a:cubicBezTo>
                  <a:pt x="4845" y="621"/>
                  <a:pt x="4845" y="621"/>
                  <a:pt x="4845" y="621"/>
                </a:cubicBezTo>
                <a:cubicBezTo>
                  <a:pt x="4916" y="556"/>
                  <a:pt x="4916" y="556"/>
                  <a:pt x="4916" y="556"/>
                </a:cubicBezTo>
                <a:cubicBezTo>
                  <a:pt x="4919" y="553"/>
                  <a:pt x="4919" y="553"/>
                  <a:pt x="4919" y="553"/>
                </a:cubicBezTo>
                <a:cubicBezTo>
                  <a:pt x="4916" y="553"/>
                  <a:pt x="4916" y="553"/>
                  <a:pt x="4916" y="553"/>
                </a:cubicBezTo>
                <a:cubicBezTo>
                  <a:pt x="4806" y="417"/>
                  <a:pt x="4806" y="417"/>
                  <a:pt x="4806" y="417"/>
                </a:cubicBezTo>
                <a:close/>
                <a:moveTo>
                  <a:pt x="4696" y="479"/>
                </a:moveTo>
                <a:cubicBezTo>
                  <a:pt x="4664" y="495"/>
                  <a:pt x="4634" y="514"/>
                  <a:pt x="4605" y="530"/>
                </a:cubicBezTo>
                <a:cubicBezTo>
                  <a:pt x="4748" y="702"/>
                  <a:pt x="4748" y="702"/>
                  <a:pt x="4748" y="702"/>
                </a:cubicBezTo>
                <a:cubicBezTo>
                  <a:pt x="4751" y="705"/>
                  <a:pt x="4751" y="705"/>
                  <a:pt x="4751" y="705"/>
                </a:cubicBezTo>
                <a:cubicBezTo>
                  <a:pt x="4754" y="702"/>
                  <a:pt x="4754" y="702"/>
                  <a:pt x="4754" y="702"/>
                </a:cubicBezTo>
                <a:cubicBezTo>
                  <a:pt x="4825" y="637"/>
                  <a:pt x="4825" y="637"/>
                  <a:pt x="4825" y="637"/>
                </a:cubicBezTo>
                <a:cubicBezTo>
                  <a:pt x="4829" y="637"/>
                  <a:pt x="4829" y="637"/>
                  <a:pt x="4829" y="637"/>
                </a:cubicBezTo>
                <a:cubicBezTo>
                  <a:pt x="4825" y="634"/>
                  <a:pt x="4825" y="634"/>
                  <a:pt x="4825" y="634"/>
                </a:cubicBezTo>
                <a:cubicBezTo>
                  <a:pt x="4696" y="479"/>
                  <a:pt x="4696" y="479"/>
                  <a:pt x="4696" y="479"/>
                </a:cubicBezTo>
                <a:close/>
                <a:moveTo>
                  <a:pt x="4589" y="543"/>
                </a:moveTo>
                <a:cubicBezTo>
                  <a:pt x="4560" y="563"/>
                  <a:pt x="4531" y="582"/>
                  <a:pt x="4505" y="602"/>
                </a:cubicBezTo>
                <a:cubicBezTo>
                  <a:pt x="4657" y="783"/>
                  <a:pt x="4657" y="783"/>
                  <a:pt x="4657" y="783"/>
                </a:cubicBezTo>
                <a:cubicBezTo>
                  <a:pt x="4660" y="786"/>
                  <a:pt x="4660" y="786"/>
                  <a:pt x="4660" y="786"/>
                </a:cubicBezTo>
                <a:cubicBezTo>
                  <a:pt x="4664" y="783"/>
                  <a:pt x="4664" y="783"/>
                  <a:pt x="4664" y="783"/>
                </a:cubicBezTo>
                <a:cubicBezTo>
                  <a:pt x="4735" y="721"/>
                  <a:pt x="4735" y="721"/>
                  <a:pt x="4735" y="721"/>
                </a:cubicBezTo>
                <a:cubicBezTo>
                  <a:pt x="4738" y="718"/>
                  <a:pt x="4738" y="718"/>
                  <a:pt x="4738" y="718"/>
                </a:cubicBezTo>
                <a:cubicBezTo>
                  <a:pt x="4735" y="715"/>
                  <a:pt x="4735" y="715"/>
                  <a:pt x="4735" y="715"/>
                </a:cubicBezTo>
                <a:cubicBezTo>
                  <a:pt x="4589" y="543"/>
                  <a:pt x="4589" y="543"/>
                  <a:pt x="4589" y="543"/>
                </a:cubicBezTo>
                <a:close/>
                <a:moveTo>
                  <a:pt x="4489" y="615"/>
                </a:moveTo>
                <a:cubicBezTo>
                  <a:pt x="4463" y="634"/>
                  <a:pt x="4434" y="653"/>
                  <a:pt x="4408" y="676"/>
                </a:cubicBezTo>
                <a:cubicBezTo>
                  <a:pt x="4566" y="867"/>
                  <a:pt x="4566" y="867"/>
                  <a:pt x="4566" y="867"/>
                </a:cubicBezTo>
                <a:cubicBezTo>
                  <a:pt x="4570" y="867"/>
                  <a:pt x="4570" y="867"/>
                  <a:pt x="4570" y="867"/>
                </a:cubicBezTo>
                <a:cubicBezTo>
                  <a:pt x="4570" y="867"/>
                  <a:pt x="4570" y="867"/>
                  <a:pt x="4570" y="867"/>
                </a:cubicBezTo>
                <a:cubicBezTo>
                  <a:pt x="4644" y="802"/>
                  <a:pt x="4644" y="802"/>
                  <a:pt x="4644" y="802"/>
                </a:cubicBezTo>
                <a:cubicBezTo>
                  <a:pt x="4644" y="799"/>
                  <a:pt x="4644" y="799"/>
                  <a:pt x="4644" y="799"/>
                </a:cubicBezTo>
                <a:cubicBezTo>
                  <a:pt x="4644" y="796"/>
                  <a:pt x="4644" y="796"/>
                  <a:pt x="4644" y="796"/>
                </a:cubicBezTo>
                <a:cubicBezTo>
                  <a:pt x="4489" y="615"/>
                  <a:pt x="4489" y="615"/>
                  <a:pt x="4489" y="615"/>
                </a:cubicBezTo>
                <a:close/>
                <a:moveTo>
                  <a:pt x="4392" y="689"/>
                </a:moveTo>
                <a:cubicBezTo>
                  <a:pt x="4372" y="705"/>
                  <a:pt x="4350" y="725"/>
                  <a:pt x="4330" y="744"/>
                </a:cubicBezTo>
                <a:cubicBezTo>
                  <a:pt x="4324" y="747"/>
                  <a:pt x="4321" y="751"/>
                  <a:pt x="4314" y="757"/>
                </a:cubicBezTo>
                <a:cubicBezTo>
                  <a:pt x="4476" y="948"/>
                  <a:pt x="4476" y="948"/>
                  <a:pt x="4476" y="948"/>
                </a:cubicBezTo>
                <a:cubicBezTo>
                  <a:pt x="4476" y="951"/>
                  <a:pt x="4476" y="951"/>
                  <a:pt x="4476" y="951"/>
                </a:cubicBezTo>
                <a:cubicBezTo>
                  <a:pt x="4479" y="948"/>
                  <a:pt x="4479" y="948"/>
                  <a:pt x="4479" y="948"/>
                </a:cubicBezTo>
                <a:cubicBezTo>
                  <a:pt x="4550" y="883"/>
                  <a:pt x="4550" y="883"/>
                  <a:pt x="4550" y="883"/>
                </a:cubicBezTo>
                <a:cubicBezTo>
                  <a:pt x="4554" y="880"/>
                  <a:pt x="4554" y="880"/>
                  <a:pt x="4554" y="880"/>
                </a:cubicBezTo>
                <a:cubicBezTo>
                  <a:pt x="4550" y="880"/>
                  <a:pt x="4550" y="880"/>
                  <a:pt x="4550" y="880"/>
                </a:cubicBezTo>
                <a:cubicBezTo>
                  <a:pt x="4392" y="689"/>
                  <a:pt x="4392" y="689"/>
                  <a:pt x="4392" y="689"/>
                </a:cubicBezTo>
                <a:close/>
                <a:moveTo>
                  <a:pt x="4301" y="770"/>
                </a:moveTo>
                <a:cubicBezTo>
                  <a:pt x="4275" y="793"/>
                  <a:pt x="4249" y="815"/>
                  <a:pt x="4227" y="841"/>
                </a:cubicBezTo>
                <a:cubicBezTo>
                  <a:pt x="4385" y="1029"/>
                  <a:pt x="4385" y="1029"/>
                  <a:pt x="4385" y="1029"/>
                </a:cubicBezTo>
                <a:cubicBezTo>
                  <a:pt x="4385" y="1032"/>
                  <a:pt x="4385" y="1032"/>
                  <a:pt x="4385" y="1032"/>
                </a:cubicBezTo>
                <a:cubicBezTo>
                  <a:pt x="4388" y="1029"/>
                  <a:pt x="4388" y="1029"/>
                  <a:pt x="4388" y="1029"/>
                </a:cubicBezTo>
                <a:cubicBezTo>
                  <a:pt x="4460" y="964"/>
                  <a:pt x="4460" y="964"/>
                  <a:pt x="4460" y="964"/>
                </a:cubicBezTo>
                <a:cubicBezTo>
                  <a:pt x="4463" y="964"/>
                  <a:pt x="4463" y="964"/>
                  <a:pt x="4463" y="964"/>
                </a:cubicBezTo>
                <a:cubicBezTo>
                  <a:pt x="4460" y="961"/>
                  <a:pt x="4460" y="961"/>
                  <a:pt x="4460" y="961"/>
                </a:cubicBezTo>
                <a:cubicBezTo>
                  <a:pt x="4301" y="770"/>
                  <a:pt x="4301" y="770"/>
                  <a:pt x="4301" y="770"/>
                </a:cubicBezTo>
                <a:close/>
                <a:moveTo>
                  <a:pt x="4214" y="854"/>
                </a:moveTo>
                <a:cubicBezTo>
                  <a:pt x="4188" y="880"/>
                  <a:pt x="4165" y="906"/>
                  <a:pt x="4142" y="932"/>
                </a:cubicBezTo>
                <a:cubicBezTo>
                  <a:pt x="4291" y="1110"/>
                  <a:pt x="4291" y="1110"/>
                  <a:pt x="4291" y="1110"/>
                </a:cubicBezTo>
                <a:cubicBezTo>
                  <a:pt x="4295" y="1113"/>
                  <a:pt x="4295" y="1113"/>
                  <a:pt x="4295" y="1113"/>
                </a:cubicBezTo>
                <a:cubicBezTo>
                  <a:pt x="4298" y="1110"/>
                  <a:pt x="4298" y="1110"/>
                  <a:pt x="4298" y="1110"/>
                </a:cubicBezTo>
                <a:cubicBezTo>
                  <a:pt x="4369" y="1048"/>
                  <a:pt x="4369" y="1048"/>
                  <a:pt x="4369" y="1048"/>
                </a:cubicBezTo>
                <a:cubicBezTo>
                  <a:pt x="4372" y="1045"/>
                  <a:pt x="4372" y="1045"/>
                  <a:pt x="4372" y="1045"/>
                </a:cubicBezTo>
                <a:cubicBezTo>
                  <a:pt x="4369" y="1042"/>
                  <a:pt x="4369" y="1042"/>
                  <a:pt x="4369" y="1042"/>
                </a:cubicBezTo>
                <a:cubicBezTo>
                  <a:pt x="4214" y="854"/>
                  <a:pt x="4214" y="854"/>
                  <a:pt x="4214" y="854"/>
                </a:cubicBezTo>
                <a:close/>
                <a:moveTo>
                  <a:pt x="4130" y="945"/>
                </a:moveTo>
                <a:cubicBezTo>
                  <a:pt x="4107" y="971"/>
                  <a:pt x="4084" y="1000"/>
                  <a:pt x="4062" y="1026"/>
                </a:cubicBezTo>
                <a:cubicBezTo>
                  <a:pt x="4201" y="1194"/>
                  <a:pt x="4201" y="1194"/>
                  <a:pt x="4201" y="1194"/>
                </a:cubicBezTo>
                <a:cubicBezTo>
                  <a:pt x="4204" y="1194"/>
                  <a:pt x="4204" y="1194"/>
                  <a:pt x="4204" y="1194"/>
                </a:cubicBezTo>
                <a:cubicBezTo>
                  <a:pt x="4207" y="1194"/>
                  <a:pt x="4207" y="1194"/>
                  <a:pt x="4207" y="1194"/>
                </a:cubicBezTo>
                <a:cubicBezTo>
                  <a:pt x="4278" y="1129"/>
                  <a:pt x="4278" y="1129"/>
                  <a:pt x="4278" y="1129"/>
                </a:cubicBezTo>
                <a:cubicBezTo>
                  <a:pt x="4282" y="1126"/>
                  <a:pt x="4282" y="1126"/>
                  <a:pt x="4282" y="1126"/>
                </a:cubicBezTo>
                <a:cubicBezTo>
                  <a:pt x="4278" y="1123"/>
                  <a:pt x="4278" y="1123"/>
                  <a:pt x="4278" y="1123"/>
                </a:cubicBezTo>
                <a:cubicBezTo>
                  <a:pt x="4130" y="945"/>
                  <a:pt x="4130" y="945"/>
                  <a:pt x="4130" y="945"/>
                </a:cubicBezTo>
                <a:close/>
                <a:moveTo>
                  <a:pt x="4049" y="1042"/>
                </a:moveTo>
                <a:cubicBezTo>
                  <a:pt x="4029" y="1068"/>
                  <a:pt x="4007" y="1097"/>
                  <a:pt x="3987" y="1126"/>
                </a:cubicBezTo>
                <a:cubicBezTo>
                  <a:pt x="4110" y="1275"/>
                  <a:pt x="4110" y="1275"/>
                  <a:pt x="4110" y="1275"/>
                </a:cubicBezTo>
                <a:cubicBezTo>
                  <a:pt x="4113" y="1278"/>
                  <a:pt x="4113" y="1278"/>
                  <a:pt x="4113" y="1278"/>
                </a:cubicBezTo>
                <a:cubicBezTo>
                  <a:pt x="4117" y="1275"/>
                  <a:pt x="4117" y="1275"/>
                  <a:pt x="4117" y="1275"/>
                </a:cubicBezTo>
                <a:cubicBezTo>
                  <a:pt x="4188" y="1210"/>
                  <a:pt x="4188" y="1210"/>
                  <a:pt x="4188" y="1210"/>
                </a:cubicBezTo>
                <a:cubicBezTo>
                  <a:pt x="4188" y="1207"/>
                  <a:pt x="4188" y="1207"/>
                  <a:pt x="4188" y="1207"/>
                </a:cubicBezTo>
                <a:cubicBezTo>
                  <a:pt x="4188" y="1207"/>
                  <a:pt x="4188" y="1207"/>
                  <a:pt x="4188" y="1207"/>
                </a:cubicBezTo>
                <a:cubicBezTo>
                  <a:pt x="4049" y="1042"/>
                  <a:pt x="4049" y="1042"/>
                  <a:pt x="4049" y="1042"/>
                </a:cubicBezTo>
                <a:close/>
                <a:moveTo>
                  <a:pt x="3974" y="1142"/>
                </a:moveTo>
                <a:cubicBezTo>
                  <a:pt x="3955" y="1171"/>
                  <a:pt x="3935" y="1200"/>
                  <a:pt x="3916" y="1233"/>
                </a:cubicBezTo>
                <a:cubicBezTo>
                  <a:pt x="4020" y="1356"/>
                  <a:pt x="4020" y="1356"/>
                  <a:pt x="4020" y="1356"/>
                </a:cubicBezTo>
                <a:cubicBezTo>
                  <a:pt x="4023" y="1359"/>
                  <a:pt x="4023" y="1359"/>
                  <a:pt x="4023" y="1359"/>
                </a:cubicBezTo>
                <a:cubicBezTo>
                  <a:pt x="4023" y="1356"/>
                  <a:pt x="4023" y="1356"/>
                  <a:pt x="4023" y="1356"/>
                </a:cubicBezTo>
                <a:cubicBezTo>
                  <a:pt x="4097" y="1291"/>
                  <a:pt x="4097" y="1291"/>
                  <a:pt x="4097" y="1291"/>
                </a:cubicBezTo>
                <a:cubicBezTo>
                  <a:pt x="4097" y="1291"/>
                  <a:pt x="4097" y="1291"/>
                  <a:pt x="4097" y="1291"/>
                </a:cubicBezTo>
                <a:cubicBezTo>
                  <a:pt x="4097" y="1288"/>
                  <a:pt x="4097" y="1288"/>
                  <a:pt x="4097" y="1288"/>
                </a:cubicBezTo>
                <a:cubicBezTo>
                  <a:pt x="3974" y="1142"/>
                  <a:pt x="3974" y="1142"/>
                  <a:pt x="3974" y="1142"/>
                </a:cubicBezTo>
                <a:close/>
                <a:moveTo>
                  <a:pt x="3903" y="1249"/>
                </a:moveTo>
                <a:cubicBezTo>
                  <a:pt x="3884" y="1278"/>
                  <a:pt x="3864" y="1311"/>
                  <a:pt x="3848" y="1343"/>
                </a:cubicBezTo>
                <a:cubicBezTo>
                  <a:pt x="3929" y="1437"/>
                  <a:pt x="3929" y="1437"/>
                  <a:pt x="3929" y="1437"/>
                </a:cubicBezTo>
                <a:cubicBezTo>
                  <a:pt x="3929" y="1440"/>
                  <a:pt x="3929" y="1440"/>
                  <a:pt x="3929" y="1440"/>
                </a:cubicBezTo>
                <a:cubicBezTo>
                  <a:pt x="3932" y="1437"/>
                  <a:pt x="3932" y="1437"/>
                  <a:pt x="3932" y="1437"/>
                </a:cubicBezTo>
                <a:cubicBezTo>
                  <a:pt x="4003" y="1375"/>
                  <a:pt x="4003" y="1375"/>
                  <a:pt x="4003" y="1375"/>
                </a:cubicBezTo>
                <a:cubicBezTo>
                  <a:pt x="4007" y="1372"/>
                  <a:pt x="4007" y="1372"/>
                  <a:pt x="4007" y="1372"/>
                </a:cubicBezTo>
                <a:cubicBezTo>
                  <a:pt x="4003" y="1369"/>
                  <a:pt x="4003" y="1369"/>
                  <a:pt x="4003" y="1369"/>
                </a:cubicBezTo>
                <a:cubicBezTo>
                  <a:pt x="3903" y="1249"/>
                  <a:pt x="3903" y="1249"/>
                  <a:pt x="3903" y="1249"/>
                </a:cubicBezTo>
                <a:close/>
                <a:moveTo>
                  <a:pt x="3838" y="1359"/>
                </a:moveTo>
                <a:cubicBezTo>
                  <a:pt x="3819" y="1391"/>
                  <a:pt x="3803" y="1427"/>
                  <a:pt x="3786" y="1459"/>
                </a:cubicBezTo>
                <a:cubicBezTo>
                  <a:pt x="3835" y="1521"/>
                  <a:pt x="3835" y="1521"/>
                  <a:pt x="3835" y="1521"/>
                </a:cubicBezTo>
                <a:cubicBezTo>
                  <a:pt x="3838" y="1521"/>
                  <a:pt x="3838" y="1521"/>
                  <a:pt x="3838" y="1521"/>
                </a:cubicBezTo>
                <a:cubicBezTo>
                  <a:pt x="3841" y="1521"/>
                  <a:pt x="3841" y="1521"/>
                  <a:pt x="3841" y="1521"/>
                </a:cubicBezTo>
                <a:cubicBezTo>
                  <a:pt x="3913" y="1456"/>
                  <a:pt x="3913" y="1456"/>
                  <a:pt x="3913" y="1456"/>
                </a:cubicBezTo>
                <a:cubicBezTo>
                  <a:pt x="3916" y="1453"/>
                  <a:pt x="3916" y="1453"/>
                  <a:pt x="3916" y="1453"/>
                </a:cubicBezTo>
                <a:cubicBezTo>
                  <a:pt x="3913" y="1450"/>
                  <a:pt x="3913" y="1450"/>
                  <a:pt x="3913" y="1450"/>
                </a:cubicBezTo>
                <a:cubicBezTo>
                  <a:pt x="3838" y="1359"/>
                  <a:pt x="3838" y="1359"/>
                  <a:pt x="3838" y="1359"/>
                </a:cubicBezTo>
                <a:close/>
                <a:moveTo>
                  <a:pt x="3777" y="1479"/>
                </a:moveTo>
                <a:cubicBezTo>
                  <a:pt x="3761" y="1511"/>
                  <a:pt x="3744" y="1547"/>
                  <a:pt x="3728" y="1582"/>
                </a:cubicBezTo>
                <a:cubicBezTo>
                  <a:pt x="3744" y="1602"/>
                  <a:pt x="3744" y="1602"/>
                  <a:pt x="3744" y="1602"/>
                </a:cubicBezTo>
                <a:cubicBezTo>
                  <a:pt x="3748" y="1605"/>
                  <a:pt x="3748" y="1605"/>
                  <a:pt x="3748" y="1605"/>
                </a:cubicBezTo>
                <a:cubicBezTo>
                  <a:pt x="3751" y="1602"/>
                  <a:pt x="3751" y="1602"/>
                  <a:pt x="3751" y="1602"/>
                </a:cubicBezTo>
                <a:cubicBezTo>
                  <a:pt x="3822" y="1537"/>
                  <a:pt x="3822" y="1537"/>
                  <a:pt x="3822" y="1537"/>
                </a:cubicBezTo>
                <a:cubicBezTo>
                  <a:pt x="3825" y="1534"/>
                  <a:pt x="3825" y="1534"/>
                  <a:pt x="3825" y="1534"/>
                </a:cubicBezTo>
                <a:cubicBezTo>
                  <a:pt x="3822" y="1534"/>
                  <a:pt x="3822" y="1534"/>
                  <a:pt x="3822" y="1534"/>
                </a:cubicBezTo>
                <a:cubicBezTo>
                  <a:pt x="3777" y="1479"/>
                  <a:pt x="3777" y="1479"/>
                  <a:pt x="3777" y="1479"/>
                </a:cubicBezTo>
                <a:close/>
                <a:moveTo>
                  <a:pt x="3722" y="1602"/>
                </a:moveTo>
                <a:cubicBezTo>
                  <a:pt x="3715" y="1615"/>
                  <a:pt x="3709" y="1628"/>
                  <a:pt x="3706" y="1644"/>
                </a:cubicBezTo>
                <a:cubicBezTo>
                  <a:pt x="3731" y="1618"/>
                  <a:pt x="3731" y="1618"/>
                  <a:pt x="3731" y="1618"/>
                </a:cubicBezTo>
                <a:cubicBezTo>
                  <a:pt x="3735" y="1618"/>
                  <a:pt x="3735" y="1618"/>
                  <a:pt x="3735" y="1618"/>
                </a:cubicBezTo>
                <a:cubicBezTo>
                  <a:pt x="3731" y="1615"/>
                  <a:pt x="3731" y="1615"/>
                  <a:pt x="3731" y="1615"/>
                </a:cubicBezTo>
                <a:cubicBezTo>
                  <a:pt x="3722" y="1602"/>
                  <a:pt x="3722" y="1602"/>
                  <a:pt x="3722" y="1602"/>
                </a:cubicBezTo>
                <a:close/>
                <a:moveTo>
                  <a:pt x="3673" y="1735"/>
                </a:moveTo>
                <a:cubicBezTo>
                  <a:pt x="3657" y="1777"/>
                  <a:pt x="3644" y="1822"/>
                  <a:pt x="3634" y="1864"/>
                </a:cubicBezTo>
                <a:cubicBezTo>
                  <a:pt x="3715" y="1793"/>
                  <a:pt x="3715" y="1793"/>
                  <a:pt x="3715" y="1793"/>
                </a:cubicBezTo>
                <a:cubicBezTo>
                  <a:pt x="3718" y="1790"/>
                  <a:pt x="3718" y="1790"/>
                  <a:pt x="3718" y="1790"/>
                </a:cubicBezTo>
                <a:cubicBezTo>
                  <a:pt x="3715" y="1786"/>
                  <a:pt x="3715" y="1786"/>
                  <a:pt x="3715" y="1786"/>
                </a:cubicBezTo>
                <a:cubicBezTo>
                  <a:pt x="3673" y="1735"/>
                  <a:pt x="3673" y="1735"/>
                  <a:pt x="3673" y="1735"/>
                </a:cubicBezTo>
                <a:close/>
                <a:moveTo>
                  <a:pt x="3618" y="1938"/>
                </a:moveTo>
                <a:cubicBezTo>
                  <a:pt x="3612" y="1977"/>
                  <a:pt x="3605" y="2016"/>
                  <a:pt x="3599" y="2055"/>
                </a:cubicBezTo>
                <a:cubicBezTo>
                  <a:pt x="3663" y="1997"/>
                  <a:pt x="3663" y="1997"/>
                  <a:pt x="3663" y="1997"/>
                </a:cubicBezTo>
                <a:cubicBezTo>
                  <a:pt x="3667" y="1993"/>
                  <a:pt x="3667" y="1993"/>
                  <a:pt x="3667" y="1993"/>
                </a:cubicBezTo>
                <a:cubicBezTo>
                  <a:pt x="3663" y="1993"/>
                  <a:pt x="3663" y="1993"/>
                  <a:pt x="3663" y="1993"/>
                </a:cubicBezTo>
                <a:cubicBezTo>
                  <a:pt x="3618" y="1938"/>
                  <a:pt x="3618" y="1938"/>
                  <a:pt x="3618" y="1938"/>
                </a:cubicBezTo>
                <a:close/>
                <a:moveTo>
                  <a:pt x="3595" y="2087"/>
                </a:moveTo>
                <a:cubicBezTo>
                  <a:pt x="3592" y="2136"/>
                  <a:pt x="3589" y="2178"/>
                  <a:pt x="3589" y="2223"/>
                </a:cubicBezTo>
                <a:cubicBezTo>
                  <a:pt x="3741" y="2087"/>
                  <a:pt x="3741" y="2087"/>
                  <a:pt x="3741" y="2087"/>
                </a:cubicBezTo>
                <a:cubicBezTo>
                  <a:pt x="3741" y="2084"/>
                  <a:pt x="3741" y="2084"/>
                  <a:pt x="3741" y="2084"/>
                </a:cubicBezTo>
                <a:cubicBezTo>
                  <a:pt x="3741" y="2084"/>
                  <a:pt x="3741" y="2084"/>
                  <a:pt x="3741" y="2084"/>
                </a:cubicBezTo>
                <a:cubicBezTo>
                  <a:pt x="3683" y="2013"/>
                  <a:pt x="3683" y="2013"/>
                  <a:pt x="3683" y="2013"/>
                </a:cubicBezTo>
                <a:cubicBezTo>
                  <a:pt x="3680" y="2013"/>
                  <a:pt x="3680" y="2013"/>
                  <a:pt x="3680" y="2013"/>
                </a:cubicBezTo>
                <a:cubicBezTo>
                  <a:pt x="3676" y="2013"/>
                  <a:pt x="3676" y="2013"/>
                  <a:pt x="3676" y="2013"/>
                </a:cubicBezTo>
                <a:cubicBezTo>
                  <a:pt x="3595" y="2087"/>
                  <a:pt x="3595" y="2087"/>
                  <a:pt x="3595" y="2087"/>
                </a:cubicBezTo>
                <a:close/>
                <a:moveTo>
                  <a:pt x="3592" y="2249"/>
                </a:moveTo>
                <a:cubicBezTo>
                  <a:pt x="3592" y="2291"/>
                  <a:pt x="3595" y="2333"/>
                  <a:pt x="3602" y="2369"/>
                </a:cubicBezTo>
                <a:cubicBezTo>
                  <a:pt x="3816" y="2178"/>
                  <a:pt x="3816" y="2178"/>
                  <a:pt x="3816" y="2178"/>
                </a:cubicBezTo>
                <a:cubicBezTo>
                  <a:pt x="3819" y="2175"/>
                  <a:pt x="3819" y="2175"/>
                  <a:pt x="3819" y="2175"/>
                </a:cubicBezTo>
                <a:cubicBezTo>
                  <a:pt x="3816" y="2175"/>
                  <a:pt x="3816" y="2175"/>
                  <a:pt x="3816" y="2175"/>
                </a:cubicBezTo>
                <a:cubicBezTo>
                  <a:pt x="3757" y="2103"/>
                  <a:pt x="3757" y="2103"/>
                  <a:pt x="3757" y="2103"/>
                </a:cubicBezTo>
                <a:cubicBezTo>
                  <a:pt x="3757" y="2103"/>
                  <a:pt x="3757" y="2103"/>
                  <a:pt x="3757" y="2103"/>
                </a:cubicBezTo>
                <a:cubicBezTo>
                  <a:pt x="3754" y="2103"/>
                  <a:pt x="3754" y="2103"/>
                  <a:pt x="3754" y="2103"/>
                </a:cubicBezTo>
                <a:cubicBezTo>
                  <a:pt x="3592" y="2249"/>
                  <a:pt x="3592" y="2249"/>
                  <a:pt x="3592" y="2249"/>
                </a:cubicBezTo>
                <a:close/>
                <a:moveTo>
                  <a:pt x="3605" y="2395"/>
                </a:moveTo>
                <a:cubicBezTo>
                  <a:pt x="3612" y="2434"/>
                  <a:pt x="3621" y="2469"/>
                  <a:pt x="3631" y="2502"/>
                </a:cubicBezTo>
                <a:cubicBezTo>
                  <a:pt x="3893" y="2269"/>
                  <a:pt x="3893" y="2269"/>
                  <a:pt x="3893" y="2269"/>
                </a:cubicBezTo>
                <a:cubicBezTo>
                  <a:pt x="3893" y="2265"/>
                  <a:pt x="3893" y="2265"/>
                  <a:pt x="3893" y="2265"/>
                </a:cubicBezTo>
                <a:cubicBezTo>
                  <a:pt x="3893" y="2265"/>
                  <a:pt x="3893" y="2265"/>
                  <a:pt x="3893" y="2265"/>
                </a:cubicBezTo>
                <a:cubicBezTo>
                  <a:pt x="3835" y="2194"/>
                  <a:pt x="3835" y="2194"/>
                  <a:pt x="3835" y="2194"/>
                </a:cubicBezTo>
                <a:cubicBezTo>
                  <a:pt x="3832" y="2194"/>
                  <a:pt x="3832" y="2194"/>
                  <a:pt x="3832" y="2194"/>
                </a:cubicBezTo>
                <a:cubicBezTo>
                  <a:pt x="3829" y="2194"/>
                  <a:pt x="3829" y="2194"/>
                  <a:pt x="3829" y="2194"/>
                </a:cubicBezTo>
                <a:cubicBezTo>
                  <a:pt x="3605" y="2395"/>
                  <a:pt x="3605" y="2395"/>
                  <a:pt x="3605" y="2395"/>
                </a:cubicBezTo>
                <a:close/>
                <a:moveTo>
                  <a:pt x="3638" y="2528"/>
                </a:moveTo>
                <a:cubicBezTo>
                  <a:pt x="3651" y="2563"/>
                  <a:pt x="3660" y="2595"/>
                  <a:pt x="3673" y="2625"/>
                </a:cubicBezTo>
                <a:cubicBezTo>
                  <a:pt x="3968" y="2359"/>
                  <a:pt x="3968" y="2359"/>
                  <a:pt x="3968" y="2359"/>
                </a:cubicBezTo>
                <a:cubicBezTo>
                  <a:pt x="3971" y="2356"/>
                  <a:pt x="3971" y="2356"/>
                  <a:pt x="3971" y="2356"/>
                </a:cubicBezTo>
                <a:cubicBezTo>
                  <a:pt x="3968" y="2356"/>
                  <a:pt x="3968" y="2356"/>
                  <a:pt x="3968" y="2356"/>
                </a:cubicBezTo>
                <a:cubicBezTo>
                  <a:pt x="3909" y="2288"/>
                  <a:pt x="3909" y="2288"/>
                  <a:pt x="3909" y="2288"/>
                </a:cubicBezTo>
                <a:cubicBezTo>
                  <a:pt x="3909" y="2285"/>
                  <a:pt x="3909" y="2285"/>
                  <a:pt x="3909" y="2285"/>
                </a:cubicBezTo>
                <a:cubicBezTo>
                  <a:pt x="3906" y="2285"/>
                  <a:pt x="3906" y="2285"/>
                  <a:pt x="3906" y="2285"/>
                </a:cubicBezTo>
                <a:cubicBezTo>
                  <a:pt x="3638" y="2528"/>
                  <a:pt x="3638" y="2528"/>
                  <a:pt x="3638" y="2528"/>
                </a:cubicBezTo>
                <a:close/>
                <a:moveTo>
                  <a:pt x="3683" y="2644"/>
                </a:moveTo>
                <a:cubicBezTo>
                  <a:pt x="3699" y="2680"/>
                  <a:pt x="3715" y="2709"/>
                  <a:pt x="3731" y="2731"/>
                </a:cubicBezTo>
                <a:cubicBezTo>
                  <a:pt x="4042" y="2450"/>
                  <a:pt x="4042" y="2450"/>
                  <a:pt x="4042" y="2450"/>
                </a:cubicBezTo>
                <a:cubicBezTo>
                  <a:pt x="4045" y="2450"/>
                  <a:pt x="4045" y="2450"/>
                  <a:pt x="4045" y="2450"/>
                </a:cubicBezTo>
                <a:cubicBezTo>
                  <a:pt x="4045" y="2447"/>
                  <a:pt x="4045" y="2447"/>
                  <a:pt x="4045" y="2447"/>
                </a:cubicBezTo>
                <a:cubicBezTo>
                  <a:pt x="3987" y="2379"/>
                  <a:pt x="3987" y="2379"/>
                  <a:pt x="3987" y="2379"/>
                </a:cubicBezTo>
                <a:cubicBezTo>
                  <a:pt x="3984" y="2375"/>
                  <a:pt x="3984" y="2375"/>
                  <a:pt x="3984" y="2375"/>
                </a:cubicBezTo>
                <a:cubicBezTo>
                  <a:pt x="3981" y="2375"/>
                  <a:pt x="3981" y="2375"/>
                  <a:pt x="3981" y="2375"/>
                </a:cubicBezTo>
                <a:cubicBezTo>
                  <a:pt x="3683" y="2644"/>
                  <a:pt x="3683" y="2644"/>
                  <a:pt x="3683" y="2644"/>
                </a:cubicBezTo>
                <a:close/>
                <a:moveTo>
                  <a:pt x="3744" y="2751"/>
                </a:moveTo>
                <a:cubicBezTo>
                  <a:pt x="3761" y="2773"/>
                  <a:pt x="3770" y="2786"/>
                  <a:pt x="3770" y="2786"/>
                </a:cubicBezTo>
                <a:cubicBezTo>
                  <a:pt x="3783" y="2799"/>
                  <a:pt x="3793" y="2812"/>
                  <a:pt x="3806" y="2822"/>
                </a:cubicBezTo>
                <a:cubicBezTo>
                  <a:pt x="4120" y="2540"/>
                  <a:pt x="4120" y="2540"/>
                  <a:pt x="4120" y="2540"/>
                </a:cubicBezTo>
                <a:cubicBezTo>
                  <a:pt x="4123" y="2540"/>
                  <a:pt x="4123" y="2540"/>
                  <a:pt x="4123" y="2540"/>
                </a:cubicBezTo>
                <a:cubicBezTo>
                  <a:pt x="4120" y="2537"/>
                  <a:pt x="4120" y="2537"/>
                  <a:pt x="4120" y="2537"/>
                </a:cubicBezTo>
                <a:cubicBezTo>
                  <a:pt x="4062" y="2469"/>
                  <a:pt x="4062" y="2469"/>
                  <a:pt x="4062" y="2469"/>
                </a:cubicBezTo>
                <a:cubicBezTo>
                  <a:pt x="4062" y="2466"/>
                  <a:pt x="4062" y="2466"/>
                  <a:pt x="4062" y="2466"/>
                </a:cubicBezTo>
                <a:cubicBezTo>
                  <a:pt x="4058" y="2466"/>
                  <a:pt x="4058" y="2466"/>
                  <a:pt x="4058" y="2466"/>
                </a:cubicBezTo>
                <a:cubicBezTo>
                  <a:pt x="3744" y="2751"/>
                  <a:pt x="3744" y="2751"/>
                  <a:pt x="3744" y="2751"/>
                </a:cubicBezTo>
                <a:close/>
                <a:moveTo>
                  <a:pt x="3825" y="2835"/>
                </a:moveTo>
                <a:cubicBezTo>
                  <a:pt x="3851" y="2854"/>
                  <a:pt x="3877" y="2874"/>
                  <a:pt x="3909" y="2890"/>
                </a:cubicBezTo>
                <a:cubicBezTo>
                  <a:pt x="4194" y="2631"/>
                  <a:pt x="4194" y="2631"/>
                  <a:pt x="4194" y="2631"/>
                </a:cubicBezTo>
                <a:cubicBezTo>
                  <a:pt x="4198" y="2631"/>
                  <a:pt x="4198" y="2631"/>
                  <a:pt x="4198" y="2631"/>
                </a:cubicBezTo>
                <a:cubicBezTo>
                  <a:pt x="4198" y="2628"/>
                  <a:pt x="4198" y="2628"/>
                  <a:pt x="4198" y="2628"/>
                </a:cubicBezTo>
                <a:cubicBezTo>
                  <a:pt x="4139" y="2560"/>
                  <a:pt x="4139" y="2560"/>
                  <a:pt x="4139" y="2560"/>
                </a:cubicBezTo>
                <a:cubicBezTo>
                  <a:pt x="4136" y="2557"/>
                  <a:pt x="4136" y="2557"/>
                  <a:pt x="4136" y="2557"/>
                </a:cubicBezTo>
                <a:cubicBezTo>
                  <a:pt x="4133" y="2560"/>
                  <a:pt x="4133" y="2560"/>
                  <a:pt x="4133" y="2560"/>
                </a:cubicBezTo>
                <a:cubicBezTo>
                  <a:pt x="3825" y="2835"/>
                  <a:pt x="3825" y="2835"/>
                  <a:pt x="3825" y="2835"/>
                </a:cubicBezTo>
                <a:close/>
                <a:moveTo>
                  <a:pt x="3929" y="2900"/>
                </a:moveTo>
                <a:cubicBezTo>
                  <a:pt x="3961" y="2916"/>
                  <a:pt x="3997" y="2929"/>
                  <a:pt x="4029" y="2939"/>
                </a:cubicBezTo>
                <a:cubicBezTo>
                  <a:pt x="4272" y="2722"/>
                  <a:pt x="4272" y="2722"/>
                  <a:pt x="4272" y="2722"/>
                </a:cubicBezTo>
                <a:cubicBezTo>
                  <a:pt x="4275" y="2722"/>
                  <a:pt x="4275" y="2722"/>
                  <a:pt x="4275" y="2722"/>
                </a:cubicBezTo>
                <a:cubicBezTo>
                  <a:pt x="4272" y="2718"/>
                  <a:pt x="4272" y="2718"/>
                  <a:pt x="4272" y="2718"/>
                </a:cubicBezTo>
                <a:cubicBezTo>
                  <a:pt x="4214" y="2650"/>
                  <a:pt x="4214" y="2650"/>
                  <a:pt x="4214" y="2650"/>
                </a:cubicBezTo>
                <a:cubicBezTo>
                  <a:pt x="4214" y="2647"/>
                  <a:pt x="4214" y="2647"/>
                  <a:pt x="4214" y="2647"/>
                </a:cubicBezTo>
                <a:cubicBezTo>
                  <a:pt x="4210" y="2650"/>
                  <a:pt x="4210" y="2650"/>
                  <a:pt x="4210" y="2650"/>
                </a:cubicBezTo>
                <a:cubicBezTo>
                  <a:pt x="3929" y="2900"/>
                  <a:pt x="3929" y="2900"/>
                  <a:pt x="3929" y="2900"/>
                </a:cubicBezTo>
                <a:close/>
                <a:moveTo>
                  <a:pt x="4055" y="2945"/>
                </a:moveTo>
                <a:cubicBezTo>
                  <a:pt x="4094" y="2958"/>
                  <a:pt x="4133" y="2964"/>
                  <a:pt x="4172" y="2971"/>
                </a:cubicBezTo>
                <a:cubicBezTo>
                  <a:pt x="4346" y="2812"/>
                  <a:pt x="4346" y="2812"/>
                  <a:pt x="4346" y="2812"/>
                </a:cubicBezTo>
                <a:cubicBezTo>
                  <a:pt x="4350" y="2812"/>
                  <a:pt x="4350" y="2812"/>
                  <a:pt x="4350" y="2812"/>
                </a:cubicBezTo>
                <a:cubicBezTo>
                  <a:pt x="4346" y="2809"/>
                  <a:pt x="4346" y="2809"/>
                  <a:pt x="4346" y="2809"/>
                </a:cubicBezTo>
                <a:cubicBezTo>
                  <a:pt x="4291" y="2741"/>
                  <a:pt x="4291" y="2741"/>
                  <a:pt x="4291" y="2741"/>
                </a:cubicBezTo>
                <a:cubicBezTo>
                  <a:pt x="4288" y="2738"/>
                  <a:pt x="4288" y="2738"/>
                  <a:pt x="4288" y="2738"/>
                </a:cubicBezTo>
                <a:cubicBezTo>
                  <a:pt x="4285" y="2741"/>
                  <a:pt x="4285" y="2741"/>
                  <a:pt x="4285" y="2741"/>
                </a:cubicBezTo>
                <a:cubicBezTo>
                  <a:pt x="4055" y="2945"/>
                  <a:pt x="4055" y="2945"/>
                  <a:pt x="4055" y="2945"/>
                </a:cubicBezTo>
                <a:close/>
                <a:moveTo>
                  <a:pt x="4201" y="2974"/>
                </a:moveTo>
                <a:cubicBezTo>
                  <a:pt x="4243" y="2981"/>
                  <a:pt x="4288" y="2984"/>
                  <a:pt x="4330" y="2987"/>
                </a:cubicBezTo>
                <a:cubicBezTo>
                  <a:pt x="4424" y="2903"/>
                  <a:pt x="4424" y="2903"/>
                  <a:pt x="4424" y="2903"/>
                </a:cubicBezTo>
                <a:cubicBezTo>
                  <a:pt x="4427" y="2903"/>
                  <a:pt x="4427" y="2903"/>
                  <a:pt x="4427" y="2903"/>
                </a:cubicBezTo>
                <a:cubicBezTo>
                  <a:pt x="4424" y="2900"/>
                  <a:pt x="4424" y="2900"/>
                  <a:pt x="4424" y="2900"/>
                </a:cubicBezTo>
                <a:cubicBezTo>
                  <a:pt x="4366" y="2832"/>
                  <a:pt x="4366" y="2832"/>
                  <a:pt x="4366" y="2832"/>
                </a:cubicBezTo>
                <a:cubicBezTo>
                  <a:pt x="4366" y="2829"/>
                  <a:pt x="4366" y="2829"/>
                  <a:pt x="4366" y="2829"/>
                </a:cubicBezTo>
                <a:cubicBezTo>
                  <a:pt x="4363" y="2832"/>
                  <a:pt x="4363" y="2832"/>
                  <a:pt x="4363" y="2832"/>
                </a:cubicBezTo>
                <a:cubicBezTo>
                  <a:pt x="4201" y="2974"/>
                  <a:pt x="4201" y="2974"/>
                  <a:pt x="4201" y="2974"/>
                </a:cubicBezTo>
                <a:close/>
                <a:moveTo>
                  <a:pt x="4363" y="2987"/>
                </a:moveTo>
                <a:cubicBezTo>
                  <a:pt x="4408" y="2990"/>
                  <a:pt x="4453" y="2990"/>
                  <a:pt x="4499" y="2987"/>
                </a:cubicBezTo>
                <a:cubicBezTo>
                  <a:pt x="4443" y="2922"/>
                  <a:pt x="4443" y="2922"/>
                  <a:pt x="4443" y="2922"/>
                </a:cubicBezTo>
                <a:cubicBezTo>
                  <a:pt x="4440" y="2919"/>
                  <a:pt x="4440" y="2919"/>
                  <a:pt x="4440" y="2919"/>
                </a:cubicBezTo>
                <a:cubicBezTo>
                  <a:pt x="4437" y="2922"/>
                  <a:pt x="4437" y="2922"/>
                  <a:pt x="4437" y="2922"/>
                </a:cubicBezTo>
                <a:cubicBezTo>
                  <a:pt x="4363" y="2987"/>
                  <a:pt x="4363" y="2987"/>
                  <a:pt x="4363" y="2987"/>
                </a:cubicBezTo>
                <a:close/>
                <a:moveTo>
                  <a:pt x="4544" y="2984"/>
                </a:moveTo>
                <a:cubicBezTo>
                  <a:pt x="4566" y="2984"/>
                  <a:pt x="4586" y="2981"/>
                  <a:pt x="4605" y="2981"/>
                </a:cubicBezTo>
                <a:cubicBezTo>
                  <a:pt x="4638" y="2977"/>
                  <a:pt x="4670" y="2971"/>
                  <a:pt x="4702" y="2964"/>
                </a:cubicBezTo>
                <a:cubicBezTo>
                  <a:pt x="4647" y="2900"/>
                  <a:pt x="4647" y="2900"/>
                  <a:pt x="4647" y="2900"/>
                </a:cubicBezTo>
                <a:cubicBezTo>
                  <a:pt x="4644" y="2896"/>
                  <a:pt x="4644" y="2896"/>
                  <a:pt x="4644" y="2896"/>
                </a:cubicBezTo>
                <a:cubicBezTo>
                  <a:pt x="4641" y="2896"/>
                  <a:pt x="4641" y="2896"/>
                  <a:pt x="4641" y="2896"/>
                </a:cubicBezTo>
                <a:cubicBezTo>
                  <a:pt x="4544" y="2984"/>
                  <a:pt x="4544" y="2984"/>
                  <a:pt x="4544" y="2984"/>
                </a:cubicBezTo>
                <a:close/>
                <a:moveTo>
                  <a:pt x="4858" y="2929"/>
                </a:moveTo>
                <a:cubicBezTo>
                  <a:pt x="4893" y="2919"/>
                  <a:pt x="4926" y="2906"/>
                  <a:pt x="4961" y="2893"/>
                </a:cubicBezTo>
                <a:cubicBezTo>
                  <a:pt x="4935" y="2861"/>
                  <a:pt x="4935" y="2861"/>
                  <a:pt x="4935" y="2861"/>
                </a:cubicBezTo>
                <a:cubicBezTo>
                  <a:pt x="4932" y="2858"/>
                  <a:pt x="4932" y="2858"/>
                  <a:pt x="4932" y="2858"/>
                </a:cubicBezTo>
                <a:cubicBezTo>
                  <a:pt x="4929" y="2861"/>
                  <a:pt x="4929" y="2861"/>
                  <a:pt x="4929" y="2861"/>
                </a:cubicBezTo>
                <a:cubicBezTo>
                  <a:pt x="4858" y="2926"/>
                  <a:pt x="4858" y="2926"/>
                  <a:pt x="4858" y="2926"/>
                </a:cubicBezTo>
                <a:cubicBezTo>
                  <a:pt x="4855" y="2926"/>
                  <a:pt x="4855" y="2926"/>
                  <a:pt x="4855" y="2926"/>
                </a:cubicBezTo>
                <a:cubicBezTo>
                  <a:pt x="4858" y="2929"/>
                  <a:pt x="4858" y="2929"/>
                  <a:pt x="4858" y="2929"/>
                </a:cubicBezTo>
                <a:close/>
                <a:moveTo>
                  <a:pt x="4981" y="2887"/>
                </a:moveTo>
                <a:cubicBezTo>
                  <a:pt x="5013" y="2871"/>
                  <a:pt x="5046" y="2858"/>
                  <a:pt x="5078" y="2841"/>
                </a:cubicBezTo>
                <a:cubicBezTo>
                  <a:pt x="5026" y="2780"/>
                  <a:pt x="5026" y="2780"/>
                  <a:pt x="5026" y="2780"/>
                </a:cubicBezTo>
                <a:cubicBezTo>
                  <a:pt x="5023" y="2777"/>
                  <a:pt x="5023" y="2777"/>
                  <a:pt x="5023" y="2777"/>
                </a:cubicBezTo>
                <a:cubicBezTo>
                  <a:pt x="5020" y="2780"/>
                  <a:pt x="5020" y="2780"/>
                  <a:pt x="5020" y="2780"/>
                </a:cubicBezTo>
                <a:cubicBezTo>
                  <a:pt x="4948" y="2841"/>
                  <a:pt x="4948" y="2841"/>
                  <a:pt x="4948" y="2841"/>
                </a:cubicBezTo>
                <a:cubicBezTo>
                  <a:pt x="4945" y="2845"/>
                  <a:pt x="4945" y="2845"/>
                  <a:pt x="4945" y="2845"/>
                </a:cubicBezTo>
                <a:cubicBezTo>
                  <a:pt x="4948" y="2848"/>
                  <a:pt x="4948" y="2848"/>
                  <a:pt x="4948" y="2848"/>
                </a:cubicBezTo>
                <a:cubicBezTo>
                  <a:pt x="4981" y="2887"/>
                  <a:pt x="4981" y="2887"/>
                  <a:pt x="4981" y="2887"/>
                </a:cubicBezTo>
                <a:close/>
                <a:moveTo>
                  <a:pt x="5097" y="2835"/>
                </a:moveTo>
                <a:cubicBezTo>
                  <a:pt x="5126" y="2819"/>
                  <a:pt x="5159" y="2803"/>
                  <a:pt x="5188" y="2783"/>
                </a:cubicBezTo>
                <a:cubicBezTo>
                  <a:pt x="5117" y="2696"/>
                  <a:pt x="5117" y="2696"/>
                  <a:pt x="5117" y="2696"/>
                </a:cubicBezTo>
                <a:cubicBezTo>
                  <a:pt x="5113" y="2696"/>
                  <a:pt x="5113" y="2696"/>
                  <a:pt x="5113" y="2696"/>
                </a:cubicBezTo>
                <a:cubicBezTo>
                  <a:pt x="5110" y="2696"/>
                  <a:pt x="5110" y="2696"/>
                  <a:pt x="5110" y="2696"/>
                </a:cubicBezTo>
                <a:cubicBezTo>
                  <a:pt x="5039" y="2761"/>
                  <a:pt x="5039" y="2761"/>
                  <a:pt x="5039" y="2761"/>
                </a:cubicBezTo>
                <a:cubicBezTo>
                  <a:pt x="5036" y="2764"/>
                  <a:pt x="5036" y="2764"/>
                  <a:pt x="5036" y="2764"/>
                </a:cubicBezTo>
                <a:cubicBezTo>
                  <a:pt x="5039" y="2767"/>
                  <a:pt x="5039" y="2767"/>
                  <a:pt x="5039" y="2767"/>
                </a:cubicBezTo>
                <a:cubicBezTo>
                  <a:pt x="5097" y="2835"/>
                  <a:pt x="5097" y="2835"/>
                  <a:pt x="5097" y="2835"/>
                </a:cubicBezTo>
                <a:close/>
                <a:moveTo>
                  <a:pt x="5207" y="2773"/>
                </a:moveTo>
                <a:cubicBezTo>
                  <a:pt x="5236" y="2757"/>
                  <a:pt x="5266" y="2738"/>
                  <a:pt x="5295" y="2722"/>
                </a:cubicBezTo>
                <a:cubicBezTo>
                  <a:pt x="5207" y="2615"/>
                  <a:pt x="5207" y="2615"/>
                  <a:pt x="5207" y="2615"/>
                </a:cubicBezTo>
                <a:cubicBezTo>
                  <a:pt x="5204" y="2612"/>
                  <a:pt x="5204" y="2612"/>
                  <a:pt x="5204" y="2612"/>
                </a:cubicBezTo>
                <a:cubicBezTo>
                  <a:pt x="5204" y="2615"/>
                  <a:pt x="5204" y="2615"/>
                  <a:pt x="5204" y="2615"/>
                </a:cubicBezTo>
                <a:cubicBezTo>
                  <a:pt x="5130" y="2680"/>
                  <a:pt x="5130" y="2680"/>
                  <a:pt x="5130" y="2680"/>
                </a:cubicBezTo>
                <a:cubicBezTo>
                  <a:pt x="5130" y="2683"/>
                  <a:pt x="5130" y="2683"/>
                  <a:pt x="5130" y="2683"/>
                </a:cubicBezTo>
                <a:cubicBezTo>
                  <a:pt x="5130" y="2683"/>
                  <a:pt x="5130" y="2683"/>
                  <a:pt x="5130" y="2683"/>
                </a:cubicBezTo>
                <a:cubicBezTo>
                  <a:pt x="5207" y="2773"/>
                  <a:pt x="5207" y="2773"/>
                  <a:pt x="5207" y="2773"/>
                </a:cubicBezTo>
                <a:close/>
                <a:moveTo>
                  <a:pt x="5311" y="2709"/>
                </a:moveTo>
                <a:cubicBezTo>
                  <a:pt x="5340" y="2693"/>
                  <a:pt x="5369" y="2673"/>
                  <a:pt x="5398" y="2650"/>
                </a:cubicBezTo>
                <a:cubicBezTo>
                  <a:pt x="5298" y="2534"/>
                  <a:pt x="5298" y="2534"/>
                  <a:pt x="5298" y="2534"/>
                </a:cubicBezTo>
                <a:cubicBezTo>
                  <a:pt x="5298" y="2531"/>
                  <a:pt x="5298" y="2531"/>
                  <a:pt x="5298" y="2531"/>
                </a:cubicBezTo>
                <a:cubicBezTo>
                  <a:pt x="5295" y="2534"/>
                  <a:pt x="5295" y="2534"/>
                  <a:pt x="5295" y="2534"/>
                </a:cubicBezTo>
                <a:cubicBezTo>
                  <a:pt x="5224" y="2599"/>
                  <a:pt x="5224" y="2599"/>
                  <a:pt x="5224" y="2599"/>
                </a:cubicBezTo>
                <a:cubicBezTo>
                  <a:pt x="5220" y="2599"/>
                  <a:pt x="5220" y="2599"/>
                  <a:pt x="5220" y="2599"/>
                </a:cubicBezTo>
                <a:cubicBezTo>
                  <a:pt x="5220" y="2602"/>
                  <a:pt x="5220" y="2602"/>
                  <a:pt x="5220" y="2602"/>
                </a:cubicBezTo>
                <a:cubicBezTo>
                  <a:pt x="5311" y="2709"/>
                  <a:pt x="5311" y="2709"/>
                  <a:pt x="5311" y="2709"/>
                </a:cubicBezTo>
                <a:close/>
                <a:moveTo>
                  <a:pt x="5414" y="2641"/>
                </a:moveTo>
                <a:cubicBezTo>
                  <a:pt x="5440" y="2621"/>
                  <a:pt x="5470" y="2602"/>
                  <a:pt x="5499" y="2579"/>
                </a:cubicBezTo>
                <a:cubicBezTo>
                  <a:pt x="5389" y="2453"/>
                  <a:pt x="5389" y="2453"/>
                  <a:pt x="5389" y="2453"/>
                </a:cubicBezTo>
                <a:cubicBezTo>
                  <a:pt x="5389" y="2450"/>
                  <a:pt x="5389" y="2450"/>
                  <a:pt x="5389" y="2450"/>
                </a:cubicBezTo>
                <a:cubicBezTo>
                  <a:pt x="5385" y="2453"/>
                  <a:pt x="5385" y="2453"/>
                  <a:pt x="5385" y="2453"/>
                </a:cubicBezTo>
                <a:cubicBezTo>
                  <a:pt x="5314" y="2515"/>
                  <a:pt x="5314" y="2515"/>
                  <a:pt x="5314" y="2515"/>
                </a:cubicBezTo>
                <a:cubicBezTo>
                  <a:pt x="5311" y="2518"/>
                  <a:pt x="5311" y="2518"/>
                  <a:pt x="5311" y="2518"/>
                </a:cubicBezTo>
                <a:cubicBezTo>
                  <a:pt x="5314" y="2521"/>
                  <a:pt x="5314" y="2521"/>
                  <a:pt x="5314" y="2521"/>
                </a:cubicBezTo>
                <a:cubicBezTo>
                  <a:pt x="5414" y="2641"/>
                  <a:pt x="5414" y="2641"/>
                  <a:pt x="5414" y="2641"/>
                </a:cubicBezTo>
                <a:close/>
                <a:moveTo>
                  <a:pt x="5512" y="2570"/>
                </a:moveTo>
                <a:cubicBezTo>
                  <a:pt x="5541" y="2547"/>
                  <a:pt x="5567" y="2528"/>
                  <a:pt x="5593" y="2505"/>
                </a:cubicBezTo>
                <a:cubicBezTo>
                  <a:pt x="5482" y="2369"/>
                  <a:pt x="5482" y="2369"/>
                  <a:pt x="5482" y="2369"/>
                </a:cubicBezTo>
                <a:cubicBezTo>
                  <a:pt x="5479" y="2369"/>
                  <a:pt x="5479" y="2369"/>
                  <a:pt x="5479" y="2369"/>
                </a:cubicBezTo>
                <a:cubicBezTo>
                  <a:pt x="5476" y="2369"/>
                  <a:pt x="5476" y="2369"/>
                  <a:pt x="5476" y="2369"/>
                </a:cubicBezTo>
                <a:cubicBezTo>
                  <a:pt x="5405" y="2434"/>
                  <a:pt x="5405" y="2434"/>
                  <a:pt x="5405" y="2434"/>
                </a:cubicBezTo>
                <a:cubicBezTo>
                  <a:pt x="5402" y="2437"/>
                  <a:pt x="5402" y="2437"/>
                  <a:pt x="5402" y="2437"/>
                </a:cubicBezTo>
                <a:cubicBezTo>
                  <a:pt x="5405" y="2440"/>
                  <a:pt x="5405" y="2440"/>
                  <a:pt x="5405" y="2440"/>
                </a:cubicBezTo>
                <a:cubicBezTo>
                  <a:pt x="5512" y="2570"/>
                  <a:pt x="5512" y="2570"/>
                  <a:pt x="5512" y="2570"/>
                </a:cubicBezTo>
                <a:close/>
                <a:moveTo>
                  <a:pt x="5609" y="2492"/>
                </a:moveTo>
                <a:cubicBezTo>
                  <a:pt x="5635" y="2472"/>
                  <a:pt x="5664" y="2450"/>
                  <a:pt x="5690" y="2427"/>
                </a:cubicBezTo>
                <a:cubicBezTo>
                  <a:pt x="5573" y="2288"/>
                  <a:pt x="5573" y="2288"/>
                  <a:pt x="5573" y="2288"/>
                </a:cubicBezTo>
                <a:cubicBezTo>
                  <a:pt x="5570" y="2285"/>
                  <a:pt x="5570" y="2285"/>
                  <a:pt x="5570" y="2285"/>
                </a:cubicBezTo>
                <a:cubicBezTo>
                  <a:pt x="5567" y="2288"/>
                  <a:pt x="5567" y="2288"/>
                  <a:pt x="5567" y="2288"/>
                </a:cubicBezTo>
                <a:cubicBezTo>
                  <a:pt x="5495" y="2353"/>
                  <a:pt x="5495" y="2353"/>
                  <a:pt x="5495" y="2353"/>
                </a:cubicBezTo>
                <a:cubicBezTo>
                  <a:pt x="5492" y="2356"/>
                  <a:pt x="5492" y="2356"/>
                  <a:pt x="5492" y="2356"/>
                </a:cubicBezTo>
                <a:cubicBezTo>
                  <a:pt x="5495" y="2356"/>
                  <a:pt x="5495" y="2356"/>
                  <a:pt x="5495" y="2356"/>
                </a:cubicBezTo>
                <a:cubicBezTo>
                  <a:pt x="5609" y="2492"/>
                  <a:pt x="5609" y="2492"/>
                  <a:pt x="5609" y="2492"/>
                </a:cubicBezTo>
                <a:close/>
                <a:moveTo>
                  <a:pt x="5706" y="2417"/>
                </a:moveTo>
                <a:cubicBezTo>
                  <a:pt x="5722" y="2401"/>
                  <a:pt x="5741" y="2385"/>
                  <a:pt x="5761" y="2372"/>
                </a:cubicBezTo>
                <a:cubicBezTo>
                  <a:pt x="5767" y="2366"/>
                  <a:pt x="5777" y="2359"/>
                  <a:pt x="5783" y="2349"/>
                </a:cubicBezTo>
                <a:cubicBezTo>
                  <a:pt x="5664" y="2207"/>
                  <a:pt x="5664" y="2207"/>
                  <a:pt x="5664" y="2207"/>
                </a:cubicBezTo>
                <a:cubicBezTo>
                  <a:pt x="5660" y="2204"/>
                  <a:pt x="5660" y="2204"/>
                  <a:pt x="5660" y="2204"/>
                </a:cubicBezTo>
                <a:cubicBezTo>
                  <a:pt x="5657" y="2207"/>
                  <a:pt x="5657" y="2207"/>
                  <a:pt x="5657" y="2207"/>
                </a:cubicBezTo>
                <a:cubicBezTo>
                  <a:pt x="5586" y="2272"/>
                  <a:pt x="5586" y="2272"/>
                  <a:pt x="5586" y="2272"/>
                </a:cubicBezTo>
                <a:cubicBezTo>
                  <a:pt x="5586" y="2272"/>
                  <a:pt x="5586" y="2272"/>
                  <a:pt x="5586" y="2272"/>
                </a:cubicBezTo>
                <a:cubicBezTo>
                  <a:pt x="5586" y="2275"/>
                  <a:pt x="5586" y="2275"/>
                  <a:pt x="5586" y="2275"/>
                </a:cubicBezTo>
                <a:cubicBezTo>
                  <a:pt x="5706" y="2417"/>
                  <a:pt x="5706" y="2417"/>
                  <a:pt x="5706" y="2417"/>
                </a:cubicBezTo>
                <a:close/>
                <a:moveTo>
                  <a:pt x="5800" y="2340"/>
                </a:moveTo>
                <a:cubicBezTo>
                  <a:pt x="5826" y="2317"/>
                  <a:pt x="5848" y="2291"/>
                  <a:pt x="5874" y="2269"/>
                </a:cubicBezTo>
                <a:cubicBezTo>
                  <a:pt x="5754" y="2126"/>
                  <a:pt x="5754" y="2126"/>
                  <a:pt x="5754" y="2126"/>
                </a:cubicBezTo>
                <a:cubicBezTo>
                  <a:pt x="5751" y="2123"/>
                  <a:pt x="5751" y="2123"/>
                  <a:pt x="5751" y="2123"/>
                </a:cubicBezTo>
                <a:cubicBezTo>
                  <a:pt x="5751" y="2126"/>
                  <a:pt x="5751" y="2126"/>
                  <a:pt x="5751" y="2126"/>
                </a:cubicBezTo>
                <a:cubicBezTo>
                  <a:pt x="5677" y="2188"/>
                  <a:pt x="5677" y="2188"/>
                  <a:pt x="5677" y="2188"/>
                </a:cubicBezTo>
                <a:cubicBezTo>
                  <a:pt x="5677" y="2191"/>
                  <a:pt x="5677" y="2191"/>
                  <a:pt x="5677" y="2191"/>
                </a:cubicBezTo>
                <a:cubicBezTo>
                  <a:pt x="5677" y="2194"/>
                  <a:pt x="5677" y="2194"/>
                  <a:pt x="5677" y="2194"/>
                </a:cubicBezTo>
                <a:cubicBezTo>
                  <a:pt x="5800" y="2340"/>
                  <a:pt x="5800" y="2340"/>
                  <a:pt x="5800" y="2340"/>
                </a:cubicBezTo>
                <a:close/>
                <a:moveTo>
                  <a:pt x="5887" y="2252"/>
                </a:moveTo>
                <a:cubicBezTo>
                  <a:pt x="5913" y="2230"/>
                  <a:pt x="5936" y="2204"/>
                  <a:pt x="5958" y="2178"/>
                </a:cubicBezTo>
                <a:cubicBezTo>
                  <a:pt x="5845" y="2042"/>
                  <a:pt x="5845" y="2042"/>
                  <a:pt x="5845" y="2042"/>
                </a:cubicBezTo>
                <a:cubicBezTo>
                  <a:pt x="5845" y="2042"/>
                  <a:pt x="5845" y="2042"/>
                  <a:pt x="5845" y="2042"/>
                </a:cubicBezTo>
                <a:cubicBezTo>
                  <a:pt x="5842" y="2042"/>
                  <a:pt x="5842" y="2042"/>
                  <a:pt x="5842" y="2042"/>
                </a:cubicBezTo>
                <a:cubicBezTo>
                  <a:pt x="5771" y="2107"/>
                  <a:pt x="5771" y="2107"/>
                  <a:pt x="5771" y="2107"/>
                </a:cubicBezTo>
                <a:cubicBezTo>
                  <a:pt x="5767" y="2110"/>
                  <a:pt x="5767" y="2110"/>
                  <a:pt x="5767" y="2110"/>
                </a:cubicBezTo>
                <a:cubicBezTo>
                  <a:pt x="5771" y="2113"/>
                  <a:pt x="5771" y="2113"/>
                  <a:pt x="5771" y="2113"/>
                </a:cubicBezTo>
                <a:cubicBezTo>
                  <a:pt x="5887" y="2252"/>
                  <a:pt x="5887" y="2252"/>
                  <a:pt x="5887" y="2252"/>
                </a:cubicBezTo>
                <a:close/>
                <a:moveTo>
                  <a:pt x="5971" y="2162"/>
                </a:moveTo>
                <a:cubicBezTo>
                  <a:pt x="5994" y="2136"/>
                  <a:pt x="6016" y="2110"/>
                  <a:pt x="6036" y="2081"/>
                </a:cubicBezTo>
                <a:cubicBezTo>
                  <a:pt x="5936" y="1961"/>
                  <a:pt x="5936" y="1961"/>
                  <a:pt x="5936" y="1961"/>
                </a:cubicBezTo>
                <a:cubicBezTo>
                  <a:pt x="5936" y="1958"/>
                  <a:pt x="5936" y="1958"/>
                  <a:pt x="5936" y="1958"/>
                </a:cubicBezTo>
                <a:cubicBezTo>
                  <a:pt x="5932" y="1961"/>
                  <a:pt x="5932" y="1961"/>
                  <a:pt x="5932" y="1961"/>
                </a:cubicBezTo>
                <a:cubicBezTo>
                  <a:pt x="5861" y="2026"/>
                  <a:pt x="5861" y="2026"/>
                  <a:pt x="5861" y="2026"/>
                </a:cubicBezTo>
                <a:cubicBezTo>
                  <a:pt x="5858" y="2029"/>
                  <a:pt x="5858" y="2029"/>
                  <a:pt x="5858" y="2029"/>
                </a:cubicBezTo>
                <a:cubicBezTo>
                  <a:pt x="5861" y="2029"/>
                  <a:pt x="5861" y="2029"/>
                  <a:pt x="5861" y="2029"/>
                </a:cubicBezTo>
                <a:cubicBezTo>
                  <a:pt x="5971" y="2162"/>
                  <a:pt x="5971" y="2162"/>
                  <a:pt x="5971" y="2162"/>
                </a:cubicBezTo>
                <a:close/>
                <a:moveTo>
                  <a:pt x="6049" y="2065"/>
                </a:moveTo>
                <a:cubicBezTo>
                  <a:pt x="6068" y="2036"/>
                  <a:pt x="6091" y="2006"/>
                  <a:pt x="6110" y="1977"/>
                </a:cubicBezTo>
                <a:cubicBezTo>
                  <a:pt x="6029" y="1880"/>
                  <a:pt x="6029" y="1880"/>
                  <a:pt x="6029" y="1880"/>
                </a:cubicBezTo>
                <a:cubicBezTo>
                  <a:pt x="6026" y="1877"/>
                  <a:pt x="6026" y="1877"/>
                  <a:pt x="6026" y="1877"/>
                </a:cubicBezTo>
                <a:cubicBezTo>
                  <a:pt x="6023" y="1880"/>
                  <a:pt x="6023" y="1880"/>
                  <a:pt x="6023" y="1880"/>
                </a:cubicBezTo>
                <a:cubicBezTo>
                  <a:pt x="5952" y="1945"/>
                  <a:pt x="5952" y="1945"/>
                  <a:pt x="5952" y="1945"/>
                </a:cubicBezTo>
                <a:cubicBezTo>
                  <a:pt x="5949" y="1945"/>
                  <a:pt x="5949" y="1945"/>
                  <a:pt x="5949" y="1945"/>
                </a:cubicBezTo>
                <a:cubicBezTo>
                  <a:pt x="5952" y="1948"/>
                  <a:pt x="5952" y="1948"/>
                  <a:pt x="5952" y="1948"/>
                </a:cubicBezTo>
                <a:cubicBezTo>
                  <a:pt x="6049" y="2065"/>
                  <a:pt x="6049" y="2065"/>
                  <a:pt x="6049" y="2065"/>
                </a:cubicBezTo>
                <a:close/>
                <a:moveTo>
                  <a:pt x="6120" y="1961"/>
                </a:moveTo>
                <a:cubicBezTo>
                  <a:pt x="6140" y="1929"/>
                  <a:pt x="6159" y="1900"/>
                  <a:pt x="6178" y="1867"/>
                </a:cubicBezTo>
                <a:cubicBezTo>
                  <a:pt x="6120" y="1799"/>
                  <a:pt x="6120" y="1799"/>
                  <a:pt x="6120" y="1799"/>
                </a:cubicBezTo>
                <a:cubicBezTo>
                  <a:pt x="6117" y="1796"/>
                  <a:pt x="6117" y="1796"/>
                  <a:pt x="6117" y="1796"/>
                </a:cubicBezTo>
                <a:cubicBezTo>
                  <a:pt x="6114" y="1799"/>
                  <a:pt x="6114" y="1799"/>
                  <a:pt x="6114" y="1799"/>
                </a:cubicBezTo>
                <a:cubicBezTo>
                  <a:pt x="6042" y="1861"/>
                  <a:pt x="6042" y="1861"/>
                  <a:pt x="6042" y="1861"/>
                </a:cubicBezTo>
                <a:cubicBezTo>
                  <a:pt x="6039" y="1864"/>
                  <a:pt x="6039" y="1864"/>
                  <a:pt x="6039" y="1864"/>
                </a:cubicBezTo>
                <a:cubicBezTo>
                  <a:pt x="6042" y="1867"/>
                  <a:pt x="6042" y="1867"/>
                  <a:pt x="6042" y="1867"/>
                </a:cubicBezTo>
                <a:cubicBezTo>
                  <a:pt x="6120" y="1961"/>
                  <a:pt x="6120" y="1961"/>
                  <a:pt x="6120" y="1961"/>
                </a:cubicBezTo>
                <a:close/>
                <a:moveTo>
                  <a:pt x="6188" y="1851"/>
                </a:moveTo>
                <a:cubicBezTo>
                  <a:pt x="6204" y="1815"/>
                  <a:pt x="6224" y="1783"/>
                  <a:pt x="6240" y="1751"/>
                </a:cubicBezTo>
                <a:cubicBezTo>
                  <a:pt x="6211" y="1715"/>
                  <a:pt x="6211" y="1715"/>
                  <a:pt x="6211" y="1715"/>
                </a:cubicBezTo>
                <a:cubicBezTo>
                  <a:pt x="6207" y="1715"/>
                  <a:pt x="6207" y="1715"/>
                  <a:pt x="6207" y="1715"/>
                </a:cubicBezTo>
                <a:cubicBezTo>
                  <a:pt x="6207" y="1715"/>
                  <a:pt x="6207" y="1715"/>
                  <a:pt x="6207" y="1715"/>
                </a:cubicBezTo>
                <a:cubicBezTo>
                  <a:pt x="6133" y="1780"/>
                  <a:pt x="6133" y="1780"/>
                  <a:pt x="6133" y="1780"/>
                </a:cubicBezTo>
                <a:cubicBezTo>
                  <a:pt x="6133" y="1783"/>
                  <a:pt x="6133" y="1783"/>
                  <a:pt x="6133" y="1783"/>
                </a:cubicBezTo>
                <a:cubicBezTo>
                  <a:pt x="6133" y="1786"/>
                  <a:pt x="6133" y="1786"/>
                  <a:pt x="6133" y="1786"/>
                </a:cubicBezTo>
                <a:cubicBezTo>
                  <a:pt x="6188" y="1851"/>
                  <a:pt x="6188" y="1851"/>
                  <a:pt x="6188" y="1851"/>
                </a:cubicBezTo>
                <a:close/>
                <a:moveTo>
                  <a:pt x="6246" y="1731"/>
                </a:moveTo>
                <a:cubicBezTo>
                  <a:pt x="6259" y="1702"/>
                  <a:pt x="6272" y="1676"/>
                  <a:pt x="6282" y="1647"/>
                </a:cubicBezTo>
                <a:cubicBezTo>
                  <a:pt x="6227" y="1699"/>
                  <a:pt x="6227" y="1699"/>
                  <a:pt x="6227" y="1699"/>
                </a:cubicBezTo>
                <a:cubicBezTo>
                  <a:pt x="6224" y="1702"/>
                  <a:pt x="6224" y="1702"/>
                  <a:pt x="6224" y="1702"/>
                </a:cubicBezTo>
                <a:cubicBezTo>
                  <a:pt x="6224" y="1702"/>
                  <a:pt x="6224" y="1702"/>
                  <a:pt x="6224" y="1702"/>
                </a:cubicBezTo>
                <a:cubicBezTo>
                  <a:pt x="6246" y="1731"/>
                  <a:pt x="6246" y="1731"/>
                  <a:pt x="6246" y="1731"/>
                </a:cubicBezTo>
                <a:close/>
                <a:moveTo>
                  <a:pt x="6347" y="1430"/>
                </a:moveTo>
                <a:cubicBezTo>
                  <a:pt x="6353" y="1408"/>
                  <a:pt x="6360" y="1382"/>
                  <a:pt x="6363" y="1356"/>
                </a:cubicBezTo>
                <a:cubicBezTo>
                  <a:pt x="6321" y="1391"/>
                  <a:pt x="6321" y="1391"/>
                  <a:pt x="6321" y="1391"/>
                </a:cubicBezTo>
                <a:cubicBezTo>
                  <a:pt x="6318" y="1395"/>
                  <a:pt x="6318" y="1395"/>
                  <a:pt x="6318" y="1395"/>
                </a:cubicBezTo>
                <a:cubicBezTo>
                  <a:pt x="6321" y="1398"/>
                  <a:pt x="6321" y="1398"/>
                  <a:pt x="6321" y="1398"/>
                </a:cubicBezTo>
                <a:cubicBezTo>
                  <a:pt x="6347" y="1430"/>
                  <a:pt x="6347" y="1430"/>
                  <a:pt x="6347" y="1430"/>
                </a:cubicBezTo>
                <a:close/>
                <a:moveTo>
                  <a:pt x="6366" y="1320"/>
                </a:moveTo>
                <a:cubicBezTo>
                  <a:pt x="6373" y="1275"/>
                  <a:pt x="6376" y="1230"/>
                  <a:pt x="6376" y="1184"/>
                </a:cubicBezTo>
                <a:cubicBezTo>
                  <a:pt x="6243" y="1301"/>
                  <a:pt x="6243" y="1301"/>
                  <a:pt x="6243" y="1301"/>
                </a:cubicBezTo>
                <a:cubicBezTo>
                  <a:pt x="6243" y="1304"/>
                  <a:pt x="6243" y="1304"/>
                  <a:pt x="6243" y="1304"/>
                </a:cubicBezTo>
                <a:cubicBezTo>
                  <a:pt x="6243" y="1307"/>
                  <a:pt x="6243" y="1307"/>
                  <a:pt x="6243" y="1307"/>
                </a:cubicBezTo>
                <a:cubicBezTo>
                  <a:pt x="6301" y="1375"/>
                  <a:pt x="6301" y="1375"/>
                  <a:pt x="6301" y="1375"/>
                </a:cubicBezTo>
                <a:cubicBezTo>
                  <a:pt x="6305" y="1378"/>
                  <a:pt x="6305" y="1378"/>
                  <a:pt x="6305" y="1378"/>
                </a:cubicBezTo>
                <a:cubicBezTo>
                  <a:pt x="6308" y="1375"/>
                  <a:pt x="6308" y="1375"/>
                  <a:pt x="6308" y="1375"/>
                </a:cubicBezTo>
                <a:cubicBezTo>
                  <a:pt x="6366" y="1320"/>
                  <a:pt x="6366" y="1320"/>
                  <a:pt x="6366" y="1320"/>
                </a:cubicBezTo>
                <a:close/>
                <a:moveTo>
                  <a:pt x="6376" y="1155"/>
                </a:moveTo>
                <a:cubicBezTo>
                  <a:pt x="6376" y="1113"/>
                  <a:pt x="6373" y="1074"/>
                  <a:pt x="6366" y="1035"/>
                </a:cubicBezTo>
                <a:cubicBezTo>
                  <a:pt x="6169" y="1210"/>
                  <a:pt x="6169" y="1210"/>
                  <a:pt x="6169" y="1210"/>
                </a:cubicBezTo>
                <a:cubicBezTo>
                  <a:pt x="6165" y="1213"/>
                  <a:pt x="6165" y="1213"/>
                  <a:pt x="6165" y="1213"/>
                </a:cubicBezTo>
                <a:cubicBezTo>
                  <a:pt x="6169" y="1217"/>
                  <a:pt x="6169" y="1217"/>
                  <a:pt x="6169" y="1217"/>
                </a:cubicBezTo>
                <a:cubicBezTo>
                  <a:pt x="6227" y="1285"/>
                  <a:pt x="6227" y="1285"/>
                  <a:pt x="6227" y="1285"/>
                </a:cubicBezTo>
                <a:cubicBezTo>
                  <a:pt x="6227" y="1288"/>
                  <a:pt x="6227" y="1288"/>
                  <a:pt x="6227" y="1288"/>
                </a:cubicBezTo>
                <a:cubicBezTo>
                  <a:pt x="6230" y="1285"/>
                  <a:pt x="6230" y="1285"/>
                  <a:pt x="6230" y="1285"/>
                </a:cubicBezTo>
                <a:cubicBezTo>
                  <a:pt x="6376" y="1155"/>
                  <a:pt x="6376" y="1155"/>
                  <a:pt x="6376" y="1155"/>
                </a:cubicBezTo>
                <a:close/>
                <a:moveTo>
                  <a:pt x="6360" y="1010"/>
                </a:moveTo>
                <a:cubicBezTo>
                  <a:pt x="6353" y="974"/>
                  <a:pt x="6347" y="938"/>
                  <a:pt x="6334" y="903"/>
                </a:cubicBezTo>
                <a:cubicBezTo>
                  <a:pt x="6091" y="1120"/>
                  <a:pt x="6091" y="1120"/>
                  <a:pt x="6091" y="1120"/>
                </a:cubicBezTo>
                <a:cubicBezTo>
                  <a:pt x="6091" y="1123"/>
                  <a:pt x="6091" y="1123"/>
                  <a:pt x="6091" y="1123"/>
                </a:cubicBezTo>
                <a:cubicBezTo>
                  <a:pt x="6091" y="1126"/>
                  <a:pt x="6091" y="1126"/>
                  <a:pt x="6091" y="1126"/>
                </a:cubicBezTo>
                <a:cubicBezTo>
                  <a:pt x="6149" y="1194"/>
                  <a:pt x="6149" y="1194"/>
                  <a:pt x="6149" y="1194"/>
                </a:cubicBezTo>
                <a:cubicBezTo>
                  <a:pt x="6152" y="1197"/>
                  <a:pt x="6152" y="1197"/>
                  <a:pt x="6152" y="1197"/>
                </a:cubicBezTo>
                <a:cubicBezTo>
                  <a:pt x="6156" y="1194"/>
                  <a:pt x="6156" y="1194"/>
                  <a:pt x="6156" y="1194"/>
                </a:cubicBezTo>
                <a:cubicBezTo>
                  <a:pt x="6360" y="1010"/>
                  <a:pt x="6360" y="1010"/>
                  <a:pt x="6360" y="1010"/>
                </a:cubicBezTo>
                <a:close/>
                <a:moveTo>
                  <a:pt x="6327" y="880"/>
                </a:moveTo>
                <a:cubicBezTo>
                  <a:pt x="6314" y="848"/>
                  <a:pt x="6301" y="819"/>
                  <a:pt x="6288" y="786"/>
                </a:cubicBezTo>
                <a:cubicBezTo>
                  <a:pt x="6016" y="1029"/>
                  <a:pt x="6016" y="1029"/>
                  <a:pt x="6016" y="1029"/>
                </a:cubicBezTo>
                <a:cubicBezTo>
                  <a:pt x="6013" y="1032"/>
                  <a:pt x="6013" y="1032"/>
                  <a:pt x="6013" y="1032"/>
                </a:cubicBezTo>
                <a:cubicBezTo>
                  <a:pt x="6016" y="1035"/>
                  <a:pt x="6016" y="1035"/>
                  <a:pt x="6016" y="1035"/>
                </a:cubicBezTo>
                <a:cubicBezTo>
                  <a:pt x="6075" y="1103"/>
                  <a:pt x="6075" y="1103"/>
                  <a:pt x="6075" y="1103"/>
                </a:cubicBezTo>
                <a:cubicBezTo>
                  <a:pt x="6075" y="1107"/>
                  <a:pt x="6075" y="1107"/>
                  <a:pt x="6075" y="1107"/>
                </a:cubicBezTo>
                <a:cubicBezTo>
                  <a:pt x="6078" y="1103"/>
                  <a:pt x="6078" y="1103"/>
                  <a:pt x="6078" y="1103"/>
                </a:cubicBezTo>
                <a:cubicBezTo>
                  <a:pt x="6327" y="880"/>
                  <a:pt x="6327" y="880"/>
                  <a:pt x="6327" y="880"/>
                </a:cubicBezTo>
                <a:close/>
                <a:moveTo>
                  <a:pt x="6275" y="767"/>
                </a:moveTo>
                <a:cubicBezTo>
                  <a:pt x="6263" y="738"/>
                  <a:pt x="6246" y="712"/>
                  <a:pt x="6227" y="683"/>
                </a:cubicBezTo>
                <a:cubicBezTo>
                  <a:pt x="5942" y="938"/>
                  <a:pt x="5942" y="938"/>
                  <a:pt x="5942" y="938"/>
                </a:cubicBezTo>
                <a:cubicBezTo>
                  <a:pt x="5939" y="942"/>
                  <a:pt x="5939" y="942"/>
                  <a:pt x="5939" y="942"/>
                </a:cubicBezTo>
                <a:cubicBezTo>
                  <a:pt x="5939" y="945"/>
                  <a:pt x="5939" y="945"/>
                  <a:pt x="5939" y="945"/>
                </a:cubicBezTo>
                <a:cubicBezTo>
                  <a:pt x="5997" y="1013"/>
                  <a:pt x="5997" y="1013"/>
                  <a:pt x="5997" y="1013"/>
                </a:cubicBezTo>
                <a:cubicBezTo>
                  <a:pt x="6000" y="1016"/>
                  <a:pt x="6000" y="1016"/>
                  <a:pt x="6000" y="1016"/>
                </a:cubicBezTo>
                <a:cubicBezTo>
                  <a:pt x="6004" y="1013"/>
                  <a:pt x="6004" y="1013"/>
                  <a:pt x="6004" y="1013"/>
                </a:cubicBezTo>
                <a:cubicBezTo>
                  <a:pt x="6275" y="767"/>
                  <a:pt x="6275" y="767"/>
                  <a:pt x="6275" y="767"/>
                </a:cubicBezTo>
                <a:close/>
                <a:moveTo>
                  <a:pt x="6214" y="666"/>
                </a:moveTo>
                <a:cubicBezTo>
                  <a:pt x="6195" y="641"/>
                  <a:pt x="6175" y="615"/>
                  <a:pt x="6152" y="592"/>
                </a:cubicBezTo>
                <a:cubicBezTo>
                  <a:pt x="5864" y="848"/>
                  <a:pt x="5864" y="848"/>
                  <a:pt x="5864" y="848"/>
                </a:cubicBezTo>
                <a:cubicBezTo>
                  <a:pt x="5861" y="851"/>
                  <a:pt x="5861" y="851"/>
                  <a:pt x="5861" y="851"/>
                </a:cubicBezTo>
                <a:cubicBezTo>
                  <a:pt x="5864" y="854"/>
                  <a:pt x="5864" y="854"/>
                  <a:pt x="5864" y="854"/>
                </a:cubicBezTo>
                <a:cubicBezTo>
                  <a:pt x="5923" y="922"/>
                  <a:pt x="5923" y="922"/>
                  <a:pt x="5923" y="922"/>
                </a:cubicBezTo>
                <a:cubicBezTo>
                  <a:pt x="5923" y="925"/>
                  <a:pt x="5923" y="925"/>
                  <a:pt x="5923" y="925"/>
                </a:cubicBezTo>
                <a:cubicBezTo>
                  <a:pt x="5926" y="922"/>
                  <a:pt x="5926" y="922"/>
                  <a:pt x="5926" y="922"/>
                </a:cubicBezTo>
                <a:cubicBezTo>
                  <a:pt x="6214" y="666"/>
                  <a:pt x="6214" y="666"/>
                  <a:pt x="6214" y="666"/>
                </a:cubicBezTo>
                <a:close/>
                <a:moveTo>
                  <a:pt x="6136" y="576"/>
                </a:moveTo>
                <a:cubicBezTo>
                  <a:pt x="6130" y="569"/>
                  <a:pt x="6127" y="563"/>
                  <a:pt x="6120" y="560"/>
                </a:cubicBezTo>
                <a:cubicBezTo>
                  <a:pt x="6104" y="540"/>
                  <a:pt x="6084" y="524"/>
                  <a:pt x="6065" y="508"/>
                </a:cubicBezTo>
                <a:cubicBezTo>
                  <a:pt x="5790" y="757"/>
                  <a:pt x="5790" y="757"/>
                  <a:pt x="5790" y="757"/>
                </a:cubicBezTo>
                <a:cubicBezTo>
                  <a:pt x="5787" y="760"/>
                  <a:pt x="5787" y="760"/>
                  <a:pt x="5787" y="760"/>
                </a:cubicBezTo>
                <a:cubicBezTo>
                  <a:pt x="5790" y="764"/>
                  <a:pt x="5790" y="764"/>
                  <a:pt x="5790" y="764"/>
                </a:cubicBezTo>
                <a:cubicBezTo>
                  <a:pt x="5845" y="831"/>
                  <a:pt x="5845" y="831"/>
                  <a:pt x="5845" y="831"/>
                </a:cubicBezTo>
                <a:cubicBezTo>
                  <a:pt x="5848" y="835"/>
                  <a:pt x="5848" y="835"/>
                  <a:pt x="5848" y="835"/>
                </a:cubicBezTo>
                <a:cubicBezTo>
                  <a:pt x="5851" y="831"/>
                  <a:pt x="5851" y="831"/>
                  <a:pt x="5851" y="831"/>
                </a:cubicBezTo>
                <a:cubicBezTo>
                  <a:pt x="6136" y="576"/>
                  <a:pt x="6136" y="576"/>
                  <a:pt x="6136" y="576"/>
                </a:cubicBezTo>
                <a:close/>
                <a:moveTo>
                  <a:pt x="6049" y="495"/>
                </a:moveTo>
                <a:cubicBezTo>
                  <a:pt x="6023" y="472"/>
                  <a:pt x="5997" y="453"/>
                  <a:pt x="5971" y="433"/>
                </a:cubicBezTo>
                <a:cubicBezTo>
                  <a:pt x="5712" y="666"/>
                  <a:pt x="5712" y="666"/>
                  <a:pt x="5712" y="666"/>
                </a:cubicBezTo>
                <a:cubicBezTo>
                  <a:pt x="5709" y="670"/>
                  <a:pt x="5709" y="670"/>
                  <a:pt x="5709" y="670"/>
                </a:cubicBezTo>
                <a:cubicBezTo>
                  <a:pt x="5712" y="673"/>
                  <a:pt x="5712" y="673"/>
                  <a:pt x="5712" y="673"/>
                </a:cubicBezTo>
                <a:cubicBezTo>
                  <a:pt x="5771" y="741"/>
                  <a:pt x="5771" y="741"/>
                  <a:pt x="5771" y="741"/>
                </a:cubicBezTo>
                <a:cubicBezTo>
                  <a:pt x="5771" y="744"/>
                  <a:pt x="5771" y="744"/>
                  <a:pt x="5771" y="744"/>
                </a:cubicBezTo>
                <a:cubicBezTo>
                  <a:pt x="5774" y="741"/>
                  <a:pt x="5774" y="741"/>
                  <a:pt x="5774" y="741"/>
                </a:cubicBezTo>
                <a:cubicBezTo>
                  <a:pt x="6049" y="495"/>
                  <a:pt x="6049" y="495"/>
                  <a:pt x="6049" y="495"/>
                </a:cubicBezTo>
                <a:close/>
                <a:moveTo>
                  <a:pt x="5952" y="420"/>
                </a:moveTo>
                <a:cubicBezTo>
                  <a:pt x="5926" y="404"/>
                  <a:pt x="5897" y="385"/>
                  <a:pt x="5868" y="372"/>
                </a:cubicBezTo>
                <a:cubicBezTo>
                  <a:pt x="5638" y="576"/>
                  <a:pt x="5638" y="576"/>
                  <a:pt x="5638" y="576"/>
                </a:cubicBezTo>
                <a:cubicBezTo>
                  <a:pt x="5635" y="579"/>
                  <a:pt x="5635" y="579"/>
                  <a:pt x="5635" y="579"/>
                </a:cubicBezTo>
                <a:cubicBezTo>
                  <a:pt x="5638" y="582"/>
                  <a:pt x="5638" y="582"/>
                  <a:pt x="5638" y="582"/>
                </a:cubicBezTo>
                <a:cubicBezTo>
                  <a:pt x="5693" y="650"/>
                  <a:pt x="5693" y="650"/>
                  <a:pt x="5693" y="650"/>
                </a:cubicBezTo>
                <a:cubicBezTo>
                  <a:pt x="5696" y="653"/>
                  <a:pt x="5696" y="653"/>
                  <a:pt x="5696" y="653"/>
                </a:cubicBezTo>
                <a:cubicBezTo>
                  <a:pt x="5699" y="650"/>
                  <a:pt x="5699" y="650"/>
                  <a:pt x="5699" y="650"/>
                </a:cubicBezTo>
                <a:cubicBezTo>
                  <a:pt x="5952" y="420"/>
                  <a:pt x="5952" y="420"/>
                  <a:pt x="5952" y="420"/>
                </a:cubicBezTo>
                <a:close/>
                <a:moveTo>
                  <a:pt x="5845" y="359"/>
                </a:moveTo>
                <a:cubicBezTo>
                  <a:pt x="5813" y="343"/>
                  <a:pt x="5780" y="330"/>
                  <a:pt x="5748" y="317"/>
                </a:cubicBezTo>
                <a:cubicBezTo>
                  <a:pt x="5560" y="485"/>
                  <a:pt x="5560" y="485"/>
                  <a:pt x="5560" y="485"/>
                </a:cubicBezTo>
                <a:cubicBezTo>
                  <a:pt x="5557" y="488"/>
                  <a:pt x="5557" y="488"/>
                  <a:pt x="5557" y="488"/>
                </a:cubicBezTo>
                <a:cubicBezTo>
                  <a:pt x="5560" y="492"/>
                  <a:pt x="5560" y="492"/>
                  <a:pt x="5560" y="492"/>
                </a:cubicBezTo>
                <a:cubicBezTo>
                  <a:pt x="5618" y="560"/>
                  <a:pt x="5618" y="560"/>
                  <a:pt x="5618" y="560"/>
                </a:cubicBezTo>
                <a:cubicBezTo>
                  <a:pt x="5622" y="563"/>
                  <a:pt x="5622" y="563"/>
                  <a:pt x="5622" y="563"/>
                </a:cubicBezTo>
                <a:cubicBezTo>
                  <a:pt x="5622" y="560"/>
                  <a:pt x="5622" y="560"/>
                  <a:pt x="5622" y="560"/>
                </a:cubicBezTo>
                <a:cubicBezTo>
                  <a:pt x="5845" y="359"/>
                  <a:pt x="5845" y="359"/>
                  <a:pt x="5845" y="359"/>
                </a:cubicBezTo>
                <a:close/>
                <a:moveTo>
                  <a:pt x="5725" y="310"/>
                </a:moveTo>
                <a:cubicBezTo>
                  <a:pt x="5686" y="297"/>
                  <a:pt x="5651" y="288"/>
                  <a:pt x="5612" y="278"/>
                </a:cubicBezTo>
                <a:cubicBezTo>
                  <a:pt x="5486" y="395"/>
                  <a:pt x="5486" y="395"/>
                  <a:pt x="5486" y="395"/>
                </a:cubicBezTo>
                <a:cubicBezTo>
                  <a:pt x="5482" y="398"/>
                  <a:pt x="5482" y="398"/>
                  <a:pt x="5482" y="398"/>
                </a:cubicBezTo>
                <a:cubicBezTo>
                  <a:pt x="5486" y="401"/>
                  <a:pt x="5486" y="401"/>
                  <a:pt x="5486" y="401"/>
                </a:cubicBezTo>
                <a:cubicBezTo>
                  <a:pt x="5541" y="469"/>
                  <a:pt x="5541" y="469"/>
                  <a:pt x="5541" y="469"/>
                </a:cubicBezTo>
                <a:cubicBezTo>
                  <a:pt x="5544" y="472"/>
                  <a:pt x="5544" y="472"/>
                  <a:pt x="5544" y="472"/>
                </a:cubicBezTo>
                <a:cubicBezTo>
                  <a:pt x="5547" y="469"/>
                  <a:pt x="5547" y="469"/>
                  <a:pt x="5547" y="469"/>
                </a:cubicBezTo>
                <a:cubicBezTo>
                  <a:pt x="5725" y="310"/>
                  <a:pt x="5725" y="310"/>
                  <a:pt x="5725" y="310"/>
                </a:cubicBezTo>
                <a:close/>
                <a:moveTo>
                  <a:pt x="5586" y="275"/>
                </a:moveTo>
                <a:cubicBezTo>
                  <a:pt x="5544" y="268"/>
                  <a:pt x="5502" y="262"/>
                  <a:pt x="5457" y="262"/>
                </a:cubicBezTo>
                <a:cubicBezTo>
                  <a:pt x="5408" y="304"/>
                  <a:pt x="5408" y="304"/>
                  <a:pt x="5408" y="304"/>
                </a:cubicBezTo>
                <a:cubicBezTo>
                  <a:pt x="5405" y="307"/>
                  <a:pt x="5405" y="307"/>
                  <a:pt x="5405" y="307"/>
                </a:cubicBezTo>
                <a:cubicBezTo>
                  <a:pt x="5408" y="307"/>
                  <a:pt x="5408" y="307"/>
                  <a:pt x="5408" y="307"/>
                </a:cubicBezTo>
                <a:cubicBezTo>
                  <a:pt x="5466" y="378"/>
                  <a:pt x="5466" y="378"/>
                  <a:pt x="5466" y="378"/>
                </a:cubicBezTo>
                <a:cubicBezTo>
                  <a:pt x="5470" y="382"/>
                  <a:pt x="5470" y="382"/>
                  <a:pt x="5470" y="382"/>
                </a:cubicBezTo>
                <a:cubicBezTo>
                  <a:pt x="5470" y="378"/>
                  <a:pt x="5470" y="378"/>
                  <a:pt x="5470" y="378"/>
                </a:cubicBezTo>
                <a:cubicBezTo>
                  <a:pt x="5586" y="275"/>
                  <a:pt x="5586" y="275"/>
                  <a:pt x="5586" y="275"/>
                </a:cubicBezTo>
                <a:close/>
                <a:moveTo>
                  <a:pt x="6305" y="1411"/>
                </a:moveTo>
                <a:cubicBezTo>
                  <a:pt x="6305" y="1408"/>
                  <a:pt x="6305" y="1408"/>
                  <a:pt x="6305" y="1408"/>
                </a:cubicBezTo>
                <a:cubicBezTo>
                  <a:pt x="6301" y="1411"/>
                  <a:pt x="6301" y="1411"/>
                  <a:pt x="6301" y="1411"/>
                </a:cubicBezTo>
                <a:cubicBezTo>
                  <a:pt x="6211" y="1492"/>
                  <a:pt x="6211" y="1492"/>
                  <a:pt x="6211" y="1492"/>
                </a:cubicBezTo>
                <a:cubicBezTo>
                  <a:pt x="6207" y="1492"/>
                  <a:pt x="6207" y="1492"/>
                  <a:pt x="6207" y="1492"/>
                </a:cubicBezTo>
                <a:cubicBezTo>
                  <a:pt x="6211" y="1495"/>
                  <a:pt x="6211" y="1495"/>
                  <a:pt x="6211" y="1495"/>
                </a:cubicBezTo>
                <a:cubicBezTo>
                  <a:pt x="6298" y="1599"/>
                  <a:pt x="6298" y="1599"/>
                  <a:pt x="6298" y="1599"/>
                </a:cubicBezTo>
                <a:cubicBezTo>
                  <a:pt x="6298" y="1602"/>
                  <a:pt x="6298" y="1602"/>
                  <a:pt x="6298" y="1602"/>
                </a:cubicBezTo>
                <a:cubicBezTo>
                  <a:pt x="6318" y="1553"/>
                  <a:pt x="6330" y="1505"/>
                  <a:pt x="6343" y="1456"/>
                </a:cubicBezTo>
                <a:cubicBezTo>
                  <a:pt x="6305" y="1411"/>
                  <a:pt x="6305" y="1411"/>
                  <a:pt x="6305" y="1411"/>
                </a:cubicBezTo>
                <a:close/>
                <a:moveTo>
                  <a:pt x="6230" y="1320"/>
                </a:moveTo>
                <a:cubicBezTo>
                  <a:pt x="6227" y="1317"/>
                  <a:pt x="6227" y="1317"/>
                  <a:pt x="6227" y="1317"/>
                </a:cubicBezTo>
                <a:cubicBezTo>
                  <a:pt x="6224" y="1320"/>
                  <a:pt x="6224" y="1320"/>
                  <a:pt x="6224" y="1320"/>
                </a:cubicBezTo>
                <a:cubicBezTo>
                  <a:pt x="6136" y="1401"/>
                  <a:pt x="6136" y="1401"/>
                  <a:pt x="6136" y="1401"/>
                </a:cubicBezTo>
                <a:cubicBezTo>
                  <a:pt x="6133" y="1401"/>
                  <a:pt x="6133" y="1401"/>
                  <a:pt x="6133" y="1401"/>
                </a:cubicBezTo>
                <a:cubicBezTo>
                  <a:pt x="6136" y="1404"/>
                  <a:pt x="6136" y="1404"/>
                  <a:pt x="6136" y="1404"/>
                </a:cubicBezTo>
                <a:cubicBezTo>
                  <a:pt x="6191" y="1472"/>
                  <a:pt x="6191" y="1472"/>
                  <a:pt x="6191" y="1472"/>
                </a:cubicBezTo>
                <a:cubicBezTo>
                  <a:pt x="6195" y="1476"/>
                  <a:pt x="6195" y="1476"/>
                  <a:pt x="6195" y="1476"/>
                </a:cubicBezTo>
                <a:cubicBezTo>
                  <a:pt x="6198" y="1476"/>
                  <a:pt x="6198" y="1476"/>
                  <a:pt x="6198" y="1476"/>
                </a:cubicBezTo>
                <a:cubicBezTo>
                  <a:pt x="6288" y="1395"/>
                  <a:pt x="6288" y="1395"/>
                  <a:pt x="6288" y="1395"/>
                </a:cubicBezTo>
                <a:cubicBezTo>
                  <a:pt x="6288" y="1391"/>
                  <a:pt x="6288" y="1391"/>
                  <a:pt x="6288" y="1391"/>
                </a:cubicBezTo>
                <a:cubicBezTo>
                  <a:pt x="6288" y="1388"/>
                  <a:pt x="6288" y="1388"/>
                  <a:pt x="6288" y="1388"/>
                </a:cubicBezTo>
                <a:cubicBezTo>
                  <a:pt x="6230" y="1320"/>
                  <a:pt x="6230" y="1320"/>
                  <a:pt x="6230" y="1320"/>
                </a:cubicBezTo>
                <a:close/>
                <a:moveTo>
                  <a:pt x="6152" y="1230"/>
                </a:moveTo>
                <a:cubicBezTo>
                  <a:pt x="6152" y="1226"/>
                  <a:pt x="6152" y="1226"/>
                  <a:pt x="6152" y="1226"/>
                </a:cubicBezTo>
                <a:cubicBezTo>
                  <a:pt x="6149" y="1230"/>
                  <a:pt x="6149" y="1230"/>
                  <a:pt x="6149" y="1230"/>
                </a:cubicBezTo>
                <a:cubicBezTo>
                  <a:pt x="6059" y="1311"/>
                  <a:pt x="6059" y="1311"/>
                  <a:pt x="6059" y="1311"/>
                </a:cubicBezTo>
                <a:cubicBezTo>
                  <a:pt x="6055" y="1311"/>
                  <a:pt x="6055" y="1311"/>
                  <a:pt x="6055" y="1311"/>
                </a:cubicBezTo>
                <a:cubicBezTo>
                  <a:pt x="6059" y="1314"/>
                  <a:pt x="6059" y="1314"/>
                  <a:pt x="6059" y="1314"/>
                </a:cubicBezTo>
                <a:cubicBezTo>
                  <a:pt x="6117" y="1382"/>
                  <a:pt x="6117" y="1382"/>
                  <a:pt x="6117" y="1382"/>
                </a:cubicBezTo>
                <a:cubicBezTo>
                  <a:pt x="6117" y="1385"/>
                  <a:pt x="6117" y="1385"/>
                  <a:pt x="6117" y="1385"/>
                </a:cubicBezTo>
                <a:cubicBezTo>
                  <a:pt x="6120" y="1382"/>
                  <a:pt x="6120" y="1382"/>
                  <a:pt x="6120" y="1382"/>
                </a:cubicBezTo>
                <a:cubicBezTo>
                  <a:pt x="6211" y="1304"/>
                  <a:pt x="6211" y="1304"/>
                  <a:pt x="6211" y="1304"/>
                </a:cubicBezTo>
                <a:cubicBezTo>
                  <a:pt x="6214" y="1301"/>
                  <a:pt x="6214" y="1301"/>
                  <a:pt x="6214" y="1301"/>
                </a:cubicBezTo>
                <a:cubicBezTo>
                  <a:pt x="6211" y="1298"/>
                  <a:pt x="6211" y="1298"/>
                  <a:pt x="6211" y="1298"/>
                </a:cubicBezTo>
                <a:cubicBezTo>
                  <a:pt x="6152" y="1230"/>
                  <a:pt x="6152" y="1230"/>
                  <a:pt x="6152" y="1230"/>
                </a:cubicBezTo>
                <a:close/>
                <a:moveTo>
                  <a:pt x="6078" y="1139"/>
                </a:moveTo>
                <a:cubicBezTo>
                  <a:pt x="6075" y="1136"/>
                  <a:pt x="6075" y="1136"/>
                  <a:pt x="6075" y="1136"/>
                </a:cubicBezTo>
                <a:cubicBezTo>
                  <a:pt x="6072" y="1139"/>
                  <a:pt x="6072" y="1139"/>
                  <a:pt x="6072" y="1139"/>
                </a:cubicBezTo>
                <a:cubicBezTo>
                  <a:pt x="5984" y="1220"/>
                  <a:pt x="5984" y="1220"/>
                  <a:pt x="5984" y="1220"/>
                </a:cubicBezTo>
                <a:cubicBezTo>
                  <a:pt x="5981" y="1220"/>
                  <a:pt x="5981" y="1220"/>
                  <a:pt x="5981" y="1220"/>
                </a:cubicBezTo>
                <a:cubicBezTo>
                  <a:pt x="5984" y="1223"/>
                  <a:pt x="5984" y="1223"/>
                  <a:pt x="5984" y="1223"/>
                </a:cubicBezTo>
                <a:cubicBezTo>
                  <a:pt x="6039" y="1291"/>
                  <a:pt x="6039" y="1291"/>
                  <a:pt x="6039" y="1291"/>
                </a:cubicBezTo>
                <a:cubicBezTo>
                  <a:pt x="6042" y="1294"/>
                  <a:pt x="6042" y="1294"/>
                  <a:pt x="6042" y="1294"/>
                </a:cubicBezTo>
                <a:cubicBezTo>
                  <a:pt x="6046" y="1291"/>
                  <a:pt x="6046" y="1291"/>
                  <a:pt x="6046" y="1291"/>
                </a:cubicBezTo>
                <a:cubicBezTo>
                  <a:pt x="6136" y="1213"/>
                  <a:pt x="6136" y="1213"/>
                  <a:pt x="6136" y="1213"/>
                </a:cubicBezTo>
                <a:cubicBezTo>
                  <a:pt x="6136" y="1210"/>
                  <a:pt x="6136" y="1210"/>
                  <a:pt x="6136" y="1210"/>
                </a:cubicBezTo>
                <a:cubicBezTo>
                  <a:pt x="6136" y="1207"/>
                  <a:pt x="6136" y="1207"/>
                  <a:pt x="6136" y="1207"/>
                </a:cubicBezTo>
                <a:cubicBezTo>
                  <a:pt x="6078" y="1139"/>
                  <a:pt x="6078" y="1139"/>
                  <a:pt x="6078" y="1139"/>
                </a:cubicBezTo>
                <a:close/>
                <a:moveTo>
                  <a:pt x="6004" y="1048"/>
                </a:moveTo>
                <a:cubicBezTo>
                  <a:pt x="6000" y="1045"/>
                  <a:pt x="6000" y="1045"/>
                  <a:pt x="6000" y="1045"/>
                </a:cubicBezTo>
                <a:cubicBezTo>
                  <a:pt x="5997" y="1048"/>
                  <a:pt x="5997" y="1048"/>
                  <a:pt x="5997" y="1048"/>
                </a:cubicBezTo>
                <a:cubicBezTo>
                  <a:pt x="5906" y="1129"/>
                  <a:pt x="5906" y="1129"/>
                  <a:pt x="5906" y="1129"/>
                </a:cubicBezTo>
                <a:cubicBezTo>
                  <a:pt x="5903" y="1129"/>
                  <a:pt x="5903" y="1129"/>
                  <a:pt x="5903" y="1129"/>
                </a:cubicBezTo>
                <a:cubicBezTo>
                  <a:pt x="5906" y="1132"/>
                  <a:pt x="5906" y="1132"/>
                  <a:pt x="5906" y="1132"/>
                </a:cubicBezTo>
                <a:cubicBezTo>
                  <a:pt x="5965" y="1200"/>
                  <a:pt x="5965" y="1200"/>
                  <a:pt x="5965" y="1200"/>
                </a:cubicBezTo>
                <a:cubicBezTo>
                  <a:pt x="5968" y="1204"/>
                  <a:pt x="5968" y="1204"/>
                  <a:pt x="5968" y="1204"/>
                </a:cubicBezTo>
                <a:cubicBezTo>
                  <a:pt x="5968" y="1200"/>
                  <a:pt x="5968" y="1200"/>
                  <a:pt x="5968" y="1200"/>
                </a:cubicBezTo>
                <a:cubicBezTo>
                  <a:pt x="6059" y="1120"/>
                  <a:pt x="6059" y="1120"/>
                  <a:pt x="6059" y="1120"/>
                </a:cubicBezTo>
                <a:cubicBezTo>
                  <a:pt x="6062" y="1120"/>
                  <a:pt x="6062" y="1120"/>
                  <a:pt x="6062" y="1120"/>
                </a:cubicBezTo>
                <a:cubicBezTo>
                  <a:pt x="6059" y="1116"/>
                  <a:pt x="6059" y="1116"/>
                  <a:pt x="6059" y="1116"/>
                </a:cubicBezTo>
                <a:cubicBezTo>
                  <a:pt x="6004" y="1048"/>
                  <a:pt x="6004" y="1048"/>
                  <a:pt x="6004" y="1048"/>
                </a:cubicBezTo>
                <a:close/>
                <a:moveTo>
                  <a:pt x="5926" y="958"/>
                </a:moveTo>
                <a:cubicBezTo>
                  <a:pt x="5923" y="954"/>
                  <a:pt x="5923" y="954"/>
                  <a:pt x="5923" y="954"/>
                </a:cubicBezTo>
                <a:cubicBezTo>
                  <a:pt x="5923" y="958"/>
                  <a:pt x="5923" y="958"/>
                  <a:pt x="5923" y="958"/>
                </a:cubicBezTo>
                <a:cubicBezTo>
                  <a:pt x="5832" y="1039"/>
                  <a:pt x="5832" y="1039"/>
                  <a:pt x="5832" y="1039"/>
                </a:cubicBezTo>
                <a:cubicBezTo>
                  <a:pt x="5829" y="1039"/>
                  <a:pt x="5829" y="1039"/>
                  <a:pt x="5829" y="1039"/>
                </a:cubicBezTo>
                <a:cubicBezTo>
                  <a:pt x="5832" y="1042"/>
                  <a:pt x="5832" y="1042"/>
                  <a:pt x="5832" y="1042"/>
                </a:cubicBezTo>
                <a:cubicBezTo>
                  <a:pt x="5887" y="1110"/>
                  <a:pt x="5887" y="1110"/>
                  <a:pt x="5887" y="1110"/>
                </a:cubicBezTo>
                <a:cubicBezTo>
                  <a:pt x="5890" y="1113"/>
                  <a:pt x="5890" y="1113"/>
                  <a:pt x="5890" y="1113"/>
                </a:cubicBezTo>
                <a:cubicBezTo>
                  <a:pt x="5894" y="1110"/>
                  <a:pt x="5894" y="1110"/>
                  <a:pt x="5894" y="1110"/>
                </a:cubicBezTo>
                <a:cubicBezTo>
                  <a:pt x="5984" y="1029"/>
                  <a:pt x="5984" y="1029"/>
                  <a:pt x="5984" y="1029"/>
                </a:cubicBezTo>
                <a:cubicBezTo>
                  <a:pt x="5984" y="1029"/>
                  <a:pt x="5984" y="1029"/>
                  <a:pt x="5984" y="1029"/>
                </a:cubicBezTo>
                <a:cubicBezTo>
                  <a:pt x="5984" y="1026"/>
                  <a:pt x="5984" y="1026"/>
                  <a:pt x="5984" y="1026"/>
                </a:cubicBezTo>
                <a:cubicBezTo>
                  <a:pt x="5926" y="958"/>
                  <a:pt x="5926" y="958"/>
                  <a:pt x="5926" y="958"/>
                </a:cubicBezTo>
                <a:close/>
                <a:moveTo>
                  <a:pt x="5851" y="867"/>
                </a:moveTo>
                <a:cubicBezTo>
                  <a:pt x="5848" y="864"/>
                  <a:pt x="5848" y="864"/>
                  <a:pt x="5848" y="864"/>
                </a:cubicBezTo>
                <a:cubicBezTo>
                  <a:pt x="5845" y="867"/>
                  <a:pt x="5845" y="867"/>
                  <a:pt x="5845" y="867"/>
                </a:cubicBezTo>
                <a:cubicBezTo>
                  <a:pt x="5754" y="948"/>
                  <a:pt x="5754" y="948"/>
                  <a:pt x="5754" y="948"/>
                </a:cubicBezTo>
                <a:cubicBezTo>
                  <a:pt x="5751" y="948"/>
                  <a:pt x="5751" y="948"/>
                  <a:pt x="5751" y="948"/>
                </a:cubicBezTo>
                <a:cubicBezTo>
                  <a:pt x="5754" y="951"/>
                  <a:pt x="5754" y="951"/>
                  <a:pt x="5754" y="951"/>
                </a:cubicBezTo>
                <a:cubicBezTo>
                  <a:pt x="5813" y="1019"/>
                  <a:pt x="5813" y="1019"/>
                  <a:pt x="5813" y="1019"/>
                </a:cubicBezTo>
                <a:cubicBezTo>
                  <a:pt x="5816" y="1022"/>
                  <a:pt x="5816" y="1022"/>
                  <a:pt x="5816" y="1022"/>
                </a:cubicBezTo>
                <a:cubicBezTo>
                  <a:pt x="5816" y="1019"/>
                  <a:pt x="5816" y="1019"/>
                  <a:pt x="5816" y="1019"/>
                </a:cubicBezTo>
                <a:cubicBezTo>
                  <a:pt x="5906" y="938"/>
                  <a:pt x="5906" y="938"/>
                  <a:pt x="5906" y="938"/>
                </a:cubicBezTo>
                <a:cubicBezTo>
                  <a:pt x="5910" y="938"/>
                  <a:pt x="5910" y="938"/>
                  <a:pt x="5910" y="938"/>
                </a:cubicBezTo>
                <a:cubicBezTo>
                  <a:pt x="5906" y="935"/>
                  <a:pt x="5906" y="935"/>
                  <a:pt x="5906" y="935"/>
                </a:cubicBezTo>
                <a:cubicBezTo>
                  <a:pt x="5851" y="867"/>
                  <a:pt x="5851" y="867"/>
                  <a:pt x="5851" y="867"/>
                </a:cubicBezTo>
                <a:close/>
                <a:moveTo>
                  <a:pt x="5774" y="776"/>
                </a:moveTo>
                <a:cubicBezTo>
                  <a:pt x="5771" y="773"/>
                  <a:pt x="5771" y="773"/>
                  <a:pt x="5771" y="773"/>
                </a:cubicBezTo>
                <a:cubicBezTo>
                  <a:pt x="5771" y="776"/>
                  <a:pt x="5771" y="776"/>
                  <a:pt x="5771" y="776"/>
                </a:cubicBezTo>
                <a:cubicBezTo>
                  <a:pt x="5680" y="857"/>
                  <a:pt x="5680" y="857"/>
                  <a:pt x="5680" y="857"/>
                </a:cubicBezTo>
                <a:cubicBezTo>
                  <a:pt x="5677" y="857"/>
                  <a:pt x="5677" y="857"/>
                  <a:pt x="5677" y="857"/>
                </a:cubicBezTo>
                <a:cubicBezTo>
                  <a:pt x="5680" y="861"/>
                  <a:pt x="5680" y="861"/>
                  <a:pt x="5680" y="861"/>
                </a:cubicBezTo>
                <a:cubicBezTo>
                  <a:pt x="5735" y="929"/>
                  <a:pt x="5735" y="929"/>
                  <a:pt x="5735" y="929"/>
                </a:cubicBezTo>
                <a:cubicBezTo>
                  <a:pt x="5738" y="932"/>
                  <a:pt x="5738" y="932"/>
                  <a:pt x="5738" y="932"/>
                </a:cubicBezTo>
                <a:cubicBezTo>
                  <a:pt x="5741" y="929"/>
                  <a:pt x="5741" y="929"/>
                  <a:pt x="5741" y="929"/>
                </a:cubicBezTo>
                <a:cubicBezTo>
                  <a:pt x="5832" y="848"/>
                  <a:pt x="5832" y="848"/>
                  <a:pt x="5832" y="848"/>
                </a:cubicBezTo>
                <a:cubicBezTo>
                  <a:pt x="5835" y="848"/>
                  <a:pt x="5835" y="848"/>
                  <a:pt x="5835" y="848"/>
                </a:cubicBezTo>
                <a:cubicBezTo>
                  <a:pt x="5832" y="844"/>
                  <a:pt x="5832" y="844"/>
                  <a:pt x="5832" y="844"/>
                </a:cubicBezTo>
                <a:cubicBezTo>
                  <a:pt x="5774" y="776"/>
                  <a:pt x="5774" y="776"/>
                  <a:pt x="5774" y="776"/>
                </a:cubicBezTo>
                <a:close/>
                <a:moveTo>
                  <a:pt x="5699" y="686"/>
                </a:moveTo>
                <a:cubicBezTo>
                  <a:pt x="5696" y="683"/>
                  <a:pt x="5696" y="683"/>
                  <a:pt x="5696" y="683"/>
                </a:cubicBezTo>
                <a:cubicBezTo>
                  <a:pt x="5693" y="686"/>
                  <a:pt x="5693" y="686"/>
                  <a:pt x="5693" y="686"/>
                </a:cubicBezTo>
                <a:cubicBezTo>
                  <a:pt x="5602" y="764"/>
                  <a:pt x="5602" y="764"/>
                  <a:pt x="5602" y="764"/>
                </a:cubicBezTo>
                <a:cubicBezTo>
                  <a:pt x="5602" y="767"/>
                  <a:pt x="5602" y="767"/>
                  <a:pt x="5602" y="767"/>
                </a:cubicBezTo>
                <a:cubicBezTo>
                  <a:pt x="5602" y="770"/>
                  <a:pt x="5602" y="770"/>
                  <a:pt x="5602" y="770"/>
                </a:cubicBezTo>
                <a:cubicBezTo>
                  <a:pt x="5660" y="838"/>
                  <a:pt x="5660" y="838"/>
                  <a:pt x="5660" y="838"/>
                </a:cubicBezTo>
                <a:cubicBezTo>
                  <a:pt x="5664" y="841"/>
                  <a:pt x="5664" y="841"/>
                  <a:pt x="5664" y="841"/>
                </a:cubicBezTo>
                <a:cubicBezTo>
                  <a:pt x="5664" y="838"/>
                  <a:pt x="5664" y="838"/>
                  <a:pt x="5664" y="838"/>
                </a:cubicBezTo>
                <a:cubicBezTo>
                  <a:pt x="5754" y="757"/>
                  <a:pt x="5754" y="757"/>
                  <a:pt x="5754" y="757"/>
                </a:cubicBezTo>
                <a:cubicBezTo>
                  <a:pt x="5758" y="757"/>
                  <a:pt x="5758" y="757"/>
                  <a:pt x="5758" y="757"/>
                </a:cubicBezTo>
                <a:cubicBezTo>
                  <a:pt x="5754" y="754"/>
                  <a:pt x="5754" y="754"/>
                  <a:pt x="5754" y="754"/>
                </a:cubicBezTo>
                <a:cubicBezTo>
                  <a:pt x="5699" y="686"/>
                  <a:pt x="5699" y="686"/>
                  <a:pt x="5699" y="686"/>
                </a:cubicBezTo>
                <a:close/>
                <a:moveTo>
                  <a:pt x="5622" y="595"/>
                </a:moveTo>
                <a:cubicBezTo>
                  <a:pt x="5618" y="592"/>
                  <a:pt x="5618" y="592"/>
                  <a:pt x="5618" y="592"/>
                </a:cubicBezTo>
                <a:cubicBezTo>
                  <a:pt x="5618" y="595"/>
                  <a:pt x="5618" y="595"/>
                  <a:pt x="5618" y="595"/>
                </a:cubicBezTo>
                <a:cubicBezTo>
                  <a:pt x="5528" y="673"/>
                  <a:pt x="5528" y="673"/>
                  <a:pt x="5528" y="673"/>
                </a:cubicBezTo>
                <a:cubicBezTo>
                  <a:pt x="5525" y="676"/>
                  <a:pt x="5525" y="676"/>
                  <a:pt x="5525" y="676"/>
                </a:cubicBezTo>
                <a:cubicBezTo>
                  <a:pt x="5528" y="679"/>
                  <a:pt x="5528" y="679"/>
                  <a:pt x="5528" y="679"/>
                </a:cubicBezTo>
                <a:cubicBezTo>
                  <a:pt x="5583" y="747"/>
                  <a:pt x="5583" y="747"/>
                  <a:pt x="5583" y="747"/>
                </a:cubicBezTo>
                <a:cubicBezTo>
                  <a:pt x="5586" y="751"/>
                  <a:pt x="5586" y="751"/>
                  <a:pt x="5586" y="751"/>
                </a:cubicBezTo>
                <a:cubicBezTo>
                  <a:pt x="5589" y="747"/>
                  <a:pt x="5589" y="747"/>
                  <a:pt x="5589" y="747"/>
                </a:cubicBezTo>
                <a:cubicBezTo>
                  <a:pt x="5680" y="666"/>
                  <a:pt x="5680" y="666"/>
                  <a:pt x="5680" y="666"/>
                </a:cubicBezTo>
                <a:cubicBezTo>
                  <a:pt x="5683" y="666"/>
                  <a:pt x="5683" y="666"/>
                  <a:pt x="5683" y="666"/>
                </a:cubicBezTo>
                <a:cubicBezTo>
                  <a:pt x="5680" y="663"/>
                  <a:pt x="5680" y="663"/>
                  <a:pt x="5680" y="663"/>
                </a:cubicBezTo>
                <a:cubicBezTo>
                  <a:pt x="5622" y="595"/>
                  <a:pt x="5622" y="595"/>
                  <a:pt x="5622" y="595"/>
                </a:cubicBezTo>
                <a:close/>
                <a:moveTo>
                  <a:pt x="5547" y="505"/>
                </a:moveTo>
                <a:cubicBezTo>
                  <a:pt x="5544" y="501"/>
                  <a:pt x="5544" y="501"/>
                  <a:pt x="5544" y="501"/>
                </a:cubicBezTo>
                <a:cubicBezTo>
                  <a:pt x="5541" y="501"/>
                  <a:pt x="5541" y="501"/>
                  <a:pt x="5541" y="501"/>
                </a:cubicBezTo>
                <a:cubicBezTo>
                  <a:pt x="5450" y="582"/>
                  <a:pt x="5450" y="582"/>
                  <a:pt x="5450" y="582"/>
                </a:cubicBezTo>
                <a:cubicBezTo>
                  <a:pt x="5450" y="586"/>
                  <a:pt x="5450" y="586"/>
                  <a:pt x="5450" y="586"/>
                </a:cubicBezTo>
                <a:cubicBezTo>
                  <a:pt x="5450" y="589"/>
                  <a:pt x="5450" y="589"/>
                  <a:pt x="5450" y="589"/>
                </a:cubicBezTo>
                <a:cubicBezTo>
                  <a:pt x="5508" y="657"/>
                  <a:pt x="5508" y="657"/>
                  <a:pt x="5508" y="657"/>
                </a:cubicBezTo>
                <a:cubicBezTo>
                  <a:pt x="5512" y="660"/>
                  <a:pt x="5512" y="660"/>
                  <a:pt x="5512" y="660"/>
                </a:cubicBezTo>
                <a:cubicBezTo>
                  <a:pt x="5515" y="657"/>
                  <a:pt x="5515" y="657"/>
                  <a:pt x="5515" y="657"/>
                </a:cubicBezTo>
                <a:cubicBezTo>
                  <a:pt x="5602" y="576"/>
                  <a:pt x="5602" y="576"/>
                  <a:pt x="5602" y="576"/>
                </a:cubicBezTo>
                <a:cubicBezTo>
                  <a:pt x="5605" y="576"/>
                  <a:pt x="5605" y="576"/>
                  <a:pt x="5605" y="576"/>
                </a:cubicBezTo>
                <a:cubicBezTo>
                  <a:pt x="5602" y="573"/>
                  <a:pt x="5602" y="573"/>
                  <a:pt x="5602" y="573"/>
                </a:cubicBezTo>
                <a:cubicBezTo>
                  <a:pt x="5547" y="505"/>
                  <a:pt x="5547" y="505"/>
                  <a:pt x="5547" y="505"/>
                </a:cubicBezTo>
                <a:close/>
                <a:moveTo>
                  <a:pt x="5470" y="414"/>
                </a:moveTo>
                <a:cubicBezTo>
                  <a:pt x="5470" y="411"/>
                  <a:pt x="5470" y="411"/>
                  <a:pt x="5470" y="411"/>
                </a:cubicBezTo>
                <a:cubicBezTo>
                  <a:pt x="5466" y="411"/>
                  <a:pt x="5466" y="411"/>
                  <a:pt x="5466" y="411"/>
                </a:cubicBezTo>
                <a:cubicBezTo>
                  <a:pt x="5376" y="492"/>
                  <a:pt x="5376" y="492"/>
                  <a:pt x="5376" y="492"/>
                </a:cubicBezTo>
                <a:cubicBezTo>
                  <a:pt x="5372" y="495"/>
                  <a:pt x="5372" y="495"/>
                  <a:pt x="5372" y="495"/>
                </a:cubicBezTo>
                <a:cubicBezTo>
                  <a:pt x="5376" y="498"/>
                  <a:pt x="5376" y="498"/>
                  <a:pt x="5376" y="498"/>
                </a:cubicBezTo>
                <a:cubicBezTo>
                  <a:pt x="5434" y="566"/>
                  <a:pt x="5434" y="566"/>
                  <a:pt x="5434" y="566"/>
                </a:cubicBezTo>
                <a:cubicBezTo>
                  <a:pt x="5434" y="569"/>
                  <a:pt x="5434" y="569"/>
                  <a:pt x="5434" y="569"/>
                </a:cubicBezTo>
                <a:cubicBezTo>
                  <a:pt x="5437" y="566"/>
                  <a:pt x="5437" y="566"/>
                  <a:pt x="5437" y="566"/>
                </a:cubicBezTo>
                <a:cubicBezTo>
                  <a:pt x="5528" y="485"/>
                  <a:pt x="5528" y="485"/>
                  <a:pt x="5528" y="485"/>
                </a:cubicBezTo>
                <a:cubicBezTo>
                  <a:pt x="5531" y="485"/>
                  <a:pt x="5531" y="485"/>
                  <a:pt x="5531" y="485"/>
                </a:cubicBezTo>
                <a:cubicBezTo>
                  <a:pt x="5528" y="482"/>
                  <a:pt x="5528" y="482"/>
                  <a:pt x="5528" y="482"/>
                </a:cubicBezTo>
                <a:cubicBezTo>
                  <a:pt x="5470" y="414"/>
                  <a:pt x="5470" y="414"/>
                  <a:pt x="5470" y="414"/>
                </a:cubicBezTo>
                <a:close/>
                <a:moveTo>
                  <a:pt x="5395" y="320"/>
                </a:moveTo>
                <a:cubicBezTo>
                  <a:pt x="5392" y="320"/>
                  <a:pt x="5392" y="320"/>
                  <a:pt x="5392" y="320"/>
                </a:cubicBezTo>
                <a:cubicBezTo>
                  <a:pt x="5389" y="320"/>
                  <a:pt x="5389" y="320"/>
                  <a:pt x="5389" y="320"/>
                </a:cubicBezTo>
                <a:cubicBezTo>
                  <a:pt x="5298" y="401"/>
                  <a:pt x="5298" y="401"/>
                  <a:pt x="5298" y="401"/>
                </a:cubicBezTo>
                <a:cubicBezTo>
                  <a:pt x="5298" y="404"/>
                  <a:pt x="5298" y="404"/>
                  <a:pt x="5298" y="404"/>
                </a:cubicBezTo>
                <a:cubicBezTo>
                  <a:pt x="5298" y="407"/>
                  <a:pt x="5298" y="407"/>
                  <a:pt x="5298" y="407"/>
                </a:cubicBezTo>
                <a:cubicBezTo>
                  <a:pt x="5356" y="475"/>
                  <a:pt x="5356" y="475"/>
                  <a:pt x="5356" y="475"/>
                </a:cubicBezTo>
                <a:cubicBezTo>
                  <a:pt x="5359" y="479"/>
                  <a:pt x="5359" y="479"/>
                  <a:pt x="5359" y="479"/>
                </a:cubicBezTo>
                <a:cubicBezTo>
                  <a:pt x="5363" y="475"/>
                  <a:pt x="5363" y="475"/>
                  <a:pt x="5363" y="475"/>
                </a:cubicBezTo>
                <a:cubicBezTo>
                  <a:pt x="5450" y="395"/>
                  <a:pt x="5450" y="395"/>
                  <a:pt x="5450" y="395"/>
                </a:cubicBezTo>
                <a:cubicBezTo>
                  <a:pt x="5453" y="391"/>
                  <a:pt x="5453" y="391"/>
                  <a:pt x="5453" y="391"/>
                </a:cubicBezTo>
                <a:cubicBezTo>
                  <a:pt x="5450" y="391"/>
                  <a:pt x="5450" y="391"/>
                  <a:pt x="5450" y="391"/>
                </a:cubicBezTo>
                <a:cubicBezTo>
                  <a:pt x="5395" y="320"/>
                  <a:pt x="5395" y="320"/>
                  <a:pt x="5395" y="320"/>
                </a:cubicBezTo>
                <a:close/>
                <a:moveTo>
                  <a:pt x="4825" y="2926"/>
                </a:moveTo>
                <a:cubicBezTo>
                  <a:pt x="4825" y="2922"/>
                  <a:pt x="4825" y="2922"/>
                  <a:pt x="4825" y="2922"/>
                </a:cubicBezTo>
                <a:cubicBezTo>
                  <a:pt x="4825" y="2919"/>
                  <a:pt x="4825" y="2919"/>
                  <a:pt x="4825" y="2919"/>
                </a:cubicBezTo>
                <a:cubicBezTo>
                  <a:pt x="4738" y="2816"/>
                  <a:pt x="4738" y="2816"/>
                  <a:pt x="4738" y="2816"/>
                </a:cubicBezTo>
                <a:cubicBezTo>
                  <a:pt x="4735" y="2812"/>
                  <a:pt x="4735" y="2812"/>
                  <a:pt x="4735" y="2812"/>
                </a:cubicBezTo>
                <a:cubicBezTo>
                  <a:pt x="4732" y="2816"/>
                  <a:pt x="4732" y="2816"/>
                  <a:pt x="4732" y="2816"/>
                </a:cubicBezTo>
                <a:cubicBezTo>
                  <a:pt x="4660" y="2880"/>
                  <a:pt x="4660" y="2880"/>
                  <a:pt x="4660" y="2880"/>
                </a:cubicBezTo>
                <a:cubicBezTo>
                  <a:pt x="4657" y="2884"/>
                  <a:pt x="4657" y="2884"/>
                  <a:pt x="4657" y="2884"/>
                </a:cubicBezTo>
                <a:cubicBezTo>
                  <a:pt x="4660" y="2884"/>
                  <a:pt x="4660" y="2884"/>
                  <a:pt x="4660" y="2884"/>
                </a:cubicBezTo>
                <a:cubicBezTo>
                  <a:pt x="4725" y="2961"/>
                  <a:pt x="4725" y="2961"/>
                  <a:pt x="4725" y="2961"/>
                </a:cubicBezTo>
                <a:cubicBezTo>
                  <a:pt x="4751" y="2958"/>
                  <a:pt x="4777" y="2952"/>
                  <a:pt x="4803" y="2945"/>
                </a:cubicBezTo>
                <a:cubicBezTo>
                  <a:pt x="4825" y="2926"/>
                  <a:pt x="4825" y="2926"/>
                  <a:pt x="4825" y="2926"/>
                </a:cubicBezTo>
                <a:close/>
                <a:moveTo>
                  <a:pt x="4916" y="2845"/>
                </a:moveTo>
                <a:cubicBezTo>
                  <a:pt x="4916" y="2841"/>
                  <a:pt x="4916" y="2841"/>
                  <a:pt x="4916" y="2841"/>
                </a:cubicBezTo>
                <a:cubicBezTo>
                  <a:pt x="4916" y="2838"/>
                  <a:pt x="4916" y="2838"/>
                  <a:pt x="4916" y="2838"/>
                </a:cubicBezTo>
                <a:cubicBezTo>
                  <a:pt x="4829" y="2735"/>
                  <a:pt x="4829" y="2735"/>
                  <a:pt x="4829" y="2735"/>
                </a:cubicBezTo>
                <a:cubicBezTo>
                  <a:pt x="4825" y="2731"/>
                  <a:pt x="4825" y="2731"/>
                  <a:pt x="4825" y="2731"/>
                </a:cubicBezTo>
                <a:cubicBezTo>
                  <a:pt x="4822" y="2735"/>
                  <a:pt x="4822" y="2735"/>
                  <a:pt x="4822" y="2735"/>
                </a:cubicBezTo>
                <a:cubicBezTo>
                  <a:pt x="4751" y="2799"/>
                  <a:pt x="4751" y="2799"/>
                  <a:pt x="4751" y="2799"/>
                </a:cubicBezTo>
                <a:cubicBezTo>
                  <a:pt x="4751" y="2799"/>
                  <a:pt x="4751" y="2799"/>
                  <a:pt x="4751" y="2799"/>
                </a:cubicBezTo>
                <a:cubicBezTo>
                  <a:pt x="4751" y="2803"/>
                  <a:pt x="4751" y="2803"/>
                  <a:pt x="4751" y="2803"/>
                </a:cubicBezTo>
                <a:cubicBezTo>
                  <a:pt x="4838" y="2906"/>
                  <a:pt x="4838" y="2906"/>
                  <a:pt x="4838" y="2906"/>
                </a:cubicBezTo>
                <a:cubicBezTo>
                  <a:pt x="4842" y="2909"/>
                  <a:pt x="4842" y="2909"/>
                  <a:pt x="4842" y="2909"/>
                </a:cubicBezTo>
                <a:cubicBezTo>
                  <a:pt x="4845" y="2906"/>
                  <a:pt x="4845" y="2906"/>
                  <a:pt x="4845" y="2906"/>
                </a:cubicBezTo>
                <a:cubicBezTo>
                  <a:pt x="4916" y="2845"/>
                  <a:pt x="4916" y="2845"/>
                  <a:pt x="4916" y="2845"/>
                </a:cubicBezTo>
                <a:close/>
                <a:moveTo>
                  <a:pt x="5007" y="2761"/>
                </a:moveTo>
                <a:cubicBezTo>
                  <a:pt x="5010" y="2761"/>
                  <a:pt x="5010" y="2761"/>
                  <a:pt x="5010" y="2761"/>
                </a:cubicBezTo>
                <a:cubicBezTo>
                  <a:pt x="5007" y="2757"/>
                  <a:pt x="5007" y="2757"/>
                  <a:pt x="5007" y="2757"/>
                </a:cubicBezTo>
                <a:cubicBezTo>
                  <a:pt x="4919" y="2654"/>
                  <a:pt x="4919" y="2654"/>
                  <a:pt x="4919" y="2654"/>
                </a:cubicBezTo>
                <a:cubicBezTo>
                  <a:pt x="4916" y="2650"/>
                  <a:pt x="4916" y="2650"/>
                  <a:pt x="4916" y="2650"/>
                </a:cubicBezTo>
                <a:cubicBezTo>
                  <a:pt x="4916" y="2654"/>
                  <a:pt x="4916" y="2654"/>
                  <a:pt x="4916" y="2654"/>
                </a:cubicBezTo>
                <a:cubicBezTo>
                  <a:pt x="4842" y="2718"/>
                  <a:pt x="4842" y="2718"/>
                  <a:pt x="4842" y="2718"/>
                </a:cubicBezTo>
                <a:cubicBezTo>
                  <a:pt x="4842" y="2718"/>
                  <a:pt x="4842" y="2718"/>
                  <a:pt x="4842" y="2718"/>
                </a:cubicBezTo>
                <a:cubicBezTo>
                  <a:pt x="4842" y="2722"/>
                  <a:pt x="4842" y="2722"/>
                  <a:pt x="4842" y="2722"/>
                </a:cubicBezTo>
                <a:cubicBezTo>
                  <a:pt x="4929" y="2825"/>
                  <a:pt x="4929" y="2825"/>
                  <a:pt x="4929" y="2825"/>
                </a:cubicBezTo>
                <a:cubicBezTo>
                  <a:pt x="4932" y="2829"/>
                  <a:pt x="4932" y="2829"/>
                  <a:pt x="4932" y="2829"/>
                </a:cubicBezTo>
                <a:cubicBezTo>
                  <a:pt x="4935" y="2825"/>
                  <a:pt x="4935" y="2825"/>
                  <a:pt x="4935" y="2825"/>
                </a:cubicBezTo>
                <a:cubicBezTo>
                  <a:pt x="5007" y="2761"/>
                  <a:pt x="5007" y="2761"/>
                  <a:pt x="5007" y="2761"/>
                </a:cubicBezTo>
                <a:close/>
                <a:moveTo>
                  <a:pt x="5097" y="2680"/>
                </a:moveTo>
                <a:cubicBezTo>
                  <a:pt x="5101" y="2676"/>
                  <a:pt x="5101" y="2676"/>
                  <a:pt x="5101" y="2676"/>
                </a:cubicBezTo>
                <a:cubicBezTo>
                  <a:pt x="5097" y="2676"/>
                  <a:pt x="5097" y="2676"/>
                  <a:pt x="5097" y="2676"/>
                </a:cubicBezTo>
                <a:cubicBezTo>
                  <a:pt x="5010" y="2573"/>
                  <a:pt x="5010" y="2573"/>
                  <a:pt x="5010" y="2573"/>
                </a:cubicBezTo>
                <a:cubicBezTo>
                  <a:pt x="5010" y="2570"/>
                  <a:pt x="5010" y="2570"/>
                  <a:pt x="5010" y="2570"/>
                </a:cubicBezTo>
                <a:cubicBezTo>
                  <a:pt x="5007" y="2570"/>
                  <a:pt x="5007" y="2570"/>
                  <a:pt x="5007" y="2570"/>
                </a:cubicBezTo>
                <a:cubicBezTo>
                  <a:pt x="4935" y="2634"/>
                  <a:pt x="4935" y="2634"/>
                  <a:pt x="4935" y="2634"/>
                </a:cubicBezTo>
                <a:cubicBezTo>
                  <a:pt x="4932" y="2638"/>
                  <a:pt x="4932" y="2638"/>
                  <a:pt x="4932" y="2638"/>
                </a:cubicBezTo>
                <a:cubicBezTo>
                  <a:pt x="4935" y="2641"/>
                  <a:pt x="4935" y="2641"/>
                  <a:pt x="4935" y="2641"/>
                </a:cubicBezTo>
                <a:cubicBezTo>
                  <a:pt x="5020" y="2744"/>
                  <a:pt x="5020" y="2744"/>
                  <a:pt x="5020" y="2744"/>
                </a:cubicBezTo>
                <a:cubicBezTo>
                  <a:pt x="5023" y="2748"/>
                  <a:pt x="5023" y="2748"/>
                  <a:pt x="5023" y="2748"/>
                </a:cubicBezTo>
                <a:cubicBezTo>
                  <a:pt x="5026" y="2744"/>
                  <a:pt x="5026" y="2744"/>
                  <a:pt x="5026" y="2744"/>
                </a:cubicBezTo>
                <a:cubicBezTo>
                  <a:pt x="5097" y="2680"/>
                  <a:pt x="5097" y="2680"/>
                  <a:pt x="5097" y="2680"/>
                </a:cubicBezTo>
                <a:close/>
                <a:moveTo>
                  <a:pt x="5188" y="2599"/>
                </a:moveTo>
                <a:cubicBezTo>
                  <a:pt x="5191" y="2595"/>
                  <a:pt x="5191" y="2595"/>
                  <a:pt x="5191" y="2595"/>
                </a:cubicBezTo>
                <a:cubicBezTo>
                  <a:pt x="5188" y="2592"/>
                  <a:pt x="5188" y="2592"/>
                  <a:pt x="5188" y="2592"/>
                </a:cubicBezTo>
                <a:cubicBezTo>
                  <a:pt x="5101" y="2489"/>
                  <a:pt x="5101" y="2489"/>
                  <a:pt x="5101" y="2489"/>
                </a:cubicBezTo>
                <a:cubicBezTo>
                  <a:pt x="5101" y="2485"/>
                  <a:pt x="5101" y="2485"/>
                  <a:pt x="5101" y="2485"/>
                </a:cubicBezTo>
                <a:cubicBezTo>
                  <a:pt x="5097" y="2489"/>
                  <a:pt x="5097" y="2489"/>
                  <a:pt x="5097" y="2489"/>
                </a:cubicBezTo>
                <a:cubicBezTo>
                  <a:pt x="5026" y="2553"/>
                  <a:pt x="5026" y="2553"/>
                  <a:pt x="5026" y="2553"/>
                </a:cubicBezTo>
                <a:cubicBezTo>
                  <a:pt x="5023" y="2557"/>
                  <a:pt x="5023" y="2557"/>
                  <a:pt x="5023" y="2557"/>
                </a:cubicBezTo>
                <a:cubicBezTo>
                  <a:pt x="5026" y="2557"/>
                  <a:pt x="5026" y="2557"/>
                  <a:pt x="5026" y="2557"/>
                </a:cubicBezTo>
                <a:cubicBezTo>
                  <a:pt x="5113" y="2663"/>
                  <a:pt x="5113" y="2663"/>
                  <a:pt x="5113" y="2663"/>
                </a:cubicBezTo>
                <a:cubicBezTo>
                  <a:pt x="5113" y="2663"/>
                  <a:pt x="5113" y="2663"/>
                  <a:pt x="5113" y="2663"/>
                </a:cubicBezTo>
                <a:cubicBezTo>
                  <a:pt x="5117" y="2663"/>
                  <a:pt x="5117" y="2663"/>
                  <a:pt x="5117" y="2663"/>
                </a:cubicBezTo>
                <a:cubicBezTo>
                  <a:pt x="5188" y="2599"/>
                  <a:pt x="5188" y="2599"/>
                  <a:pt x="5188" y="2599"/>
                </a:cubicBezTo>
                <a:close/>
                <a:moveTo>
                  <a:pt x="5279" y="2518"/>
                </a:moveTo>
                <a:cubicBezTo>
                  <a:pt x="5282" y="2515"/>
                  <a:pt x="5282" y="2515"/>
                  <a:pt x="5282" y="2515"/>
                </a:cubicBezTo>
                <a:cubicBezTo>
                  <a:pt x="5282" y="2511"/>
                  <a:pt x="5282" y="2511"/>
                  <a:pt x="5282" y="2511"/>
                </a:cubicBezTo>
                <a:cubicBezTo>
                  <a:pt x="5194" y="2408"/>
                  <a:pt x="5194" y="2408"/>
                  <a:pt x="5194" y="2408"/>
                </a:cubicBezTo>
                <a:cubicBezTo>
                  <a:pt x="5191" y="2405"/>
                  <a:pt x="5191" y="2405"/>
                  <a:pt x="5191" y="2405"/>
                </a:cubicBezTo>
                <a:cubicBezTo>
                  <a:pt x="5188" y="2408"/>
                  <a:pt x="5188" y="2408"/>
                  <a:pt x="5188" y="2408"/>
                </a:cubicBezTo>
                <a:cubicBezTo>
                  <a:pt x="5117" y="2472"/>
                  <a:pt x="5117" y="2472"/>
                  <a:pt x="5117" y="2472"/>
                </a:cubicBezTo>
                <a:cubicBezTo>
                  <a:pt x="5113" y="2472"/>
                  <a:pt x="5113" y="2472"/>
                  <a:pt x="5113" y="2472"/>
                </a:cubicBezTo>
                <a:cubicBezTo>
                  <a:pt x="5117" y="2476"/>
                  <a:pt x="5117" y="2476"/>
                  <a:pt x="5117" y="2476"/>
                </a:cubicBezTo>
                <a:cubicBezTo>
                  <a:pt x="5204" y="2579"/>
                  <a:pt x="5204" y="2579"/>
                  <a:pt x="5204" y="2579"/>
                </a:cubicBezTo>
                <a:cubicBezTo>
                  <a:pt x="5204" y="2583"/>
                  <a:pt x="5204" y="2583"/>
                  <a:pt x="5204" y="2583"/>
                </a:cubicBezTo>
                <a:cubicBezTo>
                  <a:pt x="5207" y="2579"/>
                  <a:pt x="5207" y="2579"/>
                  <a:pt x="5207" y="2579"/>
                </a:cubicBezTo>
                <a:cubicBezTo>
                  <a:pt x="5279" y="2518"/>
                  <a:pt x="5279" y="2518"/>
                  <a:pt x="5279" y="2518"/>
                </a:cubicBezTo>
                <a:close/>
                <a:moveTo>
                  <a:pt x="5372" y="2434"/>
                </a:moveTo>
                <a:cubicBezTo>
                  <a:pt x="5372" y="2434"/>
                  <a:pt x="5372" y="2434"/>
                  <a:pt x="5372" y="2434"/>
                </a:cubicBezTo>
                <a:cubicBezTo>
                  <a:pt x="5372" y="2430"/>
                  <a:pt x="5372" y="2430"/>
                  <a:pt x="5372" y="2430"/>
                </a:cubicBezTo>
                <a:cubicBezTo>
                  <a:pt x="5285" y="2327"/>
                  <a:pt x="5285" y="2327"/>
                  <a:pt x="5285" y="2327"/>
                </a:cubicBezTo>
                <a:cubicBezTo>
                  <a:pt x="5282" y="2324"/>
                  <a:pt x="5282" y="2324"/>
                  <a:pt x="5282" y="2324"/>
                </a:cubicBezTo>
                <a:cubicBezTo>
                  <a:pt x="5279" y="2327"/>
                  <a:pt x="5279" y="2327"/>
                  <a:pt x="5279" y="2327"/>
                </a:cubicBezTo>
                <a:cubicBezTo>
                  <a:pt x="5207" y="2392"/>
                  <a:pt x="5207" y="2392"/>
                  <a:pt x="5207" y="2392"/>
                </a:cubicBezTo>
                <a:cubicBezTo>
                  <a:pt x="5204" y="2392"/>
                  <a:pt x="5204" y="2392"/>
                  <a:pt x="5204" y="2392"/>
                </a:cubicBezTo>
                <a:cubicBezTo>
                  <a:pt x="5207" y="2395"/>
                  <a:pt x="5207" y="2395"/>
                  <a:pt x="5207" y="2395"/>
                </a:cubicBezTo>
                <a:cubicBezTo>
                  <a:pt x="5295" y="2498"/>
                  <a:pt x="5295" y="2498"/>
                  <a:pt x="5295" y="2498"/>
                </a:cubicBezTo>
                <a:cubicBezTo>
                  <a:pt x="5298" y="2502"/>
                  <a:pt x="5298" y="2502"/>
                  <a:pt x="5298" y="2502"/>
                </a:cubicBezTo>
                <a:cubicBezTo>
                  <a:pt x="5298" y="2498"/>
                  <a:pt x="5298" y="2498"/>
                  <a:pt x="5298" y="2498"/>
                </a:cubicBezTo>
                <a:cubicBezTo>
                  <a:pt x="5372" y="2434"/>
                  <a:pt x="5372" y="2434"/>
                  <a:pt x="5372" y="2434"/>
                </a:cubicBezTo>
                <a:close/>
                <a:moveTo>
                  <a:pt x="5463" y="2353"/>
                </a:moveTo>
                <a:cubicBezTo>
                  <a:pt x="5466" y="2349"/>
                  <a:pt x="5466" y="2349"/>
                  <a:pt x="5466" y="2349"/>
                </a:cubicBezTo>
                <a:cubicBezTo>
                  <a:pt x="5463" y="2349"/>
                  <a:pt x="5463" y="2349"/>
                  <a:pt x="5463" y="2349"/>
                </a:cubicBezTo>
                <a:cubicBezTo>
                  <a:pt x="5376" y="2246"/>
                  <a:pt x="5376" y="2246"/>
                  <a:pt x="5376" y="2246"/>
                </a:cubicBezTo>
                <a:cubicBezTo>
                  <a:pt x="5372" y="2243"/>
                  <a:pt x="5372" y="2243"/>
                  <a:pt x="5372" y="2243"/>
                </a:cubicBezTo>
                <a:cubicBezTo>
                  <a:pt x="5372" y="2243"/>
                  <a:pt x="5372" y="2243"/>
                  <a:pt x="5372" y="2243"/>
                </a:cubicBezTo>
                <a:cubicBezTo>
                  <a:pt x="5298" y="2307"/>
                  <a:pt x="5298" y="2307"/>
                  <a:pt x="5298" y="2307"/>
                </a:cubicBezTo>
                <a:cubicBezTo>
                  <a:pt x="5298" y="2311"/>
                  <a:pt x="5298" y="2311"/>
                  <a:pt x="5298" y="2311"/>
                </a:cubicBezTo>
                <a:cubicBezTo>
                  <a:pt x="5298" y="2314"/>
                  <a:pt x="5298" y="2314"/>
                  <a:pt x="5298" y="2314"/>
                </a:cubicBezTo>
                <a:cubicBezTo>
                  <a:pt x="5385" y="2417"/>
                  <a:pt x="5385" y="2417"/>
                  <a:pt x="5385" y="2417"/>
                </a:cubicBezTo>
                <a:cubicBezTo>
                  <a:pt x="5389" y="2421"/>
                  <a:pt x="5389" y="2421"/>
                  <a:pt x="5389" y="2421"/>
                </a:cubicBezTo>
                <a:cubicBezTo>
                  <a:pt x="5392" y="2417"/>
                  <a:pt x="5392" y="2417"/>
                  <a:pt x="5392" y="2417"/>
                </a:cubicBezTo>
                <a:cubicBezTo>
                  <a:pt x="5463" y="2353"/>
                  <a:pt x="5463" y="2353"/>
                  <a:pt x="5463" y="2353"/>
                </a:cubicBezTo>
                <a:close/>
                <a:moveTo>
                  <a:pt x="5554" y="2272"/>
                </a:moveTo>
                <a:cubicBezTo>
                  <a:pt x="5557" y="2269"/>
                  <a:pt x="5557" y="2269"/>
                  <a:pt x="5557" y="2269"/>
                </a:cubicBezTo>
                <a:cubicBezTo>
                  <a:pt x="5554" y="2265"/>
                  <a:pt x="5554" y="2265"/>
                  <a:pt x="5554" y="2265"/>
                </a:cubicBezTo>
                <a:cubicBezTo>
                  <a:pt x="5466" y="2162"/>
                  <a:pt x="5466" y="2162"/>
                  <a:pt x="5466" y="2162"/>
                </a:cubicBezTo>
                <a:cubicBezTo>
                  <a:pt x="5463" y="2159"/>
                  <a:pt x="5463" y="2159"/>
                  <a:pt x="5463" y="2159"/>
                </a:cubicBezTo>
                <a:cubicBezTo>
                  <a:pt x="5463" y="2162"/>
                  <a:pt x="5463" y="2162"/>
                  <a:pt x="5463" y="2162"/>
                </a:cubicBezTo>
                <a:cubicBezTo>
                  <a:pt x="5389" y="2227"/>
                  <a:pt x="5389" y="2227"/>
                  <a:pt x="5389" y="2227"/>
                </a:cubicBezTo>
                <a:cubicBezTo>
                  <a:pt x="5389" y="2230"/>
                  <a:pt x="5389" y="2230"/>
                  <a:pt x="5389" y="2230"/>
                </a:cubicBezTo>
                <a:cubicBezTo>
                  <a:pt x="5389" y="2230"/>
                  <a:pt x="5389" y="2230"/>
                  <a:pt x="5389" y="2230"/>
                </a:cubicBezTo>
                <a:cubicBezTo>
                  <a:pt x="5476" y="2337"/>
                  <a:pt x="5476" y="2337"/>
                  <a:pt x="5476" y="2337"/>
                </a:cubicBezTo>
                <a:cubicBezTo>
                  <a:pt x="5479" y="2337"/>
                  <a:pt x="5479" y="2337"/>
                  <a:pt x="5479" y="2337"/>
                </a:cubicBezTo>
                <a:cubicBezTo>
                  <a:pt x="5482" y="2337"/>
                  <a:pt x="5482" y="2337"/>
                  <a:pt x="5482" y="2337"/>
                </a:cubicBezTo>
                <a:cubicBezTo>
                  <a:pt x="5554" y="2272"/>
                  <a:pt x="5554" y="2272"/>
                  <a:pt x="5554" y="2272"/>
                </a:cubicBezTo>
                <a:close/>
                <a:moveTo>
                  <a:pt x="5644" y="2191"/>
                </a:moveTo>
                <a:cubicBezTo>
                  <a:pt x="5648" y="2188"/>
                  <a:pt x="5648" y="2188"/>
                  <a:pt x="5648" y="2188"/>
                </a:cubicBezTo>
                <a:cubicBezTo>
                  <a:pt x="5644" y="2184"/>
                  <a:pt x="5644" y="2184"/>
                  <a:pt x="5644" y="2184"/>
                </a:cubicBezTo>
                <a:cubicBezTo>
                  <a:pt x="5557" y="2081"/>
                  <a:pt x="5557" y="2081"/>
                  <a:pt x="5557" y="2081"/>
                </a:cubicBezTo>
                <a:cubicBezTo>
                  <a:pt x="5557" y="2078"/>
                  <a:pt x="5557" y="2078"/>
                  <a:pt x="5557" y="2078"/>
                </a:cubicBezTo>
                <a:cubicBezTo>
                  <a:pt x="5554" y="2081"/>
                  <a:pt x="5554" y="2081"/>
                  <a:pt x="5554" y="2081"/>
                </a:cubicBezTo>
                <a:cubicBezTo>
                  <a:pt x="5482" y="2146"/>
                  <a:pt x="5482" y="2146"/>
                  <a:pt x="5482" y="2146"/>
                </a:cubicBezTo>
                <a:cubicBezTo>
                  <a:pt x="5479" y="2146"/>
                  <a:pt x="5479" y="2146"/>
                  <a:pt x="5479" y="2146"/>
                </a:cubicBezTo>
                <a:cubicBezTo>
                  <a:pt x="5482" y="2149"/>
                  <a:pt x="5482" y="2149"/>
                  <a:pt x="5482" y="2149"/>
                </a:cubicBezTo>
                <a:cubicBezTo>
                  <a:pt x="5567" y="2252"/>
                  <a:pt x="5567" y="2252"/>
                  <a:pt x="5567" y="2252"/>
                </a:cubicBezTo>
                <a:cubicBezTo>
                  <a:pt x="5570" y="2256"/>
                  <a:pt x="5570" y="2256"/>
                  <a:pt x="5570" y="2256"/>
                </a:cubicBezTo>
                <a:cubicBezTo>
                  <a:pt x="5573" y="2252"/>
                  <a:pt x="5573" y="2252"/>
                  <a:pt x="5573" y="2252"/>
                </a:cubicBezTo>
                <a:cubicBezTo>
                  <a:pt x="5644" y="2191"/>
                  <a:pt x="5644" y="2191"/>
                  <a:pt x="5644" y="2191"/>
                </a:cubicBezTo>
                <a:close/>
                <a:moveTo>
                  <a:pt x="5735" y="2107"/>
                </a:moveTo>
                <a:cubicBezTo>
                  <a:pt x="5738" y="2107"/>
                  <a:pt x="5738" y="2107"/>
                  <a:pt x="5738" y="2107"/>
                </a:cubicBezTo>
                <a:cubicBezTo>
                  <a:pt x="5735" y="2103"/>
                  <a:pt x="5735" y="2103"/>
                  <a:pt x="5735" y="2103"/>
                </a:cubicBezTo>
                <a:cubicBezTo>
                  <a:pt x="5651" y="2000"/>
                  <a:pt x="5651" y="2000"/>
                  <a:pt x="5651" y="2000"/>
                </a:cubicBezTo>
                <a:cubicBezTo>
                  <a:pt x="5648" y="1997"/>
                  <a:pt x="5648" y="1997"/>
                  <a:pt x="5648" y="1997"/>
                </a:cubicBezTo>
                <a:cubicBezTo>
                  <a:pt x="5644" y="2000"/>
                  <a:pt x="5644" y="2000"/>
                  <a:pt x="5644" y="2000"/>
                </a:cubicBezTo>
                <a:cubicBezTo>
                  <a:pt x="5573" y="2065"/>
                  <a:pt x="5573" y="2065"/>
                  <a:pt x="5573" y="2065"/>
                </a:cubicBezTo>
                <a:cubicBezTo>
                  <a:pt x="5570" y="2065"/>
                  <a:pt x="5570" y="2065"/>
                  <a:pt x="5570" y="2065"/>
                </a:cubicBezTo>
                <a:cubicBezTo>
                  <a:pt x="5573" y="2068"/>
                  <a:pt x="5573" y="2068"/>
                  <a:pt x="5573" y="2068"/>
                </a:cubicBezTo>
                <a:cubicBezTo>
                  <a:pt x="5660" y="2171"/>
                  <a:pt x="5660" y="2171"/>
                  <a:pt x="5660" y="2171"/>
                </a:cubicBezTo>
                <a:cubicBezTo>
                  <a:pt x="5660" y="2175"/>
                  <a:pt x="5660" y="2175"/>
                  <a:pt x="5660" y="2175"/>
                </a:cubicBezTo>
                <a:cubicBezTo>
                  <a:pt x="5664" y="2171"/>
                  <a:pt x="5664" y="2171"/>
                  <a:pt x="5664" y="2171"/>
                </a:cubicBezTo>
                <a:cubicBezTo>
                  <a:pt x="5735" y="2107"/>
                  <a:pt x="5735" y="2107"/>
                  <a:pt x="5735" y="2107"/>
                </a:cubicBezTo>
                <a:close/>
                <a:moveTo>
                  <a:pt x="5826" y="2026"/>
                </a:moveTo>
                <a:cubicBezTo>
                  <a:pt x="5829" y="2023"/>
                  <a:pt x="5829" y="2023"/>
                  <a:pt x="5829" y="2023"/>
                </a:cubicBezTo>
                <a:cubicBezTo>
                  <a:pt x="5829" y="2023"/>
                  <a:pt x="5829" y="2023"/>
                  <a:pt x="5829" y="2023"/>
                </a:cubicBezTo>
                <a:cubicBezTo>
                  <a:pt x="5741" y="1919"/>
                  <a:pt x="5741" y="1919"/>
                  <a:pt x="5741" y="1919"/>
                </a:cubicBezTo>
                <a:cubicBezTo>
                  <a:pt x="5738" y="1916"/>
                  <a:pt x="5738" y="1916"/>
                  <a:pt x="5738" y="1916"/>
                </a:cubicBezTo>
                <a:cubicBezTo>
                  <a:pt x="5735" y="1916"/>
                  <a:pt x="5735" y="1916"/>
                  <a:pt x="5735" y="1916"/>
                </a:cubicBezTo>
                <a:cubicBezTo>
                  <a:pt x="5664" y="1981"/>
                  <a:pt x="5664" y="1981"/>
                  <a:pt x="5664" y="1981"/>
                </a:cubicBezTo>
                <a:cubicBezTo>
                  <a:pt x="5660" y="1984"/>
                  <a:pt x="5660" y="1984"/>
                  <a:pt x="5660" y="1984"/>
                </a:cubicBezTo>
                <a:cubicBezTo>
                  <a:pt x="5664" y="1987"/>
                  <a:pt x="5664" y="1987"/>
                  <a:pt x="5664" y="1987"/>
                </a:cubicBezTo>
                <a:cubicBezTo>
                  <a:pt x="5751" y="2091"/>
                  <a:pt x="5751" y="2091"/>
                  <a:pt x="5751" y="2091"/>
                </a:cubicBezTo>
                <a:cubicBezTo>
                  <a:pt x="5751" y="2094"/>
                  <a:pt x="5751" y="2094"/>
                  <a:pt x="5751" y="2094"/>
                </a:cubicBezTo>
                <a:cubicBezTo>
                  <a:pt x="5754" y="2091"/>
                  <a:pt x="5754" y="2091"/>
                  <a:pt x="5754" y="2091"/>
                </a:cubicBezTo>
                <a:cubicBezTo>
                  <a:pt x="5826" y="2026"/>
                  <a:pt x="5826" y="2026"/>
                  <a:pt x="5826" y="2026"/>
                </a:cubicBezTo>
                <a:close/>
                <a:moveTo>
                  <a:pt x="5919" y="1945"/>
                </a:moveTo>
                <a:cubicBezTo>
                  <a:pt x="5919" y="1942"/>
                  <a:pt x="5919" y="1942"/>
                  <a:pt x="5919" y="1942"/>
                </a:cubicBezTo>
                <a:cubicBezTo>
                  <a:pt x="5919" y="1938"/>
                  <a:pt x="5919" y="1938"/>
                  <a:pt x="5919" y="1938"/>
                </a:cubicBezTo>
                <a:cubicBezTo>
                  <a:pt x="5832" y="1835"/>
                  <a:pt x="5832" y="1835"/>
                  <a:pt x="5832" y="1835"/>
                </a:cubicBezTo>
                <a:cubicBezTo>
                  <a:pt x="5829" y="1832"/>
                  <a:pt x="5829" y="1832"/>
                  <a:pt x="5829" y="1832"/>
                </a:cubicBezTo>
                <a:cubicBezTo>
                  <a:pt x="5826" y="1835"/>
                  <a:pt x="5826" y="1835"/>
                  <a:pt x="5826" y="1835"/>
                </a:cubicBezTo>
                <a:cubicBezTo>
                  <a:pt x="5754" y="1900"/>
                  <a:pt x="5754" y="1900"/>
                  <a:pt x="5754" y="1900"/>
                </a:cubicBezTo>
                <a:cubicBezTo>
                  <a:pt x="5751" y="1903"/>
                  <a:pt x="5751" y="1903"/>
                  <a:pt x="5751" y="1903"/>
                </a:cubicBezTo>
                <a:cubicBezTo>
                  <a:pt x="5754" y="1903"/>
                  <a:pt x="5754" y="1903"/>
                  <a:pt x="5754" y="1903"/>
                </a:cubicBezTo>
                <a:cubicBezTo>
                  <a:pt x="5842" y="2010"/>
                  <a:pt x="5842" y="2010"/>
                  <a:pt x="5842" y="2010"/>
                </a:cubicBezTo>
                <a:cubicBezTo>
                  <a:pt x="5845" y="2010"/>
                  <a:pt x="5845" y="2010"/>
                  <a:pt x="5845" y="2010"/>
                </a:cubicBezTo>
                <a:cubicBezTo>
                  <a:pt x="5845" y="2010"/>
                  <a:pt x="5845" y="2010"/>
                  <a:pt x="5845" y="2010"/>
                </a:cubicBezTo>
                <a:cubicBezTo>
                  <a:pt x="5919" y="1945"/>
                  <a:pt x="5919" y="1945"/>
                  <a:pt x="5919" y="1945"/>
                </a:cubicBezTo>
                <a:close/>
                <a:moveTo>
                  <a:pt x="6010" y="1864"/>
                </a:moveTo>
                <a:cubicBezTo>
                  <a:pt x="6013" y="1861"/>
                  <a:pt x="6013" y="1861"/>
                  <a:pt x="6013" y="1861"/>
                </a:cubicBezTo>
                <a:cubicBezTo>
                  <a:pt x="6010" y="1858"/>
                  <a:pt x="6010" y="1858"/>
                  <a:pt x="6010" y="1858"/>
                </a:cubicBezTo>
                <a:cubicBezTo>
                  <a:pt x="5923" y="1754"/>
                  <a:pt x="5923" y="1754"/>
                  <a:pt x="5923" y="1754"/>
                </a:cubicBezTo>
                <a:cubicBezTo>
                  <a:pt x="5919" y="1751"/>
                  <a:pt x="5919" y="1751"/>
                  <a:pt x="5919" y="1751"/>
                </a:cubicBezTo>
                <a:cubicBezTo>
                  <a:pt x="5919" y="1754"/>
                  <a:pt x="5919" y="1754"/>
                  <a:pt x="5919" y="1754"/>
                </a:cubicBezTo>
                <a:cubicBezTo>
                  <a:pt x="5845" y="1819"/>
                  <a:pt x="5845" y="1819"/>
                  <a:pt x="5845" y="1819"/>
                </a:cubicBezTo>
                <a:cubicBezTo>
                  <a:pt x="5845" y="1819"/>
                  <a:pt x="5845" y="1819"/>
                  <a:pt x="5845" y="1819"/>
                </a:cubicBezTo>
                <a:cubicBezTo>
                  <a:pt x="5845" y="1822"/>
                  <a:pt x="5845" y="1822"/>
                  <a:pt x="5845" y="1822"/>
                </a:cubicBezTo>
                <a:cubicBezTo>
                  <a:pt x="5932" y="1925"/>
                  <a:pt x="5932" y="1925"/>
                  <a:pt x="5932" y="1925"/>
                </a:cubicBezTo>
                <a:cubicBezTo>
                  <a:pt x="5936" y="1929"/>
                  <a:pt x="5936" y="1929"/>
                  <a:pt x="5936" y="1929"/>
                </a:cubicBezTo>
                <a:cubicBezTo>
                  <a:pt x="5939" y="1925"/>
                  <a:pt x="5939" y="1925"/>
                  <a:pt x="5939" y="1925"/>
                </a:cubicBezTo>
                <a:cubicBezTo>
                  <a:pt x="6010" y="1864"/>
                  <a:pt x="6010" y="1864"/>
                  <a:pt x="6010" y="1864"/>
                </a:cubicBezTo>
                <a:close/>
                <a:moveTo>
                  <a:pt x="6101" y="1780"/>
                </a:moveTo>
                <a:cubicBezTo>
                  <a:pt x="6104" y="1780"/>
                  <a:pt x="6104" y="1780"/>
                  <a:pt x="6104" y="1780"/>
                </a:cubicBezTo>
                <a:cubicBezTo>
                  <a:pt x="6101" y="1777"/>
                  <a:pt x="6101" y="1777"/>
                  <a:pt x="6101" y="1777"/>
                </a:cubicBezTo>
                <a:cubicBezTo>
                  <a:pt x="6013" y="1673"/>
                  <a:pt x="6013" y="1673"/>
                  <a:pt x="6013" y="1673"/>
                </a:cubicBezTo>
                <a:cubicBezTo>
                  <a:pt x="6013" y="1670"/>
                  <a:pt x="6013" y="1670"/>
                  <a:pt x="6013" y="1670"/>
                </a:cubicBezTo>
                <a:cubicBezTo>
                  <a:pt x="6010" y="1673"/>
                  <a:pt x="6010" y="1673"/>
                  <a:pt x="6010" y="1673"/>
                </a:cubicBezTo>
                <a:cubicBezTo>
                  <a:pt x="5939" y="1738"/>
                  <a:pt x="5939" y="1738"/>
                  <a:pt x="5939" y="1738"/>
                </a:cubicBezTo>
                <a:cubicBezTo>
                  <a:pt x="5936" y="1738"/>
                  <a:pt x="5936" y="1738"/>
                  <a:pt x="5936" y="1738"/>
                </a:cubicBezTo>
                <a:cubicBezTo>
                  <a:pt x="5936" y="1741"/>
                  <a:pt x="5936" y="1741"/>
                  <a:pt x="5936" y="1741"/>
                </a:cubicBezTo>
                <a:cubicBezTo>
                  <a:pt x="6023" y="1845"/>
                  <a:pt x="6023" y="1845"/>
                  <a:pt x="6023" y="1845"/>
                </a:cubicBezTo>
                <a:cubicBezTo>
                  <a:pt x="6026" y="1848"/>
                  <a:pt x="6026" y="1848"/>
                  <a:pt x="6026" y="1848"/>
                </a:cubicBezTo>
                <a:cubicBezTo>
                  <a:pt x="6029" y="1845"/>
                  <a:pt x="6029" y="1845"/>
                  <a:pt x="6029" y="1845"/>
                </a:cubicBezTo>
                <a:cubicBezTo>
                  <a:pt x="6101" y="1780"/>
                  <a:pt x="6101" y="1780"/>
                  <a:pt x="6101" y="1780"/>
                </a:cubicBezTo>
                <a:close/>
                <a:moveTo>
                  <a:pt x="6191" y="1699"/>
                </a:moveTo>
                <a:cubicBezTo>
                  <a:pt x="6195" y="1696"/>
                  <a:pt x="6195" y="1696"/>
                  <a:pt x="6195" y="1696"/>
                </a:cubicBezTo>
                <a:cubicBezTo>
                  <a:pt x="6191" y="1696"/>
                  <a:pt x="6191" y="1696"/>
                  <a:pt x="6191" y="1696"/>
                </a:cubicBezTo>
                <a:cubicBezTo>
                  <a:pt x="6104" y="1592"/>
                  <a:pt x="6104" y="1592"/>
                  <a:pt x="6104" y="1592"/>
                </a:cubicBezTo>
                <a:cubicBezTo>
                  <a:pt x="6104" y="1589"/>
                  <a:pt x="6104" y="1589"/>
                  <a:pt x="6104" y="1589"/>
                </a:cubicBezTo>
                <a:cubicBezTo>
                  <a:pt x="6101" y="1589"/>
                  <a:pt x="6101" y="1589"/>
                  <a:pt x="6101" y="1589"/>
                </a:cubicBezTo>
                <a:cubicBezTo>
                  <a:pt x="6029" y="1654"/>
                  <a:pt x="6029" y="1654"/>
                  <a:pt x="6029" y="1654"/>
                </a:cubicBezTo>
                <a:cubicBezTo>
                  <a:pt x="6026" y="1657"/>
                  <a:pt x="6026" y="1657"/>
                  <a:pt x="6026" y="1657"/>
                </a:cubicBezTo>
                <a:cubicBezTo>
                  <a:pt x="6029" y="1660"/>
                  <a:pt x="6029" y="1660"/>
                  <a:pt x="6029" y="1660"/>
                </a:cubicBezTo>
                <a:cubicBezTo>
                  <a:pt x="6114" y="1764"/>
                  <a:pt x="6114" y="1764"/>
                  <a:pt x="6114" y="1764"/>
                </a:cubicBezTo>
                <a:cubicBezTo>
                  <a:pt x="6117" y="1767"/>
                  <a:pt x="6117" y="1767"/>
                  <a:pt x="6117" y="1767"/>
                </a:cubicBezTo>
                <a:cubicBezTo>
                  <a:pt x="6120" y="1764"/>
                  <a:pt x="6120" y="1764"/>
                  <a:pt x="6120" y="1764"/>
                </a:cubicBezTo>
                <a:cubicBezTo>
                  <a:pt x="6191" y="1699"/>
                  <a:pt x="6191" y="1699"/>
                  <a:pt x="6191" y="1699"/>
                </a:cubicBezTo>
                <a:close/>
                <a:moveTo>
                  <a:pt x="6282" y="1618"/>
                </a:moveTo>
                <a:cubicBezTo>
                  <a:pt x="6285" y="1615"/>
                  <a:pt x="6285" y="1615"/>
                  <a:pt x="6285" y="1615"/>
                </a:cubicBezTo>
                <a:cubicBezTo>
                  <a:pt x="6282" y="1612"/>
                  <a:pt x="6282" y="1612"/>
                  <a:pt x="6282" y="1612"/>
                </a:cubicBezTo>
                <a:cubicBezTo>
                  <a:pt x="6198" y="1508"/>
                  <a:pt x="6198" y="1508"/>
                  <a:pt x="6198" y="1508"/>
                </a:cubicBezTo>
                <a:cubicBezTo>
                  <a:pt x="6195" y="1505"/>
                  <a:pt x="6195" y="1505"/>
                  <a:pt x="6195" y="1505"/>
                </a:cubicBezTo>
                <a:cubicBezTo>
                  <a:pt x="6191" y="1508"/>
                  <a:pt x="6191" y="1508"/>
                  <a:pt x="6191" y="1508"/>
                </a:cubicBezTo>
                <a:cubicBezTo>
                  <a:pt x="6120" y="1573"/>
                  <a:pt x="6120" y="1573"/>
                  <a:pt x="6120" y="1573"/>
                </a:cubicBezTo>
                <a:cubicBezTo>
                  <a:pt x="6117" y="1576"/>
                  <a:pt x="6117" y="1576"/>
                  <a:pt x="6117" y="1576"/>
                </a:cubicBezTo>
                <a:cubicBezTo>
                  <a:pt x="6120" y="1579"/>
                  <a:pt x="6120" y="1579"/>
                  <a:pt x="6120" y="1579"/>
                </a:cubicBezTo>
                <a:cubicBezTo>
                  <a:pt x="6207" y="1683"/>
                  <a:pt x="6207" y="1683"/>
                  <a:pt x="6207" y="1683"/>
                </a:cubicBezTo>
                <a:cubicBezTo>
                  <a:pt x="6207" y="1683"/>
                  <a:pt x="6207" y="1683"/>
                  <a:pt x="6207" y="1683"/>
                </a:cubicBezTo>
                <a:cubicBezTo>
                  <a:pt x="6211" y="1683"/>
                  <a:pt x="6211" y="1683"/>
                  <a:pt x="6211" y="1683"/>
                </a:cubicBezTo>
                <a:cubicBezTo>
                  <a:pt x="6282" y="1618"/>
                  <a:pt x="6282" y="1618"/>
                  <a:pt x="6282" y="1618"/>
                </a:cubicBezTo>
                <a:close/>
                <a:moveTo>
                  <a:pt x="3806" y="1709"/>
                </a:moveTo>
                <a:cubicBezTo>
                  <a:pt x="3809" y="1709"/>
                  <a:pt x="3809" y="1709"/>
                  <a:pt x="3809" y="1709"/>
                </a:cubicBezTo>
                <a:cubicBezTo>
                  <a:pt x="3806" y="1705"/>
                  <a:pt x="3806" y="1705"/>
                  <a:pt x="3806" y="1705"/>
                </a:cubicBezTo>
                <a:cubicBezTo>
                  <a:pt x="3751" y="1637"/>
                  <a:pt x="3751" y="1637"/>
                  <a:pt x="3751" y="1637"/>
                </a:cubicBezTo>
                <a:cubicBezTo>
                  <a:pt x="3748" y="1634"/>
                  <a:pt x="3748" y="1634"/>
                  <a:pt x="3748" y="1634"/>
                </a:cubicBezTo>
                <a:cubicBezTo>
                  <a:pt x="3744" y="1637"/>
                  <a:pt x="3744" y="1637"/>
                  <a:pt x="3744" y="1637"/>
                </a:cubicBezTo>
                <a:cubicBezTo>
                  <a:pt x="3689" y="1686"/>
                  <a:pt x="3689" y="1686"/>
                  <a:pt x="3689" y="1686"/>
                </a:cubicBezTo>
                <a:cubicBezTo>
                  <a:pt x="3686" y="1696"/>
                  <a:pt x="3683" y="1705"/>
                  <a:pt x="3680" y="1712"/>
                </a:cubicBezTo>
                <a:cubicBezTo>
                  <a:pt x="3731" y="1773"/>
                  <a:pt x="3731" y="1773"/>
                  <a:pt x="3731" y="1773"/>
                </a:cubicBezTo>
                <a:cubicBezTo>
                  <a:pt x="3731" y="1777"/>
                  <a:pt x="3731" y="1777"/>
                  <a:pt x="3731" y="1777"/>
                </a:cubicBezTo>
                <a:cubicBezTo>
                  <a:pt x="3735" y="1773"/>
                  <a:pt x="3735" y="1773"/>
                  <a:pt x="3735" y="1773"/>
                </a:cubicBezTo>
                <a:cubicBezTo>
                  <a:pt x="3806" y="1709"/>
                  <a:pt x="3806" y="1709"/>
                  <a:pt x="3806" y="1709"/>
                </a:cubicBezTo>
                <a:close/>
                <a:moveTo>
                  <a:pt x="3896" y="1628"/>
                </a:moveTo>
                <a:cubicBezTo>
                  <a:pt x="3900" y="1624"/>
                  <a:pt x="3900" y="1624"/>
                  <a:pt x="3900" y="1624"/>
                </a:cubicBezTo>
                <a:cubicBezTo>
                  <a:pt x="3900" y="1624"/>
                  <a:pt x="3900" y="1624"/>
                  <a:pt x="3900" y="1624"/>
                </a:cubicBezTo>
                <a:cubicBezTo>
                  <a:pt x="3841" y="1553"/>
                  <a:pt x="3841" y="1553"/>
                  <a:pt x="3841" y="1553"/>
                </a:cubicBezTo>
                <a:cubicBezTo>
                  <a:pt x="3838" y="1553"/>
                  <a:pt x="3838" y="1553"/>
                  <a:pt x="3838" y="1553"/>
                </a:cubicBezTo>
                <a:cubicBezTo>
                  <a:pt x="3835" y="1553"/>
                  <a:pt x="3835" y="1553"/>
                  <a:pt x="3835" y="1553"/>
                </a:cubicBezTo>
                <a:cubicBezTo>
                  <a:pt x="3764" y="1618"/>
                  <a:pt x="3764" y="1618"/>
                  <a:pt x="3764" y="1618"/>
                </a:cubicBezTo>
                <a:cubicBezTo>
                  <a:pt x="3761" y="1621"/>
                  <a:pt x="3761" y="1621"/>
                  <a:pt x="3761" y="1621"/>
                </a:cubicBezTo>
                <a:cubicBezTo>
                  <a:pt x="3764" y="1624"/>
                  <a:pt x="3764" y="1624"/>
                  <a:pt x="3764" y="1624"/>
                </a:cubicBezTo>
                <a:cubicBezTo>
                  <a:pt x="3822" y="1692"/>
                  <a:pt x="3822" y="1692"/>
                  <a:pt x="3822" y="1692"/>
                </a:cubicBezTo>
                <a:cubicBezTo>
                  <a:pt x="3822" y="1696"/>
                  <a:pt x="3822" y="1696"/>
                  <a:pt x="3822" y="1696"/>
                </a:cubicBezTo>
                <a:cubicBezTo>
                  <a:pt x="3825" y="1692"/>
                  <a:pt x="3825" y="1692"/>
                  <a:pt x="3825" y="1692"/>
                </a:cubicBezTo>
                <a:cubicBezTo>
                  <a:pt x="3896" y="1628"/>
                  <a:pt x="3896" y="1628"/>
                  <a:pt x="3896" y="1628"/>
                </a:cubicBezTo>
                <a:close/>
                <a:moveTo>
                  <a:pt x="3990" y="1547"/>
                </a:moveTo>
                <a:cubicBezTo>
                  <a:pt x="3990" y="1544"/>
                  <a:pt x="3990" y="1544"/>
                  <a:pt x="3990" y="1544"/>
                </a:cubicBezTo>
                <a:cubicBezTo>
                  <a:pt x="3990" y="1540"/>
                  <a:pt x="3990" y="1540"/>
                  <a:pt x="3990" y="1540"/>
                </a:cubicBezTo>
                <a:cubicBezTo>
                  <a:pt x="3932" y="1472"/>
                  <a:pt x="3932" y="1472"/>
                  <a:pt x="3932" y="1472"/>
                </a:cubicBezTo>
                <a:cubicBezTo>
                  <a:pt x="3929" y="1469"/>
                  <a:pt x="3929" y="1469"/>
                  <a:pt x="3929" y="1469"/>
                </a:cubicBezTo>
                <a:cubicBezTo>
                  <a:pt x="3926" y="1472"/>
                  <a:pt x="3926" y="1472"/>
                  <a:pt x="3926" y="1472"/>
                </a:cubicBezTo>
                <a:cubicBezTo>
                  <a:pt x="3854" y="1537"/>
                  <a:pt x="3854" y="1537"/>
                  <a:pt x="3854" y="1537"/>
                </a:cubicBezTo>
                <a:cubicBezTo>
                  <a:pt x="3854" y="1540"/>
                  <a:pt x="3854" y="1540"/>
                  <a:pt x="3854" y="1540"/>
                </a:cubicBezTo>
                <a:cubicBezTo>
                  <a:pt x="3854" y="1540"/>
                  <a:pt x="3854" y="1540"/>
                  <a:pt x="3854" y="1540"/>
                </a:cubicBezTo>
                <a:cubicBezTo>
                  <a:pt x="3913" y="1612"/>
                  <a:pt x="3913" y="1612"/>
                  <a:pt x="3913" y="1612"/>
                </a:cubicBezTo>
                <a:cubicBezTo>
                  <a:pt x="3916" y="1612"/>
                  <a:pt x="3916" y="1612"/>
                  <a:pt x="3916" y="1612"/>
                </a:cubicBezTo>
                <a:cubicBezTo>
                  <a:pt x="3916" y="1612"/>
                  <a:pt x="3916" y="1612"/>
                  <a:pt x="3916" y="1612"/>
                </a:cubicBezTo>
                <a:cubicBezTo>
                  <a:pt x="3990" y="1547"/>
                  <a:pt x="3990" y="1547"/>
                  <a:pt x="3990" y="1547"/>
                </a:cubicBezTo>
                <a:close/>
                <a:moveTo>
                  <a:pt x="4081" y="1466"/>
                </a:moveTo>
                <a:cubicBezTo>
                  <a:pt x="4084" y="1463"/>
                  <a:pt x="4084" y="1463"/>
                  <a:pt x="4084" y="1463"/>
                </a:cubicBezTo>
                <a:cubicBezTo>
                  <a:pt x="4081" y="1459"/>
                  <a:pt x="4081" y="1459"/>
                  <a:pt x="4081" y="1459"/>
                </a:cubicBezTo>
                <a:cubicBezTo>
                  <a:pt x="4023" y="1391"/>
                  <a:pt x="4023" y="1391"/>
                  <a:pt x="4023" y="1391"/>
                </a:cubicBezTo>
                <a:cubicBezTo>
                  <a:pt x="4020" y="1388"/>
                  <a:pt x="4020" y="1388"/>
                  <a:pt x="4020" y="1388"/>
                </a:cubicBezTo>
                <a:cubicBezTo>
                  <a:pt x="4020" y="1391"/>
                  <a:pt x="4020" y="1391"/>
                  <a:pt x="4020" y="1391"/>
                </a:cubicBezTo>
                <a:cubicBezTo>
                  <a:pt x="3945" y="1456"/>
                  <a:pt x="3945" y="1456"/>
                  <a:pt x="3945" y="1456"/>
                </a:cubicBezTo>
                <a:cubicBezTo>
                  <a:pt x="3945" y="1456"/>
                  <a:pt x="3945" y="1456"/>
                  <a:pt x="3945" y="1456"/>
                </a:cubicBezTo>
                <a:cubicBezTo>
                  <a:pt x="3945" y="1459"/>
                  <a:pt x="3945" y="1459"/>
                  <a:pt x="3945" y="1459"/>
                </a:cubicBezTo>
                <a:cubicBezTo>
                  <a:pt x="4003" y="1527"/>
                  <a:pt x="4003" y="1527"/>
                  <a:pt x="4003" y="1527"/>
                </a:cubicBezTo>
                <a:cubicBezTo>
                  <a:pt x="4007" y="1531"/>
                  <a:pt x="4007" y="1531"/>
                  <a:pt x="4007" y="1531"/>
                </a:cubicBezTo>
                <a:cubicBezTo>
                  <a:pt x="4010" y="1531"/>
                  <a:pt x="4010" y="1531"/>
                  <a:pt x="4010" y="1531"/>
                </a:cubicBezTo>
                <a:cubicBezTo>
                  <a:pt x="4081" y="1466"/>
                  <a:pt x="4081" y="1466"/>
                  <a:pt x="4081" y="1466"/>
                </a:cubicBezTo>
                <a:close/>
                <a:moveTo>
                  <a:pt x="4172" y="1382"/>
                </a:moveTo>
                <a:cubicBezTo>
                  <a:pt x="4175" y="1382"/>
                  <a:pt x="4175" y="1382"/>
                  <a:pt x="4175" y="1382"/>
                </a:cubicBezTo>
                <a:cubicBezTo>
                  <a:pt x="4172" y="1378"/>
                  <a:pt x="4172" y="1378"/>
                  <a:pt x="4172" y="1378"/>
                </a:cubicBezTo>
                <a:cubicBezTo>
                  <a:pt x="4113" y="1311"/>
                  <a:pt x="4113" y="1311"/>
                  <a:pt x="4113" y="1311"/>
                </a:cubicBezTo>
                <a:cubicBezTo>
                  <a:pt x="4113" y="1307"/>
                  <a:pt x="4113" y="1307"/>
                  <a:pt x="4113" y="1307"/>
                </a:cubicBezTo>
                <a:cubicBezTo>
                  <a:pt x="4110" y="1311"/>
                  <a:pt x="4110" y="1311"/>
                  <a:pt x="4110" y="1311"/>
                </a:cubicBezTo>
                <a:cubicBezTo>
                  <a:pt x="4039" y="1375"/>
                  <a:pt x="4039" y="1375"/>
                  <a:pt x="4039" y="1375"/>
                </a:cubicBezTo>
                <a:cubicBezTo>
                  <a:pt x="4036" y="1375"/>
                  <a:pt x="4036" y="1375"/>
                  <a:pt x="4036" y="1375"/>
                </a:cubicBezTo>
                <a:cubicBezTo>
                  <a:pt x="4039" y="1378"/>
                  <a:pt x="4039" y="1378"/>
                  <a:pt x="4039" y="1378"/>
                </a:cubicBezTo>
                <a:cubicBezTo>
                  <a:pt x="4094" y="1446"/>
                  <a:pt x="4094" y="1446"/>
                  <a:pt x="4094" y="1446"/>
                </a:cubicBezTo>
                <a:cubicBezTo>
                  <a:pt x="4097" y="1450"/>
                  <a:pt x="4097" y="1450"/>
                  <a:pt x="4097" y="1450"/>
                </a:cubicBezTo>
                <a:cubicBezTo>
                  <a:pt x="4100" y="1446"/>
                  <a:pt x="4100" y="1446"/>
                  <a:pt x="4100" y="1446"/>
                </a:cubicBezTo>
                <a:cubicBezTo>
                  <a:pt x="4172" y="1382"/>
                  <a:pt x="4172" y="1382"/>
                  <a:pt x="4172" y="1382"/>
                </a:cubicBezTo>
                <a:close/>
                <a:moveTo>
                  <a:pt x="4262" y="1301"/>
                </a:moveTo>
                <a:cubicBezTo>
                  <a:pt x="4265" y="1298"/>
                  <a:pt x="4265" y="1298"/>
                  <a:pt x="4265" y="1298"/>
                </a:cubicBezTo>
                <a:cubicBezTo>
                  <a:pt x="4262" y="1298"/>
                  <a:pt x="4262" y="1298"/>
                  <a:pt x="4262" y="1298"/>
                </a:cubicBezTo>
                <a:cubicBezTo>
                  <a:pt x="4207" y="1226"/>
                  <a:pt x="4207" y="1226"/>
                  <a:pt x="4207" y="1226"/>
                </a:cubicBezTo>
                <a:cubicBezTo>
                  <a:pt x="4204" y="1226"/>
                  <a:pt x="4204" y="1226"/>
                  <a:pt x="4204" y="1226"/>
                </a:cubicBezTo>
                <a:cubicBezTo>
                  <a:pt x="4201" y="1226"/>
                  <a:pt x="4201" y="1226"/>
                  <a:pt x="4201" y="1226"/>
                </a:cubicBezTo>
                <a:cubicBezTo>
                  <a:pt x="4130" y="1291"/>
                  <a:pt x="4130" y="1291"/>
                  <a:pt x="4130" y="1291"/>
                </a:cubicBezTo>
                <a:cubicBezTo>
                  <a:pt x="4126" y="1294"/>
                  <a:pt x="4126" y="1294"/>
                  <a:pt x="4126" y="1294"/>
                </a:cubicBezTo>
                <a:cubicBezTo>
                  <a:pt x="4130" y="1298"/>
                  <a:pt x="4130" y="1298"/>
                  <a:pt x="4130" y="1298"/>
                </a:cubicBezTo>
                <a:cubicBezTo>
                  <a:pt x="4185" y="1366"/>
                  <a:pt x="4185" y="1366"/>
                  <a:pt x="4185" y="1366"/>
                </a:cubicBezTo>
                <a:cubicBezTo>
                  <a:pt x="4188" y="1369"/>
                  <a:pt x="4188" y="1369"/>
                  <a:pt x="4188" y="1369"/>
                </a:cubicBezTo>
                <a:cubicBezTo>
                  <a:pt x="4191" y="1366"/>
                  <a:pt x="4191" y="1366"/>
                  <a:pt x="4191" y="1366"/>
                </a:cubicBezTo>
                <a:cubicBezTo>
                  <a:pt x="4262" y="1301"/>
                  <a:pt x="4262" y="1301"/>
                  <a:pt x="4262" y="1301"/>
                </a:cubicBezTo>
                <a:close/>
                <a:moveTo>
                  <a:pt x="4353" y="1220"/>
                </a:moveTo>
                <a:cubicBezTo>
                  <a:pt x="4356" y="1217"/>
                  <a:pt x="4356" y="1217"/>
                  <a:pt x="4356" y="1217"/>
                </a:cubicBezTo>
                <a:cubicBezTo>
                  <a:pt x="4353" y="1213"/>
                  <a:pt x="4353" y="1213"/>
                  <a:pt x="4353" y="1213"/>
                </a:cubicBezTo>
                <a:cubicBezTo>
                  <a:pt x="4298" y="1145"/>
                  <a:pt x="4298" y="1145"/>
                  <a:pt x="4298" y="1145"/>
                </a:cubicBezTo>
                <a:cubicBezTo>
                  <a:pt x="4295" y="1142"/>
                  <a:pt x="4295" y="1142"/>
                  <a:pt x="4295" y="1142"/>
                </a:cubicBezTo>
                <a:cubicBezTo>
                  <a:pt x="4291" y="1145"/>
                  <a:pt x="4291" y="1145"/>
                  <a:pt x="4291" y="1145"/>
                </a:cubicBezTo>
                <a:cubicBezTo>
                  <a:pt x="4220" y="1210"/>
                  <a:pt x="4220" y="1210"/>
                  <a:pt x="4220" y="1210"/>
                </a:cubicBezTo>
                <a:cubicBezTo>
                  <a:pt x="4217" y="1213"/>
                  <a:pt x="4217" y="1213"/>
                  <a:pt x="4217" y="1213"/>
                </a:cubicBezTo>
                <a:cubicBezTo>
                  <a:pt x="4220" y="1213"/>
                  <a:pt x="4220" y="1213"/>
                  <a:pt x="4220" y="1213"/>
                </a:cubicBezTo>
                <a:cubicBezTo>
                  <a:pt x="4278" y="1285"/>
                  <a:pt x="4278" y="1285"/>
                  <a:pt x="4278" y="1285"/>
                </a:cubicBezTo>
                <a:cubicBezTo>
                  <a:pt x="4278" y="1285"/>
                  <a:pt x="4278" y="1285"/>
                  <a:pt x="4278" y="1285"/>
                </a:cubicBezTo>
                <a:cubicBezTo>
                  <a:pt x="4282" y="1285"/>
                  <a:pt x="4282" y="1285"/>
                  <a:pt x="4282" y="1285"/>
                </a:cubicBezTo>
                <a:cubicBezTo>
                  <a:pt x="4353" y="1220"/>
                  <a:pt x="4353" y="1220"/>
                  <a:pt x="4353" y="1220"/>
                </a:cubicBezTo>
                <a:close/>
                <a:moveTo>
                  <a:pt x="4447" y="1139"/>
                </a:moveTo>
                <a:cubicBezTo>
                  <a:pt x="4447" y="1136"/>
                  <a:pt x="4447" y="1136"/>
                  <a:pt x="4447" y="1136"/>
                </a:cubicBezTo>
                <a:cubicBezTo>
                  <a:pt x="4447" y="1132"/>
                  <a:pt x="4447" y="1132"/>
                  <a:pt x="4447" y="1132"/>
                </a:cubicBezTo>
                <a:cubicBezTo>
                  <a:pt x="4388" y="1065"/>
                  <a:pt x="4388" y="1065"/>
                  <a:pt x="4388" y="1065"/>
                </a:cubicBezTo>
                <a:cubicBezTo>
                  <a:pt x="4385" y="1061"/>
                  <a:pt x="4385" y="1061"/>
                  <a:pt x="4385" y="1061"/>
                </a:cubicBezTo>
                <a:cubicBezTo>
                  <a:pt x="4382" y="1065"/>
                  <a:pt x="4382" y="1065"/>
                  <a:pt x="4382" y="1065"/>
                </a:cubicBezTo>
                <a:cubicBezTo>
                  <a:pt x="4311" y="1129"/>
                  <a:pt x="4311" y="1129"/>
                  <a:pt x="4311" y="1129"/>
                </a:cubicBezTo>
                <a:cubicBezTo>
                  <a:pt x="4308" y="1129"/>
                  <a:pt x="4308" y="1129"/>
                  <a:pt x="4308" y="1129"/>
                </a:cubicBezTo>
                <a:cubicBezTo>
                  <a:pt x="4311" y="1132"/>
                  <a:pt x="4311" y="1132"/>
                  <a:pt x="4311" y="1132"/>
                </a:cubicBezTo>
                <a:cubicBezTo>
                  <a:pt x="4369" y="1200"/>
                  <a:pt x="4369" y="1200"/>
                  <a:pt x="4369" y="1200"/>
                </a:cubicBezTo>
                <a:cubicBezTo>
                  <a:pt x="4372" y="1204"/>
                  <a:pt x="4372" y="1204"/>
                  <a:pt x="4372" y="1204"/>
                </a:cubicBezTo>
                <a:cubicBezTo>
                  <a:pt x="4372" y="1204"/>
                  <a:pt x="4372" y="1204"/>
                  <a:pt x="4372" y="1204"/>
                </a:cubicBezTo>
                <a:cubicBezTo>
                  <a:pt x="4447" y="1139"/>
                  <a:pt x="4447" y="1139"/>
                  <a:pt x="4447" y="1139"/>
                </a:cubicBezTo>
                <a:close/>
                <a:moveTo>
                  <a:pt x="4537" y="1055"/>
                </a:moveTo>
                <a:cubicBezTo>
                  <a:pt x="4537" y="1055"/>
                  <a:pt x="4537" y="1055"/>
                  <a:pt x="4537" y="1055"/>
                </a:cubicBezTo>
                <a:cubicBezTo>
                  <a:pt x="4537" y="1052"/>
                  <a:pt x="4537" y="1052"/>
                  <a:pt x="4537" y="1052"/>
                </a:cubicBezTo>
                <a:cubicBezTo>
                  <a:pt x="4479" y="984"/>
                  <a:pt x="4479" y="984"/>
                  <a:pt x="4479" y="984"/>
                </a:cubicBezTo>
                <a:cubicBezTo>
                  <a:pt x="4476" y="980"/>
                  <a:pt x="4476" y="980"/>
                  <a:pt x="4476" y="980"/>
                </a:cubicBezTo>
                <a:cubicBezTo>
                  <a:pt x="4476" y="984"/>
                  <a:pt x="4476" y="984"/>
                  <a:pt x="4476" y="984"/>
                </a:cubicBezTo>
                <a:cubicBezTo>
                  <a:pt x="4401" y="1048"/>
                  <a:pt x="4401" y="1048"/>
                  <a:pt x="4401" y="1048"/>
                </a:cubicBezTo>
                <a:cubicBezTo>
                  <a:pt x="4401" y="1048"/>
                  <a:pt x="4401" y="1048"/>
                  <a:pt x="4401" y="1048"/>
                </a:cubicBezTo>
                <a:cubicBezTo>
                  <a:pt x="4401" y="1052"/>
                  <a:pt x="4401" y="1052"/>
                  <a:pt x="4401" y="1052"/>
                </a:cubicBezTo>
                <a:cubicBezTo>
                  <a:pt x="4460" y="1120"/>
                  <a:pt x="4460" y="1120"/>
                  <a:pt x="4460" y="1120"/>
                </a:cubicBezTo>
                <a:cubicBezTo>
                  <a:pt x="4463" y="1123"/>
                  <a:pt x="4463" y="1123"/>
                  <a:pt x="4463" y="1123"/>
                </a:cubicBezTo>
                <a:cubicBezTo>
                  <a:pt x="4466" y="1120"/>
                  <a:pt x="4466" y="1120"/>
                  <a:pt x="4466" y="1120"/>
                </a:cubicBezTo>
                <a:cubicBezTo>
                  <a:pt x="4537" y="1055"/>
                  <a:pt x="4537" y="1055"/>
                  <a:pt x="4537" y="1055"/>
                </a:cubicBezTo>
                <a:close/>
                <a:moveTo>
                  <a:pt x="4628" y="974"/>
                </a:moveTo>
                <a:cubicBezTo>
                  <a:pt x="4631" y="971"/>
                  <a:pt x="4631" y="971"/>
                  <a:pt x="4631" y="971"/>
                </a:cubicBezTo>
                <a:cubicBezTo>
                  <a:pt x="4628" y="971"/>
                  <a:pt x="4628" y="971"/>
                  <a:pt x="4628" y="971"/>
                </a:cubicBezTo>
                <a:cubicBezTo>
                  <a:pt x="4570" y="899"/>
                  <a:pt x="4570" y="899"/>
                  <a:pt x="4570" y="899"/>
                </a:cubicBezTo>
                <a:cubicBezTo>
                  <a:pt x="4570" y="899"/>
                  <a:pt x="4570" y="899"/>
                  <a:pt x="4570" y="899"/>
                </a:cubicBezTo>
                <a:cubicBezTo>
                  <a:pt x="4566" y="899"/>
                  <a:pt x="4566" y="899"/>
                  <a:pt x="4566" y="899"/>
                </a:cubicBezTo>
                <a:cubicBezTo>
                  <a:pt x="4495" y="964"/>
                  <a:pt x="4495" y="964"/>
                  <a:pt x="4495" y="964"/>
                </a:cubicBezTo>
                <a:cubicBezTo>
                  <a:pt x="4492" y="967"/>
                  <a:pt x="4492" y="967"/>
                  <a:pt x="4492" y="967"/>
                </a:cubicBezTo>
                <a:cubicBezTo>
                  <a:pt x="4492" y="971"/>
                  <a:pt x="4492" y="971"/>
                  <a:pt x="4492" y="971"/>
                </a:cubicBezTo>
                <a:cubicBezTo>
                  <a:pt x="4550" y="1039"/>
                  <a:pt x="4550" y="1039"/>
                  <a:pt x="4550" y="1039"/>
                </a:cubicBezTo>
                <a:cubicBezTo>
                  <a:pt x="4554" y="1042"/>
                  <a:pt x="4554" y="1042"/>
                  <a:pt x="4554" y="1042"/>
                </a:cubicBezTo>
                <a:cubicBezTo>
                  <a:pt x="4557" y="1039"/>
                  <a:pt x="4557" y="1039"/>
                  <a:pt x="4557" y="1039"/>
                </a:cubicBezTo>
                <a:cubicBezTo>
                  <a:pt x="4628" y="974"/>
                  <a:pt x="4628" y="974"/>
                  <a:pt x="4628" y="974"/>
                </a:cubicBezTo>
                <a:close/>
                <a:moveTo>
                  <a:pt x="4719" y="893"/>
                </a:moveTo>
                <a:cubicBezTo>
                  <a:pt x="4722" y="890"/>
                  <a:pt x="4722" y="890"/>
                  <a:pt x="4722" y="890"/>
                </a:cubicBezTo>
                <a:cubicBezTo>
                  <a:pt x="4719" y="887"/>
                  <a:pt x="4719" y="887"/>
                  <a:pt x="4719" y="887"/>
                </a:cubicBezTo>
                <a:cubicBezTo>
                  <a:pt x="4660" y="819"/>
                  <a:pt x="4660" y="819"/>
                  <a:pt x="4660" y="819"/>
                </a:cubicBezTo>
                <a:cubicBezTo>
                  <a:pt x="4660" y="815"/>
                  <a:pt x="4660" y="815"/>
                  <a:pt x="4660" y="815"/>
                </a:cubicBezTo>
                <a:cubicBezTo>
                  <a:pt x="4657" y="819"/>
                  <a:pt x="4657" y="819"/>
                  <a:pt x="4657" y="819"/>
                </a:cubicBezTo>
                <a:cubicBezTo>
                  <a:pt x="4586" y="883"/>
                  <a:pt x="4586" y="883"/>
                  <a:pt x="4586" y="883"/>
                </a:cubicBezTo>
                <a:cubicBezTo>
                  <a:pt x="4583" y="887"/>
                  <a:pt x="4583" y="887"/>
                  <a:pt x="4583" y="887"/>
                </a:cubicBezTo>
                <a:cubicBezTo>
                  <a:pt x="4586" y="887"/>
                  <a:pt x="4586" y="887"/>
                  <a:pt x="4586" y="887"/>
                </a:cubicBezTo>
                <a:cubicBezTo>
                  <a:pt x="4641" y="958"/>
                  <a:pt x="4641" y="958"/>
                  <a:pt x="4641" y="958"/>
                </a:cubicBezTo>
                <a:cubicBezTo>
                  <a:pt x="4644" y="961"/>
                  <a:pt x="4644" y="961"/>
                  <a:pt x="4644" y="961"/>
                </a:cubicBezTo>
                <a:cubicBezTo>
                  <a:pt x="4647" y="958"/>
                  <a:pt x="4647" y="958"/>
                  <a:pt x="4647" y="958"/>
                </a:cubicBezTo>
                <a:cubicBezTo>
                  <a:pt x="4719" y="893"/>
                  <a:pt x="4719" y="893"/>
                  <a:pt x="4719" y="893"/>
                </a:cubicBezTo>
                <a:close/>
                <a:moveTo>
                  <a:pt x="4809" y="812"/>
                </a:moveTo>
                <a:cubicBezTo>
                  <a:pt x="4812" y="809"/>
                  <a:pt x="4812" y="809"/>
                  <a:pt x="4812" y="809"/>
                </a:cubicBezTo>
                <a:cubicBezTo>
                  <a:pt x="4809" y="806"/>
                  <a:pt x="4809" y="806"/>
                  <a:pt x="4809" y="806"/>
                </a:cubicBezTo>
                <a:cubicBezTo>
                  <a:pt x="4754" y="738"/>
                  <a:pt x="4754" y="738"/>
                  <a:pt x="4754" y="738"/>
                </a:cubicBezTo>
                <a:cubicBezTo>
                  <a:pt x="4751" y="734"/>
                  <a:pt x="4751" y="734"/>
                  <a:pt x="4751" y="734"/>
                </a:cubicBezTo>
                <a:cubicBezTo>
                  <a:pt x="4748" y="738"/>
                  <a:pt x="4748" y="738"/>
                  <a:pt x="4748" y="738"/>
                </a:cubicBezTo>
                <a:cubicBezTo>
                  <a:pt x="4677" y="802"/>
                  <a:pt x="4677" y="802"/>
                  <a:pt x="4677" y="802"/>
                </a:cubicBezTo>
                <a:cubicBezTo>
                  <a:pt x="4673" y="802"/>
                  <a:pt x="4673" y="802"/>
                  <a:pt x="4673" y="802"/>
                </a:cubicBezTo>
                <a:cubicBezTo>
                  <a:pt x="4677" y="806"/>
                  <a:pt x="4677" y="806"/>
                  <a:pt x="4677" y="806"/>
                </a:cubicBezTo>
                <a:cubicBezTo>
                  <a:pt x="4735" y="874"/>
                  <a:pt x="4735" y="874"/>
                  <a:pt x="4735" y="874"/>
                </a:cubicBezTo>
                <a:cubicBezTo>
                  <a:pt x="4735" y="877"/>
                  <a:pt x="4735" y="877"/>
                  <a:pt x="4735" y="877"/>
                </a:cubicBezTo>
                <a:cubicBezTo>
                  <a:pt x="4738" y="877"/>
                  <a:pt x="4738" y="877"/>
                  <a:pt x="4738" y="877"/>
                </a:cubicBezTo>
                <a:cubicBezTo>
                  <a:pt x="4809" y="812"/>
                  <a:pt x="4809" y="812"/>
                  <a:pt x="4809" y="812"/>
                </a:cubicBezTo>
                <a:close/>
                <a:moveTo>
                  <a:pt x="4900" y="728"/>
                </a:moveTo>
                <a:cubicBezTo>
                  <a:pt x="4903" y="728"/>
                  <a:pt x="4903" y="728"/>
                  <a:pt x="4903" y="728"/>
                </a:cubicBezTo>
                <a:cubicBezTo>
                  <a:pt x="4900" y="725"/>
                  <a:pt x="4900" y="725"/>
                  <a:pt x="4900" y="725"/>
                </a:cubicBezTo>
                <a:cubicBezTo>
                  <a:pt x="4845" y="657"/>
                  <a:pt x="4845" y="657"/>
                  <a:pt x="4845" y="657"/>
                </a:cubicBezTo>
                <a:cubicBezTo>
                  <a:pt x="4842" y="653"/>
                  <a:pt x="4842" y="653"/>
                  <a:pt x="4842" y="653"/>
                </a:cubicBezTo>
                <a:cubicBezTo>
                  <a:pt x="4838" y="657"/>
                  <a:pt x="4838" y="657"/>
                  <a:pt x="4838" y="657"/>
                </a:cubicBezTo>
                <a:cubicBezTo>
                  <a:pt x="4767" y="721"/>
                  <a:pt x="4767" y="721"/>
                  <a:pt x="4767" y="721"/>
                </a:cubicBezTo>
                <a:cubicBezTo>
                  <a:pt x="4764" y="721"/>
                  <a:pt x="4764" y="721"/>
                  <a:pt x="4764" y="721"/>
                </a:cubicBezTo>
                <a:cubicBezTo>
                  <a:pt x="4767" y="725"/>
                  <a:pt x="4767" y="725"/>
                  <a:pt x="4767" y="725"/>
                </a:cubicBezTo>
                <a:cubicBezTo>
                  <a:pt x="4825" y="793"/>
                  <a:pt x="4825" y="793"/>
                  <a:pt x="4825" y="793"/>
                </a:cubicBezTo>
                <a:cubicBezTo>
                  <a:pt x="4825" y="796"/>
                  <a:pt x="4825" y="796"/>
                  <a:pt x="4825" y="796"/>
                </a:cubicBezTo>
                <a:cubicBezTo>
                  <a:pt x="4829" y="793"/>
                  <a:pt x="4829" y="793"/>
                  <a:pt x="4829" y="793"/>
                </a:cubicBezTo>
                <a:cubicBezTo>
                  <a:pt x="4900" y="728"/>
                  <a:pt x="4900" y="728"/>
                  <a:pt x="4900" y="728"/>
                </a:cubicBezTo>
                <a:close/>
                <a:moveTo>
                  <a:pt x="4994" y="647"/>
                </a:moveTo>
                <a:cubicBezTo>
                  <a:pt x="4994" y="644"/>
                  <a:pt x="4994" y="644"/>
                  <a:pt x="4994" y="644"/>
                </a:cubicBezTo>
                <a:cubicBezTo>
                  <a:pt x="4994" y="644"/>
                  <a:pt x="4994" y="644"/>
                  <a:pt x="4994" y="644"/>
                </a:cubicBezTo>
                <a:cubicBezTo>
                  <a:pt x="4935" y="576"/>
                  <a:pt x="4935" y="576"/>
                  <a:pt x="4935" y="576"/>
                </a:cubicBezTo>
                <a:cubicBezTo>
                  <a:pt x="4932" y="573"/>
                  <a:pt x="4932" y="573"/>
                  <a:pt x="4932" y="573"/>
                </a:cubicBezTo>
                <a:cubicBezTo>
                  <a:pt x="4929" y="573"/>
                  <a:pt x="4929" y="573"/>
                  <a:pt x="4929" y="573"/>
                </a:cubicBezTo>
                <a:cubicBezTo>
                  <a:pt x="4858" y="637"/>
                  <a:pt x="4858" y="637"/>
                  <a:pt x="4858" y="637"/>
                </a:cubicBezTo>
                <a:cubicBezTo>
                  <a:pt x="4858" y="641"/>
                  <a:pt x="4858" y="641"/>
                  <a:pt x="4858" y="641"/>
                </a:cubicBezTo>
                <a:cubicBezTo>
                  <a:pt x="4858" y="644"/>
                  <a:pt x="4858" y="644"/>
                  <a:pt x="4858" y="644"/>
                </a:cubicBezTo>
                <a:cubicBezTo>
                  <a:pt x="4916" y="712"/>
                  <a:pt x="4916" y="712"/>
                  <a:pt x="4916" y="712"/>
                </a:cubicBezTo>
                <a:cubicBezTo>
                  <a:pt x="4919" y="715"/>
                  <a:pt x="4919" y="715"/>
                  <a:pt x="4919" y="715"/>
                </a:cubicBezTo>
                <a:cubicBezTo>
                  <a:pt x="4919" y="712"/>
                  <a:pt x="4919" y="712"/>
                  <a:pt x="4919" y="712"/>
                </a:cubicBezTo>
                <a:cubicBezTo>
                  <a:pt x="4994" y="647"/>
                  <a:pt x="4994" y="647"/>
                  <a:pt x="4994" y="647"/>
                </a:cubicBezTo>
                <a:close/>
                <a:moveTo>
                  <a:pt x="5084" y="566"/>
                </a:moveTo>
                <a:cubicBezTo>
                  <a:pt x="5088" y="563"/>
                  <a:pt x="5088" y="563"/>
                  <a:pt x="5088" y="563"/>
                </a:cubicBezTo>
                <a:cubicBezTo>
                  <a:pt x="5084" y="560"/>
                  <a:pt x="5084" y="560"/>
                  <a:pt x="5084" y="560"/>
                </a:cubicBezTo>
                <a:cubicBezTo>
                  <a:pt x="5026" y="492"/>
                  <a:pt x="5026" y="492"/>
                  <a:pt x="5026" y="492"/>
                </a:cubicBezTo>
                <a:cubicBezTo>
                  <a:pt x="5023" y="488"/>
                  <a:pt x="5023" y="488"/>
                  <a:pt x="5023" y="488"/>
                </a:cubicBezTo>
                <a:cubicBezTo>
                  <a:pt x="5023" y="492"/>
                  <a:pt x="5023" y="492"/>
                  <a:pt x="5023" y="492"/>
                </a:cubicBezTo>
                <a:cubicBezTo>
                  <a:pt x="4948" y="556"/>
                  <a:pt x="4948" y="556"/>
                  <a:pt x="4948" y="556"/>
                </a:cubicBezTo>
                <a:cubicBezTo>
                  <a:pt x="4948" y="560"/>
                  <a:pt x="4948" y="560"/>
                  <a:pt x="4948" y="560"/>
                </a:cubicBezTo>
                <a:cubicBezTo>
                  <a:pt x="4948" y="560"/>
                  <a:pt x="4948" y="560"/>
                  <a:pt x="4948" y="560"/>
                </a:cubicBezTo>
                <a:cubicBezTo>
                  <a:pt x="5007" y="631"/>
                  <a:pt x="5007" y="631"/>
                  <a:pt x="5007" y="631"/>
                </a:cubicBezTo>
                <a:cubicBezTo>
                  <a:pt x="5010" y="634"/>
                  <a:pt x="5010" y="634"/>
                  <a:pt x="5010" y="634"/>
                </a:cubicBezTo>
                <a:cubicBezTo>
                  <a:pt x="5013" y="631"/>
                  <a:pt x="5013" y="631"/>
                  <a:pt x="5013" y="631"/>
                </a:cubicBezTo>
                <a:cubicBezTo>
                  <a:pt x="5084" y="566"/>
                  <a:pt x="5084" y="566"/>
                  <a:pt x="5084" y="566"/>
                </a:cubicBezTo>
                <a:close/>
                <a:moveTo>
                  <a:pt x="5175" y="485"/>
                </a:moveTo>
                <a:cubicBezTo>
                  <a:pt x="5178" y="482"/>
                  <a:pt x="5178" y="482"/>
                  <a:pt x="5178" y="482"/>
                </a:cubicBezTo>
                <a:cubicBezTo>
                  <a:pt x="5175" y="479"/>
                  <a:pt x="5175" y="479"/>
                  <a:pt x="5175" y="479"/>
                </a:cubicBezTo>
                <a:cubicBezTo>
                  <a:pt x="5117" y="411"/>
                  <a:pt x="5117" y="411"/>
                  <a:pt x="5117" y="411"/>
                </a:cubicBezTo>
                <a:cubicBezTo>
                  <a:pt x="5117" y="407"/>
                  <a:pt x="5117" y="407"/>
                  <a:pt x="5117" y="407"/>
                </a:cubicBezTo>
                <a:cubicBezTo>
                  <a:pt x="5113" y="411"/>
                  <a:pt x="5113" y="411"/>
                  <a:pt x="5113" y="411"/>
                </a:cubicBezTo>
                <a:cubicBezTo>
                  <a:pt x="5042" y="475"/>
                  <a:pt x="5042" y="475"/>
                  <a:pt x="5042" y="475"/>
                </a:cubicBezTo>
                <a:cubicBezTo>
                  <a:pt x="5039" y="475"/>
                  <a:pt x="5039" y="475"/>
                  <a:pt x="5039" y="475"/>
                </a:cubicBezTo>
                <a:cubicBezTo>
                  <a:pt x="5039" y="479"/>
                  <a:pt x="5039" y="479"/>
                  <a:pt x="5039" y="479"/>
                </a:cubicBezTo>
                <a:cubicBezTo>
                  <a:pt x="5097" y="547"/>
                  <a:pt x="5097" y="547"/>
                  <a:pt x="5097" y="547"/>
                </a:cubicBezTo>
                <a:cubicBezTo>
                  <a:pt x="5101" y="550"/>
                  <a:pt x="5101" y="550"/>
                  <a:pt x="5101" y="550"/>
                </a:cubicBezTo>
                <a:cubicBezTo>
                  <a:pt x="5104" y="550"/>
                  <a:pt x="5104" y="550"/>
                  <a:pt x="5104" y="550"/>
                </a:cubicBezTo>
                <a:cubicBezTo>
                  <a:pt x="5175" y="485"/>
                  <a:pt x="5175" y="485"/>
                  <a:pt x="5175" y="485"/>
                </a:cubicBezTo>
                <a:close/>
                <a:moveTo>
                  <a:pt x="5266" y="401"/>
                </a:moveTo>
                <a:cubicBezTo>
                  <a:pt x="5269" y="401"/>
                  <a:pt x="5269" y="401"/>
                  <a:pt x="5269" y="401"/>
                </a:cubicBezTo>
                <a:cubicBezTo>
                  <a:pt x="5266" y="398"/>
                  <a:pt x="5266" y="398"/>
                  <a:pt x="5266" y="398"/>
                </a:cubicBezTo>
                <a:cubicBezTo>
                  <a:pt x="5207" y="330"/>
                  <a:pt x="5207" y="330"/>
                  <a:pt x="5207" y="330"/>
                </a:cubicBezTo>
                <a:cubicBezTo>
                  <a:pt x="5207" y="327"/>
                  <a:pt x="5207" y="327"/>
                  <a:pt x="5207" y="327"/>
                </a:cubicBezTo>
                <a:cubicBezTo>
                  <a:pt x="5204" y="330"/>
                  <a:pt x="5204" y="330"/>
                  <a:pt x="5204" y="330"/>
                </a:cubicBezTo>
                <a:cubicBezTo>
                  <a:pt x="5133" y="395"/>
                  <a:pt x="5133" y="395"/>
                  <a:pt x="5133" y="395"/>
                </a:cubicBezTo>
                <a:cubicBezTo>
                  <a:pt x="5130" y="395"/>
                  <a:pt x="5130" y="395"/>
                  <a:pt x="5130" y="395"/>
                </a:cubicBezTo>
                <a:cubicBezTo>
                  <a:pt x="5133" y="398"/>
                  <a:pt x="5133" y="398"/>
                  <a:pt x="5133" y="398"/>
                </a:cubicBezTo>
                <a:cubicBezTo>
                  <a:pt x="5188" y="466"/>
                  <a:pt x="5188" y="466"/>
                  <a:pt x="5188" y="466"/>
                </a:cubicBezTo>
                <a:cubicBezTo>
                  <a:pt x="5191" y="469"/>
                  <a:pt x="5191" y="469"/>
                  <a:pt x="5191" y="469"/>
                </a:cubicBezTo>
                <a:cubicBezTo>
                  <a:pt x="5194" y="466"/>
                  <a:pt x="5194" y="466"/>
                  <a:pt x="5194" y="466"/>
                </a:cubicBezTo>
                <a:cubicBezTo>
                  <a:pt x="5266" y="401"/>
                  <a:pt x="5266" y="401"/>
                  <a:pt x="5266" y="401"/>
                </a:cubicBezTo>
                <a:close/>
                <a:moveTo>
                  <a:pt x="5207" y="485"/>
                </a:moveTo>
                <a:cubicBezTo>
                  <a:pt x="5204" y="485"/>
                  <a:pt x="5204" y="485"/>
                  <a:pt x="5204" y="485"/>
                </a:cubicBezTo>
                <a:cubicBezTo>
                  <a:pt x="5207" y="488"/>
                  <a:pt x="5207" y="488"/>
                  <a:pt x="5207" y="488"/>
                </a:cubicBezTo>
                <a:cubicBezTo>
                  <a:pt x="5266" y="556"/>
                  <a:pt x="5266" y="556"/>
                  <a:pt x="5266" y="556"/>
                </a:cubicBezTo>
                <a:cubicBezTo>
                  <a:pt x="5269" y="560"/>
                  <a:pt x="5269" y="560"/>
                  <a:pt x="5269" y="560"/>
                </a:cubicBezTo>
                <a:cubicBezTo>
                  <a:pt x="5269" y="556"/>
                  <a:pt x="5269" y="556"/>
                  <a:pt x="5269" y="556"/>
                </a:cubicBezTo>
                <a:cubicBezTo>
                  <a:pt x="5343" y="492"/>
                  <a:pt x="5343" y="492"/>
                  <a:pt x="5343" y="492"/>
                </a:cubicBezTo>
                <a:cubicBezTo>
                  <a:pt x="5343" y="492"/>
                  <a:pt x="5343" y="492"/>
                  <a:pt x="5343" y="492"/>
                </a:cubicBezTo>
                <a:cubicBezTo>
                  <a:pt x="5343" y="488"/>
                  <a:pt x="5343" y="488"/>
                  <a:pt x="5343" y="488"/>
                </a:cubicBezTo>
                <a:cubicBezTo>
                  <a:pt x="5285" y="420"/>
                  <a:pt x="5285" y="420"/>
                  <a:pt x="5285" y="420"/>
                </a:cubicBezTo>
                <a:cubicBezTo>
                  <a:pt x="5282" y="417"/>
                  <a:pt x="5282" y="417"/>
                  <a:pt x="5282" y="417"/>
                </a:cubicBezTo>
                <a:cubicBezTo>
                  <a:pt x="5279" y="420"/>
                  <a:pt x="5279" y="420"/>
                  <a:pt x="5279" y="420"/>
                </a:cubicBezTo>
                <a:cubicBezTo>
                  <a:pt x="5207" y="485"/>
                  <a:pt x="5207" y="485"/>
                  <a:pt x="5207" y="485"/>
                </a:cubicBezTo>
                <a:close/>
                <a:moveTo>
                  <a:pt x="5117" y="566"/>
                </a:moveTo>
                <a:cubicBezTo>
                  <a:pt x="5113" y="566"/>
                  <a:pt x="5113" y="566"/>
                  <a:pt x="5113" y="566"/>
                </a:cubicBezTo>
                <a:cubicBezTo>
                  <a:pt x="5117" y="569"/>
                  <a:pt x="5117" y="569"/>
                  <a:pt x="5117" y="569"/>
                </a:cubicBezTo>
                <a:cubicBezTo>
                  <a:pt x="5175" y="637"/>
                  <a:pt x="5175" y="637"/>
                  <a:pt x="5175" y="637"/>
                </a:cubicBezTo>
                <a:cubicBezTo>
                  <a:pt x="5175" y="641"/>
                  <a:pt x="5175" y="641"/>
                  <a:pt x="5175" y="641"/>
                </a:cubicBezTo>
                <a:cubicBezTo>
                  <a:pt x="5178" y="641"/>
                  <a:pt x="5178" y="641"/>
                  <a:pt x="5178" y="641"/>
                </a:cubicBezTo>
                <a:cubicBezTo>
                  <a:pt x="5249" y="576"/>
                  <a:pt x="5249" y="576"/>
                  <a:pt x="5249" y="576"/>
                </a:cubicBezTo>
                <a:cubicBezTo>
                  <a:pt x="5253" y="573"/>
                  <a:pt x="5253" y="573"/>
                  <a:pt x="5253" y="573"/>
                </a:cubicBezTo>
                <a:cubicBezTo>
                  <a:pt x="5249" y="569"/>
                  <a:pt x="5249" y="569"/>
                  <a:pt x="5249" y="569"/>
                </a:cubicBezTo>
                <a:cubicBezTo>
                  <a:pt x="5194" y="501"/>
                  <a:pt x="5194" y="501"/>
                  <a:pt x="5194" y="501"/>
                </a:cubicBezTo>
                <a:cubicBezTo>
                  <a:pt x="5191" y="498"/>
                  <a:pt x="5191" y="498"/>
                  <a:pt x="5191" y="498"/>
                </a:cubicBezTo>
                <a:cubicBezTo>
                  <a:pt x="5188" y="501"/>
                  <a:pt x="5188" y="501"/>
                  <a:pt x="5188" y="501"/>
                </a:cubicBezTo>
                <a:cubicBezTo>
                  <a:pt x="5117" y="566"/>
                  <a:pt x="5117" y="566"/>
                  <a:pt x="5117" y="566"/>
                </a:cubicBezTo>
                <a:close/>
                <a:moveTo>
                  <a:pt x="5026" y="647"/>
                </a:moveTo>
                <a:cubicBezTo>
                  <a:pt x="5023" y="650"/>
                  <a:pt x="5023" y="650"/>
                  <a:pt x="5023" y="650"/>
                </a:cubicBezTo>
                <a:cubicBezTo>
                  <a:pt x="5026" y="653"/>
                  <a:pt x="5026" y="653"/>
                  <a:pt x="5026" y="653"/>
                </a:cubicBezTo>
                <a:cubicBezTo>
                  <a:pt x="5084" y="721"/>
                  <a:pt x="5084" y="721"/>
                  <a:pt x="5084" y="721"/>
                </a:cubicBezTo>
                <a:cubicBezTo>
                  <a:pt x="5084" y="725"/>
                  <a:pt x="5084" y="725"/>
                  <a:pt x="5084" y="725"/>
                </a:cubicBezTo>
                <a:cubicBezTo>
                  <a:pt x="5088" y="721"/>
                  <a:pt x="5088" y="721"/>
                  <a:pt x="5088" y="721"/>
                </a:cubicBezTo>
                <a:cubicBezTo>
                  <a:pt x="5159" y="657"/>
                  <a:pt x="5159" y="657"/>
                  <a:pt x="5159" y="657"/>
                </a:cubicBezTo>
                <a:cubicBezTo>
                  <a:pt x="5162" y="653"/>
                  <a:pt x="5162" y="653"/>
                  <a:pt x="5162" y="653"/>
                </a:cubicBezTo>
                <a:cubicBezTo>
                  <a:pt x="5159" y="650"/>
                  <a:pt x="5159" y="650"/>
                  <a:pt x="5159" y="650"/>
                </a:cubicBezTo>
                <a:cubicBezTo>
                  <a:pt x="5104" y="582"/>
                  <a:pt x="5104" y="582"/>
                  <a:pt x="5104" y="582"/>
                </a:cubicBezTo>
                <a:cubicBezTo>
                  <a:pt x="5101" y="579"/>
                  <a:pt x="5101" y="579"/>
                  <a:pt x="5101" y="579"/>
                </a:cubicBezTo>
                <a:cubicBezTo>
                  <a:pt x="5097" y="582"/>
                  <a:pt x="5097" y="582"/>
                  <a:pt x="5097" y="582"/>
                </a:cubicBezTo>
                <a:cubicBezTo>
                  <a:pt x="5026" y="647"/>
                  <a:pt x="5026" y="647"/>
                  <a:pt x="5026" y="647"/>
                </a:cubicBezTo>
                <a:close/>
                <a:moveTo>
                  <a:pt x="4935" y="728"/>
                </a:moveTo>
                <a:cubicBezTo>
                  <a:pt x="4932" y="731"/>
                  <a:pt x="4932" y="731"/>
                  <a:pt x="4932" y="731"/>
                </a:cubicBezTo>
                <a:cubicBezTo>
                  <a:pt x="4935" y="734"/>
                  <a:pt x="4935" y="734"/>
                  <a:pt x="4935" y="734"/>
                </a:cubicBezTo>
                <a:cubicBezTo>
                  <a:pt x="4990" y="802"/>
                  <a:pt x="4990" y="802"/>
                  <a:pt x="4990" y="802"/>
                </a:cubicBezTo>
                <a:cubicBezTo>
                  <a:pt x="4994" y="806"/>
                  <a:pt x="4994" y="806"/>
                  <a:pt x="4994" y="806"/>
                </a:cubicBezTo>
                <a:cubicBezTo>
                  <a:pt x="4997" y="802"/>
                  <a:pt x="4997" y="802"/>
                  <a:pt x="4997" y="802"/>
                </a:cubicBezTo>
                <a:cubicBezTo>
                  <a:pt x="5068" y="738"/>
                  <a:pt x="5068" y="738"/>
                  <a:pt x="5068" y="738"/>
                </a:cubicBezTo>
                <a:cubicBezTo>
                  <a:pt x="5071" y="738"/>
                  <a:pt x="5071" y="738"/>
                  <a:pt x="5071" y="738"/>
                </a:cubicBezTo>
                <a:cubicBezTo>
                  <a:pt x="5068" y="734"/>
                  <a:pt x="5068" y="734"/>
                  <a:pt x="5068" y="734"/>
                </a:cubicBezTo>
                <a:cubicBezTo>
                  <a:pt x="5010" y="666"/>
                  <a:pt x="5010" y="666"/>
                  <a:pt x="5010" y="666"/>
                </a:cubicBezTo>
                <a:cubicBezTo>
                  <a:pt x="5010" y="663"/>
                  <a:pt x="5010" y="663"/>
                  <a:pt x="5010" y="663"/>
                </a:cubicBezTo>
                <a:cubicBezTo>
                  <a:pt x="5007" y="663"/>
                  <a:pt x="5007" y="663"/>
                  <a:pt x="5007" y="663"/>
                </a:cubicBezTo>
                <a:cubicBezTo>
                  <a:pt x="4935" y="728"/>
                  <a:pt x="4935" y="728"/>
                  <a:pt x="4935" y="728"/>
                </a:cubicBezTo>
                <a:close/>
                <a:moveTo>
                  <a:pt x="4845" y="812"/>
                </a:moveTo>
                <a:cubicBezTo>
                  <a:pt x="4842" y="812"/>
                  <a:pt x="4842" y="812"/>
                  <a:pt x="4842" y="812"/>
                </a:cubicBezTo>
                <a:cubicBezTo>
                  <a:pt x="4842" y="815"/>
                  <a:pt x="4842" y="815"/>
                  <a:pt x="4842" y="815"/>
                </a:cubicBezTo>
                <a:cubicBezTo>
                  <a:pt x="4900" y="883"/>
                  <a:pt x="4900" y="883"/>
                  <a:pt x="4900" y="883"/>
                </a:cubicBezTo>
                <a:cubicBezTo>
                  <a:pt x="4903" y="887"/>
                  <a:pt x="4903" y="887"/>
                  <a:pt x="4903" y="887"/>
                </a:cubicBezTo>
                <a:cubicBezTo>
                  <a:pt x="4906" y="883"/>
                  <a:pt x="4906" y="883"/>
                  <a:pt x="4906" y="883"/>
                </a:cubicBezTo>
                <a:cubicBezTo>
                  <a:pt x="4978" y="819"/>
                  <a:pt x="4978" y="819"/>
                  <a:pt x="4978" y="819"/>
                </a:cubicBezTo>
                <a:cubicBezTo>
                  <a:pt x="4981" y="819"/>
                  <a:pt x="4981" y="819"/>
                  <a:pt x="4981" y="819"/>
                </a:cubicBezTo>
                <a:cubicBezTo>
                  <a:pt x="4978" y="815"/>
                  <a:pt x="4978" y="815"/>
                  <a:pt x="4978" y="815"/>
                </a:cubicBezTo>
                <a:cubicBezTo>
                  <a:pt x="4919" y="747"/>
                  <a:pt x="4919" y="747"/>
                  <a:pt x="4919" y="747"/>
                </a:cubicBezTo>
                <a:cubicBezTo>
                  <a:pt x="4919" y="744"/>
                  <a:pt x="4919" y="744"/>
                  <a:pt x="4919" y="744"/>
                </a:cubicBezTo>
                <a:cubicBezTo>
                  <a:pt x="4916" y="747"/>
                  <a:pt x="4916" y="747"/>
                  <a:pt x="4916" y="747"/>
                </a:cubicBezTo>
                <a:cubicBezTo>
                  <a:pt x="4845" y="812"/>
                  <a:pt x="4845" y="812"/>
                  <a:pt x="4845" y="812"/>
                </a:cubicBezTo>
                <a:close/>
                <a:moveTo>
                  <a:pt x="4751" y="893"/>
                </a:moveTo>
                <a:cubicBezTo>
                  <a:pt x="4751" y="893"/>
                  <a:pt x="4751" y="893"/>
                  <a:pt x="4751" y="893"/>
                </a:cubicBezTo>
                <a:cubicBezTo>
                  <a:pt x="4751" y="896"/>
                  <a:pt x="4751" y="896"/>
                  <a:pt x="4751" y="896"/>
                </a:cubicBezTo>
                <a:cubicBezTo>
                  <a:pt x="4809" y="964"/>
                  <a:pt x="4809" y="964"/>
                  <a:pt x="4809" y="964"/>
                </a:cubicBezTo>
                <a:cubicBezTo>
                  <a:pt x="4812" y="967"/>
                  <a:pt x="4812" y="967"/>
                  <a:pt x="4812" y="967"/>
                </a:cubicBezTo>
                <a:cubicBezTo>
                  <a:pt x="4816" y="967"/>
                  <a:pt x="4816" y="967"/>
                  <a:pt x="4816" y="967"/>
                </a:cubicBezTo>
                <a:cubicBezTo>
                  <a:pt x="4887" y="903"/>
                  <a:pt x="4887" y="903"/>
                  <a:pt x="4887" y="903"/>
                </a:cubicBezTo>
                <a:cubicBezTo>
                  <a:pt x="4887" y="899"/>
                  <a:pt x="4887" y="899"/>
                  <a:pt x="4887" y="899"/>
                </a:cubicBezTo>
                <a:cubicBezTo>
                  <a:pt x="4887" y="896"/>
                  <a:pt x="4887" y="896"/>
                  <a:pt x="4887" y="896"/>
                </a:cubicBezTo>
                <a:cubicBezTo>
                  <a:pt x="4829" y="828"/>
                  <a:pt x="4829" y="828"/>
                  <a:pt x="4829" y="828"/>
                </a:cubicBezTo>
                <a:cubicBezTo>
                  <a:pt x="4825" y="825"/>
                  <a:pt x="4825" y="825"/>
                  <a:pt x="4825" y="825"/>
                </a:cubicBezTo>
                <a:cubicBezTo>
                  <a:pt x="4825" y="828"/>
                  <a:pt x="4825" y="828"/>
                  <a:pt x="4825" y="828"/>
                </a:cubicBezTo>
                <a:cubicBezTo>
                  <a:pt x="4751" y="893"/>
                  <a:pt x="4751" y="893"/>
                  <a:pt x="4751" y="893"/>
                </a:cubicBezTo>
                <a:close/>
                <a:moveTo>
                  <a:pt x="4660" y="974"/>
                </a:moveTo>
                <a:cubicBezTo>
                  <a:pt x="4657" y="977"/>
                  <a:pt x="4657" y="977"/>
                  <a:pt x="4657" y="977"/>
                </a:cubicBezTo>
                <a:cubicBezTo>
                  <a:pt x="4660" y="980"/>
                  <a:pt x="4660" y="980"/>
                  <a:pt x="4660" y="980"/>
                </a:cubicBezTo>
                <a:cubicBezTo>
                  <a:pt x="4719" y="1048"/>
                  <a:pt x="4719" y="1048"/>
                  <a:pt x="4719" y="1048"/>
                </a:cubicBezTo>
                <a:cubicBezTo>
                  <a:pt x="4722" y="1052"/>
                  <a:pt x="4722" y="1052"/>
                  <a:pt x="4722" y="1052"/>
                </a:cubicBezTo>
                <a:cubicBezTo>
                  <a:pt x="4722" y="1048"/>
                  <a:pt x="4722" y="1048"/>
                  <a:pt x="4722" y="1048"/>
                </a:cubicBezTo>
                <a:cubicBezTo>
                  <a:pt x="4796" y="984"/>
                  <a:pt x="4796" y="984"/>
                  <a:pt x="4796" y="984"/>
                </a:cubicBezTo>
                <a:cubicBezTo>
                  <a:pt x="4796" y="980"/>
                  <a:pt x="4796" y="980"/>
                  <a:pt x="4796" y="980"/>
                </a:cubicBezTo>
                <a:cubicBezTo>
                  <a:pt x="4796" y="977"/>
                  <a:pt x="4796" y="977"/>
                  <a:pt x="4796" y="977"/>
                </a:cubicBezTo>
                <a:cubicBezTo>
                  <a:pt x="4738" y="909"/>
                  <a:pt x="4738" y="909"/>
                  <a:pt x="4738" y="909"/>
                </a:cubicBezTo>
                <a:cubicBezTo>
                  <a:pt x="4735" y="906"/>
                  <a:pt x="4735" y="906"/>
                  <a:pt x="4735" y="906"/>
                </a:cubicBezTo>
                <a:cubicBezTo>
                  <a:pt x="4732" y="909"/>
                  <a:pt x="4732" y="909"/>
                  <a:pt x="4732" y="909"/>
                </a:cubicBezTo>
                <a:cubicBezTo>
                  <a:pt x="4660" y="974"/>
                  <a:pt x="4660" y="974"/>
                  <a:pt x="4660" y="974"/>
                </a:cubicBezTo>
                <a:close/>
                <a:moveTo>
                  <a:pt x="4570" y="1055"/>
                </a:moveTo>
                <a:cubicBezTo>
                  <a:pt x="4566" y="1058"/>
                  <a:pt x="4566" y="1058"/>
                  <a:pt x="4566" y="1058"/>
                </a:cubicBezTo>
                <a:cubicBezTo>
                  <a:pt x="4570" y="1061"/>
                  <a:pt x="4570" y="1061"/>
                  <a:pt x="4570" y="1061"/>
                </a:cubicBezTo>
                <a:cubicBezTo>
                  <a:pt x="4628" y="1129"/>
                  <a:pt x="4628" y="1129"/>
                  <a:pt x="4628" y="1129"/>
                </a:cubicBezTo>
                <a:cubicBezTo>
                  <a:pt x="4628" y="1132"/>
                  <a:pt x="4628" y="1132"/>
                  <a:pt x="4628" y="1132"/>
                </a:cubicBezTo>
                <a:cubicBezTo>
                  <a:pt x="4631" y="1129"/>
                  <a:pt x="4631" y="1129"/>
                  <a:pt x="4631" y="1129"/>
                </a:cubicBezTo>
                <a:cubicBezTo>
                  <a:pt x="4702" y="1065"/>
                  <a:pt x="4702" y="1065"/>
                  <a:pt x="4702" y="1065"/>
                </a:cubicBezTo>
                <a:cubicBezTo>
                  <a:pt x="4706" y="1065"/>
                  <a:pt x="4706" y="1065"/>
                  <a:pt x="4706" y="1065"/>
                </a:cubicBezTo>
                <a:cubicBezTo>
                  <a:pt x="4702" y="1061"/>
                  <a:pt x="4702" y="1061"/>
                  <a:pt x="4702" y="1061"/>
                </a:cubicBezTo>
                <a:cubicBezTo>
                  <a:pt x="4647" y="993"/>
                  <a:pt x="4647" y="993"/>
                  <a:pt x="4647" y="993"/>
                </a:cubicBezTo>
                <a:cubicBezTo>
                  <a:pt x="4644" y="990"/>
                  <a:pt x="4644" y="990"/>
                  <a:pt x="4644" y="990"/>
                </a:cubicBezTo>
                <a:cubicBezTo>
                  <a:pt x="4641" y="990"/>
                  <a:pt x="4641" y="990"/>
                  <a:pt x="4641" y="990"/>
                </a:cubicBezTo>
                <a:cubicBezTo>
                  <a:pt x="4570" y="1055"/>
                  <a:pt x="4570" y="1055"/>
                  <a:pt x="4570" y="1055"/>
                </a:cubicBezTo>
                <a:close/>
                <a:moveTo>
                  <a:pt x="4479" y="1139"/>
                </a:moveTo>
                <a:cubicBezTo>
                  <a:pt x="4476" y="1139"/>
                  <a:pt x="4476" y="1139"/>
                  <a:pt x="4476" y="1139"/>
                </a:cubicBezTo>
                <a:cubicBezTo>
                  <a:pt x="4479" y="1142"/>
                  <a:pt x="4479" y="1142"/>
                  <a:pt x="4479" y="1142"/>
                </a:cubicBezTo>
                <a:cubicBezTo>
                  <a:pt x="4534" y="1210"/>
                  <a:pt x="4534" y="1210"/>
                  <a:pt x="4534" y="1210"/>
                </a:cubicBezTo>
                <a:cubicBezTo>
                  <a:pt x="4537" y="1213"/>
                  <a:pt x="4537" y="1213"/>
                  <a:pt x="4537" y="1213"/>
                </a:cubicBezTo>
                <a:cubicBezTo>
                  <a:pt x="4541" y="1210"/>
                  <a:pt x="4541" y="1210"/>
                  <a:pt x="4541" y="1210"/>
                </a:cubicBezTo>
                <a:cubicBezTo>
                  <a:pt x="4612" y="1145"/>
                  <a:pt x="4612" y="1145"/>
                  <a:pt x="4612" y="1145"/>
                </a:cubicBezTo>
                <a:cubicBezTo>
                  <a:pt x="4615" y="1145"/>
                  <a:pt x="4615" y="1145"/>
                  <a:pt x="4615" y="1145"/>
                </a:cubicBezTo>
                <a:cubicBezTo>
                  <a:pt x="4612" y="1142"/>
                  <a:pt x="4612" y="1142"/>
                  <a:pt x="4612" y="1142"/>
                </a:cubicBezTo>
                <a:cubicBezTo>
                  <a:pt x="4557" y="1074"/>
                  <a:pt x="4557" y="1074"/>
                  <a:pt x="4557" y="1074"/>
                </a:cubicBezTo>
                <a:cubicBezTo>
                  <a:pt x="4554" y="1071"/>
                  <a:pt x="4554" y="1071"/>
                  <a:pt x="4554" y="1071"/>
                </a:cubicBezTo>
                <a:cubicBezTo>
                  <a:pt x="4550" y="1074"/>
                  <a:pt x="4550" y="1074"/>
                  <a:pt x="4550" y="1074"/>
                </a:cubicBezTo>
                <a:cubicBezTo>
                  <a:pt x="4479" y="1139"/>
                  <a:pt x="4479" y="1139"/>
                  <a:pt x="4479" y="1139"/>
                </a:cubicBezTo>
                <a:close/>
                <a:moveTo>
                  <a:pt x="4388" y="1220"/>
                </a:moveTo>
                <a:cubicBezTo>
                  <a:pt x="4385" y="1220"/>
                  <a:pt x="4385" y="1220"/>
                  <a:pt x="4385" y="1220"/>
                </a:cubicBezTo>
                <a:cubicBezTo>
                  <a:pt x="4388" y="1223"/>
                  <a:pt x="4388" y="1223"/>
                  <a:pt x="4388" y="1223"/>
                </a:cubicBezTo>
                <a:cubicBezTo>
                  <a:pt x="4443" y="1291"/>
                  <a:pt x="4443" y="1291"/>
                  <a:pt x="4443" y="1291"/>
                </a:cubicBezTo>
                <a:cubicBezTo>
                  <a:pt x="4447" y="1294"/>
                  <a:pt x="4447" y="1294"/>
                  <a:pt x="4447" y="1294"/>
                </a:cubicBezTo>
                <a:cubicBezTo>
                  <a:pt x="4450" y="1294"/>
                  <a:pt x="4450" y="1294"/>
                  <a:pt x="4450" y="1294"/>
                </a:cubicBezTo>
                <a:cubicBezTo>
                  <a:pt x="4521" y="1230"/>
                  <a:pt x="4521" y="1230"/>
                  <a:pt x="4521" y="1230"/>
                </a:cubicBezTo>
                <a:cubicBezTo>
                  <a:pt x="4524" y="1226"/>
                  <a:pt x="4524" y="1226"/>
                  <a:pt x="4524" y="1226"/>
                </a:cubicBezTo>
                <a:cubicBezTo>
                  <a:pt x="4521" y="1223"/>
                  <a:pt x="4521" y="1223"/>
                  <a:pt x="4521" y="1223"/>
                </a:cubicBezTo>
                <a:cubicBezTo>
                  <a:pt x="4463" y="1155"/>
                  <a:pt x="4463" y="1155"/>
                  <a:pt x="4463" y="1155"/>
                </a:cubicBezTo>
                <a:cubicBezTo>
                  <a:pt x="4463" y="1152"/>
                  <a:pt x="4463" y="1152"/>
                  <a:pt x="4463" y="1152"/>
                </a:cubicBezTo>
                <a:cubicBezTo>
                  <a:pt x="4460" y="1155"/>
                  <a:pt x="4460" y="1155"/>
                  <a:pt x="4460" y="1155"/>
                </a:cubicBezTo>
                <a:cubicBezTo>
                  <a:pt x="4388" y="1220"/>
                  <a:pt x="4388" y="1220"/>
                  <a:pt x="4388" y="1220"/>
                </a:cubicBezTo>
                <a:close/>
                <a:moveTo>
                  <a:pt x="4295" y="1301"/>
                </a:moveTo>
                <a:cubicBezTo>
                  <a:pt x="4295" y="1304"/>
                  <a:pt x="4295" y="1304"/>
                  <a:pt x="4295" y="1304"/>
                </a:cubicBezTo>
                <a:cubicBezTo>
                  <a:pt x="4295" y="1307"/>
                  <a:pt x="4295" y="1307"/>
                  <a:pt x="4295" y="1307"/>
                </a:cubicBezTo>
                <a:cubicBezTo>
                  <a:pt x="4353" y="1375"/>
                  <a:pt x="4353" y="1375"/>
                  <a:pt x="4353" y="1375"/>
                </a:cubicBezTo>
                <a:cubicBezTo>
                  <a:pt x="4356" y="1378"/>
                  <a:pt x="4356" y="1378"/>
                  <a:pt x="4356" y="1378"/>
                </a:cubicBezTo>
                <a:cubicBezTo>
                  <a:pt x="4359" y="1375"/>
                  <a:pt x="4359" y="1375"/>
                  <a:pt x="4359" y="1375"/>
                </a:cubicBezTo>
                <a:cubicBezTo>
                  <a:pt x="4431" y="1311"/>
                  <a:pt x="4431" y="1311"/>
                  <a:pt x="4431" y="1311"/>
                </a:cubicBezTo>
                <a:cubicBezTo>
                  <a:pt x="4434" y="1307"/>
                  <a:pt x="4434" y="1307"/>
                  <a:pt x="4434" y="1307"/>
                </a:cubicBezTo>
                <a:cubicBezTo>
                  <a:pt x="4431" y="1304"/>
                  <a:pt x="4431" y="1304"/>
                  <a:pt x="4431" y="1304"/>
                </a:cubicBezTo>
                <a:cubicBezTo>
                  <a:pt x="4372" y="1236"/>
                  <a:pt x="4372" y="1236"/>
                  <a:pt x="4372" y="1236"/>
                </a:cubicBezTo>
                <a:cubicBezTo>
                  <a:pt x="4369" y="1233"/>
                  <a:pt x="4369" y="1233"/>
                  <a:pt x="4369" y="1233"/>
                </a:cubicBezTo>
                <a:cubicBezTo>
                  <a:pt x="4369" y="1236"/>
                  <a:pt x="4369" y="1236"/>
                  <a:pt x="4369" y="1236"/>
                </a:cubicBezTo>
                <a:cubicBezTo>
                  <a:pt x="4295" y="1301"/>
                  <a:pt x="4295" y="1301"/>
                  <a:pt x="4295" y="1301"/>
                </a:cubicBezTo>
                <a:close/>
                <a:moveTo>
                  <a:pt x="4204" y="1382"/>
                </a:moveTo>
                <a:cubicBezTo>
                  <a:pt x="4204" y="1385"/>
                  <a:pt x="4204" y="1385"/>
                  <a:pt x="4204" y="1385"/>
                </a:cubicBezTo>
                <a:cubicBezTo>
                  <a:pt x="4204" y="1388"/>
                  <a:pt x="4204" y="1388"/>
                  <a:pt x="4204" y="1388"/>
                </a:cubicBezTo>
                <a:cubicBezTo>
                  <a:pt x="4262" y="1456"/>
                  <a:pt x="4262" y="1456"/>
                  <a:pt x="4262" y="1456"/>
                </a:cubicBezTo>
                <a:cubicBezTo>
                  <a:pt x="4265" y="1459"/>
                  <a:pt x="4265" y="1459"/>
                  <a:pt x="4265" y="1459"/>
                </a:cubicBezTo>
                <a:cubicBezTo>
                  <a:pt x="4265" y="1456"/>
                  <a:pt x="4265" y="1456"/>
                  <a:pt x="4265" y="1456"/>
                </a:cubicBezTo>
                <a:cubicBezTo>
                  <a:pt x="4340" y="1391"/>
                  <a:pt x="4340" y="1391"/>
                  <a:pt x="4340" y="1391"/>
                </a:cubicBezTo>
                <a:cubicBezTo>
                  <a:pt x="4340" y="1391"/>
                  <a:pt x="4340" y="1391"/>
                  <a:pt x="4340" y="1391"/>
                </a:cubicBezTo>
                <a:cubicBezTo>
                  <a:pt x="4340" y="1388"/>
                  <a:pt x="4340" y="1388"/>
                  <a:pt x="4340" y="1388"/>
                </a:cubicBezTo>
                <a:cubicBezTo>
                  <a:pt x="4282" y="1320"/>
                  <a:pt x="4282" y="1320"/>
                  <a:pt x="4282" y="1320"/>
                </a:cubicBezTo>
                <a:cubicBezTo>
                  <a:pt x="4278" y="1317"/>
                  <a:pt x="4278" y="1317"/>
                  <a:pt x="4278" y="1317"/>
                </a:cubicBezTo>
                <a:cubicBezTo>
                  <a:pt x="4275" y="1317"/>
                  <a:pt x="4275" y="1317"/>
                  <a:pt x="4275" y="1317"/>
                </a:cubicBezTo>
                <a:cubicBezTo>
                  <a:pt x="4204" y="1382"/>
                  <a:pt x="4204" y="1382"/>
                  <a:pt x="4204" y="1382"/>
                </a:cubicBezTo>
                <a:close/>
                <a:moveTo>
                  <a:pt x="4113" y="1466"/>
                </a:moveTo>
                <a:cubicBezTo>
                  <a:pt x="4110" y="1466"/>
                  <a:pt x="4110" y="1466"/>
                  <a:pt x="4110" y="1466"/>
                </a:cubicBezTo>
                <a:cubicBezTo>
                  <a:pt x="4113" y="1469"/>
                  <a:pt x="4113" y="1469"/>
                  <a:pt x="4113" y="1469"/>
                </a:cubicBezTo>
                <a:cubicBezTo>
                  <a:pt x="4172" y="1537"/>
                  <a:pt x="4172" y="1537"/>
                  <a:pt x="4172" y="1537"/>
                </a:cubicBezTo>
                <a:cubicBezTo>
                  <a:pt x="4172" y="1540"/>
                  <a:pt x="4172" y="1540"/>
                  <a:pt x="4172" y="1540"/>
                </a:cubicBezTo>
                <a:cubicBezTo>
                  <a:pt x="4175" y="1537"/>
                  <a:pt x="4175" y="1537"/>
                  <a:pt x="4175" y="1537"/>
                </a:cubicBezTo>
                <a:cubicBezTo>
                  <a:pt x="4246" y="1472"/>
                  <a:pt x="4246" y="1472"/>
                  <a:pt x="4246" y="1472"/>
                </a:cubicBezTo>
                <a:cubicBezTo>
                  <a:pt x="4249" y="1472"/>
                  <a:pt x="4249" y="1472"/>
                  <a:pt x="4249" y="1472"/>
                </a:cubicBezTo>
                <a:cubicBezTo>
                  <a:pt x="4249" y="1469"/>
                  <a:pt x="4249" y="1469"/>
                  <a:pt x="4249" y="1469"/>
                </a:cubicBezTo>
                <a:cubicBezTo>
                  <a:pt x="4191" y="1401"/>
                  <a:pt x="4191" y="1401"/>
                  <a:pt x="4191" y="1401"/>
                </a:cubicBezTo>
                <a:cubicBezTo>
                  <a:pt x="4188" y="1398"/>
                  <a:pt x="4188" y="1398"/>
                  <a:pt x="4188" y="1398"/>
                </a:cubicBezTo>
                <a:cubicBezTo>
                  <a:pt x="4185" y="1401"/>
                  <a:pt x="4185" y="1401"/>
                  <a:pt x="4185" y="1401"/>
                </a:cubicBezTo>
                <a:cubicBezTo>
                  <a:pt x="4113" y="1466"/>
                  <a:pt x="4113" y="1466"/>
                  <a:pt x="4113" y="1466"/>
                </a:cubicBezTo>
                <a:close/>
                <a:moveTo>
                  <a:pt x="4023" y="1547"/>
                </a:moveTo>
                <a:cubicBezTo>
                  <a:pt x="4020" y="1547"/>
                  <a:pt x="4020" y="1547"/>
                  <a:pt x="4020" y="1547"/>
                </a:cubicBezTo>
                <a:cubicBezTo>
                  <a:pt x="4023" y="1550"/>
                  <a:pt x="4023" y="1550"/>
                  <a:pt x="4023" y="1550"/>
                </a:cubicBezTo>
                <a:cubicBezTo>
                  <a:pt x="4081" y="1618"/>
                  <a:pt x="4081" y="1618"/>
                  <a:pt x="4081" y="1618"/>
                </a:cubicBezTo>
                <a:cubicBezTo>
                  <a:pt x="4081" y="1621"/>
                  <a:pt x="4081" y="1621"/>
                  <a:pt x="4081" y="1621"/>
                </a:cubicBezTo>
                <a:cubicBezTo>
                  <a:pt x="4084" y="1621"/>
                  <a:pt x="4084" y="1621"/>
                  <a:pt x="4084" y="1621"/>
                </a:cubicBezTo>
                <a:cubicBezTo>
                  <a:pt x="4155" y="1556"/>
                  <a:pt x="4155" y="1556"/>
                  <a:pt x="4155" y="1556"/>
                </a:cubicBezTo>
                <a:cubicBezTo>
                  <a:pt x="4159" y="1553"/>
                  <a:pt x="4159" y="1553"/>
                  <a:pt x="4159" y="1553"/>
                </a:cubicBezTo>
                <a:cubicBezTo>
                  <a:pt x="4155" y="1550"/>
                  <a:pt x="4155" y="1550"/>
                  <a:pt x="4155" y="1550"/>
                </a:cubicBezTo>
                <a:cubicBezTo>
                  <a:pt x="4100" y="1482"/>
                  <a:pt x="4100" y="1482"/>
                  <a:pt x="4100" y="1482"/>
                </a:cubicBezTo>
                <a:cubicBezTo>
                  <a:pt x="4097" y="1479"/>
                  <a:pt x="4097" y="1479"/>
                  <a:pt x="4097" y="1479"/>
                </a:cubicBezTo>
                <a:cubicBezTo>
                  <a:pt x="4094" y="1482"/>
                  <a:pt x="4094" y="1482"/>
                  <a:pt x="4094" y="1482"/>
                </a:cubicBezTo>
                <a:cubicBezTo>
                  <a:pt x="4023" y="1547"/>
                  <a:pt x="4023" y="1547"/>
                  <a:pt x="4023" y="1547"/>
                </a:cubicBezTo>
                <a:close/>
                <a:moveTo>
                  <a:pt x="3932" y="1628"/>
                </a:moveTo>
                <a:cubicBezTo>
                  <a:pt x="3929" y="1631"/>
                  <a:pt x="3929" y="1631"/>
                  <a:pt x="3929" y="1631"/>
                </a:cubicBezTo>
                <a:cubicBezTo>
                  <a:pt x="3932" y="1634"/>
                  <a:pt x="3932" y="1634"/>
                  <a:pt x="3932" y="1634"/>
                </a:cubicBezTo>
                <a:cubicBezTo>
                  <a:pt x="3987" y="1702"/>
                  <a:pt x="3987" y="1702"/>
                  <a:pt x="3987" y="1702"/>
                </a:cubicBezTo>
                <a:cubicBezTo>
                  <a:pt x="3990" y="1705"/>
                  <a:pt x="3990" y="1705"/>
                  <a:pt x="3990" y="1705"/>
                </a:cubicBezTo>
                <a:cubicBezTo>
                  <a:pt x="3994" y="1702"/>
                  <a:pt x="3994" y="1702"/>
                  <a:pt x="3994" y="1702"/>
                </a:cubicBezTo>
                <a:cubicBezTo>
                  <a:pt x="4065" y="1637"/>
                  <a:pt x="4065" y="1637"/>
                  <a:pt x="4065" y="1637"/>
                </a:cubicBezTo>
                <a:cubicBezTo>
                  <a:pt x="4068" y="1634"/>
                  <a:pt x="4068" y="1634"/>
                  <a:pt x="4068" y="1634"/>
                </a:cubicBezTo>
                <a:cubicBezTo>
                  <a:pt x="4065" y="1631"/>
                  <a:pt x="4065" y="1631"/>
                  <a:pt x="4065" y="1631"/>
                </a:cubicBezTo>
                <a:cubicBezTo>
                  <a:pt x="4007" y="1563"/>
                  <a:pt x="4007" y="1563"/>
                  <a:pt x="4007" y="1563"/>
                </a:cubicBezTo>
                <a:cubicBezTo>
                  <a:pt x="4007" y="1560"/>
                  <a:pt x="4007" y="1560"/>
                  <a:pt x="4007" y="1560"/>
                </a:cubicBezTo>
                <a:cubicBezTo>
                  <a:pt x="4003" y="1563"/>
                  <a:pt x="4003" y="1563"/>
                  <a:pt x="4003" y="1563"/>
                </a:cubicBezTo>
                <a:cubicBezTo>
                  <a:pt x="3932" y="1628"/>
                  <a:pt x="3932" y="1628"/>
                  <a:pt x="3932" y="1628"/>
                </a:cubicBezTo>
                <a:close/>
                <a:moveTo>
                  <a:pt x="3841" y="1709"/>
                </a:moveTo>
                <a:cubicBezTo>
                  <a:pt x="3838" y="1712"/>
                  <a:pt x="3838" y="1712"/>
                  <a:pt x="3838" y="1712"/>
                </a:cubicBezTo>
                <a:cubicBezTo>
                  <a:pt x="3841" y="1715"/>
                  <a:pt x="3841" y="1715"/>
                  <a:pt x="3841" y="1715"/>
                </a:cubicBezTo>
                <a:cubicBezTo>
                  <a:pt x="3896" y="1783"/>
                  <a:pt x="3896" y="1783"/>
                  <a:pt x="3896" y="1783"/>
                </a:cubicBezTo>
                <a:cubicBezTo>
                  <a:pt x="3900" y="1786"/>
                  <a:pt x="3900" y="1786"/>
                  <a:pt x="3900" y="1786"/>
                </a:cubicBezTo>
                <a:cubicBezTo>
                  <a:pt x="3903" y="1783"/>
                  <a:pt x="3903" y="1783"/>
                  <a:pt x="3903" y="1783"/>
                </a:cubicBezTo>
                <a:cubicBezTo>
                  <a:pt x="3974" y="1718"/>
                  <a:pt x="3974" y="1718"/>
                  <a:pt x="3974" y="1718"/>
                </a:cubicBezTo>
                <a:cubicBezTo>
                  <a:pt x="3977" y="1715"/>
                  <a:pt x="3977" y="1715"/>
                  <a:pt x="3977" y="1715"/>
                </a:cubicBezTo>
                <a:cubicBezTo>
                  <a:pt x="3974" y="1715"/>
                  <a:pt x="3974" y="1715"/>
                  <a:pt x="3974" y="1715"/>
                </a:cubicBezTo>
                <a:cubicBezTo>
                  <a:pt x="3916" y="1647"/>
                  <a:pt x="3916" y="1647"/>
                  <a:pt x="3916" y="1647"/>
                </a:cubicBezTo>
                <a:cubicBezTo>
                  <a:pt x="3916" y="1644"/>
                  <a:pt x="3916" y="1644"/>
                  <a:pt x="3916" y="1644"/>
                </a:cubicBezTo>
                <a:cubicBezTo>
                  <a:pt x="3913" y="1644"/>
                  <a:pt x="3913" y="1644"/>
                  <a:pt x="3913" y="1644"/>
                </a:cubicBezTo>
                <a:cubicBezTo>
                  <a:pt x="3841" y="1709"/>
                  <a:pt x="3841" y="1709"/>
                  <a:pt x="3841" y="1709"/>
                </a:cubicBezTo>
                <a:close/>
                <a:moveTo>
                  <a:pt x="3748" y="1793"/>
                </a:moveTo>
                <a:cubicBezTo>
                  <a:pt x="3748" y="1793"/>
                  <a:pt x="3748" y="1793"/>
                  <a:pt x="3748" y="1793"/>
                </a:cubicBezTo>
                <a:cubicBezTo>
                  <a:pt x="3748" y="1796"/>
                  <a:pt x="3748" y="1796"/>
                  <a:pt x="3748" y="1796"/>
                </a:cubicBezTo>
                <a:cubicBezTo>
                  <a:pt x="3806" y="1864"/>
                  <a:pt x="3806" y="1864"/>
                  <a:pt x="3806" y="1864"/>
                </a:cubicBezTo>
                <a:cubicBezTo>
                  <a:pt x="3809" y="1867"/>
                  <a:pt x="3809" y="1867"/>
                  <a:pt x="3809" y="1867"/>
                </a:cubicBezTo>
                <a:cubicBezTo>
                  <a:pt x="3812" y="1864"/>
                  <a:pt x="3812" y="1864"/>
                  <a:pt x="3812" y="1864"/>
                </a:cubicBezTo>
                <a:cubicBezTo>
                  <a:pt x="3884" y="1799"/>
                  <a:pt x="3884" y="1799"/>
                  <a:pt x="3884" y="1799"/>
                </a:cubicBezTo>
                <a:cubicBezTo>
                  <a:pt x="3887" y="1799"/>
                  <a:pt x="3887" y="1799"/>
                  <a:pt x="3887" y="1799"/>
                </a:cubicBezTo>
                <a:cubicBezTo>
                  <a:pt x="3884" y="1796"/>
                  <a:pt x="3884" y="1796"/>
                  <a:pt x="3884" y="1796"/>
                </a:cubicBezTo>
                <a:cubicBezTo>
                  <a:pt x="3825" y="1728"/>
                  <a:pt x="3825" y="1728"/>
                  <a:pt x="3825" y="1728"/>
                </a:cubicBezTo>
                <a:cubicBezTo>
                  <a:pt x="3822" y="1725"/>
                  <a:pt x="3822" y="1725"/>
                  <a:pt x="3822" y="1725"/>
                </a:cubicBezTo>
                <a:cubicBezTo>
                  <a:pt x="3822" y="1728"/>
                  <a:pt x="3822" y="1728"/>
                  <a:pt x="3822" y="1728"/>
                </a:cubicBezTo>
                <a:cubicBezTo>
                  <a:pt x="3748" y="1793"/>
                  <a:pt x="3748" y="1793"/>
                  <a:pt x="3748" y="1793"/>
                </a:cubicBezTo>
                <a:close/>
                <a:moveTo>
                  <a:pt x="3625" y="1903"/>
                </a:moveTo>
                <a:cubicBezTo>
                  <a:pt x="3625" y="1913"/>
                  <a:pt x="3625" y="1913"/>
                  <a:pt x="3625" y="1913"/>
                </a:cubicBezTo>
                <a:cubicBezTo>
                  <a:pt x="3680" y="1981"/>
                  <a:pt x="3680" y="1981"/>
                  <a:pt x="3680" y="1981"/>
                </a:cubicBezTo>
                <a:cubicBezTo>
                  <a:pt x="3680" y="1981"/>
                  <a:pt x="3680" y="1981"/>
                  <a:pt x="3680" y="1981"/>
                </a:cubicBezTo>
                <a:cubicBezTo>
                  <a:pt x="3683" y="1981"/>
                  <a:pt x="3683" y="1981"/>
                  <a:pt x="3683" y="1981"/>
                </a:cubicBezTo>
                <a:cubicBezTo>
                  <a:pt x="3793" y="1883"/>
                  <a:pt x="3793" y="1883"/>
                  <a:pt x="3793" y="1883"/>
                </a:cubicBezTo>
                <a:cubicBezTo>
                  <a:pt x="3793" y="1880"/>
                  <a:pt x="3793" y="1880"/>
                  <a:pt x="3793" y="1880"/>
                </a:cubicBezTo>
                <a:cubicBezTo>
                  <a:pt x="3793" y="1877"/>
                  <a:pt x="3793" y="1877"/>
                  <a:pt x="3793" y="1877"/>
                </a:cubicBezTo>
                <a:cubicBezTo>
                  <a:pt x="3735" y="1809"/>
                  <a:pt x="3735" y="1809"/>
                  <a:pt x="3735" y="1809"/>
                </a:cubicBezTo>
                <a:cubicBezTo>
                  <a:pt x="3731" y="1806"/>
                  <a:pt x="3731" y="1806"/>
                  <a:pt x="3731" y="1806"/>
                </a:cubicBezTo>
                <a:cubicBezTo>
                  <a:pt x="3728" y="1809"/>
                  <a:pt x="3728" y="1809"/>
                  <a:pt x="3728" y="1809"/>
                </a:cubicBezTo>
                <a:cubicBezTo>
                  <a:pt x="3625" y="1903"/>
                  <a:pt x="3625" y="1903"/>
                  <a:pt x="3625" y="1903"/>
                </a:cubicBezTo>
                <a:close/>
                <a:moveTo>
                  <a:pt x="5285" y="576"/>
                </a:moveTo>
                <a:cubicBezTo>
                  <a:pt x="5282" y="576"/>
                  <a:pt x="5282" y="576"/>
                  <a:pt x="5282" y="576"/>
                </a:cubicBezTo>
                <a:cubicBezTo>
                  <a:pt x="5285" y="579"/>
                  <a:pt x="5285" y="579"/>
                  <a:pt x="5285" y="579"/>
                </a:cubicBezTo>
                <a:cubicBezTo>
                  <a:pt x="5340" y="647"/>
                  <a:pt x="5340" y="647"/>
                  <a:pt x="5340" y="647"/>
                </a:cubicBezTo>
                <a:cubicBezTo>
                  <a:pt x="5343" y="650"/>
                  <a:pt x="5343" y="650"/>
                  <a:pt x="5343" y="650"/>
                </a:cubicBezTo>
                <a:cubicBezTo>
                  <a:pt x="5347" y="647"/>
                  <a:pt x="5347" y="647"/>
                  <a:pt x="5347" y="647"/>
                </a:cubicBezTo>
                <a:cubicBezTo>
                  <a:pt x="5418" y="586"/>
                  <a:pt x="5418" y="586"/>
                  <a:pt x="5418" y="586"/>
                </a:cubicBezTo>
                <a:cubicBezTo>
                  <a:pt x="5421" y="582"/>
                  <a:pt x="5421" y="582"/>
                  <a:pt x="5421" y="582"/>
                </a:cubicBezTo>
                <a:cubicBezTo>
                  <a:pt x="5418" y="579"/>
                  <a:pt x="5418" y="579"/>
                  <a:pt x="5418" y="579"/>
                </a:cubicBezTo>
                <a:cubicBezTo>
                  <a:pt x="5359" y="511"/>
                  <a:pt x="5359" y="511"/>
                  <a:pt x="5359" y="511"/>
                </a:cubicBezTo>
                <a:cubicBezTo>
                  <a:pt x="5359" y="508"/>
                  <a:pt x="5359" y="508"/>
                  <a:pt x="5359" y="508"/>
                </a:cubicBezTo>
                <a:cubicBezTo>
                  <a:pt x="5356" y="511"/>
                  <a:pt x="5356" y="511"/>
                  <a:pt x="5356" y="511"/>
                </a:cubicBezTo>
                <a:cubicBezTo>
                  <a:pt x="5285" y="576"/>
                  <a:pt x="5285" y="576"/>
                  <a:pt x="5285" y="576"/>
                </a:cubicBezTo>
                <a:close/>
                <a:moveTo>
                  <a:pt x="5194" y="657"/>
                </a:moveTo>
                <a:cubicBezTo>
                  <a:pt x="5191" y="660"/>
                  <a:pt x="5191" y="660"/>
                  <a:pt x="5191" y="660"/>
                </a:cubicBezTo>
                <a:cubicBezTo>
                  <a:pt x="5191" y="660"/>
                  <a:pt x="5191" y="660"/>
                  <a:pt x="5191" y="660"/>
                </a:cubicBezTo>
                <a:cubicBezTo>
                  <a:pt x="5249" y="731"/>
                  <a:pt x="5249" y="731"/>
                  <a:pt x="5249" y="731"/>
                </a:cubicBezTo>
                <a:cubicBezTo>
                  <a:pt x="5253" y="731"/>
                  <a:pt x="5253" y="731"/>
                  <a:pt x="5253" y="731"/>
                </a:cubicBezTo>
                <a:cubicBezTo>
                  <a:pt x="5256" y="731"/>
                  <a:pt x="5256" y="731"/>
                  <a:pt x="5256" y="731"/>
                </a:cubicBezTo>
                <a:cubicBezTo>
                  <a:pt x="5327" y="666"/>
                  <a:pt x="5327" y="666"/>
                  <a:pt x="5327" y="666"/>
                </a:cubicBezTo>
                <a:cubicBezTo>
                  <a:pt x="5330" y="663"/>
                  <a:pt x="5330" y="663"/>
                  <a:pt x="5330" y="663"/>
                </a:cubicBezTo>
                <a:cubicBezTo>
                  <a:pt x="5327" y="660"/>
                  <a:pt x="5327" y="660"/>
                  <a:pt x="5327" y="660"/>
                </a:cubicBezTo>
                <a:cubicBezTo>
                  <a:pt x="5269" y="592"/>
                  <a:pt x="5269" y="592"/>
                  <a:pt x="5269" y="592"/>
                </a:cubicBezTo>
                <a:cubicBezTo>
                  <a:pt x="5269" y="589"/>
                  <a:pt x="5269" y="589"/>
                  <a:pt x="5269" y="589"/>
                </a:cubicBezTo>
                <a:cubicBezTo>
                  <a:pt x="5266" y="592"/>
                  <a:pt x="5266" y="592"/>
                  <a:pt x="5266" y="592"/>
                </a:cubicBezTo>
                <a:cubicBezTo>
                  <a:pt x="5194" y="657"/>
                  <a:pt x="5194" y="657"/>
                  <a:pt x="5194" y="657"/>
                </a:cubicBezTo>
                <a:close/>
                <a:moveTo>
                  <a:pt x="5101" y="738"/>
                </a:moveTo>
                <a:cubicBezTo>
                  <a:pt x="5101" y="741"/>
                  <a:pt x="5101" y="741"/>
                  <a:pt x="5101" y="741"/>
                </a:cubicBezTo>
                <a:cubicBezTo>
                  <a:pt x="5101" y="744"/>
                  <a:pt x="5101" y="744"/>
                  <a:pt x="5101" y="744"/>
                </a:cubicBezTo>
                <a:cubicBezTo>
                  <a:pt x="5159" y="812"/>
                  <a:pt x="5159" y="812"/>
                  <a:pt x="5159" y="812"/>
                </a:cubicBezTo>
                <a:cubicBezTo>
                  <a:pt x="5162" y="815"/>
                  <a:pt x="5162" y="815"/>
                  <a:pt x="5162" y="815"/>
                </a:cubicBezTo>
                <a:cubicBezTo>
                  <a:pt x="5165" y="812"/>
                  <a:pt x="5165" y="812"/>
                  <a:pt x="5165" y="812"/>
                </a:cubicBezTo>
                <a:cubicBezTo>
                  <a:pt x="5236" y="747"/>
                  <a:pt x="5236" y="747"/>
                  <a:pt x="5236" y="747"/>
                </a:cubicBezTo>
                <a:cubicBezTo>
                  <a:pt x="5236" y="744"/>
                  <a:pt x="5236" y="744"/>
                  <a:pt x="5236" y="744"/>
                </a:cubicBezTo>
                <a:cubicBezTo>
                  <a:pt x="5236" y="744"/>
                  <a:pt x="5236" y="744"/>
                  <a:pt x="5236" y="744"/>
                </a:cubicBezTo>
                <a:cubicBezTo>
                  <a:pt x="5178" y="673"/>
                  <a:pt x="5178" y="673"/>
                  <a:pt x="5178" y="673"/>
                </a:cubicBezTo>
                <a:cubicBezTo>
                  <a:pt x="5175" y="673"/>
                  <a:pt x="5175" y="673"/>
                  <a:pt x="5175" y="673"/>
                </a:cubicBezTo>
                <a:cubicBezTo>
                  <a:pt x="5175" y="673"/>
                  <a:pt x="5175" y="673"/>
                  <a:pt x="5175" y="673"/>
                </a:cubicBezTo>
                <a:cubicBezTo>
                  <a:pt x="5101" y="738"/>
                  <a:pt x="5101" y="738"/>
                  <a:pt x="5101" y="738"/>
                </a:cubicBezTo>
                <a:close/>
                <a:moveTo>
                  <a:pt x="5010" y="819"/>
                </a:moveTo>
                <a:cubicBezTo>
                  <a:pt x="5007" y="822"/>
                  <a:pt x="5007" y="822"/>
                  <a:pt x="5007" y="822"/>
                </a:cubicBezTo>
                <a:cubicBezTo>
                  <a:pt x="5010" y="825"/>
                  <a:pt x="5010" y="825"/>
                  <a:pt x="5010" y="825"/>
                </a:cubicBezTo>
                <a:cubicBezTo>
                  <a:pt x="5068" y="893"/>
                  <a:pt x="5068" y="893"/>
                  <a:pt x="5068" y="893"/>
                </a:cubicBezTo>
                <a:cubicBezTo>
                  <a:pt x="5071" y="896"/>
                  <a:pt x="5071" y="896"/>
                  <a:pt x="5071" y="896"/>
                </a:cubicBezTo>
                <a:cubicBezTo>
                  <a:pt x="5071" y="893"/>
                  <a:pt x="5071" y="893"/>
                  <a:pt x="5071" y="893"/>
                </a:cubicBezTo>
                <a:cubicBezTo>
                  <a:pt x="5146" y="828"/>
                  <a:pt x="5146" y="828"/>
                  <a:pt x="5146" y="828"/>
                </a:cubicBezTo>
                <a:cubicBezTo>
                  <a:pt x="5146" y="828"/>
                  <a:pt x="5146" y="828"/>
                  <a:pt x="5146" y="828"/>
                </a:cubicBezTo>
                <a:cubicBezTo>
                  <a:pt x="5146" y="825"/>
                  <a:pt x="5146" y="825"/>
                  <a:pt x="5146" y="825"/>
                </a:cubicBezTo>
                <a:cubicBezTo>
                  <a:pt x="5088" y="757"/>
                  <a:pt x="5088" y="757"/>
                  <a:pt x="5088" y="757"/>
                </a:cubicBezTo>
                <a:cubicBezTo>
                  <a:pt x="5084" y="754"/>
                  <a:pt x="5084" y="754"/>
                  <a:pt x="5084" y="754"/>
                </a:cubicBezTo>
                <a:cubicBezTo>
                  <a:pt x="5081" y="754"/>
                  <a:pt x="5081" y="754"/>
                  <a:pt x="5081" y="754"/>
                </a:cubicBezTo>
                <a:cubicBezTo>
                  <a:pt x="5010" y="819"/>
                  <a:pt x="5010" y="819"/>
                  <a:pt x="5010" y="819"/>
                </a:cubicBezTo>
                <a:close/>
                <a:moveTo>
                  <a:pt x="4919" y="903"/>
                </a:moveTo>
                <a:cubicBezTo>
                  <a:pt x="4916" y="903"/>
                  <a:pt x="4916" y="903"/>
                  <a:pt x="4916" y="903"/>
                </a:cubicBezTo>
                <a:cubicBezTo>
                  <a:pt x="4919" y="906"/>
                  <a:pt x="4919" y="906"/>
                  <a:pt x="4919" y="906"/>
                </a:cubicBezTo>
                <a:cubicBezTo>
                  <a:pt x="4978" y="974"/>
                  <a:pt x="4978" y="974"/>
                  <a:pt x="4978" y="974"/>
                </a:cubicBezTo>
                <a:cubicBezTo>
                  <a:pt x="4978" y="977"/>
                  <a:pt x="4978" y="977"/>
                  <a:pt x="4978" y="977"/>
                </a:cubicBezTo>
                <a:cubicBezTo>
                  <a:pt x="4981" y="974"/>
                  <a:pt x="4981" y="974"/>
                  <a:pt x="4981" y="974"/>
                </a:cubicBezTo>
                <a:cubicBezTo>
                  <a:pt x="5052" y="909"/>
                  <a:pt x="5052" y="909"/>
                  <a:pt x="5052" y="909"/>
                </a:cubicBezTo>
                <a:cubicBezTo>
                  <a:pt x="5055" y="909"/>
                  <a:pt x="5055" y="909"/>
                  <a:pt x="5055" y="909"/>
                </a:cubicBezTo>
                <a:cubicBezTo>
                  <a:pt x="5052" y="906"/>
                  <a:pt x="5052" y="906"/>
                  <a:pt x="5052" y="906"/>
                </a:cubicBezTo>
                <a:cubicBezTo>
                  <a:pt x="4997" y="838"/>
                  <a:pt x="4997" y="838"/>
                  <a:pt x="4997" y="838"/>
                </a:cubicBezTo>
                <a:cubicBezTo>
                  <a:pt x="4994" y="835"/>
                  <a:pt x="4994" y="835"/>
                  <a:pt x="4994" y="835"/>
                </a:cubicBezTo>
                <a:cubicBezTo>
                  <a:pt x="4990" y="838"/>
                  <a:pt x="4990" y="838"/>
                  <a:pt x="4990" y="838"/>
                </a:cubicBezTo>
                <a:cubicBezTo>
                  <a:pt x="4919" y="903"/>
                  <a:pt x="4919" y="903"/>
                  <a:pt x="4919" y="903"/>
                </a:cubicBezTo>
                <a:close/>
                <a:moveTo>
                  <a:pt x="4829" y="984"/>
                </a:moveTo>
                <a:cubicBezTo>
                  <a:pt x="4825" y="987"/>
                  <a:pt x="4825" y="987"/>
                  <a:pt x="4825" y="987"/>
                </a:cubicBezTo>
                <a:cubicBezTo>
                  <a:pt x="4829" y="987"/>
                  <a:pt x="4829" y="987"/>
                  <a:pt x="4829" y="987"/>
                </a:cubicBezTo>
                <a:cubicBezTo>
                  <a:pt x="4884" y="1058"/>
                  <a:pt x="4884" y="1058"/>
                  <a:pt x="4884" y="1058"/>
                </a:cubicBezTo>
                <a:cubicBezTo>
                  <a:pt x="4887" y="1058"/>
                  <a:pt x="4887" y="1058"/>
                  <a:pt x="4887" y="1058"/>
                </a:cubicBezTo>
                <a:cubicBezTo>
                  <a:pt x="4890" y="1058"/>
                  <a:pt x="4890" y="1058"/>
                  <a:pt x="4890" y="1058"/>
                </a:cubicBezTo>
                <a:cubicBezTo>
                  <a:pt x="4961" y="993"/>
                  <a:pt x="4961" y="993"/>
                  <a:pt x="4961" y="993"/>
                </a:cubicBezTo>
                <a:cubicBezTo>
                  <a:pt x="4965" y="990"/>
                  <a:pt x="4965" y="990"/>
                  <a:pt x="4965" y="990"/>
                </a:cubicBezTo>
                <a:cubicBezTo>
                  <a:pt x="4961" y="987"/>
                  <a:pt x="4961" y="987"/>
                  <a:pt x="4961" y="987"/>
                </a:cubicBezTo>
                <a:cubicBezTo>
                  <a:pt x="4906" y="919"/>
                  <a:pt x="4906" y="919"/>
                  <a:pt x="4906" y="919"/>
                </a:cubicBezTo>
                <a:cubicBezTo>
                  <a:pt x="4903" y="916"/>
                  <a:pt x="4903" y="916"/>
                  <a:pt x="4903" y="916"/>
                </a:cubicBezTo>
                <a:cubicBezTo>
                  <a:pt x="4900" y="919"/>
                  <a:pt x="4900" y="919"/>
                  <a:pt x="4900" y="919"/>
                </a:cubicBezTo>
                <a:cubicBezTo>
                  <a:pt x="4829" y="984"/>
                  <a:pt x="4829" y="984"/>
                  <a:pt x="4829" y="984"/>
                </a:cubicBezTo>
                <a:close/>
                <a:moveTo>
                  <a:pt x="4738" y="1065"/>
                </a:moveTo>
                <a:cubicBezTo>
                  <a:pt x="4735" y="1068"/>
                  <a:pt x="4735" y="1068"/>
                  <a:pt x="4735" y="1068"/>
                </a:cubicBezTo>
                <a:cubicBezTo>
                  <a:pt x="4738" y="1071"/>
                  <a:pt x="4738" y="1071"/>
                  <a:pt x="4738" y="1071"/>
                </a:cubicBezTo>
                <a:cubicBezTo>
                  <a:pt x="4793" y="1139"/>
                  <a:pt x="4793" y="1139"/>
                  <a:pt x="4793" y="1139"/>
                </a:cubicBezTo>
                <a:cubicBezTo>
                  <a:pt x="4796" y="1142"/>
                  <a:pt x="4796" y="1142"/>
                  <a:pt x="4796" y="1142"/>
                </a:cubicBezTo>
                <a:cubicBezTo>
                  <a:pt x="4800" y="1139"/>
                  <a:pt x="4800" y="1139"/>
                  <a:pt x="4800" y="1139"/>
                </a:cubicBezTo>
                <a:cubicBezTo>
                  <a:pt x="4871" y="1074"/>
                  <a:pt x="4871" y="1074"/>
                  <a:pt x="4871" y="1074"/>
                </a:cubicBezTo>
                <a:cubicBezTo>
                  <a:pt x="4874" y="1071"/>
                  <a:pt x="4874" y="1071"/>
                  <a:pt x="4874" y="1071"/>
                </a:cubicBezTo>
                <a:cubicBezTo>
                  <a:pt x="4871" y="1071"/>
                  <a:pt x="4871" y="1071"/>
                  <a:pt x="4871" y="1071"/>
                </a:cubicBezTo>
                <a:cubicBezTo>
                  <a:pt x="4812" y="1000"/>
                  <a:pt x="4812" y="1000"/>
                  <a:pt x="4812" y="1000"/>
                </a:cubicBezTo>
                <a:cubicBezTo>
                  <a:pt x="4812" y="997"/>
                  <a:pt x="4812" y="997"/>
                  <a:pt x="4812" y="997"/>
                </a:cubicBezTo>
                <a:cubicBezTo>
                  <a:pt x="4809" y="1000"/>
                  <a:pt x="4809" y="1000"/>
                  <a:pt x="4809" y="1000"/>
                </a:cubicBezTo>
                <a:cubicBezTo>
                  <a:pt x="4738" y="1065"/>
                  <a:pt x="4738" y="1065"/>
                  <a:pt x="4738" y="1065"/>
                </a:cubicBezTo>
                <a:close/>
                <a:moveTo>
                  <a:pt x="4644" y="1145"/>
                </a:moveTo>
                <a:cubicBezTo>
                  <a:pt x="4644" y="1149"/>
                  <a:pt x="4644" y="1149"/>
                  <a:pt x="4644" y="1149"/>
                </a:cubicBezTo>
                <a:cubicBezTo>
                  <a:pt x="4644" y="1152"/>
                  <a:pt x="4644" y="1152"/>
                  <a:pt x="4644" y="1152"/>
                </a:cubicBezTo>
                <a:cubicBezTo>
                  <a:pt x="4702" y="1220"/>
                  <a:pt x="4702" y="1220"/>
                  <a:pt x="4702" y="1220"/>
                </a:cubicBezTo>
                <a:cubicBezTo>
                  <a:pt x="4706" y="1223"/>
                  <a:pt x="4706" y="1223"/>
                  <a:pt x="4706" y="1223"/>
                </a:cubicBezTo>
                <a:cubicBezTo>
                  <a:pt x="4709" y="1220"/>
                  <a:pt x="4709" y="1220"/>
                  <a:pt x="4709" y="1220"/>
                </a:cubicBezTo>
                <a:cubicBezTo>
                  <a:pt x="4780" y="1155"/>
                  <a:pt x="4780" y="1155"/>
                  <a:pt x="4780" y="1155"/>
                </a:cubicBezTo>
                <a:cubicBezTo>
                  <a:pt x="4783" y="1155"/>
                  <a:pt x="4783" y="1155"/>
                  <a:pt x="4783" y="1155"/>
                </a:cubicBezTo>
                <a:cubicBezTo>
                  <a:pt x="4780" y="1152"/>
                  <a:pt x="4780" y="1152"/>
                  <a:pt x="4780" y="1152"/>
                </a:cubicBezTo>
                <a:cubicBezTo>
                  <a:pt x="4722" y="1084"/>
                  <a:pt x="4722" y="1084"/>
                  <a:pt x="4722" y="1084"/>
                </a:cubicBezTo>
                <a:cubicBezTo>
                  <a:pt x="4719" y="1081"/>
                  <a:pt x="4719" y="1081"/>
                  <a:pt x="4719" y="1081"/>
                </a:cubicBezTo>
                <a:cubicBezTo>
                  <a:pt x="4719" y="1081"/>
                  <a:pt x="4719" y="1081"/>
                  <a:pt x="4719" y="1081"/>
                </a:cubicBezTo>
                <a:cubicBezTo>
                  <a:pt x="4644" y="1145"/>
                  <a:pt x="4644" y="1145"/>
                  <a:pt x="4644" y="1145"/>
                </a:cubicBezTo>
                <a:close/>
                <a:moveTo>
                  <a:pt x="4554" y="1230"/>
                </a:moveTo>
                <a:cubicBezTo>
                  <a:pt x="4554" y="1230"/>
                  <a:pt x="4554" y="1230"/>
                  <a:pt x="4554" y="1230"/>
                </a:cubicBezTo>
                <a:cubicBezTo>
                  <a:pt x="4554" y="1233"/>
                  <a:pt x="4554" y="1233"/>
                  <a:pt x="4554" y="1233"/>
                </a:cubicBezTo>
                <a:cubicBezTo>
                  <a:pt x="4612" y="1301"/>
                  <a:pt x="4612" y="1301"/>
                  <a:pt x="4612" y="1301"/>
                </a:cubicBezTo>
                <a:cubicBezTo>
                  <a:pt x="4615" y="1304"/>
                  <a:pt x="4615" y="1304"/>
                  <a:pt x="4615" y="1304"/>
                </a:cubicBezTo>
                <a:cubicBezTo>
                  <a:pt x="4615" y="1301"/>
                  <a:pt x="4615" y="1301"/>
                  <a:pt x="4615" y="1301"/>
                </a:cubicBezTo>
                <a:cubicBezTo>
                  <a:pt x="4689" y="1236"/>
                  <a:pt x="4689" y="1236"/>
                  <a:pt x="4689" y="1236"/>
                </a:cubicBezTo>
                <a:cubicBezTo>
                  <a:pt x="4689" y="1236"/>
                  <a:pt x="4689" y="1236"/>
                  <a:pt x="4689" y="1236"/>
                </a:cubicBezTo>
                <a:cubicBezTo>
                  <a:pt x="4689" y="1233"/>
                  <a:pt x="4689" y="1233"/>
                  <a:pt x="4689" y="1233"/>
                </a:cubicBezTo>
                <a:cubicBezTo>
                  <a:pt x="4631" y="1165"/>
                  <a:pt x="4631" y="1165"/>
                  <a:pt x="4631" y="1165"/>
                </a:cubicBezTo>
                <a:cubicBezTo>
                  <a:pt x="4628" y="1162"/>
                  <a:pt x="4628" y="1162"/>
                  <a:pt x="4628" y="1162"/>
                </a:cubicBezTo>
                <a:cubicBezTo>
                  <a:pt x="4625" y="1165"/>
                  <a:pt x="4625" y="1165"/>
                  <a:pt x="4625" y="1165"/>
                </a:cubicBezTo>
                <a:cubicBezTo>
                  <a:pt x="4554" y="1230"/>
                  <a:pt x="4554" y="1230"/>
                  <a:pt x="4554" y="1230"/>
                </a:cubicBezTo>
                <a:close/>
                <a:moveTo>
                  <a:pt x="4463" y="1311"/>
                </a:moveTo>
                <a:cubicBezTo>
                  <a:pt x="4460" y="1314"/>
                  <a:pt x="4460" y="1314"/>
                  <a:pt x="4460" y="1314"/>
                </a:cubicBezTo>
                <a:cubicBezTo>
                  <a:pt x="4463" y="1314"/>
                  <a:pt x="4463" y="1314"/>
                  <a:pt x="4463" y="1314"/>
                </a:cubicBezTo>
                <a:cubicBezTo>
                  <a:pt x="4521" y="1382"/>
                  <a:pt x="4521" y="1382"/>
                  <a:pt x="4521" y="1382"/>
                </a:cubicBezTo>
                <a:cubicBezTo>
                  <a:pt x="4521" y="1385"/>
                  <a:pt x="4521" y="1385"/>
                  <a:pt x="4521" y="1385"/>
                </a:cubicBezTo>
                <a:cubicBezTo>
                  <a:pt x="4524" y="1385"/>
                  <a:pt x="4524" y="1385"/>
                  <a:pt x="4524" y="1385"/>
                </a:cubicBezTo>
                <a:cubicBezTo>
                  <a:pt x="4596" y="1320"/>
                  <a:pt x="4596" y="1320"/>
                  <a:pt x="4596" y="1320"/>
                </a:cubicBezTo>
                <a:cubicBezTo>
                  <a:pt x="4599" y="1317"/>
                  <a:pt x="4599" y="1317"/>
                  <a:pt x="4599" y="1317"/>
                </a:cubicBezTo>
                <a:cubicBezTo>
                  <a:pt x="4599" y="1314"/>
                  <a:pt x="4599" y="1314"/>
                  <a:pt x="4599" y="1314"/>
                </a:cubicBezTo>
                <a:cubicBezTo>
                  <a:pt x="4541" y="1246"/>
                  <a:pt x="4541" y="1246"/>
                  <a:pt x="4541" y="1246"/>
                </a:cubicBezTo>
                <a:cubicBezTo>
                  <a:pt x="4537" y="1243"/>
                  <a:pt x="4537" y="1243"/>
                  <a:pt x="4537" y="1243"/>
                </a:cubicBezTo>
                <a:cubicBezTo>
                  <a:pt x="4534" y="1246"/>
                  <a:pt x="4534" y="1246"/>
                  <a:pt x="4534" y="1246"/>
                </a:cubicBezTo>
                <a:cubicBezTo>
                  <a:pt x="4463" y="1311"/>
                  <a:pt x="4463" y="1311"/>
                  <a:pt x="4463" y="1311"/>
                </a:cubicBezTo>
                <a:close/>
                <a:moveTo>
                  <a:pt x="4372" y="1391"/>
                </a:moveTo>
                <a:cubicBezTo>
                  <a:pt x="4369" y="1395"/>
                  <a:pt x="4369" y="1395"/>
                  <a:pt x="4369" y="1395"/>
                </a:cubicBezTo>
                <a:cubicBezTo>
                  <a:pt x="4372" y="1398"/>
                  <a:pt x="4372" y="1398"/>
                  <a:pt x="4372" y="1398"/>
                </a:cubicBezTo>
                <a:cubicBezTo>
                  <a:pt x="4431" y="1466"/>
                  <a:pt x="4431" y="1466"/>
                  <a:pt x="4431" y="1466"/>
                </a:cubicBezTo>
                <a:cubicBezTo>
                  <a:pt x="4431" y="1469"/>
                  <a:pt x="4431" y="1469"/>
                  <a:pt x="4431" y="1469"/>
                </a:cubicBezTo>
                <a:cubicBezTo>
                  <a:pt x="4434" y="1466"/>
                  <a:pt x="4434" y="1466"/>
                  <a:pt x="4434" y="1466"/>
                </a:cubicBezTo>
                <a:cubicBezTo>
                  <a:pt x="4505" y="1401"/>
                  <a:pt x="4505" y="1401"/>
                  <a:pt x="4505" y="1401"/>
                </a:cubicBezTo>
                <a:cubicBezTo>
                  <a:pt x="4508" y="1398"/>
                  <a:pt x="4508" y="1398"/>
                  <a:pt x="4508" y="1398"/>
                </a:cubicBezTo>
                <a:cubicBezTo>
                  <a:pt x="4505" y="1398"/>
                  <a:pt x="4505" y="1398"/>
                  <a:pt x="4505" y="1398"/>
                </a:cubicBezTo>
                <a:cubicBezTo>
                  <a:pt x="4450" y="1327"/>
                  <a:pt x="4450" y="1327"/>
                  <a:pt x="4450" y="1327"/>
                </a:cubicBezTo>
                <a:cubicBezTo>
                  <a:pt x="4447" y="1323"/>
                  <a:pt x="4447" y="1323"/>
                  <a:pt x="4447" y="1323"/>
                </a:cubicBezTo>
                <a:cubicBezTo>
                  <a:pt x="4443" y="1327"/>
                  <a:pt x="4443" y="1327"/>
                  <a:pt x="4443" y="1327"/>
                </a:cubicBezTo>
                <a:cubicBezTo>
                  <a:pt x="4372" y="1391"/>
                  <a:pt x="4372" y="1391"/>
                  <a:pt x="4372" y="1391"/>
                </a:cubicBezTo>
                <a:close/>
                <a:moveTo>
                  <a:pt x="4282" y="1472"/>
                </a:moveTo>
                <a:cubicBezTo>
                  <a:pt x="4278" y="1476"/>
                  <a:pt x="4278" y="1476"/>
                  <a:pt x="4278" y="1476"/>
                </a:cubicBezTo>
                <a:cubicBezTo>
                  <a:pt x="4282" y="1479"/>
                  <a:pt x="4282" y="1479"/>
                  <a:pt x="4282" y="1479"/>
                </a:cubicBezTo>
                <a:cubicBezTo>
                  <a:pt x="4337" y="1547"/>
                  <a:pt x="4337" y="1547"/>
                  <a:pt x="4337" y="1547"/>
                </a:cubicBezTo>
                <a:cubicBezTo>
                  <a:pt x="4340" y="1550"/>
                  <a:pt x="4340" y="1550"/>
                  <a:pt x="4340" y="1550"/>
                </a:cubicBezTo>
                <a:cubicBezTo>
                  <a:pt x="4343" y="1547"/>
                  <a:pt x="4343" y="1547"/>
                  <a:pt x="4343" y="1547"/>
                </a:cubicBezTo>
                <a:cubicBezTo>
                  <a:pt x="4414" y="1482"/>
                  <a:pt x="4414" y="1482"/>
                  <a:pt x="4414" y="1482"/>
                </a:cubicBezTo>
                <a:cubicBezTo>
                  <a:pt x="4418" y="1482"/>
                  <a:pt x="4418" y="1482"/>
                  <a:pt x="4418" y="1482"/>
                </a:cubicBezTo>
                <a:cubicBezTo>
                  <a:pt x="4414" y="1479"/>
                  <a:pt x="4414" y="1479"/>
                  <a:pt x="4414" y="1479"/>
                </a:cubicBezTo>
                <a:cubicBezTo>
                  <a:pt x="4356" y="1411"/>
                  <a:pt x="4356" y="1411"/>
                  <a:pt x="4356" y="1411"/>
                </a:cubicBezTo>
                <a:cubicBezTo>
                  <a:pt x="4356" y="1408"/>
                  <a:pt x="4356" y="1408"/>
                  <a:pt x="4356" y="1408"/>
                </a:cubicBezTo>
                <a:cubicBezTo>
                  <a:pt x="4353" y="1408"/>
                  <a:pt x="4353" y="1408"/>
                  <a:pt x="4353" y="1408"/>
                </a:cubicBezTo>
                <a:cubicBezTo>
                  <a:pt x="4282" y="1472"/>
                  <a:pt x="4282" y="1472"/>
                  <a:pt x="4282" y="1472"/>
                </a:cubicBezTo>
                <a:close/>
                <a:moveTo>
                  <a:pt x="4191" y="1556"/>
                </a:moveTo>
                <a:cubicBezTo>
                  <a:pt x="4188" y="1556"/>
                  <a:pt x="4188" y="1556"/>
                  <a:pt x="4188" y="1556"/>
                </a:cubicBezTo>
                <a:cubicBezTo>
                  <a:pt x="4188" y="1560"/>
                  <a:pt x="4188" y="1560"/>
                  <a:pt x="4188" y="1560"/>
                </a:cubicBezTo>
                <a:cubicBezTo>
                  <a:pt x="4246" y="1628"/>
                  <a:pt x="4246" y="1628"/>
                  <a:pt x="4246" y="1628"/>
                </a:cubicBezTo>
                <a:cubicBezTo>
                  <a:pt x="4249" y="1631"/>
                  <a:pt x="4249" y="1631"/>
                  <a:pt x="4249" y="1631"/>
                </a:cubicBezTo>
                <a:cubicBezTo>
                  <a:pt x="4253" y="1628"/>
                  <a:pt x="4253" y="1628"/>
                  <a:pt x="4253" y="1628"/>
                </a:cubicBezTo>
                <a:cubicBezTo>
                  <a:pt x="4324" y="1563"/>
                  <a:pt x="4324" y="1563"/>
                  <a:pt x="4324" y="1563"/>
                </a:cubicBezTo>
                <a:cubicBezTo>
                  <a:pt x="4327" y="1563"/>
                  <a:pt x="4327" y="1563"/>
                  <a:pt x="4327" y="1563"/>
                </a:cubicBezTo>
                <a:cubicBezTo>
                  <a:pt x="4324" y="1560"/>
                  <a:pt x="4324" y="1560"/>
                  <a:pt x="4324" y="1560"/>
                </a:cubicBezTo>
                <a:cubicBezTo>
                  <a:pt x="4265" y="1492"/>
                  <a:pt x="4265" y="1492"/>
                  <a:pt x="4265" y="1492"/>
                </a:cubicBezTo>
                <a:cubicBezTo>
                  <a:pt x="4265" y="1489"/>
                  <a:pt x="4265" y="1489"/>
                  <a:pt x="4265" y="1489"/>
                </a:cubicBezTo>
                <a:cubicBezTo>
                  <a:pt x="4262" y="1492"/>
                  <a:pt x="4262" y="1492"/>
                  <a:pt x="4262" y="1492"/>
                </a:cubicBezTo>
                <a:cubicBezTo>
                  <a:pt x="4191" y="1556"/>
                  <a:pt x="4191" y="1556"/>
                  <a:pt x="4191" y="1556"/>
                </a:cubicBezTo>
                <a:close/>
                <a:moveTo>
                  <a:pt x="4097" y="1637"/>
                </a:moveTo>
                <a:cubicBezTo>
                  <a:pt x="4097" y="1641"/>
                  <a:pt x="4097" y="1641"/>
                  <a:pt x="4097" y="1641"/>
                </a:cubicBezTo>
                <a:cubicBezTo>
                  <a:pt x="4097" y="1641"/>
                  <a:pt x="4097" y="1641"/>
                  <a:pt x="4097" y="1641"/>
                </a:cubicBezTo>
                <a:cubicBezTo>
                  <a:pt x="4155" y="1709"/>
                  <a:pt x="4155" y="1709"/>
                  <a:pt x="4155" y="1709"/>
                </a:cubicBezTo>
                <a:cubicBezTo>
                  <a:pt x="4159" y="1712"/>
                  <a:pt x="4159" y="1712"/>
                  <a:pt x="4159" y="1712"/>
                </a:cubicBezTo>
                <a:cubicBezTo>
                  <a:pt x="4162" y="1712"/>
                  <a:pt x="4162" y="1712"/>
                  <a:pt x="4162" y="1712"/>
                </a:cubicBezTo>
                <a:cubicBezTo>
                  <a:pt x="4233" y="1647"/>
                  <a:pt x="4233" y="1647"/>
                  <a:pt x="4233" y="1647"/>
                </a:cubicBezTo>
                <a:cubicBezTo>
                  <a:pt x="4233" y="1644"/>
                  <a:pt x="4233" y="1644"/>
                  <a:pt x="4233" y="1644"/>
                </a:cubicBezTo>
                <a:cubicBezTo>
                  <a:pt x="4233" y="1641"/>
                  <a:pt x="4233" y="1641"/>
                  <a:pt x="4233" y="1641"/>
                </a:cubicBezTo>
                <a:cubicBezTo>
                  <a:pt x="4175" y="1573"/>
                  <a:pt x="4175" y="1573"/>
                  <a:pt x="4175" y="1573"/>
                </a:cubicBezTo>
                <a:cubicBezTo>
                  <a:pt x="4172" y="1569"/>
                  <a:pt x="4172" y="1569"/>
                  <a:pt x="4172" y="1569"/>
                </a:cubicBezTo>
                <a:cubicBezTo>
                  <a:pt x="4172" y="1573"/>
                  <a:pt x="4172" y="1573"/>
                  <a:pt x="4172" y="1573"/>
                </a:cubicBezTo>
                <a:cubicBezTo>
                  <a:pt x="4097" y="1637"/>
                  <a:pt x="4097" y="1637"/>
                  <a:pt x="4097" y="1637"/>
                </a:cubicBezTo>
                <a:close/>
                <a:moveTo>
                  <a:pt x="4007" y="1718"/>
                </a:moveTo>
                <a:cubicBezTo>
                  <a:pt x="4003" y="1722"/>
                  <a:pt x="4003" y="1722"/>
                  <a:pt x="4003" y="1722"/>
                </a:cubicBezTo>
                <a:cubicBezTo>
                  <a:pt x="4007" y="1725"/>
                  <a:pt x="4007" y="1725"/>
                  <a:pt x="4007" y="1725"/>
                </a:cubicBezTo>
                <a:cubicBezTo>
                  <a:pt x="4065" y="1793"/>
                  <a:pt x="4065" y="1793"/>
                  <a:pt x="4065" y="1793"/>
                </a:cubicBezTo>
                <a:cubicBezTo>
                  <a:pt x="4068" y="1796"/>
                  <a:pt x="4068" y="1796"/>
                  <a:pt x="4068" y="1796"/>
                </a:cubicBezTo>
                <a:cubicBezTo>
                  <a:pt x="4068" y="1793"/>
                  <a:pt x="4068" y="1793"/>
                  <a:pt x="4068" y="1793"/>
                </a:cubicBezTo>
                <a:cubicBezTo>
                  <a:pt x="4142" y="1728"/>
                  <a:pt x="4142" y="1728"/>
                  <a:pt x="4142" y="1728"/>
                </a:cubicBezTo>
                <a:cubicBezTo>
                  <a:pt x="4142" y="1725"/>
                  <a:pt x="4142" y="1725"/>
                  <a:pt x="4142" y="1725"/>
                </a:cubicBezTo>
                <a:cubicBezTo>
                  <a:pt x="4142" y="1725"/>
                  <a:pt x="4142" y="1725"/>
                  <a:pt x="4142" y="1725"/>
                </a:cubicBezTo>
                <a:cubicBezTo>
                  <a:pt x="4084" y="1654"/>
                  <a:pt x="4084" y="1654"/>
                  <a:pt x="4084" y="1654"/>
                </a:cubicBezTo>
                <a:cubicBezTo>
                  <a:pt x="4081" y="1650"/>
                  <a:pt x="4081" y="1650"/>
                  <a:pt x="4081" y="1650"/>
                </a:cubicBezTo>
                <a:cubicBezTo>
                  <a:pt x="4078" y="1654"/>
                  <a:pt x="4078" y="1654"/>
                  <a:pt x="4078" y="1654"/>
                </a:cubicBezTo>
                <a:cubicBezTo>
                  <a:pt x="4007" y="1718"/>
                  <a:pt x="4007" y="1718"/>
                  <a:pt x="4007" y="1718"/>
                </a:cubicBezTo>
                <a:close/>
                <a:moveTo>
                  <a:pt x="3916" y="1799"/>
                </a:moveTo>
                <a:cubicBezTo>
                  <a:pt x="3913" y="1802"/>
                  <a:pt x="3913" y="1802"/>
                  <a:pt x="3913" y="1802"/>
                </a:cubicBezTo>
                <a:cubicBezTo>
                  <a:pt x="3916" y="1806"/>
                  <a:pt x="3916" y="1806"/>
                  <a:pt x="3916" y="1806"/>
                </a:cubicBezTo>
                <a:cubicBezTo>
                  <a:pt x="3974" y="1874"/>
                  <a:pt x="3974" y="1874"/>
                  <a:pt x="3974" y="1874"/>
                </a:cubicBezTo>
                <a:cubicBezTo>
                  <a:pt x="3974" y="1877"/>
                  <a:pt x="3974" y="1877"/>
                  <a:pt x="3974" y="1877"/>
                </a:cubicBezTo>
                <a:cubicBezTo>
                  <a:pt x="3977" y="1874"/>
                  <a:pt x="3977" y="1874"/>
                  <a:pt x="3977" y="1874"/>
                </a:cubicBezTo>
                <a:cubicBezTo>
                  <a:pt x="4049" y="1809"/>
                  <a:pt x="4049" y="1809"/>
                  <a:pt x="4049" y="1809"/>
                </a:cubicBezTo>
                <a:cubicBezTo>
                  <a:pt x="4052" y="1809"/>
                  <a:pt x="4052" y="1809"/>
                  <a:pt x="4052" y="1809"/>
                </a:cubicBezTo>
                <a:cubicBezTo>
                  <a:pt x="4049" y="1806"/>
                  <a:pt x="4049" y="1806"/>
                  <a:pt x="4049" y="1806"/>
                </a:cubicBezTo>
                <a:cubicBezTo>
                  <a:pt x="3994" y="1738"/>
                  <a:pt x="3994" y="1738"/>
                  <a:pt x="3994" y="1738"/>
                </a:cubicBezTo>
                <a:cubicBezTo>
                  <a:pt x="3990" y="1735"/>
                  <a:pt x="3990" y="1735"/>
                  <a:pt x="3990" y="1735"/>
                </a:cubicBezTo>
                <a:cubicBezTo>
                  <a:pt x="3987" y="1735"/>
                  <a:pt x="3987" y="1735"/>
                  <a:pt x="3987" y="1735"/>
                </a:cubicBezTo>
                <a:cubicBezTo>
                  <a:pt x="3916" y="1799"/>
                  <a:pt x="3916" y="1799"/>
                  <a:pt x="3916" y="1799"/>
                </a:cubicBezTo>
                <a:close/>
                <a:moveTo>
                  <a:pt x="3825" y="1883"/>
                </a:moveTo>
                <a:cubicBezTo>
                  <a:pt x="3822" y="1883"/>
                  <a:pt x="3822" y="1883"/>
                  <a:pt x="3822" y="1883"/>
                </a:cubicBezTo>
                <a:cubicBezTo>
                  <a:pt x="3825" y="1887"/>
                  <a:pt x="3825" y="1887"/>
                  <a:pt x="3825" y="1887"/>
                </a:cubicBezTo>
                <a:cubicBezTo>
                  <a:pt x="3884" y="1955"/>
                  <a:pt x="3884" y="1955"/>
                  <a:pt x="3884" y="1955"/>
                </a:cubicBezTo>
                <a:cubicBezTo>
                  <a:pt x="3884" y="1958"/>
                  <a:pt x="3884" y="1958"/>
                  <a:pt x="3884" y="1958"/>
                </a:cubicBezTo>
                <a:cubicBezTo>
                  <a:pt x="3887" y="1955"/>
                  <a:pt x="3887" y="1955"/>
                  <a:pt x="3887" y="1955"/>
                </a:cubicBezTo>
                <a:cubicBezTo>
                  <a:pt x="3958" y="1890"/>
                  <a:pt x="3958" y="1890"/>
                  <a:pt x="3958" y="1890"/>
                </a:cubicBezTo>
                <a:cubicBezTo>
                  <a:pt x="3961" y="1890"/>
                  <a:pt x="3961" y="1890"/>
                  <a:pt x="3961" y="1890"/>
                </a:cubicBezTo>
                <a:cubicBezTo>
                  <a:pt x="3958" y="1887"/>
                  <a:pt x="3958" y="1887"/>
                  <a:pt x="3958" y="1887"/>
                </a:cubicBezTo>
                <a:cubicBezTo>
                  <a:pt x="3903" y="1819"/>
                  <a:pt x="3903" y="1819"/>
                  <a:pt x="3903" y="1819"/>
                </a:cubicBezTo>
                <a:cubicBezTo>
                  <a:pt x="3900" y="1815"/>
                  <a:pt x="3900" y="1815"/>
                  <a:pt x="3900" y="1815"/>
                </a:cubicBezTo>
                <a:cubicBezTo>
                  <a:pt x="3896" y="1819"/>
                  <a:pt x="3896" y="1819"/>
                  <a:pt x="3896" y="1819"/>
                </a:cubicBezTo>
                <a:cubicBezTo>
                  <a:pt x="3825" y="1883"/>
                  <a:pt x="3825" y="1883"/>
                  <a:pt x="3825" y="1883"/>
                </a:cubicBezTo>
                <a:close/>
                <a:moveTo>
                  <a:pt x="3696" y="1997"/>
                </a:moveTo>
                <a:cubicBezTo>
                  <a:pt x="3696" y="2000"/>
                  <a:pt x="3696" y="2000"/>
                  <a:pt x="3696" y="2000"/>
                </a:cubicBezTo>
                <a:cubicBezTo>
                  <a:pt x="3696" y="2000"/>
                  <a:pt x="3696" y="2000"/>
                  <a:pt x="3696" y="2000"/>
                </a:cubicBezTo>
                <a:cubicBezTo>
                  <a:pt x="3754" y="2071"/>
                  <a:pt x="3754" y="2071"/>
                  <a:pt x="3754" y="2071"/>
                </a:cubicBezTo>
                <a:cubicBezTo>
                  <a:pt x="3757" y="2071"/>
                  <a:pt x="3757" y="2071"/>
                  <a:pt x="3757" y="2071"/>
                </a:cubicBezTo>
                <a:cubicBezTo>
                  <a:pt x="3761" y="2071"/>
                  <a:pt x="3761" y="2071"/>
                  <a:pt x="3761" y="2071"/>
                </a:cubicBezTo>
                <a:cubicBezTo>
                  <a:pt x="3867" y="1974"/>
                  <a:pt x="3867" y="1974"/>
                  <a:pt x="3867" y="1974"/>
                </a:cubicBezTo>
                <a:cubicBezTo>
                  <a:pt x="3871" y="1971"/>
                  <a:pt x="3871" y="1971"/>
                  <a:pt x="3871" y="1971"/>
                </a:cubicBezTo>
                <a:cubicBezTo>
                  <a:pt x="3867" y="1968"/>
                  <a:pt x="3867" y="1968"/>
                  <a:pt x="3867" y="1968"/>
                </a:cubicBezTo>
                <a:cubicBezTo>
                  <a:pt x="3809" y="1900"/>
                  <a:pt x="3809" y="1900"/>
                  <a:pt x="3809" y="1900"/>
                </a:cubicBezTo>
                <a:cubicBezTo>
                  <a:pt x="3809" y="1896"/>
                  <a:pt x="3809" y="1896"/>
                  <a:pt x="3809" y="1896"/>
                </a:cubicBezTo>
                <a:cubicBezTo>
                  <a:pt x="3806" y="1900"/>
                  <a:pt x="3806" y="1900"/>
                  <a:pt x="3806" y="1900"/>
                </a:cubicBezTo>
                <a:cubicBezTo>
                  <a:pt x="3696" y="1997"/>
                  <a:pt x="3696" y="1997"/>
                  <a:pt x="3696" y="1997"/>
                </a:cubicBezTo>
                <a:close/>
                <a:moveTo>
                  <a:pt x="5359" y="666"/>
                </a:moveTo>
                <a:cubicBezTo>
                  <a:pt x="5356" y="666"/>
                  <a:pt x="5356" y="666"/>
                  <a:pt x="5356" y="666"/>
                </a:cubicBezTo>
                <a:cubicBezTo>
                  <a:pt x="5359" y="670"/>
                  <a:pt x="5359" y="670"/>
                  <a:pt x="5359" y="670"/>
                </a:cubicBezTo>
                <a:cubicBezTo>
                  <a:pt x="5418" y="738"/>
                  <a:pt x="5418" y="738"/>
                  <a:pt x="5418" y="738"/>
                </a:cubicBezTo>
                <a:cubicBezTo>
                  <a:pt x="5421" y="741"/>
                  <a:pt x="5421" y="741"/>
                  <a:pt x="5421" y="741"/>
                </a:cubicBezTo>
                <a:cubicBezTo>
                  <a:pt x="5421" y="738"/>
                  <a:pt x="5421" y="738"/>
                  <a:pt x="5421" y="738"/>
                </a:cubicBezTo>
                <a:cubicBezTo>
                  <a:pt x="5495" y="676"/>
                  <a:pt x="5495" y="676"/>
                  <a:pt x="5495" y="676"/>
                </a:cubicBezTo>
                <a:cubicBezTo>
                  <a:pt x="5495" y="673"/>
                  <a:pt x="5495" y="673"/>
                  <a:pt x="5495" y="673"/>
                </a:cubicBezTo>
                <a:cubicBezTo>
                  <a:pt x="5495" y="670"/>
                  <a:pt x="5495" y="670"/>
                  <a:pt x="5495" y="670"/>
                </a:cubicBezTo>
                <a:cubicBezTo>
                  <a:pt x="5437" y="602"/>
                  <a:pt x="5437" y="602"/>
                  <a:pt x="5437" y="602"/>
                </a:cubicBezTo>
                <a:cubicBezTo>
                  <a:pt x="5434" y="598"/>
                  <a:pt x="5434" y="598"/>
                  <a:pt x="5434" y="598"/>
                </a:cubicBezTo>
                <a:cubicBezTo>
                  <a:pt x="5431" y="602"/>
                  <a:pt x="5431" y="602"/>
                  <a:pt x="5431" y="602"/>
                </a:cubicBezTo>
                <a:cubicBezTo>
                  <a:pt x="5359" y="666"/>
                  <a:pt x="5359" y="666"/>
                  <a:pt x="5359" y="666"/>
                </a:cubicBezTo>
                <a:close/>
                <a:moveTo>
                  <a:pt x="5269" y="747"/>
                </a:moveTo>
                <a:cubicBezTo>
                  <a:pt x="5266" y="751"/>
                  <a:pt x="5266" y="751"/>
                  <a:pt x="5266" y="751"/>
                </a:cubicBezTo>
                <a:cubicBezTo>
                  <a:pt x="5269" y="751"/>
                  <a:pt x="5269" y="751"/>
                  <a:pt x="5269" y="751"/>
                </a:cubicBezTo>
                <a:cubicBezTo>
                  <a:pt x="5327" y="822"/>
                  <a:pt x="5327" y="822"/>
                  <a:pt x="5327" y="822"/>
                </a:cubicBezTo>
                <a:cubicBezTo>
                  <a:pt x="5327" y="822"/>
                  <a:pt x="5327" y="822"/>
                  <a:pt x="5327" y="822"/>
                </a:cubicBezTo>
                <a:cubicBezTo>
                  <a:pt x="5330" y="822"/>
                  <a:pt x="5330" y="822"/>
                  <a:pt x="5330" y="822"/>
                </a:cubicBezTo>
                <a:cubicBezTo>
                  <a:pt x="5402" y="757"/>
                  <a:pt x="5402" y="757"/>
                  <a:pt x="5402" y="757"/>
                </a:cubicBezTo>
                <a:cubicBezTo>
                  <a:pt x="5405" y="754"/>
                  <a:pt x="5405" y="754"/>
                  <a:pt x="5405" y="754"/>
                </a:cubicBezTo>
                <a:cubicBezTo>
                  <a:pt x="5402" y="751"/>
                  <a:pt x="5402" y="751"/>
                  <a:pt x="5402" y="751"/>
                </a:cubicBezTo>
                <a:cubicBezTo>
                  <a:pt x="5347" y="683"/>
                  <a:pt x="5347" y="683"/>
                  <a:pt x="5347" y="683"/>
                </a:cubicBezTo>
                <a:cubicBezTo>
                  <a:pt x="5343" y="679"/>
                  <a:pt x="5343" y="679"/>
                  <a:pt x="5343" y="679"/>
                </a:cubicBezTo>
                <a:cubicBezTo>
                  <a:pt x="5340" y="683"/>
                  <a:pt x="5340" y="683"/>
                  <a:pt x="5340" y="683"/>
                </a:cubicBezTo>
                <a:cubicBezTo>
                  <a:pt x="5269" y="747"/>
                  <a:pt x="5269" y="747"/>
                  <a:pt x="5269" y="747"/>
                </a:cubicBezTo>
                <a:close/>
                <a:moveTo>
                  <a:pt x="5178" y="828"/>
                </a:moveTo>
                <a:cubicBezTo>
                  <a:pt x="5175" y="831"/>
                  <a:pt x="5175" y="831"/>
                  <a:pt x="5175" y="831"/>
                </a:cubicBezTo>
                <a:cubicBezTo>
                  <a:pt x="5178" y="835"/>
                  <a:pt x="5178" y="835"/>
                  <a:pt x="5178" y="835"/>
                </a:cubicBezTo>
                <a:cubicBezTo>
                  <a:pt x="5233" y="903"/>
                  <a:pt x="5233" y="903"/>
                  <a:pt x="5233" y="903"/>
                </a:cubicBezTo>
                <a:cubicBezTo>
                  <a:pt x="5236" y="906"/>
                  <a:pt x="5236" y="906"/>
                  <a:pt x="5236" y="906"/>
                </a:cubicBezTo>
                <a:cubicBezTo>
                  <a:pt x="5240" y="903"/>
                  <a:pt x="5240" y="903"/>
                  <a:pt x="5240" y="903"/>
                </a:cubicBezTo>
                <a:cubicBezTo>
                  <a:pt x="5311" y="838"/>
                  <a:pt x="5311" y="838"/>
                  <a:pt x="5311" y="838"/>
                </a:cubicBezTo>
                <a:cubicBezTo>
                  <a:pt x="5314" y="835"/>
                  <a:pt x="5314" y="835"/>
                  <a:pt x="5314" y="835"/>
                </a:cubicBezTo>
                <a:cubicBezTo>
                  <a:pt x="5311" y="835"/>
                  <a:pt x="5311" y="835"/>
                  <a:pt x="5311" y="835"/>
                </a:cubicBezTo>
                <a:cubicBezTo>
                  <a:pt x="5256" y="764"/>
                  <a:pt x="5256" y="764"/>
                  <a:pt x="5256" y="764"/>
                </a:cubicBezTo>
                <a:cubicBezTo>
                  <a:pt x="5253" y="764"/>
                  <a:pt x="5253" y="764"/>
                  <a:pt x="5253" y="764"/>
                </a:cubicBezTo>
                <a:cubicBezTo>
                  <a:pt x="5249" y="764"/>
                  <a:pt x="5249" y="764"/>
                  <a:pt x="5249" y="764"/>
                </a:cubicBezTo>
                <a:cubicBezTo>
                  <a:pt x="5178" y="828"/>
                  <a:pt x="5178" y="828"/>
                  <a:pt x="5178" y="828"/>
                </a:cubicBezTo>
                <a:close/>
                <a:moveTo>
                  <a:pt x="5088" y="909"/>
                </a:moveTo>
                <a:cubicBezTo>
                  <a:pt x="5084" y="912"/>
                  <a:pt x="5084" y="912"/>
                  <a:pt x="5084" y="912"/>
                </a:cubicBezTo>
                <a:cubicBezTo>
                  <a:pt x="5088" y="916"/>
                  <a:pt x="5088" y="916"/>
                  <a:pt x="5088" y="916"/>
                </a:cubicBezTo>
                <a:cubicBezTo>
                  <a:pt x="5143" y="984"/>
                  <a:pt x="5143" y="984"/>
                  <a:pt x="5143" y="984"/>
                </a:cubicBezTo>
                <a:cubicBezTo>
                  <a:pt x="5146" y="987"/>
                  <a:pt x="5146" y="987"/>
                  <a:pt x="5146" y="987"/>
                </a:cubicBezTo>
                <a:cubicBezTo>
                  <a:pt x="5149" y="984"/>
                  <a:pt x="5149" y="984"/>
                  <a:pt x="5149" y="984"/>
                </a:cubicBezTo>
                <a:cubicBezTo>
                  <a:pt x="5220" y="919"/>
                  <a:pt x="5220" y="919"/>
                  <a:pt x="5220" y="919"/>
                </a:cubicBezTo>
                <a:cubicBezTo>
                  <a:pt x="5224" y="919"/>
                  <a:pt x="5224" y="919"/>
                  <a:pt x="5224" y="919"/>
                </a:cubicBezTo>
                <a:cubicBezTo>
                  <a:pt x="5220" y="916"/>
                  <a:pt x="5220" y="916"/>
                  <a:pt x="5220" y="916"/>
                </a:cubicBezTo>
                <a:cubicBezTo>
                  <a:pt x="5162" y="848"/>
                  <a:pt x="5162" y="848"/>
                  <a:pt x="5162" y="848"/>
                </a:cubicBezTo>
                <a:cubicBezTo>
                  <a:pt x="5162" y="844"/>
                  <a:pt x="5162" y="844"/>
                  <a:pt x="5162" y="844"/>
                </a:cubicBezTo>
                <a:cubicBezTo>
                  <a:pt x="5159" y="848"/>
                  <a:pt x="5159" y="848"/>
                  <a:pt x="5159" y="848"/>
                </a:cubicBezTo>
                <a:cubicBezTo>
                  <a:pt x="5088" y="909"/>
                  <a:pt x="5088" y="909"/>
                  <a:pt x="5088" y="909"/>
                </a:cubicBezTo>
                <a:close/>
                <a:moveTo>
                  <a:pt x="4994" y="993"/>
                </a:moveTo>
                <a:cubicBezTo>
                  <a:pt x="4994" y="993"/>
                  <a:pt x="4994" y="993"/>
                  <a:pt x="4994" y="993"/>
                </a:cubicBezTo>
                <a:cubicBezTo>
                  <a:pt x="4994" y="997"/>
                  <a:pt x="4994" y="997"/>
                  <a:pt x="4994" y="997"/>
                </a:cubicBezTo>
                <a:cubicBezTo>
                  <a:pt x="5052" y="1065"/>
                  <a:pt x="5052" y="1065"/>
                  <a:pt x="5052" y="1065"/>
                </a:cubicBezTo>
                <a:cubicBezTo>
                  <a:pt x="5055" y="1068"/>
                  <a:pt x="5055" y="1068"/>
                  <a:pt x="5055" y="1068"/>
                </a:cubicBezTo>
                <a:cubicBezTo>
                  <a:pt x="5058" y="1065"/>
                  <a:pt x="5058" y="1065"/>
                  <a:pt x="5058" y="1065"/>
                </a:cubicBezTo>
                <a:cubicBezTo>
                  <a:pt x="5130" y="1003"/>
                  <a:pt x="5130" y="1003"/>
                  <a:pt x="5130" y="1003"/>
                </a:cubicBezTo>
                <a:cubicBezTo>
                  <a:pt x="5133" y="1000"/>
                  <a:pt x="5133" y="1000"/>
                  <a:pt x="5133" y="1000"/>
                </a:cubicBezTo>
                <a:cubicBezTo>
                  <a:pt x="5130" y="997"/>
                  <a:pt x="5130" y="997"/>
                  <a:pt x="5130" y="997"/>
                </a:cubicBezTo>
                <a:cubicBezTo>
                  <a:pt x="5071" y="929"/>
                  <a:pt x="5071" y="929"/>
                  <a:pt x="5071" y="929"/>
                </a:cubicBezTo>
                <a:cubicBezTo>
                  <a:pt x="5068" y="925"/>
                  <a:pt x="5068" y="925"/>
                  <a:pt x="5068" y="925"/>
                </a:cubicBezTo>
                <a:cubicBezTo>
                  <a:pt x="5068" y="929"/>
                  <a:pt x="5068" y="929"/>
                  <a:pt x="5068" y="929"/>
                </a:cubicBezTo>
                <a:cubicBezTo>
                  <a:pt x="4994" y="993"/>
                  <a:pt x="4994" y="993"/>
                  <a:pt x="4994" y="993"/>
                </a:cubicBezTo>
                <a:close/>
                <a:moveTo>
                  <a:pt x="4903" y="1074"/>
                </a:moveTo>
                <a:cubicBezTo>
                  <a:pt x="4903" y="1077"/>
                  <a:pt x="4903" y="1077"/>
                  <a:pt x="4903" y="1077"/>
                </a:cubicBezTo>
                <a:cubicBezTo>
                  <a:pt x="4903" y="1077"/>
                  <a:pt x="4903" y="1077"/>
                  <a:pt x="4903" y="1077"/>
                </a:cubicBezTo>
                <a:cubicBezTo>
                  <a:pt x="4961" y="1149"/>
                  <a:pt x="4961" y="1149"/>
                  <a:pt x="4961" y="1149"/>
                </a:cubicBezTo>
                <a:cubicBezTo>
                  <a:pt x="4965" y="1149"/>
                  <a:pt x="4965" y="1149"/>
                  <a:pt x="4965" y="1149"/>
                </a:cubicBezTo>
                <a:cubicBezTo>
                  <a:pt x="4965" y="1149"/>
                  <a:pt x="4965" y="1149"/>
                  <a:pt x="4965" y="1149"/>
                </a:cubicBezTo>
                <a:cubicBezTo>
                  <a:pt x="5039" y="1084"/>
                  <a:pt x="5039" y="1084"/>
                  <a:pt x="5039" y="1084"/>
                </a:cubicBezTo>
                <a:cubicBezTo>
                  <a:pt x="5039" y="1081"/>
                  <a:pt x="5039" y="1081"/>
                  <a:pt x="5039" y="1081"/>
                </a:cubicBezTo>
                <a:cubicBezTo>
                  <a:pt x="5039" y="1077"/>
                  <a:pt x="5039" y="1077"/>
                  <a:pt x="5039" y="1077"/>
                </a:cubicBezTo>
                <a:cubicBezTo>
                  <a:pt x="4981" y="1010"/>
                  <a:pt x="4981" y="1010"/>
                  <a:pt x="4981" y="1010"/>
                </a:cubicBezTo>
                <a:cubicBezTo>
                  <a:pt x="4978" y="1006"/>
                  <a:pt x="4978" y="1006"/>
                  <a:pt x="4978" y="1006"/>
                </a:cubicBezTo>
                <a:cubicBezTo>
                  <a:pt x="4974" y="1010"/>
                  <a:pt x="4974" y="1010"/>
                  <a:pt x="4974" y="1010"/>
                </a:cubicBezTo>
                <a:cubicBezTo>
                  <a:pt x="4903" y="1074"/>
                  <a:pt x="4903" y="1074"/>
                  <a:pt x="4903" y="1074"/>
                </a:cubicBezTo>
                <a:close/>
                <a:moveTo>
                  <a:pt x="4812" y="1155"/>
                </a:moveTo>
                <a:cubicBezTo>
                  <a:pt x="4809" y="1158"/>
                  <a:pt x="4809" y="1158"/>
                  <a:pt x="4809" y="1158"/>
                </a:cubicBezTo>
                <a:cubicBezTo>
                  <a:pt x="4812" y="1162"/>
                  <a:pt x="4812" y="1162"/>
                  <a:pt x="4812" y="1162"/>
                </a:cubicBezTo>
                <a:cubicBezTo>
                  <a:pt x="4871" y="1230"/>
                  <a:pt x="4871" y="1230"/>
                  <a:pt x="4871" y="1230"/>
                </a:cubicBezTo>
                <a:cubicBezTo>
                  <a:pt x="4871" y="1233"/>
                  <a:pt x="4871" y="1233"/>
                  <a:pt x="4871" y="1233"/>
                </a:cubicBezTo>
                <a:cubicBezTo>
                  <a:pt x="4874" y="1230"/>
                  <a:pt x="4874" y="1230"/>
                  <a:pt x="4874" y="1230"/>
                </a:cubicBezTo>
                <a:cubicBezTo>
                  <a:pt x="4945" y="1165"/>
                  <a:pt x="4945" y="1165"/>
                  <a:pt x="4945" y="1165"/>
                </a:cubicBezTo>
                <a:cubicBezTo>
                  <a:pt x="4948" y="1162"/>
                  <a:pt x="4948" y="1162"/>
                  <a:pt x="4948" y="1162"/>
                </a:cubicBezTo>
                <a:cubicBezTo>
                  <a:pt x="4948" y="1162"/>
                  <a:pt x="4948" y="1162"/>
                  <a:pt x="4948" y="1162"/>
                </a:cubicBezTo>
                <a:cubicBezTo>
                  <a:pt x="4890" y="1090"/>
                  <a:pt x="4890" y="1090"/>
                  <a:pt x="4890" y="1090"/>
                </a:cubicBezTo>
                <a:cubicBezTo>
                  <a:pt x="4887" y="1090"/>
                  <a:pt x="4887" y="1090"/>
                  <a:pt x="4887" y="1090"/>
                </a:cubicBezTo>
                <a:cubicBezTo>
                  <a:pt x="4884" y="1090"/>
                  <a:pt x="4884" y="1090"/>
                  <a:pt x="4884" y="1090"/>
                </a:cubicBezTo>
                <a:cubicBezTo>
                  <a:pt x="4812" y="1155"/>
                  <a:pt x="4812" y="1155"/>
                  <a:pt x="4812" y="1155"/>
                </a:cubicBezTo>
                <a:close/>
                <a:moveTo>
                  <a:pt x="4722" y="1236"/>
                </a:moveTo>
                <a:cubicBezTo>
                  <a:pt x="4719" y="1239"/>
                  <a:pt x="4719" y="1239"/>
                  <a:pt x="4719" y="1239"/>
                </a:cubicBezTo>
                <a:cubicBezTo>
                  <a:pt x="4722" y="1243"/>
                  <a:pt x="4722" y="1243"/>
                  <a:pt x="4722" y="1243"/>
                </a:cubicBezTo>
                <a:cubicBezTo>
                  <a:pt x="4780" y="1311"/>
                  <a:pt x="4780" y="1311"/>
                  <a:pt x="4780" y="1311"/>
                </a:cubicBezTo>
                <a:cubicBezTo>
                  <a:pt x="4780" y="1314"/>
                  <a:pt x="4780" y="1314"/>
                  <a:pt x="4780" y="1314"/>
                </a:cubicBezTo>
                <a:cubicBezTo>
                  <a:pt x="4783" y="1311"/>
                  <a:pt x="4783" y="1311"/>
                  <a:pt x="4783" y="1311"/>
                </a:cubicBezTo>
                <a:cubicBezTo>
                  <a:pt x="4855" y="1246"/>
                  <a:pt x="4855" y="1246"/>
                  <a:pt x="4855" y="1246"/>
                </a:cubicBezTo>
                <a:cubicBezTo>
                  <a:pt x="4858" y="1246"/>
                  <a:pt x="4858" y="1246"/>
                  <a:pt x="4858" y="1246"/>
                </a:cubicBezTo>
                <a:cubicBezTo>
                  <a:pt x="4855" y="1243"/>
                  <a:pt x="4855" y="1243"/>
                  <a:pt x="4855" y="1243"/>
                </a:cubicBezTo>
                <a:cubicBezTo>
                  <a:pt x="4800" y="1175"/>
                  <a:pt x="4800" y="1175"/>
                  <a:pt x="4800" y="1175"/>
                </a:cubicBezTo>
                <a:cubicBezTo>
                  <a:pt x="4796" y="1171"/>
                  <a:pt x="4796" y="1171"/>
                  <a:pt x="4796" y="1171"/>
                </a:cubicBezTo>
                <a:cubicBezTo>
                  <a:pt x="4793" y="1175"/>
                  <a:pt x="4793" y="1175"/>
                  <a:pt x="4793" y="1175"/>
                </a:cubicBezTo>
                <a:cubicBezTo>
                  <a:pt x="4722" y="1236"/>
                  <a:pt x="4722" y="1236"/>
                  <a:pt x="4722" y="1236"/>
                </a:cubicBezTo>
                <a:close/>
                <a:moveTo>
                  <a:pt x="4631" y="1320"/>
                </a:moveTo>
                <a:cubicBezTo>
                  <a:pt x="4628" y="1320"/>
                  <a:pt x="4628" y="1320"/>
                  <a:pt x="4628" y="1320"/>
                </a:cubicBezTo>
                <a:cubicBezTo>
                  <a:pt x="4631" y="1323"/>
                  <a:pt x="4631" y="1323"/>
                  <a:pt x="4631" y="1323"/>
                </a:cubicBezTo>
                <a:cubicBezTo>
                  <a:pt x="4686" y="1391"/>
                  <a:pt x="4686" y="1391"/>
                  <a:pt x="4686" y="1391"/>
                </a:cubicBezTo>
                <a:cubicBezTo>
                  <a:pt x="4689" y="1395"/>
                  <a:pt x="4689" y="1395"/>
                  <a:pt x="4689" y="1395"/>
                </a:cubicBezTo>
                <a:cubicBezTo>
                  <a:pt x="4693" y="1391"/>
                  <a:pt x="4693" y="1391"/>
                  <a:pt x="4693" y="1391"/>
                </a:cubicBezTo>
                <a:cubicBezTo>
                  <a:pt x="4764" y="1330"/>
                  <a:pt x="4764" y="1330"/>
                  <a:pt x="4764" y="1330"/>
                </a:cubicBezTo>
                <a:cubicBezTo>
                  <a:pt x="4767" y="1327"/>
                  <a:pt x="4767" y="1327"/>
                  <a:pt x="4767" y="1327"/>
                </a:cubicBezTo>
                <a:cubicBezTo>
                  <a:pt x="4764" y="1323"/>
                  <a:pt x="4764" y="1323"/>
                  <a:pt x="4764" y="1323"/>
                </a:cubicBezTo>
                <a:cubicBezTo>
                  <a:pt x="4706" y="1255"/>
                  <a:pt x="4706" y="1255"/>
                  <a:pt x="4706" y="1255"/>
                </a:cubicBezTo>
                <a:cubicBezTo>
                  <a:pt x="4706" y="1252"/>
                  <a:pt x="4706" y="1252"/>
                  <a:pt x="4706" y="1252"/>
                </a:cubicBezTo>
                <a:cubicBezTo>
                  <a:pt x="4702" y="1255"/>
                  <a:pt x="4702" y="1255"/>
                  <a:pt x="4702" y="1255"/>
                </a:cubicBezTo>
                <a:cubicBezTo>
                  <a:pt x="4631" y="1320"/>
                  <a:pt x="4631" y="1320"/>
                  <a:pt x="4631" y="1320"/>
                </a:cubicBezTo>
                <a:close/>
                <a:moveTo>
                  <a:pt x="4541" y="1401"/>
                </a:moveTo>
                <a:cubicBezTo>
                  <a:pt x="4537" y="1404"/>
                  <a:pt x="4537" y="1404"/>
                  <a:pt x="4537" y="1404"/>
                </a:cubicBezTo>
                <a:cubicBezTo>
                  <a:pt x="4537" y="1404"/>
                  <a:pt x="4537" y="1404"/>
                  <a:pt x="4537" y="1404"/>
                </a:cubicBezTo>
                <a:cubicBezTo>
                  <a:pt x="4596" y="1476"/>
                  <a:pt x="4596" y="1476"/>
                  <a:pt x="4596" y="1476"/>
                </a:cubicBezTo>
                <a:cubicBezTo>
                  <a:pt x="4599" y="1476"/>
                  <a:pt x="4599" y="1476"/>
                  <a:pt x="4599" y="1476"/>
                </a:cubicBezTo>
                <a:cubicBezTo>
                  <a:pt x="4602" y="1476"/>
                  <a:pt x="4602" y="1476"/>
                  <a:pt x="4602" y="1476"/>
                </a:cubicBezTo>
                <a:cubicBezTo>
                  <a:pt x="4673" y="1411"/>
                  <a:pt x="4673" y="1411"/>
                  <a:pt x="4673" y="1411"/>
                </a:cubicBezTo>
                <a:cubicBezTo>
                  <a:pt x="4677" y="1408"/>
                  <a:pt x="4677" y="1408"/>
                  <a:pt x="4677" y="1408"/>
                </a:cubicBezTo>
                <a:cubicBezTo>
                  <a:pt x="4673" y="1404"/>
                  <a:pt x="4673" y="1404"/>
                  <a:pt x="4673" y="1404"/>
                </a:cubicBezTo>
                <a:cubicBezTo>
                  <a:pt x="4615" y="1336"/>
                  <a:pt x="4615" y="1336"/>
                  <a:pt x="4615" y="1336"/>
                </a:cubicBezTo>
                <a:cubicBezTo>
                  <a:pt x="4615" y="1333"/>
                  <a:pt x="4615" y="1333"/>
                  <a:pt x="4615" y="1333"/>
                </a:cubicBezTo>
                <a:cubicBezTo>
                  <a:pt x="4612" y="1336"/>
                  <a:pt x="4612" y="1336"/>
                  <a:pt x="4612" y="1336"/>
                </a:cubicBezTo>
                <a:cubicBezTo>
                  <a:pt x="4541" y="1401"/>
                  <a:pt x="4541" y="1401"/>
                  <a:pt x="4541" y="1401"/>
                </a:cubicBezTo>
                <a:close/>
                <a:moveTo>
                  <a:pt x="4447" y="1482"/>
                </a:moveTo>
                <a:cubicBezTo>
                  <a:pt x="4447" y="1485"/>
                  <a:pt x="4447" y="1485"/>
                  <a:pt x="4447" y="1485"/>
                </a:cubicBezTo>
                <a:cubicBezTo>
                  <a:pt x="4447" y="1489"/>
                  <a:pt x="4447" y="1489"/>
                  <a:pt x="4447" y="1489"/>
                </a:cubicBezTo>
                <a:cubicBezTo>
                  <a:pt x="4505" y="1556"/>
                  <a:pt x="4505" y="1556"/>
                  <a:pt x="4505" y="1556"/>
                </a:cubicBezTo>
                <a:cubicBezTo>
                  <a:pt x="4508" y="1560"/>
                  <a:pt x="4508" y="1560"/>
                  <a:pt x="4508" y="1560"/>
                </a:cubicBezTo>
                <a:cubicBezTo>
                  <a:pt x="4511" y="1556"/>
                  <a:pt x="4511" y="1556"/>
                  <a:pt x="4511" y="1556"/>
                </a:cubicBezTo>
                <a:cubicBezTo>
                  <a:pt x="4583" y="1492"/>
                  <a:pt x="4583" y="1492"/>
                  <a:pt x="4583" y="1492"/>
                </a:cubicBezTo>
                <a:cubicBezTo>
                  <a:pt x="4586" y="1489"/>
                  <a:pt x="4586" y="1489"/>
                  <a:pt x="4586" y="1489"/>
                </a:cubicBezTo>
                <a:cubicBezTo>
                  <a:pt x="4583" y="1489"/>
                  <a:pt x="4583" y="1489"/>
                  <a:pt x="4583" y="1489"/>
                </a:cubicBezTo>
                <a:cubicBezTo>
                  <a:pt x="4524" y="1417"/>
                  <a:pt x="4524" y="1417"/>
                  <a:pt x="4524" y="1417"/>
                </a:cubicBezTo>
                <a:cubicBezTo>
                  <a:pt x="4521" y="1417"/>
                  <a:pt x="4521" y="1417"/>
                  <a:pt x="4521" y="1417"/>
                </a:cubicBezTo>
                <a:cubicBezTo>
                  <a:pt x="4521" y="1417"/>
                  <a:pt x="4521" y="1417"/>
                  <a:pt x="4521" y="1417"/>
                </a:cubicBezTo>
                <a:cubicBezTo>
                  <a:pt x="4447" y="1482"/>
                  <a:pt x="4447" y="1482"/>
                  <a:pt x="4447" y="1482"/>
                </a:cubicBezTo>
                <a:close/>
                <a:moveTo>
                  <a:pt x="4356" y="1563"/>
                </a:moveTo>
                <a:cubicBezTo>
                  <a:pt x="4353" y="1566"/>
                  <a:pt x="4353" y="1566"/>
                  <a:pt x="4353" y="1566"/>
                </a:cubicBezTo>
                <a:cubicBezTo>
                  <a:pt x="4356" y="1569"/>
                  <a:pt x="4356" y="1569"/>
                  <a:pt x="4356" y="1569"/>
                </a:cubicBezTo>
                <a:cubicBezTo>
                  <a:pt x="4414" y="1637"/>
                  <a:pt x="4414" y="1637"/>
                  <a:pt x="4414" y="1637"/>
                </a:cubicBezTo>
                <a:cubicBezTo>
                  <a:pt x="4418" y="1641"/>
                  <a:pt x="4418" y="1641"/>
                  <a:pt x="4418" y="1641"/>
                </a:cubicBezTo>
                <a:cubicBezTo>
                  <a:pt x="4418" y="1637"/>
                  <a:pt x="4418" y="1637"/>
                  <a:pt x="4418" y="1637"/>
                </a:cubicBezTo>
                <a:cubicBezTo>
                  <a:pt x="4492" y="1573"/>
                  <a:pt x="4492" y="1573"/>
                  <a:pt x="4492" y="1573"/>
                </a:cubicBezTo>
                <a:cubicBezTo>
                  <a:pt x="4492" y="1573"/>
                  <a:pt x="4492" y="1573"/>
                  <a:pt x="4492" y="1573"/>
                </a:cubicBezTo>
                <a:cubicBezTo>
                  <a:pt x="4492" y="1569"/>
                  <a:pt x="4492" y="1569"/>
                  <a:pt x="4492" y="1569"/>
                </a:cubicBezTo>
                <a:cubicBezTo>
                  <a:pt x="4434" y="1501"/>
                  <a:pt x="4434" y="1501"/>
                  <a:pt x="4434" y="1501"/>
                </a:cubicBezTo>
                <a:cubicBezTo>
                  <a:pt x="4431" y="1498"/>
                  <a:pt x="4431" y="1498"/>
                  <a:pt x="4431" y="1498"/>
                </a:cubicBezTo>
                <a:cubicBezTo>
                  <a:pt x="4427" y="1501"/>
                  <a:pt x="4427" y="1501"/>
                  <a:pt x="4427" y="1501"/>
                </a:cubicBezTo>
                <a:cubicBezTo>
                  <a:pt x="4356" y="1563"/>
                  <a:pt x="4356" y="1563"/>
                  <a:pt x="4356" y="1563"/>
                </a:cubicBezTo>
                <a:close/>
                <a:moveTo>
                  <a:pt x="4265" y="1647"/>
                </a:moveTo>
                <a:cubicBezTo>
                  <a:pt x="4262" y="1647"/>
                  <a:pt x="4262" y="1647"/>
                  <a:pt x="4262" y="1647"/>
                </a:cubicBezTo>
                <a:cubicBezTo>
                  <a:pt x="4265" y="1650"/>
                  <a:pt x="4265" y="1650"/>
                  <a:pt x="4265" y="1650"/>
                </a:cubicBezTo>
                <a:cubicBezTo>
                  <a:pt x="4324" y="1718"/>
                  <a:pt x="4324" y="1718"/>
                  <a:pt x="4324" y="1718"/>
                </a:cubicBezTo>
                <a:cubicBezTo>
                  <a:pt x="4324" y="1722"/>
                  <a:pt x="4324" y="1722"/>
                  <a:pt x="4324" y="1722"/>
                </a:cubicBezTo>
                <a:cubicBezTo>
                  <a:pt x="4327" y="1718"/>
                  <a:pt x="4327" y="1718"/>
                  <a:pt x="4327" y="1718"/>
                </a:cubicBezTo>
                <a:cubicBezTo>
                  <a:pt x="4398" y="1657"/>
                  <a:pt x="4398" y="1657"/>
                  <a:pt x="4398" y="1657"/>
                </a:cubicBezTo>
                <a:cubicBezTo>
                  <a:pt x="4401" y="1654"/>
                  <a:pt x="4401" y="1654"/>
                  <a:pt x="4401" y="1654"/>
                </a:cubicBezTo>
                <a:cubicBezTo>
                  <a:pt x="4401" y="1650"/>
                  <a:pt x="4401" y="1650"/>
                  <a:pt x="4401" y="1650"/>
                </a:cubicBezTo>
                <a:cubicBezTo>
                  <a:pt x="4343" y="1582"/>
                  <a:pt x="4343" y="1582"/>
                  <a:pt x="4343" y="1582"/>
                </a:cubicBezTo>
                <a:cubicBezTo>
                  <a:pt x="4340" y="1579"/>
                  <a:pt x="4340" y="1579"/>
                  <a:pt x="4340" y="1579"/>
                </a:cubicBezTo>
                <a:cubicBezTo>
                  <a:pt x="4337" y="1582"/>
                  <a:pt x="4337" y="1582"/>
                  <a:pt x="4337" y="1582"/>
                </a:cubicBezTo>
                <a:cubicBezTo>
                  <a:pt x="4265" y="1647"/>
                  <a:pt x="4265" y="1647"/>
                  <a:pt x="4265" y="1647"/>
                </a:cubicBezTo>
                <a:close/>
                <a:moveTo>
                  <a:pt x="4175" y="1728"/>
                </a:moveTo>
                <a:cubicBezTo>
                  <a:pt x="4172" y="1731"/>
                  <a:pt x="4172" y="1731"/>
                  <a:pt x="4172" y="1731"/>
                </a:cubicBezTo>
                <a:cubicBezTo>
                  <a:pt x="4175" y="1731"/>
                  <a:pt x="4175" y="1731"/>
                  <a:pt x="4175" y="1731"/>
                </a:cubicBezTo>
                <a:cubicBezTo>
                  <a:pt x="4233" y="1802"/>
                  <a:pt x="4233" y="1802"/>
                  <a:pt x="4233" y="1802"/>
                </a:cubicBezTo>
                <a:cubicBezTo>
                  <a:pt x="4233" y="1802"/>
                  <a:pt x="4233" y="1802"/>
                  <a:pt x="4233" y="1802"/>
                </a:cubicBezTo>
                <a:cubicBezTo>
                  <a:pt x="4236" y="1802"/>
                  <a:pt x="4236" y="1802"/>
                  <a:pt x="4236" y="1802"/>
                </a:cubicBezTo>
                <a:cubicBezTo>
                  <a:pt x="4308" y="1738"/>
                  <a:pt x="4308" y="1738"/>
                  <a:pt x="4308" y="1738"/>
                </a:cubicBezTo>
                <a:cubicBezTo>
                  <a:pt x="4311" y="1735"/>
                  <a:pt x="4311" y="1735"/>
                  <a:pt x="4311" y="1735"/>
                </a:cubicBezTo>
                <a:cubicBezTo>
                  <a:pt x="4308" y="1731"/>
                  <a:pt x="4308" y="1731"/>
                  <a:pt x="4308" y="1731"/>
                </a:cubicBezTo>
                <a:cubicBezTo>
                  <a:pt x="4253" y="1663"/>
                  <a:pt x="4253" y="1663"/>
                  <a:pt x="4253" y="1663"/>
                </a:cubicBezTo>
                <a:cubicBezTo>
                  <a:pt x="4249" y="1660"/>
                  <a:pt x="4249" y="1660"/>
                  <a:pt x="4249" y="1660"/>
                </a:cubicBezTo>
                <a:cubicBezTo>
                  <a:pt x="4246" y="1663"/>
                  <a:pt x="4246" y="1663"/>
                  <a:pt x="4246" y="1663"/>
                </a:cubicBezTo>
                <a:cubicBezTo>
                  <a:pt x="4175" y="1728"/>
                  <a:pt x="4175" y="1728"/>
                  <a:pt x="4175" y="1728"/>
                </a:cubicBezTo>
                <a:close/>
                <a:moveTo>
                  <a:pt x="4084" y="1809"/>
                </a:moveTo>
                <a:cubicBezTo>
                  <a:pt x="4081" y="1812"/>
                  <a:pt x="4081" y="1812"/>
                  <a:pt x="4081" y="1812"/>
                </a:cubicBezTo>
                <a:cubicBezTo>
                  <a:pt x="4084" y="1815"/>
                  <a:pt x="4084" y="1815"/>
                  <a:pt x="4084" y="1815"/>
                </a:cubicBezTo>
                <a:cubicBezTo>
                  <a:pt x="4139" y="1883"/>
                  <a:pt x="4139" y="1883"/>
                  <a:pt x="4139" y="1883"/>
                </a:cubicBezTo>
                <a:cubicBezTo>
                  <a:pt x="4142" y="1887"/>
                  <a:pt x="4142" y="1887"/>
                  <a:pt x="4142" y="1887"/>
                </a:cubicBezTo>
                <a:cubicBezTo>
                  <a:pt x="4146" y="1883"/>
                  <a:pt x="4146" y="1883"/>
                  <a:pt x="4146" y="1883"/>
                </a:cubicBezTo>
                <a:cubicBezTo>
                  <a:pt x="4217" y="1819"/>
                  <a:pt x="4217" y="1819"/>
                  <a:pt x="4217" y="1819"/>
                </a:cubicBezTo>
                <a:cubicBezTo>
                  <a:pt x="4220" y="1815"/>
                  <a:pt x="4220" y="1815"/>
                  <a:pt x="4220" y="1815"/>
                </a:cubicBezTo>
                <a:cubicBezTo>
                  <a:pt x="4217" y="1815"/>
                  <a:pt x="4217" y="1815"/>
                  <a:pt x="4217" y="1815"/>
                </a:cubicBezTo>
                <a:cubicBezTo>
                  <a:pt x="4159" y="1744"/>
                  <a:pt x="4159" y="1744"/>
                  <a:pt x="4159" y="1744"/>
                </a:cubicBezTo>
                <a:cubicBezTo>
                  <a:pt x="4159" y="1744"/>
                  <a:pt x="4159" y="1744"/>
                  <a:pt x="4159" y="1744"/>
                </a:cubicBezTo>
                <a:cubicBezTo>
                  <a:pt x="4155" y="1744"/>
                  <a:pt x="4155" y="1744"/>
                  <a:pt x="4155" y="1744"/>
                </a:cubicBezTo>
                <a:cubicBezTo>
                  <a:pt x="4084" y="1809"/>
                  <a:pt x="4084" y="1809"/>
                  <a:pt x="4084" y="1809"/>
                </a:cubicBezTo>
                <a:close/>
                <a:moveTo>
                  <a:pt x="3994" y="1890"/>
                </a:moveTo>
                <a:cubicBezTo>
                  <a:pt x="3990" y="1893"/>
                  <a:pt x="3990" y="1893"/>
                  <a:pt x="3990" y="1893"/>
                </a:cubicBezTo>
                <a:cubicBezTo>
                  <a:pt x="3990" y="1896"/>
                  <a:pt x="3990" y="1896"/>
                  <a:pt x="3990" y="1896"/>
                </a:cubicBezTo>
                <a:cubicBezTo>
                  <a:pt x="4049" y="1964"/>
                  <a:pt x="4049" y="1964"/>
                  <a:pt x="4049" y="1964"/>
                </a:cubicBezTo>
                <a:cubicBezTo>
                  <a:pt x="4052" y="1968"/>
                  <a:pt x="4052" y="1968"/>
                  <a:pt x="4052" y="1968"/>
                </a:cubicBezTo>
                <a:cubicBezTo>
                  <a:pt x="4055" y="1964"/>
                  <a:pt x="4055" y="1964"/>
                  <a:pt x="4055" y="1964"/>
                </a:cubicBezTo>
                <a:cubicBezTo>
                  <a:pt x="4126" y="1900"/>
                  <a:pt x="4126" y="1900"/>
                  <a:pt x="4126" y="1900"/>
                </a:cubicBezTo>
                <a:cubicBezTo>
                  <a:pt x="4130" y="1900"/>
                  <a:pt x="4130" y="1900"/>
                  <a:pt x="4130" y="1900"/>
                </a:cubicBezTo>
                <a:cubicBezTo>
                  <a:pt x="4126" y="1896"/>
                  <a:pt x="4126" y="1896"/>
                  <a:pt x="4126" y="1896"/>
                </a:cubicBezTo>
                <a:cubicBezTo>
                  <a:pt x="4068" y="1828"/>
                  <a:pt x="4068" y="1828"/>
                  <a:pt x="4068" y="1828"/>
                </a:cubicBezTo>
                <a:cubicBezTo>
                  <a:pt x="4068" y="1825"/>
                  <a:pt x="4068" y="1825"/>
                  <a:pt x="4068" y="1825"/>
                </a:cubicBezTo>
                <a:cubicBezTo>
                  <a:pt x="4065" y="1828"/>
                  <a:pt x="4065" y="1828"/>
                  <a:pt x="4065" y="1828"/>
                </a:cubicBezTo>
                <a:cubicBezTo>
                  <a:pt x="3994" y="1890"/>
                  <a:pt x="3994" y="1890"/>
                  <a:pt x="3994" y="1890"/>
                </a:cubicBezTo>
                <a:close/>
                <a:moveTo>
                  <a:pt x="3900" y="1974"/>
                </a:moveTo>
                <a:cubicBezTo>
                  <a:pt x="3900" y="1974"/>
                  <a:pt x="3900" y="1974"/>
                  <a:pt x="3900" y="1974"/>
                </a:cubicBezTo>
                <a:cubicBezTo>
                  <a:pt x="3900" y="1977"/>
                  <a:pt x="3900" y="1977"/>
                  <a:pt x="3900" y="1977"/>
                </a:cubicBezTo>
                <a:cubicBezTo>
                  <a:pt x="3958" y="2045"/>
                  <a:pt x="3958" y="2045"/>
                  <a:pt x="3958" y="2045"/>
                </a:cubicBezTo>
                <a:cubicBezTo>
                  <a:pt x="3961" y="2048"/>
                  <a:pt x="3961" y="2048"/>
                  <a:pt x="3961" y="2048"/>
                </a:cubicBezTo>
                <a:cubicBezTo>
                  <a:pt x="3964" y="2045"/>
                  <a:pt x="3964" y="2045"/>
                  <a:pt x="3964" y="2045"/>
                </a:cubicBezTo>
                <a:cubicBezTo>
                  <a:pt x="4036" y="1984"/>
                  <a:pt x="4036" y="1984"/>
                  <a:pt x="4036" y="1984"/>
                </a:cubicBezTo>
                <a:cubicBezTo>
                  <a:pt x="4036" y="1981"/>
                  <a:pt x="4036" y="1981"/>
                  <a:pt x="4036" y="1981"/>
                </a:cubicBezTo>
                <a:cubicBezTo>
                  <a:pt x="4036" y="1977"/>
                  <a:pt x="4036" y="1977"/>
                  <a:pt x="4036" y="1977"/>
                </a:cubicBezTo>
                <a:cubicBezTo>
                  <a:pt x="3977" y="1909"/>
                  <a:pt x="3977" y="1909"/>
                  <a:pt x="3977" y="1909"/>
                </a:cubicBezTo>
                <a:cubicBezTo>
                  <a:pt x="3974" y="1906"/>
                  <a:pt x="3974" y="1906"/>
                  <a:pt x="3974" y="1906"/>
                </a:cubicBezTo>
                <a:cubicBezTo>
                  <a:pt x="3974" y="1909"/>
                  <a:pt x="3974" y="1909"/>
                  <a:pt x="3974" y="1909"/>
                </a:cubicBezTo>
                <a:cubicBezTo>
                  <a:pt x="3900" y="1974"/>
                  <a:pt x="3900" y="1974"/>
                  <a:pt x="3900" y="1974"/>
                </a:cubicBezTo>
                <a:close/>
                <a:moveTo>
                  <a:pt x="3773" y="2087"/>
                </a:moveTo>
                <a:cubicBezTo>
                  <a:pt x="3770" y="2091"/>
                  <a:pt x="3770" y="2091"/>
                  <a:pt x="3770" y="2091"/>
                </a:cubicBezTo>
                <a:cubicBezTo>
                  <a:pt x="3773" y="2091"/>
                  <a:pt x="3773" y="2091"/>
                  <a:pt x="3773" y="2091"/>
                </a:cubicBezTo>
                <a:cubicBezTo>
                  <a:pt x="3832" y="2162"/>
                  <a:pt x="3832" y="2162"/>
                  <a:pt x="3832" y="2162"/>
                </a:cubicBezTo>
                <a:cubicBezTo>
                  <a:pt x="3832" y="2162"/>
                  <a:pt x="3832" y="2162"/>
                  <a:pt x="3832" y="2162"/>
                </a:cubicBezTo>
                <a:cubicBezTo>
                  <a:pt x="3835" y="2162"/>
                  <a:pt x="3835" y="2162"/>
                  <a:pt x="3835" y="2162"/>
                </a:cubicBezTo>
                <a:cubicBezTo>
                  <a:pt x="3945" y="2065"/>
                  <a:pt x="3945" y="2065"/>
                  <a:pt x="3945" y="2065"/>
                </a:cubicBezTo>
                <a:cubicBezTo>
                  <a:pt x="3945" y="2061"/>
                  <a:pt x="3945" y="2061"/>
                  <a:pt x="3945" y="2061"/>
                </a:cubicBezTo>
                <a:cubicBezTo>
                  <a:pt x="3945" y="2058"/>
                  <a:pt x="3945" y="2058"/>
                  <a:pt x="3945" y="2058"/>
                </a:cubicBezTo>
                <a:cubicBezTo>
                  <a:pt x="3887" y="1990"/>
                  <a:pt x="3887" y="1990"/>
                  <a:pt x="3887" y="1990"/>
                </a:cubicBezTo>
                <a:cubicBezTo>
                  <a:pt x="3884" y="1987"/>
                  <a:pt x="3884" y="1987"/>
                  <a:pt x="3884" y="1987"/>
                </a:cubicBezTo>
                <a:cubicBezTo>
                  <a:pt x="3880" y="1990"/>
                  <a:pt x="3880" y="1990"/>
                  <a:pt x="3880" y="1990"/>
                </a:cubicBezTo>
                <a:cubicBezTo>
                  <a:pt x="3773" y="2087"/>
                  <a:pt x="3773" y="2087"/>
                  <a:pt x="3773" y="2087"/>
                </a:cubicBezTo>
                <a:close/>
                <a:moveTo>
                  <a:pt x="5437" y="757"/>
                </a:moveTo>
                <a:cubicBezTo>
                  <a:pt x="5434" y="757"/>
                  <a:pt x="5434" y="757"/>
                  <a:pt x="5434" y="757"/>
                </a:cubicBezTo>
                <a:cubicBezTo>
                  <a:pt x="5437" y="760"/>
                  <a:pt x="5437" y="760"/>
                  <a:pt x="5437" y="760"/>
                </a:cubicBezTo>
                <a:cubicBezTo>
                  <a:pt x="5492" y="828"/>
                  <a:pt x="5492" y="828"/>
                  <a:pt x="5492" y="828"/>
                </a:cubicBezTo>
                <a:cubicBezTo>
                  <a:pt x="5495" y="831"/>
                  <a:pt x="5495" y="831"/>
                  <a:pt x="5495" y="831"/>
                </a:cubicBezTo>
                <a:cubicBezTo>
                  <a:pt x="5499" y="828"/>
                  <a:pt x="5499" y="828"/>
                  <a:pt x="5499" y="828"/>
                </a:cubicBezTo>
                <a:cubicBezTo>
                  <a:pt x="5570" y="767"/>
                  <a:pt x="5570" y="767"/>
                  <a:pt x="5570" y="767"/>
                </a:cubicBezTo>
                <a:cubicBezTo>
                  <a:pt x="5573" y="764"/>
                  <a:pt x="5573" y="764"/>
                  <a:pt x="5573" y="764"/>
                </a:cubicBezTo>
                <a:cubicBezTo>
                  <a:pt x="5570" y="760"/>
                  <a:pt x="5570" y="760"/>
                  <a:pt x="5570" y="760"/>
                </a:cubicBezTo>
                <a:cubicBezTo>
                  <a:pt x="5512" y="692"/>
                  <a:pt x="5512" y="692"/>
                  <a:pt x="5512" y="692"/>
                </a:cubicBezTo>
                <a:cubicBezTo>
                  <a:pt x="5512" y="689"/>
                  <a:pt x="5512" y="689"/>
                  <a:pt x="5512" y="689"/>
                </a:cubicBezTo>
                <a:cubicBezTo>
                  <a:pt x="5508" y="692"/>
                  <a:pt x="5508" y="692"/>
                  <a:pt x="5508" y="692"/>
                </a:cubicBezTo>
                <a:cubicBezTo>
                  <a:pt x="5437" y="757"/>
                  <a:pt x="5437" y="757"/>
                  <a:pt x="5437" y="757"/>
                </a:cubicBezTo>
                <a:close/>
                <a:moveTo>
                  <a:pt x="5347" y="838"/>
                </a:moveTo>
                <a:cubicBezTo>
                  <a:pt x="5343" y="841"/>
                  <a:pt x="5343" y="841"/>
                  <a:pt x="5343" y="841"/>
                </a:cubicBezTo>
                <a:cubicBezTo>
                  <a:pt x="5343" y="841"/>
                  <a:pt x="5343" y="841"/>
                  <a:pt x="5343" y="841"/>
                </a:cubicBezTo>
                <a:cubicBezTo>
                  <a:pt x="5402" y="912"/>
                  <a:pt x="5402" y="912"/>
                  <a:pt x="5402" y="912"/>
                </a:cubicBezTo>
                <a:cubicBezTo>
                  <a:pt x="5405" y="912"/>
                  <a:pt x="5405" y="912"/>
                  <a:pt x="5405" y="912"/>
                </a:cubicBezTo>
                <a:cubicBezTo>
                  <a:pt x="5408" y="912"/>
                  <a:pt x="5408" y="912"/>
                  <a:pt x="5408" y="912"/>
                </a:cubicBezTo>
                <a:cubicBezTo>
                  <a:pt x="5479" y="848"/>
                  <a:pt x="5479" y="848"/>
                  <a:pt x="5479" y="848"/>
                </a:cubicBezTo>
                <a:cubicBezTo>
                  <a:pt x="5482" y="844"/>
                  <a:pt x="5482" y="844"/>
                  <a:pt x="5482" y="844"/>
                </a:cubicBezTo>
                <a:cubicBezTo>
                  <a:pt x="5479" y="841"/>
                  <a:pt x="5479" y="841"/>
                  <a:pt x="5479" y="841"/>
                </a:cubicBezTo>
                <a:cubicBezTo>
                  <a:pt x="5421" y="773"/>
                  <a:pt x="5421" y="773"/>
                  <a:pt x="5421" y="773"/>
                </a:cubicBezTo>
                <a:cubicBezTo>
                  <a:pt x="5418" y="770"/>
                  <a:pt x="5418" y="770"/>
                  <a:pt x="5418" y="770"/>
                </a:cubicBezTo>
                <a:cubicBezTo>
                  <a:pt x="5418" y="773"/>
                  <a:pt x="5418" y="773"/>
                  <a:pt x="5418" y="773"/>
                </a:cubicBezTo>
                <a:cubicBezTo>
                  <a:pt x="5347" y="838"/>
                  <a:pt x="5347" y="838"/>
                  <a:pt x="5347" y="838"/>
                </a:cubicBezTo>
                <a:close/>
                <a:moveTo>
                  <a:pt x="5253" y="919"/>
                </a:moveTo>
                <a:cubicBezTo>
                  <a:pt x="5253" y="922"/>
                  <a:pt x="5253" y="922"/>
                  <a:pt x="5253" y="922"/>
                </a:cubicBezTo>
                <a:cubicBezTo>
                  <a:pt x="5253" y="925"/>
                  <a:pt x="5253" y="925"/>
                  <a:pt x="5253" y="925"/>
                </a:cubicBezTo>
                <a:cubicBezTo>
                  <a:pt x="5311" y="993"/>
                  <a:pt x="5311" y="993"/>
                  <a:pt x="5311" y="993"/>
                </a:cubicBezTo>
                <a:cubicBezTo>
                  <a:pt x="5314" y="997"/>
                  <a:pt x="5314" y="997"/>
                  <a:pt x="5314" y="997"/>
                </a:cubicBezTo>
                <a:cubicBezTo>
                  <a:pt x="5314" y="993"/>
                  <a:pt x="5314" y="993"/>
                  <a:pt x="5314" y="993"/>
                </a:cubicBezTo>
                <a:cubicBezTo>
                  <a:pt x="5389" y="929"/>
                  <a:pt x="5389" y="929"/>
                  <a:pt x="5389" y="929"/>
                </a:cubicBezTo>
                <a:cubicBezTo>
                  <a:pt x="5389" y="925"/>
                  <a:pt x="5389" y="925"/>
                  <a:pt x="5389" y="925"/>
                </a:cubicBezTo>
                <a:cubicBezTo>
                  <a:pt x="5389" y="925"/>
                  <a:pt x="5389" y="925"/>
                  <a:pt x="5389" y="925"/>
                </a:cubicBezTo>
                <a:cubicBezTo>
                  <a:pt x="5330" y="854"/>
                  <a:pt x="5330" y="854"/>
                  <a:pt x="5330" y="854"/>
                </a:cubicBezTo>
                <a:cubicBezTo>
                  <a:pt x="5327" y="854"/>
                  <a:pt x="5327" y="854"/>
                  <a:pt x="5327" y="854"/>
                </a:cubicBezTo>
                <a:cubicBezTo>
                  <a:pt x="5324" y="854"/>
                  <a:pt x="5324" y="854"/>
                  <a:pt x="5324" y="854"/>
                </a:cubicBezTo>
                <a:cubicBezTo>
                  <a:pt x="5253" y="919"/>
                  <a:pt x="5253" y="919"/>
                  <a:pt x="5253" y="919"/>
                </a:cubicBezTo>
                <a:close/>
                <a:moveTo>
                  <a:pt x="5162" y="1000"/>
                </a:moveTo>
                <a:cubicBezTo>
                  <a:pt x="5159" y="1003"/>
                  <a:pt x="5159" y="1003"/>
                  <a:pt x="5159" y="1003"/>
                </a:cubicBezTo>
                <a:cubicBezTo>
                  <a:pt x="5162" y="1006"/>
                  <a:pt x="5162" y="1006"/>
                  <a:pt x="5162" y="1006"/>
                </a:cubicBezTo>
                <a:cubicBezTo>
                  <a:pt x="5220" y="1074"/>
                  <a:pt x="5220" y="1074"/>
                  <a:pt x="5220" y="1074"/>
                </a:cubicBezTo>
                <a:cubicBezTo>
                  <a:pt x="5220" y="1077"/>
                  <a:pt x="5220" y="1077"/>
                  <a:pt x="5220" y="1077"/>
                </a:cubicBezTo>
                <a:cubicBezTo>
                  <a:pt x="5224" y="1074"/>
                  <a:pt x="5224" y="1074"/>
                  <a:pt x="5224" y="1074"/>
                </a:cubicBezTo>
                <a:cubicBezTo>
                  <a:pt x="5295" y="1010"/>
                  <a:pt x="5295" y="1010"/>
                  <a:pt x="5295" y="1010"/>
                </a:cubicBezTo>
                <a:cubicBezTo>
                  <a:pt x="5298" y="1010"/>
                  <a:pt x="5298" y="1010"/>
                  <a:pt x="5298" y="1010"/>
                </a:cubicBezTo>
                <a:cubicBezTo>
                  <a:pt x="5298" y="1006"/>
                  <a:pt x="5298" y="1006"/>
                  <a:pt x="5298" y="1006"/>
                </a:cubicBezTo>
                <a:cubicBezTo>
                  <a:pt x="5240" y="938"/>
                  <a:pt x="5240" y="938"/>
                  <a:pt x="5240" y="938"/>
                </a:cubicBezTo>
                <a:cubicBezTo>
                  <a:pt x="5236" y="935"/>
                  <a:pt x="5236" y="935"/>
                  <a:pt x="5236" y="935"/>
                </a:cubicBezTo>
                <a:cubicBezTo>
                  <a:pt x="5233" y="938"/>
                  <a:pt x="5233" y="938"/>
                  <a:pt x="5233" y="938"/>
                </a:cubicBezTo>
                <a:cubicBezTo>
                  <a:pt x="5162" y="1000"/>
                  <a:pt x="5162" y="1000"/>
                  <a:pt x="5162" y="1000"/>
                </a:cubicBezTo>
                <a:close/>
                <a:moveTo>
                  <a:pt x="5071" y="1084"/>
                </a:moveTo>
                <a:cubicBezTo>
                  <a:pt x="5068" y="1084"/>
                  <a:pt x="5068" y="1084"/>
                  <a:pt x="5068" y="1084"/>
                </a:cubicBezTo>
                <a:cubicBezTo>
                  <a:pt x="5071" y="1087"/>
                  <a:pt x="5071" y="1087"/>
                  <a:pt x="5071" y="1087"/>
                </a:cubicBezTo>
                <a:cubicBezTo>
                  <a:pt x="5130" y="1155"/>
                  <a:pt x="5130" y="1155"/>
                  <a:pt x="5130" y="1155"/>
                </a:cubicBezTo>
                <a:cubicBezTo>
                  <a:pt x="5130" y="1158"/>
                  <a:pt x="5130" y="1158"/>
                  <a:pt x="5130" y="1158"/>
                </a:cubicBezTo>
                <a:cubicBezTo>
                  <a:pt x="5133" y="1155"/>
                  <a:pt x="5133" y="1155"/>
                  <a:pt x="5133" y="1155"/>
                </a:cubicBezTo>
                <a:cubicBezTo>
                  <a:pt x="5204" y="1094"/>
                  <a:pt x="5204" y="1094"/>
                  <a:pt x="5204" y="1094"/>
                </a:cubicBezTo>
                <a:cubicBezTo>
                  <a:pt x="5207" y="1090"/>
                  <a:pt x="5207" y="1090"/>
                  <a:pt x="5207" y="1090"/>
                </a:cubicBezTo>
                <a:cubicBezTo>
                  <a:pt x="5204" y="1087"/>
                  <a:pt x="5204" y="1087"/>
                  <a:pt x="5204" y="1087"/>
                </a:cubicBezTo>
                <a:cubicBezTo>
                  <a:pt x="5149" y="1019"/>
                  <a:pt x="5149" y="1019"/>
                  <a:pt x="5149" y="1019"/>
                </a:cubicBezTo>
                <a:cubicBezTo>
                  <a:pt x="5146" y="1016"/>
                  <a:pt x="5146" y="1016"/>
                  <a:pt x="5146" y="1016"/>
                </a:cubicBezTo>
                <a:cubicBezTo>
                  <a:pt x="5143" y="1019"/>
                  <a:pt x="5143" y="1019"/>
                  <a:pt x="5143" y="1019"/>
                </a:cubicBezTo>
                <a:cubicBezTo>
                  <a:pt x="5071" y="1084"/>
                  <a:pt x="5071" y="1084"/>
                  <a:pt x="5071" y="1084"/>
                </a:cubicBezTo>
                <a:close/>
                <a:moveTo>
                  <a:pt x="4981" y="1165"/>
                </a:moveTo>
                <a:cubicBezTo>
                  <a:pt x="4978" y="1168"/>
                  <a:pt x="4978" y="1168"/>
                  <a:pt x="4978" y="1168"/>
                </a:cubicBezTo>
                <a:cubicBezTo>
                  <a:pt x="4981" y="1168"/>
                  <a:pt x="4981" y="1168"/>
                  <a:pt x="4981" y="1168"/>
                </a:cubicBezTo>
                <a:cubicBezTo>
                  <a:pt x="5036" y="1239"/>
                  <a:pt x="5036" y="1239"/>
                  <a:pt x="5036" y="1239"/>
                </a:cubicBezTo>
                <a:cubicBezTo>
                  <a:pt x="5039" y="1239"/>
                  <a:pt x="5039" y="1239"/>
                  <a:pt x="5039" y="1239"/>
                </a:cubicBezTo>
                <a:cubicBezTo>
                  <a:pt x="5042" y="1239"/>
                  <a:pt x="5042" y="1239"/>
                  <a:pt x="5042" y="1239"/>
                </a:cubicBezTo>
                <a:cubicBezTo>
                  <a:pt x="5113" y="1175"/>
                  <a:pt x="5113" y="1175"/>
                  <a:pt x="5113" y="1175"/>
                </a:cubicBezTo>
                <a:cubicBezTo>
                  <a:pt x="5117" y="1171"/>
                  <a:pt x="5117" y="1171"/>
                  <a:pt x="5117" y="1171"/>
                </a:cubicBezTo>
                <a:cubicBezTo>
                  <a:pt x="5113" y="1168"/>
                  <a:pt x="5113" y="1168"/>
                  <a:pt x="5113" y="1168"/>
                </a:cubicBezTo>
                <a:cubicBezTo>
                  <a:pt x="5055" y="1100"/>
                  <a:pt x="5055" y="1100"/>
                  <a:pt x="5055" y="1100"/>
                </a:cubicBezTo>
                <a:cubicBezTo>
                  <a:pt x="5055" y="1097"/>
                  <a:pt x="5055" y="1097"/>
                  <a:pt x="5055" y="1097"/>
                </a:cubicBezTo>
                <a:cubicBezTo>
                  <a:pt x="5052" y="1100"/>
                  <a:pt x="5052" y="1100"/>
                  <a:pt x="5052" y="1100"/>
                </a:cubicBezTo>
                <a:cubicBezTo>
                  <a:pt x="4981" y="1165"/>
                  <a:pt x="4981" y="1165"/>
                  <a:pt x="4981" y="1165"/>
                </a:cubicBezTo>
                <a:close/>
                <a:moveTo>
                  <a:pt x="4890" y="1246"/>
                </a:moveTo>
                <a:cubicBezTo>
                  <a:pt x="4887" y="1249"/>
                  <a:pt x="4887" y="1249"/>
                  <a:pt x="4887" y="1249"/>
                </a:cubicBezTo>
                <a:cubicBezTo>
                  <a:pt x="4890" y="1252"/>
                  <a:pt x="4890" y="1252"/>
                  <a:pt x="4890" y="1252"/>
                </a:cubicBezTo>
                <a:cubicBezTo>
                  <a:pt x="4945" y="1320"/>
                  <a:pt x="4945" y="1320"/>
                  <a:pt x="4945" y="1320"/>
                </a:cubicBezTo>
                <a:cubicBezTo>
                  <a:pt x="4948" y="1323"/>
                  <a:pt x="4948" y="1323"/>
                  <a:pt x="4948" y="1323"/>
                </a:cubicBezTo>
                <a:cubicBezTo>
                  <a:pt x="4952" y="1320"/>
                  <a:pt x="4952" y="1320"/>
                  <a:pt x="4952" y="1320"/>
                </a:cubicBezTo>
                <a:cubicBezTo>
                  <a:pt x="5023" y="1255"/>
                  <a:pt x="5023" y="1255"/>
                  <a:pt x="5023" y="1255"/>
                </a:cubicBezTo>
                <a:cubicBezTo>
                  <a:pt x="5026" y="1252"/>
                  <a:pt x="5026" y="1252"/>
                  <a:pt x="5026" y="1252"/>
                </a:cubicBezTo>
                <a:cubicBezTo>
                  <a:pt x="5023" y="1252"/>
                  <a:pt x="5023" y="1252"/>
                  <a:pt x="5023" y="1252"/>
                </a:cubicBezTo>
                <a:cubicBezTo>
                  <a:pt x="4965" y="1181"/>
                  <a:pt x="4965" y="1181"/>
                  <a:pt x="4965" y="1181"/>
                </a:cubicBezTo>
                <a:cubicBezTo>
                  <a:pt x="4965" y="1181"/>
                  <a:pt x="4965" y="1181"/>
                  <a:pt x="4965" y="1181"/>
                </a:cubicBezTo>
                <a:cubicBezTo>
                  <a:pt x="4961" y="1181"/>
                  <a:pt x="4961" y="1181"/>
                  <a:pt x="4961" y="1181"/>
                </a:cubicBezTo>
                <a:cubicBezTo>
                  <a:pt x="4890" y="1246"/>
                  <a:pt x="4890" y="1246"/>
                  <a:pt x="4890" y="1246"/>
                </a:cubicBezTo>
                <a:close/>
                <a:moveTo>
                  <a:pt x="4796" y="1327"/>
                </a:moveTo>
                <a:cubicBezTo>
                  <a:pt x="4796" y="1330"/>
                  <a:pt x="4796" y="1330"/>
                  <a:pt x="4796" y="1330"/>
                </a:cubicBezTo>
                <a:cubicBezTo>
                  <a:pt x="4796" y="1333"/>
                  <a:pt x="4796" y="1333"/>
                  <a:pt x="4796" y="1333"/>
                </a:cubicBezTo>
                <a:cubicBezTo>
                  <a:pt x="4855" y="1401"/>
                  <a:pt x="4855" y="1401"/>
                  <a:pt x="4855" y="1401"/>
                </a:cubicBezTo>
                <a:cubicBezTo>
                  <a:pt x="4858" y="1404"/>
                  <a:pt x="4858" y="1404"/>
                  <a:pt x="4858" y="1404"/>
                </a:cubicBezTo>
                <a:cubicBezTo>
                  <a:pt x="4861" y="1401"/>
                  <a:pt x="4861" y="1401"/>
                  <a:pt x="4861" y="1401"/>
                </a:cubicBezTo>
                <a:cubicBezTo>
                  <a:pt x="4932" y="1336"/>
                  <a:pt x="4932" y="1336"/>
                  <a:pt x="4932" y="1336"/>
                </a:cubicBezTo>
                <a:cubicBezTo>
                  <a:pt x="4935" y="1336"/>
                  <a:pt x="4935" y="1336"/>
                  <a:pt x="4935" y="1336"/>
                </a:cubicBezTo>
                <a:cubicBezTo>
                  <a:pt x="4932" y="1333"/>
                  <a:pt x="4932" y="1333"/>
                  <a:pt x="4932" y="1333"/>
                </a:cubicBezTo>
                <a:cubicBezTo>
                  <a:pt x="4874" y="1265"/>
                  <a:pt x="4874" y="1265"/>
                  <a:pt x="4874" y="1265"/>
                </a:cubicBezTo>
                <a:cubicBezTo>
                  <a:pt x="4871" y="1262"/>
                  <a:pt x="4871" y="1262"/>
                  <a:pt x="4871" y="1262"/>
                </a:cubicBezTo>
                <a:cubicBezTo>
                  <a:pt x="4871" y="1265"/>
                  <a:pt x="4871" y="1265"/>
                  <a:pt x="4871" y="1265"/>
                </a:cubicBezTo>
                <a:cubicBezTo>
                  <a:pt x="4796" y="1327"/>
                  <a:pt x="4796" y="1327"/>
                  <a:pt x="4796" y="1327"/>
                </a:cubicBezTo>
                <a:close/>
                <a:moveTo>
                  <a:pt x="4706" y="1411"/>
                </a:moveTo>
                <a:cubicBezTo>
                  <a:pt x="4702" y="1411"/>
                  <a:pt x="4702" y="1411"/>
                  <a:pt x="4702" y="1411"/>
                </a:cubicBezTo>
                <a:cubicBezTo>
                  <a:pt x="4706" y="1414"/>
                  <a:pt x="4706" y="1414"/>
                  <a:pt x="4706" y="1414"/>
                </a:cubicBezTo>
                <a:cubicBezTo>
                  <a:pt x="4764" y="1482"/>
                  <a:pt x="4764" y="1482"/>
                  <a:pt x="4764" y="1482"/>
                </a:cubicBezTo>
                <a:cubicBezTo>
                  <a:pt x="4767" y="1485"/>
                  <a:pt x="4767" y="1485"/>
                  <a:pt x="4767" y="1485"/>
                </a:cubicBezTo>
                <a:cubicBezTo>
                  <a:pt x="4767" y="1482"/>
                  <a:pt x="4767" y="1482"/>
                  <a:pt x="4767" y="1482"/>
                </a:cubicBezTo>
                <a:cubicBezTo>
                  <a:pt x="4842" y="1421"/>
                  <a:pt x="4842" y="1421"/>
                  <a:pt x="4842" y="1421"/>
                </a:cubicBezTo>
                <a:cubicBezTo>
                  <a:pt x="4842" y="1417"/>
                  <a:pt x="4842" y="1417"/>
                  <a:pt x="4842" y="1417"/>
                </a:cubicBezTo>
                <a:cubicBezTo>
                  <a:pt x="4842" y="1414"/>
                  <a:pt x="4842" y="1414"/>
                  <a:pt x="4842" y="1414"/>
                </a:cubicBezTo>
                <a:cubicBezTo>
                  <a:pt x="4783" y="1346"/>
                  <a:pt x="4783" y="1346"/>
                  <a:pt x="4783" y="1346"/>
                </a:cubicBezTo>
                <a:cubicBezTo>
                  <a:pt x="4780" y="1343"/>
                  <a:pt x="4780" y="1343"/>
                  <a:pt x="4780" y="1343"/>
                </a:cubicBezTo>
                <a:cubicBezTo>
                  <a:pt x="4777" y="1346"/>
                  <a:pt x="4777" y="1346"/>
                  <a:pt x="4777" y="1346"/>
                </a:cubicBezTo>
                <a:cubicBezTo>
                  <a:pt x="4706" y="1411"/>
                  <a:pt x="4706" y="1411"/>
                  <a:pt x="4706" y="1411"/>
                </a:cubicBezTo>
                <a:close/>
                <a:moveTo>
                  <a:pt x="4615" y="1492"/>
                </a:moveTo>
                <a:cubicBezTo>
                  <a:pt x="4612" y="1495"/>
                  <a:pt x="4612" y="1495"/>
                  <a:pt x="4612" y="1495"/>
                </a:cubicBezTo>
                <a:cubicBezTo>
                  <a:pt x="4615" y="1495"/>
                  <a:pt x="4615" y="1495"/>
                  <a:pt x="4615" y="1495"/>
                </a:cubicBezTo>
                <a:cubicBezTo>
                  <a:pt x="4673" y="1566"/>
                  <a:pt x="4673" y="1566"/>
                  <a:pt x="4673" y="1566"/>
                </a:cubicBezTo>
                <a:cubicBezTo>
                  <a:pt x="4673" y="1566"/>
                  <a:pt x="4673" y="1566"/>
                  <a:pt x="4673" y="1566"/>
                </a:cubicBezTo>
                <a:cubicBezTo>
                  <a:pt x="4677" y="1566"/>
                  <a:pt x="4677" y="1566"/>
                  <a:pt x="4677" y="1566"/>
                </a:cubicBezTo>
                <a:cubicBezTo>
                  <a:pt x="4748" y="1501"/>
                  <a:pt x="4748" y="1501"/>
                  <a:pt x="4748" y="1501"/>
                </a:cubicBezTo>
                <a:cubicBezTo>
                  <a:pt x="4751" y="1498"/>
                  <a:pt x="4751" y="1498"/>
                  <a:pt x="4751" y="1498"/>
                </a:cubicBezTo>
                <a:cubicBezTo>
                  <a:pt x="4751" y="1495"/>
                  <a:pt x="4751" y="1495"/>
                  <a:pt x="4751" y="1495"/>
                </a:cubicBezTo>
                <a:cubicBezTo>
                  <a:pt x="4693" y="1427"/>
                  <a:pt x="4693" y="1427"/>
                  <a:pt x="4693" y="1427"/>
                </a:cubicBezTo>
                <a:cubicBezTo>
                  <a:pt x="4689" y="1424"/>
                  <a:pt x="4689" y="1424"/>
                  <a:pt x="4689" y="1424"/>
                </a:cubicBezTo>
                <a:cubicBezTo>
                  <a:pt x="4686" y="1427"/>
                  <a:pt x="4686" y="1427"/>
                  <a:pt x="4686" y="1427"/>
                </a:cubicBezTo>
                <a:cubicBezTo>
                  <a:pt x="4615" y="1492"/>
                  <a:pt x="4615" y="1492"/>
                  <a:pt x="4615" y="1492"/>
                </a:cubicBezTo>
                <a:close/>
                <a:moveTo>
                  <a:pt x="4524" y="1573"/>
                </a:moveTo>
                <a:cubicBezTo>
                  <a:pt x="4521" y="1576"/>
                  <a:pt x="4521" y="1576"/>
                  <a:pt x="4521" y="1576"/>
                </a:cubicBezTo>
                <a:cubicBezTo>
                  <a:pt x="4524" y="1579"/>
                  <a:pt x="4524" y="1579"/>
                  <a:pt x="4524" y="1579"/>
                </a:cubicBezTo>
                <a:cubicBezTo>
                  <a:pt x="4583" y="1647"/>
                  <a:pt x="4583" y="1647"/>
                  <a:pt x="4583" y="1647"/>
                </a:cubicBezTo>
                <a:cubicBezTo>
                  <a:pt x="4583" y="1650"/>
                  <a:pt x="4583" y="1650"/>
                  <a:pt x="4583" y="1650"/>
                </a:cubicBezTo>
                <a:cubicBezTo>
                  <a:pt x="4586" y="1647"/>
                  <a:pt x="4586" y="1647"/>
                  <a:pt x="4586" y="1647"/>
                </a:cubicBezTo>
                <a:cubicBezTo>
                  <a:pt x="4657" y="1582"/>
                  <a:pt x="4657" y="1582"/>
                  <a:pt x="4657" y="1582"/>
                </a:cubicBezTo>
                <a:cubicBezTo>
                  <a:pt x="4660" y="1579"/>
                  <a:pt x="4660" y="1579"/>
                  <a:pt x="4660" y="1579"/>
                </a:cubicBezTo>
                <a:cubicBezTo>
                  <a:pt x="4657" y="1579"/>
                  <a:pt x="4657" y="1579"/>
                  <a:pt x="4657" y="1579"/>
                </a:cubicBezTo>
                <a:cubicBezTo>
                  <a:pt x="4602" y="1508"/>
                  <a:pt x="4602" y="1508"/>
                  <a:pt x="4602" y="1508"/>
                </a:cubicBezTo>
                <a:cubicBezTo>
                  <a:pt x="4599" y="1508"/>
                  <a:pt x="4599" y="1508"/>
                  <a:pt x="4599" y="1508"/>
                </a:cubicBezTo>
                <a:cubicBezTo>
                  <a:pt x="4596" y="1508"/>
                  <a:pt x="4596" y="1508"/>
                  <a:pt x="4596" y="1508"/>
                </a:cubicBezTo>
                <a:cubicBezTo>
                  <a:pt x="4524" y="1573"/>
                  <a:pt x="4524" y="1573"/>
                  <a:pt x="4524" y="1573"/>
                </a:cubicBezTo>
                <a:close/>
                <a:moveTo>
                  <a:pt x="4434" y="1654"/>
                </a:moveTo>
                <a:cubicBezTo>
                  <a:pt x="4431" y="1657"/>
                  <a:pt x="4431" y="1657"/>
                  <a:pt x="4431" y="1657"/>
                </a:cubicBezTo>
                <a:cubicBezTo>
                  <a:pt x="4434" y="1660"/>
                  <a:pt x="4434" y="1660"/>
                  <a:pt x="4434" y="1660"/>
                </a:cubicBezTo>
                <a:cubicBezTo>
                  <a:pt x="4489" y="1728"/>
                  <a:pt x="4489" y="1728"/>
                  <a:pt x="4489" y="1728"/>
                </a:cubicBezTo>
                <a:cubicBezTo>
                  <a:pt x="4492" y="1731"/>
                  <a:pt x="4492" y="1731"/>
                  <a:pt x="4492" y="1731"/>
                </a:cubicBezTo>
                <a:cubicBezTo>
                  <a:pt x="4495" y="1728"/>
                  <a:pt x="4495" y="1728"/>
                  <a:pt x="4495" y="1728"/>
                </a:cubicBezTo>
                <a:cubicBezTo>
                  <a:pt x="4566" y="1663"/>
                  <a:pt x="4566" y="1663"/>
                  <a:pt x="4566" y="1663"/>
                </a:cubicBezTo>
                <a:cubicBezTo>
                  <a:pt x="4570" y="1663"/>
                  <a:pt x="4570" y="1663"/>
                  <a:pt x="4570" y="1663"/>
                </a:cubicBezTo>
                <a:cubicBezTo>
                  <a:pt x="4566" y="1660"/>
                  <a:pt x="4566" y="1660"/>
                  <a:pt x="4566" y="1660"/>
                </a:cubicBezTo>
                <a:cubicBezTo>
                  <a:pt x="4508" y="1592"/>
                  <a:pt x="4508" y="1592"/>
                  <a:pt x="4508" y="1592"/>
                </a:cubicBezTo>
                <a:cubicBezTo>
                  <a:pt x="4508" y="1589"/>
                  <a:pt x="4508" y="1589"/>
                  <a:pt x="4508" y="1589"/>
                </a:cubicBezTo>
                <a:cubicBezTo>
                  <a:pt x="4505" y="1592"/>
                  <a:pt x="4505" y="1592"/>
                  <a:pt x="4505" y="1592"/>
                </a:cubicBezTo>
                <a:cubicBezTo>
                  <a:pt x="4434" y="1654"/>
                  <a:pt x="4434" y="1654"/>
                  <a:pt x="4434" y="1654"/>
                </a:cubicBezTo>
                <a:close/>
                <a:moveTo>
                  <a:pt x="4343" y="1738"/>
                </a:moveTo>
                <a:cubicBezTo>
                  <a:pt x="4340" y="1738"/>
                  <a:pt x="4340" y="1738"/>
                  <a:pt x="4340" y="1738"/>
                </a:cubicBezTo>
                <a:cubicBezTo>
                  <a:pt x="4340" y="1741"/>
                  <a:pt x="4340" y="1741"/>
                  <a:pt x="4340" y="1741"/>
                </a:cubicBezTo>
                <a:cubicBezTo>
                  <a:pt x="4398" y="1809"/>
                  <a:pt x="4398" y="1809"/>
                  <a:pt x="4398" y="1809"/>
                </a:cubicBezTo>
                <a:cubicBezTo>
                  <a:pt x="4401" y="1812"/>
                  <a:pt x="4401" y="1812"/>
                  <a:pt x="4401" y="1812"/>
                </a:cubicBezTo>
                <a:cubicBezTo>
                  <a:pt x="4405" y="1809"/>
                  <a:pt x="4405" y="1809"/>
                  <a:pt x="4405" y="1809"/>
                </a:cubicBezTo>
                <a:cubicBezTo>
                  <a:pt x="4476" y="1747"/>
                  <a:pt x="4476" y="1747"/>
                  <a:pt x="4476" y="1747"/>
                </a:cubicBezTo>
                <a:cubicBezTo>
                  <a:pt x="4479" y="1744"/>
                  <a:pt x="4479" y="1744"/>
                  <a:pt x="4479" y="1744"/>
                </a:cubicBezTo>
                <a:cubicBezTo>
                  <a:pt x="4476" y="1741"/>
                  <a:pt x="4476" y="1741"/>
                  <a:pt x="4476" y="1741"/>
                </a:cubicBezTo>
                <a:cubicBezTo>
                  <a:pt x="4418" y="1673"/>
                  <a:pt x="4418" y="1673"/>
                  <a:pt x="4418" y="1673"/>
                </a:cubicBezTo>
                <a:cubicBezTo>
                  <a:pt x="4418" y="1670"/>
                  <a:pt x="4418" y="1670"/>
                  <a:pt x="4418" y="1670"/>
                </a:cubicBezTo>
                <a:cubicBezTo>
                  <a:pt x="4414" y="1673"/>
                  <a:pt x="4414" y="1673"/>
                  <a:pt x="4414" y="1673"/>
                </a:cubicBezTo>
                <a:cubicBezTo>
                  <a:pt x="4343" y="1738"/>
                  <a:pt x="4343" y="1738"/>
                  <a:pt x="4343" y="1738"/>
                </a:cubicBezTo>
                <a:close/>
                <a:moveTo>
                  <a:pt x="4249" y="1819"/>
                </a:moveTo>
                <a:cubicBezTo>
                  <a:pt x="4249" y="1822"/>
                  <a:pt x="4249" y="1822"/>
                  <a:pt x="4249" y="1822"/>
                </a:cubicBezTo>
                <a:cubicBezTo>
                  <a:pt x="4249" y="1822"/>
                  <a:pt x="4249" y="1822"/>
                  <a:pt x="4249" y="1822"/>
                </a:cubicBezTo>
                <a:cubicBezTo>
                  <a:pt x="4308" y="1893"/>
                  <a:pt x="4308" y="1893"/>
                  <a:pt x="4308" y="1893"/>
                </a:cubicBezTo>
                <a:cubicBezTo>
                  <a:pt x="4311" y="1893"/>
                  <a:pt x="4311" y="1893"/>
                  <a:pt x="4311" y="1893"/>
                </a:cubicBezTo>
                <a:cubicBezTo>
                  <a:pt x="4314" y="1893"/>
                  <a:pt x="4314" y="1893"/>
                  <a:pt x="4314" y="1893"/>
                </a:cubicBezTo>
                <a:cubicBezTo>
                  <a:pt x="4385" y="1828"/>
                  <a:pt x="4385" y="1828"/>
                  <a:pt x="4385" y="1828"/>
                </a:cubicBezTo>
                <a:cubicBezTo>
                  <a:pt x="4385" y="1825"/>
                  <a:pt x="4385" y="1825"/>
                  <a:pt x="4385" y="1825"/>
                </a:cubicBezTo>
                <a:cubicBezTo>
                  <a:pt x="4385" y="1822"/>
                  <a:pt x="4385" y="1822"/>
                  <a:pt x="4385" y="1822"/>
                </a:cubicBezTo>
                <a:cubicBezTo>
                  <a:pt x="4327" y="1754"/>
                  <a:pt x="4327" y="1754"/>
                  <a:pt x="4327" y="1754"/>
                </a:cubicBezTo>
                <a:cubicBezTo>
                  <a:pt x="4324" y="1751"/>
                  <a:pt x="4324" y="1751"/>
                  <a:pt x="4324" y="1751"/>
                </a:cubicBezTo>
                <a:cubicBezTo>
                  <a:pt x="4324" y="1754"/>
                  <a:pt x="4324" y="1754"/>
                  <a:pt x="4324" y="1754"/>
                </a:cubicBezTo>
                <a:cubicBezTo>
                  <a:pt x="4249" y="1819"/>
                  <a:pt x="4249" y="1819"/>
                  <a:pt x="4249" y="1819"/>
                </a:cubicBezTo>
                <a:close/>
                <a:moveTo>
                  <a:pt x="4159" y="1900"/>
                </a:moveTo>
                <a:cubicBezTo>
                  <a:pt x="4155" y="1903"/>
                  <a:pt x="4155" y="1903"/>
                  <a:pt x="4155" y="1903"/>
                </a:cubicBezTo>
                <a:cubicBezTo>
                  <a:pt x="4159" y="1906"/>
                  <a:pt x="4159" y="1906"/>
                  <a:pt x="4159" y="1906"/>
                </a:cubicBezTo>
                <a:cubicBezTo>
                  <a:pt x="4217" y="1974"/>
                  <a:pt x="4217" y="1974"/>
                  <a:pt x="4217" y="1974"/>
                </a:cubicBezTo>
                <a:cubicBezTo>
                  <a:pt x="4220" y="1977"/>
                  <a:pt x="4220" y="1977"/>
                  <a:pt x="4220" y="1977"/>
                </a:cubicBezTo>
                <a:cubicBezTo>
                  <a:pt x="4220" y="1974"/>
                  <a:pt x="4220" y="1974"/>
                  <a:pt x="4220" y="1974"/>
                </a:cubicBezTo>
                <a:cubicBezTo>
                  <a:pt x="4295" y="1909"/>
                  <a:pt x="4295" y="1909"/>
                  <a:pt x="4295" y="1909"/>
                </a:cubicBezTo>
                <a:cubicBezTo>
                  <a:pt x="4295" y="1906"/>
                  <a:pt x="4295" y="1906"/>
                  <a:pt x="4295" y="1906"/>
                </a:cubicBezTo>
                <a:cubicBezTo>
                  <a:pt x="4295" y="1906"/>
                  <a:pt x="4295" y="1906"/>
                  <a:pt x="4295" y="1906"/>
                </a:cubicBezTo>
                <a:cubicBezTo>
                  <a:pt x="4236" y="1835"/>
                  <a:pt x="4236" y="1835"/>
                  <a:pt x="4236" y="1835"/>
                </a:cubicBezTo>
                <a:cubicBezTo>
                  <a:pt x="4233" y="1835"/>
                  <a:pt x="4233" y="1835"/>
                  <a:pt x="4233" y="1835"/>
                </a:cubicBezTo>
                <a:cubicBezTo>
                  <a:pt x="4230" y="1835"/>
                  <a:pt x="4230" y="1835"/>
                  <a:pt x="4230" y="1835"/>
                </a:cubicBezTo>
                <a:cubicBezTo>
                  <a:pt x="4159" y="1900"/>
                  <a:pt x="4159" y="1900"/>
                  <a:pt x="4159" y="1900"/>
                </a:cubicBezTo>
                <a:close/>
                <a:moveTo>
                  <a:pt x="4068" y="1981"/>
                </a:moveTo>
                <a:cubicBezTo>
                  <a:pt x="4065" y="1984"/>
                  <a:pt x="4065" y="1984"/>
                  <a:pt x="4065" y="1984"/>
                </a:cubicBezTo>
                <a:cubicBezTo>
                  <a:pt x="4068" y="1987"/>
                  <a:pt x="4068" y="1987"/>
                  <a:pt x="4068" y="1987"/>
                </a:cubicBezTo>
                <a:cubicBezTo>
                  <a:pt x="4126" y="2055"/>
                  <a:pt x="4126" y="2055"/>
                  <a:pt x="4126" y="2055"/>
                </a:cubicBezTo>
                <a:cubicBezTo>
                  <a:pt x="4126" y="2058"/>
                  <a:pt x="4126" y="2058"/>
                  <a:pt x="4126" y="2058"/>
                </a:cubicBezTo>
                <a:cubicBezTo>
                  <a:pt x="4130" y="2055"/>
                  <a:pt x="4130" y="2055"/>
                  <a:pt x="4130" y="2055"/>
                </a:cubicBezTo>
                <a:cubicBezTo>
                  <a:pt x="4201" y="1990"/>
                  <a:pt x="4201" y="1990"/>
                  <a:pt x="4201" y="1990"/>
                </a:cubicBezTo>
                <a:cubicBezTo>
                  <a:pt x="4204" y="1990"/>
                  <a:pt x="4204" y="1990"/>
                  <a:pt x="4204" y="1990"/>
                </a:cubicBezTo>
                <a:cubicBezTo>
                  <a:pt x="4201" y="1987"/>
                  <a:pt x="4201" y="1987"/>
                  <a:pt x="4201" y="1987"/>
                </a:cubicBezTo>
                <a:cubicBezTo>
                  <a:pt x="4146" y="1919"/>
                  <a:pt x="4146" y="1919"/>
                  <a:pt x="4146" y="1919"/>
                </a:cubicBezTo>
                <a:cubicBezTo>
                  <a:pt x="4142" y="1916"/>
                  <a:pt x="4142" y="1916"/>
                  <a:pt x="4142" y="1916"/>
                </a:cubicBezTo>
                <a:cubicBezTo>
                  <a:pt x="4139" y="1919"/>
                  <a:pt x="4139" y="1919"/>
                  <a:pt x="4139" y="1919"/>
                </a:cubicBezTo>
                <a:cubicBezTo>
                  <a:pt x="4068" y="1981"/>
                  <a:pt x="4068" y="1981"/>
                  <a:pt x="4068" y="1981"/>
                </a:cubicBezTo>
                <a:close/>
                <a:moveTo>
                  <a:pt x="3977" y="2065"/>
                </a:moveTo>
                <a:cubicBezTo>
                  <a:pt x="3974" y="2065"/>
                  <a:pt x="3974" y="2065"/>
                  <a:pt x="3974" y="2065"/>
                </a:cubicBezTo>
                <a:cubicBezTo>
                  <a:pt x="3977" y="2068"/>
                  <a:pt x="3977" y="2068"/>
                  <a:pt x="3977" y="2068"/>
                </a:cubicBezTo>
                <a:cubicBezTo>
                  <a:pt x="4032" y="2136"/>
                  <a:pt x="4032" y="2136"/>
                  <a:pt x="4032" y="2136"/>
                </a:cubicBezTo>
                <a:cubicBezTo>
                  <a:pt x="4036" y="2139"/>
                  <a:pt x="4036" y="2139"/>
                  <a:pt x="4036" y="2139"/>
                </a:cubicBezTo>
                <a:cubicBezTo>
                  <a:pt x="4039" y="2136"/>
                  <a:pt x="4039" y="2136"/>
                  <a:pt x="4039" y="2136"/>
                </a:cubicBezTo>
                <a:cubicBezTo>
                  <a:pt x="4110" y="2074"/>
                  <a:pt x="4110" y="2074"/>
                  <a:pt x="4110" y="2074"/>
                </a:cubicBezTo>
                <a:cubicBezTo>
                  <a:pt x="4113" y="2071"/>
                  <a:pt x="4113" y="2071"/>
                  <a:pt x="4113" y="2071"/>
                </a:cubicBezTo>
                <a:cubicBezTo>
                  <a:pt x="4110" y="2068"/>
                  <a:pt x="4110" y="2068"/>
                  <a:pt x="4110" y="2068"/>
                </a:cubicBezTo>
                <a:cubicBezTo>
                  <a:pt x="4055" y="2000"/>
                  <a:pt x="4055" y="2000"/>
                  <a:pt x="4055" y="2000"/>
                </a:cubicBezTo>
                <a:cubicBezTo>
                  <a:pt x="4052" y="1997"/>
                  <a:pt x="4052" y="1997"/>
                  <a:pt x="4052" y="1997"/>
                </a:cubicBezTo>
                <a:cubicBezTo>
                  <a:pt x="4049" y="2000"/>
                  <a:pt x="4049" y="2000"/>
                  <a:pt x="4049" y="2000"/>
                </a:cubicBezTo>
                <a:cubicBezTo>
                  <a:pt x="3977" y="2065"/>
                  <a:pt x="3977" y="2065"/>
                  <a:pt x="3977" y="2065"/>
                </a:cubicBezTo>
                <a:close/>
                <a:moveTo>
                  <a:pt x="3848" y="2178"/>
                </a:moveTo>
                <a:cubicBezTo>
                  <a:pt x="3848" y="2181"/>
                  <a:pt x="3848" y="2181"/>
                  <a:pt x="3848" y="2181"/>
                </a:cubicBezTo>
                <a:cubicBezTo>
                  <a:pt x="3848" y="2181"/>
                  <a:pt x="3848" y="2181"/>
                  <a:pt x="3848" y="2181"/>
                </a:cubicBezTo>
                <a:cubicBezTo>
                  <a:pt x="3906" y="2252"/>
                  <a:pt x="3906" y="2252"/>
                  <a:pt x="3906" y="2252"/>
                </a:cubicBezTo>
                <a:cubicBezTo>
                  <a:pt x="3909" y="2252"/>
                  <a:pt x="3909" y="2252"/>
                  <a:pt x="3909" y="2252"/>
                </a:cubicBezTo>
                <a:cubicBezTo>
                  <a:pt x="3913" y="2252"/>
                  <a:pt x="3913" y="2252"/>
                  <a:pt x="3913" y="2252"/>
                </a:cubicBezTo>
                <a:cubicBezTo>
                  <a:pt x="4020" y="2155"/>
                  <a:pt x="4020" y="2155"/>
                  <a:pt x="4020" y="2155"/>
                </a:cubicBezTo>
                <a:cubicBezTo>
                  <a:pt x="4023" y="2152"/>
                  <a:pt x="4023" y="2152"/>
                  <a:pt x="4023" y="2152"/>
                </a:cubicBezTo>
                <a:cubicBezTo>
                  <a:pt x="4020" y="2149"/>
                  <a:pt x="4020" y="2149"/>
                  <a:pt x="4020" y="2149"/>
                </a:cubicBezTo>
                <a:cubicBezTo>
                  <a:pt x="3961" y="2081"/>
                  <a:pt x="3961" y="2081"/>
                  <a:pt x="3961" y="2081"/>
                </a:cubicBezTo>
                <a:cubicBezTo>
                  <a:pt x="3961" y="2078"/>
                  <a:pt x="3961" y="2078"/>
                  <a:pt x="3961" y="2078"/>
                </a:cubicBezTo>
                <a:cubicBezTo>
                  <a:pt x="3958" y="2081"/>
                  <a:pt x="3958" y="2081"/>
                  <a:pt x="3958" y="2081"/>
                </a:cubicBezTo>
                <a:cubicBezTo>
                  <a:pt x="3848" y="2178"/>
                  <a:pt x="3848" y="2178"/>
                  <a:pt x="3848" y="2178"/>
                </a:cubicBezTo>
                <a:close/>
                <a:moveTo>
                  <a:pt x="5512" y="848"/>
                </a:moveTo>
                <a:cubicBezTo>
                  <a:pt x="5508" y="848"/>
                  <a:pt x="5508" y="848"/>
                  <a:pt x="5508" y="848"/>
                </a:cubicBezTo>
                <a:cubicBezTo>
                  <a:pt x="5512" y="851"/>
                  <a:pt x="5512" y="851"/>
                  <a:pt x="5512" y="851"/>
                </a:cubicBezTo>
                <a:cubicBezTo>
                  <a:pt x="5570" y="919"/>
                  <a:pt x="5570" y="919"/>
                  <a:pt x="5570" y="919"/>
                </a:cubicBezTo>
                <a:cubicBezTo>
                  <a:pt x="5570" y="922"/>
                  <a:pt x="5570" y="922"/>
                  <a:pt x="5570" y="922"/>
                </a:cubicBezTo>
                <a:cubicBezTo>
                  <a:pt x="5573" y="919"/>
                  <a:pt x="5573" y="919"/>
                  <a:pt x="5573" y="919"/>
                </a:cubicBezTo>
                <a:cubicBezTo>
                  <a:pt x="5644" y="857"/>
                  <a:pt x="5644" y="857"/>
                  <a:pt x="5644" y="857"/>
                </a:cubicBezTo>
                <a:cubicBezTo>
                  <a:pt x="5648" y="854"/>
                  <a:pt x="5648" y="854"/>
                  <a:pt x="5648" y="854"/>
                </a:cubicBezTo>
                <a:cubicBezTo>
                  <a:pt x="5648" y="851"/>
                  <a:pt x="5648" y="851"/>
                  <a:pt x="5648" y="851"/>
                </a:cubicBezTo>
                <a:cubicBezTo>
                  <a:pt x="5589" y="783"/>
                  <a:pt x="5589" y="783"/>
                  <a:pt x="5589" y="783"/>
                </a:cubicBezTo>
                <a:cubicBezTo>
                  <a:pt x="5586" y="780"/>
                  <a:pt x="5586" y="780"/>
                  <a:pt x="5586" y="780"/>
                </a:cubicBezTo>
                <a:cubicBezTo>
                  <a:pt x="5583" y="783"/>
                  <a:pt x="5583" y="783"/>
                  <a:pt x="5583" y="783"/>
                </a:cubicBezTo>
                <a:cubicBezTo>
                  <a:pt x="5512" y="848"/>
                  <a:pt x="5512" y="848"/>
                  <a:pt x="5512" y="848"/>
                </a:cubicBezTo>
                <a:close/>
                <a:moveTo>
                  <a:pt x="5421" y="929"/>
                </a:moveTo>
                <a:cubicBezTo>
                  <a:pt x="5418" y="932"/>
                  <a:pt x="5418" y="932"/>
                  <a:pt x="5418" y="932"/>
                </a:cubicBezTo>
                <a:cubicBezTo>
                  <a:pt x="5421" y="932"/>
                  <a:pt x="5421" y="932"/>
                  <a:pt x="5421" y="932"/>
                </a:cubicBezTo>
                <a:cubicBezTo>
                  <a:pt x="5479" y="1003"/>
                  <a:pt x="5479" y="1003"/>
                  <a:pt x="5479" y="1003"/>
                </a:cubicBezTo>
                <a:cubicBezTo>
                  <a:pt x="5479" y="1003"/>
                  <a:pt x="5479" y="1003"/>
                  <a:pt x="5479" y="1003"/>
                </a:cubicBezTo>
                <a:cubicBezTo>
                  <a:pt x="5482" y="1003"/>
                  <a:pt x="5482" y="1003"/>
                  <a:pt x="5482" y="1003"/>
                </a:cubicBezTo>
                <a:cubicBezTo>
                  <a:pt x="5554" y="938"/>
                  <a:pt x="5554" y="938"/>
                  <a:pt x="5554" y="938"/>
                </a:cubicBezTo>
                <a:cubicBezTo>
                  <a:pt x="5557" y="935"/>
                  <a:pt x="5557" y="935"/>
                  <a:pt x="5557" y="935"/>
                </a:cubicBezTo>
                <a:cubicBezTo>
                  <a:pt x="5554" y="932"/>
                  <a:pt x="5554" y="932"/>
                  <a:pt x="5554" y="932"/>
                </a:cubicBezTo>
                <a:cubicBezTo>
                  <a:pt x="5499" y="864"/>
                  <a:pt x="5499" y="864"/>
                  <a:pt x="5499" y="864"/>
                </a:cubicBezTo>
                <a:cubicBezTo>
                  <a:pt x="5495" y="861"/>
                  <a:pt x="5495" y="861"/>
                  <a:pt x="5495" y="861"/>
                </a:cubicBezTo>
                <a:cubicBezTo>
                  <a:pt x="5492" y="864"/>
                  <a:pt x="5492" y="864"/>
                  <a:pt x="5492" y="864"/>
                </a:cubicBezTo>
                <a:cubicBezTo>
                  <a:pt x="5421" y="929"/>
                  <a:pt x="5421" y="929"/>
                  <a:pt x="5421" y="929"/>
                </a:cubicBezTo>
                <a:close/>
                <a:moveTo>
                  <a:pt x="5330" y="1010"/>
                </a:moveTo>
                <a:cubicBezTo>
                  <a:pt x="5327" y="1013"/>
                  <a:pt x="5327" y="1013"/>
                  <a:pt x="5327" y="1013"/>
                </a:cubicBezTo>
                <a:cubicBezTo>
                  <a:pt x="5330" y="1016"/>
                  <a:pt x="5330" y="1016"/>
                  <a:pt x="5330" y="1016"/>
                </a:cubicBezTo>
                <a:cubicBezTo>
                  <a:pt x="5385" y="1084"/>
                  <a:pt x="5385" y="1084"/>
                  <a:pt x="5385" y="1084"/>
                </a:cubicBezTo>
                <a:cubicBezTo>
                  <a:pt x="5389" y="1087"/>
                  <a:pt x="5389" y="1087"/>
                  <a:pt x="5389" y="1087"/>
                </a:cubicBezTo>
                <a:cubicBezTo>
                  <a:pt x="5392" y="1084"/>
                  <a:pt x="5392" y="1084"/>
                  <a:pt x="5392" y="1084"/>
                </a:cubicBezTo>
                <a:cubicBezTo>
                  <a:pt x="5463" y="1019"/>
                  <a:pt x="5463" y="1019"/>
                  <a:pt x="5463" y="1019"/>
                </a:cubicBezTo>
                <a:cubicBezTo>
                  <a:pt x="5466" y="1016"/>
                  <a:pt x="5466" y="1016"/>
                  <a:pt x="5466" y="1016"/>
                </a:cubicBezTo>
                <a:cubicBezTo>
                  <a:pt x="5463" y="1016"/>
                  <a:pt x="5463" y="1016"/>
                  <a:pt x="5463" y="1016"/>
                </a:cubicBezTo>
                <a:cubicBezTo>
                  <a:pt x="5405" y="945"/>
                  <a:pt x="5405" y="945"/>
                  <a:pt x="5405" y="945"/>
                </a:cubicBezTo>
                <a:cubicBezTo>
                  <a:pt x="5405" y="945"/>
                  <a:pt x="5405" y="945"/>
                  <a:pt x="5405" y="945"/>
                </a:cubicBezTo>
                <a:cubicBezTo>
                  <a:pt x="5402" y="945"/>
                  <a:pt x="5402" y="945"/>
                  <a:pt x="5402" y="945"/>
                </a:cubicBezTo>
                <a:cubicBezTo>
                  <a:pt x="5330" y="1010"/>
                  <a:pt x="5330" y="1010"/>
                  <a:pt x="5330" y="1010"/>
                </a:cubicBezTo>
                <a:close/>
                <a:moveTo>
                  <a:pt x="5240" y="1090"/>
                </a:moveTo>
                <a:cubicBezTo>
                  <a:pt x="5236" y="1094"/>
                  <a:pt x="5236" y="1094"/>
                  <a:pt x="5236" y="1094"/>
                </a:cubicBezTo>
                <a:cubicBezTo>
                  <a:pt x="5240" y="1097"/>
                  <a:pt x="5240" y="1097"/>
                  <a:pt x="5240" y="1097"/>
                </a:cubicBezTo>
                <a:cubicBezTo>
                  <a:pt x="5295" y="1165"/>
                  <a:pt x="5295" y="1165"/>
                  <a:pt x="5295" y="1165"/>
                </a:cubicBezTo>
                <a:cubicBezTo>
                  <a:pt x="5298" y="1168"/>
                  <a:pt x="5298" y="1168"/>
                  <a:pt x="5298" y="1168"/>
                </a:cubicBezTo>
                <a:cubicBezTo>
                  <a:pt x="5301" y="1165"/>
                  <a:pt x="5301" y="1165"/>
                  <a:pt x="5301" y="1165"/>
                </a:cubicBezTo>
                <a:cubicBezTo>
                  <a:pt x="5372" y="1100"/>
                  <a:pt x="5372" y="1100"/>
                  <a:pt x="5372" y="1100"/>
                </a:cubicBezTo>
                <a:cubicBezTo>
                  <a:pt x="5376" y="1100"/>
                  <a:pt x="5376" y="1100"/>
                  <a:pt x="5376" y="1100"/>
                </a:cubicBezTo>
                <a:cubicBezTo>
                  <a:pt x="5372" y="1097"/>
                  <a:pt x="5372" y="1097"/>
                  <a:pt x="5372" y="1097"/>
                </a:cubicBezTo>
                <a:cubicBezTo>
                  <a:pt x="5314" y="1029"/>
                  <a:pt x="5314" y="1029"/>
                  <a:pt x="5314" y="1029"/>
                </a:cubicBezTo>
                <a:cubicBezTo>
                  <a:pt x="5314" y="1026"/>
                  <a:pt x="5314" y="1026"/>
                  <a:pt x="5314" y="1026"/>
                </a:cubicBezTo>
                <a:cubicBezTo>
                  <a:pt x="5311" y="1029"/>
                  <a:pt x="5311" y="1029"/>
                  <a:pt x="5311" y="1029"/>
                </a:cubicBezTo>
                <a:cubicBezTo>
                  <a:pt x="5240" y="1090"/>
                  <a:pt x="5240" y="1090"/>
                  <a:pt x="5240" y="1090"/>
                </a:cubicBezTo>
                <a:close/>
                <a:moveTo>
                  <a:pt x="5146" y="1175"/>
                </a:moveTo>
                <a:cubicBezTo>
                  <a:pt x="5146" y="1175"/>
                  <a:pt x="5146" y="1175"/>
                  <a:pt x="5146" y="1175"/>
                </a:cubicBezTo>
                <a:cubicBezTo>
                  <a:pt x="5146" y="1178"/>
                  <a:pt x="5146" y="1178"/>
                  <a:pt x="5146" y="1178"/>
                </a:cubicBezTo>
                <a:cubicBezTo>
                  <a:pt x="5204" y="1246"/>
                  <a:pt x="5204" y="1246"/>
                  <a:pt x="5204" y="1246"/>
                </a:cubicBezTo>
                <a:cubicBezTo>
                  <a:pt x="5207" y="1249"/>
                  <a:pt x="5207" y="1249"/>
                  <a:pt x="5207" y="1249"/>
                </a:cubicBezTo>
                <a:cubicBezTo>
                  <a:pt x="5211" y="1246"/>
                  <a:pt x="5211" y="1246"/>
                  <a:pt x="5211" y="1246"/>
                </a:cubicBezTo>
                <a:cubicBezTo>
                  <a:pt x="5282" y="1184"/>
                  <a:pt x="5282" y="1184"/>
                  <a:pt x="5282" y="1184"/>
                </a:cubicBezTo>
                <a:cubicBezTo>
                  <a:pt x="5285" y="1181"/>
                  <a:pt x="5285" y="1181"/>
                  <a:pt x="5285" y="1181"/>
                </a:cubicBezTo>
                <a:cubicBezTo>
                  <a:pt x="5282" y="1178"/>
                  <a:pt x="5282" y="1178"/>
                  <a:pt x="5282" y="1178"/>
                </a:cubicBezTo>
                <a:cubicBezTo>
                  <a:pt x="5224" y="1110"/>
                  <a:pt x="5224" y="1110"/>
                  <a:pt x="5224" y="1110"/>
                </a:cubicBezTo>
                <a:cubicBezTo>
                  <a:pt x="5220" y="1107"/>
                  <a:pt x="5220" y="1107"/>
                  <a:pt x="5220" y="1107"/>
                </a:cubicBezTo>
                <a:cubicBezTo>
                  <a:pt x="5220" y="1110"/>
                  <a:pt x="5220" y="1110"/>
                  <a:pt x="5220" y="1110"/>
                </a:cubicBezTo>
                <a:cubicBezTo>
                  <a:pt x="5146" y="1175"/>
                  <a:pt x="5146" y="1175"/>
                  <a:pt x="5146" y="1175"/>
                </a:cubicBezTo>
                <a:close/>
                <a:moveTo>
                  <a:pt x="5055" y="1255"/>
                </a:moveTo>
                <a:cubicBezTo>
                  <a:pt x="5055" y="1259"/>
                  <a:pt x="5055" y="1259"/>
                  <a:pt x="5055" y="1259"/>
                </a:cubicBezTo>
                <a:cubicBezTo>
                  <a:pt x="5055" y="1259"/>
                  <a:pt x="5055" y="1259"/>
                  <a:pt x="5055" y="1259"/>
                </a:cubicBezTo>
                <a:cubicBezTo>
                  <a:pt x="5113" y="1330"/>
                  <a:pt x="5113" y="1330"/>
                  <a:pt x="5113" y="1330"/>
                </a:cubicBezTo>
                <a:cubicBezTo>
                  <a:pt x="5117" y="1330"/>
                  <a:pt x="5117" y="1330"/>
                  <a:pt x="5117" y="1330"/>
                </a:cubicBezTo>
                <a:cubicBezTo>
                  <a:pt x="5117" y="1330"/>
                  <a:pt x="5117" y="1330"/>
                  <a:pt x="5117" y="1330"/>
                </a:cubicBezTo>
                <a:cubicBezTo>
                  <a:pt x="5191" y="1265"/>
                  <a:pt x="5191" y="1265"/>
                  <a:pt x="5191" y="1265"/>
                </a:cubicBezTo>
                <a:cubicBezTo>
                  <a:pt x="5191" y="1262"/>
                  <a:pt x="5191" y="1262"/>
                  <a:pt x="5191" y="1262"/>
                </a:cubicBezTo>
                <a:cubicBezTo>
                  <a:pt x="5191" y="1259"/>
                  <a:pt x="5191" y="1259"/>
                  <a:pt x="5191" y="1259"/>
                </a:cubicBezTo>
                <a:cubicBezTo>
                  <a:pt x="5133" y="1191"/>
                  <a:pt x="5133" y="1191"/>
                  <a:pt x="5133" y="1191"/>
                </a:cubicBezTo>
                <a:cubicBezTo>
                  <a:pt x="5130" y="1188"/>
                  <a:pt x="5130" y="1188"/>
                  <a:pt x="5130" y="1188"/>
                </a:cubicBezTo>
                <a:cubicBezTo>
                  <a:pt x="5126" y="1191"/>
                  <a:pt x="5126" y="1191"/>
                  <a:pt x="5126" y="1191"/>
                </a:cubicBezTo>
                <a:cubicBezTo>
                  <a:pt x="5055" y="1255"/>
                  <a:pt x="5055" y="1255"/>
                  <a:pt x="5055" y="1255"/>
                </a:cubicBezTo>
                <a:close/>
                <a:moveTo>
                  <a:pt x="4965" y="1336"/>
                </a:moveTo>
                <a:cubicBezTo>
                  <a:pt x="4961" y="1340"/>
                  <a:pt x="4961" y="1340"/>
                  <a:pt x="4961" y="1340"/>
                </a:cubicBezTo>
                <a:cubicBezTo>
                  <a:pt x="4965" y="1343"/>
                  <a:pt x="4965" y="1343"/>
                  <a:pt x="4965" y="1343"/>
                </a:cubicBezTo>
                <a:cubicBezTo>
                  <a:pt x="5023" y="1411"/>
                  <a:pt x="5023" y="1411"/>
                  <a:pt x="5023" y="1411"/>
                </a:cubicBezTo>
                <a:cubicBezTo>
                  <a:pt x="5023" y="1414"/>
                  <a:pt x="5023" y="1414"/>
                  <a:pt x="5023" y="1414"/>
                </a:cubicBezTo>
                <a:cubicBezTo>
                  <a:pt x="5026" y="1411"/>
                  <a:pt x="5026" y="1411"/>
                  <a:pt x="5026" y="1411"/>
                </a:cubicBezTo>
                <a:cubicBezTo>
                  <a:pt x="5097" y="1346"/>
                  <a:pt x="5097" y="1346"/>
                  <a:pt x="5097" y="1346"/>
                </a:cubicBezTo>
                <a:cubicBezTo>
                  <a:pt x="5101" y="1343"/>
                  <a:pt x="5101" y="1343"/>
                  <a:pt x="5101" y="1343"/>
                </a:cubicBezTo>
                <a:cubicBezTo>
                  <a:pt x="5101" y="1343"/>
                  <a:pt x="5101" y="1343"/>
                  <a:pt x="5101" y="1343"/>
                </a:cubicBezTo>
                <a:cubicBezTo>
                  <a:pt x="5042" y="1272"/>
                  <a:pt x="5042" y="1272"/>
                  <a:pt x="5042" y="1272"/>
                </a:cubicBezTo>
                <a:cubicBezTo>
                  <a:pt x="5039" y="1272"/>
                  <a:pt x="5039" y="1272"/>
                  <a:pt x="5039" y="1272"/>
                </a:cubicBezTo>
                <a:cubicBezTo>
                  <a:pt x="5036" y="1272"/>
                  <a:pt x="5036" y="1272"/>
                  <a:pt x="5036" y="1272"/>
                </a:cubicBezTo>
                <a:cubicBezTo>
                  <a:pt x="4965" y="1336"/>
                  <a:pt x="4965" y="1336"/>
                  <a:pt x="4965" y="1336"/>
                </a:cubicBezTo>
                <a:close/>
                <a:moveTo>
                  <a:pt x="4874" y="1417"/>
                </a:moveTo>
                <a:cubicBezTo>
                  <a:pt x="4871" y="1421"/>
                  <a:pt x="4871" y="1421"/>
                  <a:pt x="4871" y="1421"/>
                </a:cubicBezTo>
                <a:cubicBezTo>
                  <a:pt x="4874" y="1424"/>
                  <a:pt x="4874" y="1424"/>
                  <a:pt x="4874" y="1424"/>
                </a:cubicBezTo>
                <a:cubicBezTo>
                  <a:pt x="4932" y="1492"/>
                  <a:pt x="4932" y="1492"/>
                  <a:pt x="4932" y="1492"/>
                </a:cubicBezTo>
                <a:cubicBezTo>
                  <a:pt x="4932" y="1495"/>
                  <a:pt x="4932" y="1495"/>
                  <a:pt x="4932" y="1495"/>
                </a:cubicBezTo>
                <a:cubicBezTo>
                  <a:pt x="4935" y="1492"/>
                  <a:pt x="4935" y="1492"/>
                  <a:pt x="4935" y="1492"/>
                </a:cubicBezTo>
                <a:cubicBezTo>
                  <a:pt x="5007" y="1427"/>
                  <a:pt x="5007" y="1427"/>
                  <a:pt x="5007" y="1427"/>
                </a:cubicBezTo>
                <a:cubicBezTo>
                  <a:pt x="5010" y="1427"/>
                  <a:pt x="5010" y="1427"/>
                  <a:pt x="5010" y="1427"/>
                </a:cubicBezTo>
                <a:cubicBezTo>
                  <a:pt x="5007" y="1424"/>
                  <a:pt x="5007" y="1424"/>
                  <a:pt x="5007" y="1424"/>
                </a:cubicBezTo>
                <a:cubicBezTo>
                  <a:pt x="4952" y="1356"/>
                  <a:pt x="4952" y="1356"/>
                  <a:pt x="4952" y="1356"/>
                </a:cubicBezTo>
                <a:cubicBezTo>
                  <a:pt x="4948" y="1353"/>
                  <a:pt x="4948" y="1353"/>
                  <a:pt x="4948" y="1353"/>
                </a:cubicBezTo>
                <a:cubicBezTo>
                  <a:pt x="4945" y="1356"/>
                  <a:pt x="4945" y="1356"/>
                  <a:pt x="4945" y="1356"/>
                </a:cubicBezTo>
                <a:cubicBezTo>
                  <a:pt x="4874" y="1417"/>
                  <a:pt x="4874" y="1417"/>
                  <a:pt x="4874" y="1417"/>
                </a:cubicBezTo>
                <a:close/>
                <a:moveTo>
                  <a:pt x="4783" y="1501"/>
                </a:moveTo>
                <a:cubicBezTo>
                  <a:pt x="4780" y="1501"/>
                  <a:pt x="4780" y="1501"/>
                  <a:pt x="4780" y="1501"/>
                </a:cubicBezTo>
                <a:cubicBezTo>
                  <a:pt x="4783" y="1505"/>
                  <a:pt x="4783" y="1505"/>
                  <a:pt x="4783" y="1505"/>
                </a:cubicBezTo>
                <a:cubicBezTo>
                  <a:pt x="4838" y="1573"/>
                  <a:pt x="4838" y="1573"/>
                  <a:pt x="4838" y="1573"/>
                </a:cubicBezTo>
                <a:cubicBezTo>
                  <a:pt x="4842" y="1576"/>
                  <a:pt x="4842" y="1576"/>
                  <a:pt x="4842" y="1576"/>
                </a:cubicBezTo>
                <a:cubicBezTo>
                  <a:pt x="4845" y="1573"/>
                  <a:pt x="4845" y="1573"/>
                  <a:pt x="4845" y="1573"/>
                </a:cubicBezTo>
                <a:cubicBezTo>
                  <a:pt x="4916" y="1511"/>
                  <a:pt x="4916" y="1511"/>
                  <a:pt x="4916" y="1511"/>
                </a:cubicBezTo>
                <a:cubicBezTo>
                  <a:pt x="4919" y="1508"/>
                  <a:pt x="4919" y="1508"/>
                  <a:pt x="4919" y="1508"/>
                </a:cubicBezTo>
                <a:cubicBezTo>
                  <a:pt x="4916" y="1505"/>
                  <a:pt x="4916" y="1505"/>
                  <a:pt x="4916" y="1505"/>
                </a:cubicBezTo>
                <a:cubicBezTo>
                  <a:pt x="4858" y="1437"/>
                  <a:pt x="4858" y="1437"/>
                  <a:pt x="4858" y="1437"/>
                </a:cubicBezTo>
                <a:cubicBezTo>
                  <a:pt x="4858" y="1434"/>
                  <a:pt x="4858" y="1434"/>
                  <a:pt x="4858" y="1434"/>
                </a:cubicBezTo>
                <a:cubicBezTo>
                  <a:pt x="4855" y="1437"/>
                  <a:pt x="4855" y="1437"/>
                  <a:pt x="4855" y="1437"/>
                </a:cubicBezTo>
                <a:cubicBezTo>
                  <a:pt x="4783" y="1501"/>
                  <a:pt x="4783" y="1501"/>
                  <a:pt x="4783" y="1501"/>
                </a:cubicBezTo>
                <a:close/>
                <a:moveTo>
                  <a:pt x="4693" y="1582"/>
                </a:moveTo>
                <a:cubicBezTo>
                  <a:pt x="4689" y="1586"/>
                  <a:pt x="4689" y="1586"/>
                  <a:pt x="4689" y="1586"/>
                </a:cubicBezTo>
                <a:cubicBezTo>
                  <a:pt x="4689" y="1586"/>
                  <a:pt x="4689" y="1586"/>
                  <a:pt x="4689" y="1586"/>
                </a:cubicBezTo>
                <a:cubicBezTo>
                  <a:pt x="4748" y="1657"/>
                  <a:pt x="4748" y="1657"/>
                  <a:pt x="4748" y="1657"/>
                </a:cubicBezTo>
                <a:cubicBezTo>
                  <a:pt x="4751" y="1657"/>
                  <a:pt x="4751" y="1657"/>
                  <a:pt x="4751" y="1657"/>
                </a:cubicBezTo>
                <a:cubicBezTo>
                  <a:pt x="4754" y="1657"/>
                  <a:pt x="4754" y="1657"/>
                  <a:pt x="4754" y="1657"/>
                </a:cubicBezTo>
                <a:cubicBezTo>
                  <a:pt x="4825" y="1592"/>
                  <a:pt x="4825" y="1592"/>
                  <a:pt x="4825" y="1592"/>
                </a:cubicBezTo>
                <a:cubicBezTo>
                  <a:pt x="4829" y="1589"/>
                  <a:pt x="4829" y="1589"/>
                  <a:pt x="4829" y="1589"/>
                </a:cubicBezTo>
                <a:cubicBezTo>
                  <a:pt x="4825" y="1586"/>
                  <a:pt x="4825" y="1586"/>
                  <a:pt x="4825" y="1586"/>
                </a:cubicBezTo>
                <a:cubicBezTo>
                  <a:pt x="4767" y="1518"/>
                  <a:pt x="4767" y="1518"/>
                  <a:pt x="4767" y="1518"/>
                </a:cubicBezTo>
                <a:cubicBezTo>
                  <a:pt x="4767" y="1514"/>
                  <a:pt x="4767" y="1514"/>
                  <a:pt x="4767" y="1514"/>
                </a:cubicBezTo>
                <a:cubicBezTo>
                  <a:pt x="4764" y="1518"/>
                  <a:pt x="4764" y="1518"/>
                  <a:pt x="4764" y="1518"/>
                </a:cubicBezTo>
                <a:cubicBezTo>
                  <a:pt x="4693" y="1582"/>
                  <a:pt x="4693" y="1582"/>
                  <a:pt x="4693" y="1582"/>
                </a:cubicBezTo>
                <a:close/>
                <a:moveTo>
                  <a:pt x="4599" y="1663"/>
                </a:moveTo>
                <a:cubicBezTo>
                  <a:pt x="4599" y="1667"/>
                  <a:pt x="4599" y="1667"/>
                  <a:pt x="4599" y="1667"/>
                </a:cubicBezTo>
                <a:cubicBezTo>
                  <a:pt x="4599" y="1670"/>
                  <a:pt x="4599" y="1670"/>
                  <a:pt x="4599" y="1670"/>
                </a:cubicBezTo>
                <a:cubicBezTo>
                  <a:pt x="4657" y="1738"/>
                  <a:pt x="4657" y="1738"/>
                  <a:pt x="4657" y="1738"/>
                </a:cubicBezTo>
                <a:cubicBezTo>
                  <a:pt x="4660" y="1741"/>
                  <a:pt x="4660" y="1741"/>
                  <a:pt x="4660" y="1741"/>
                </a:cubicBezTo>
                <a:cubicBezTo>
                  <a:pt x="4664" y="1738"/>
                  <a:pt x="4664" y="1738"/>
                  <a:pt x="4664" y="1738"/>
                </a:cubicBezTo>
                <a:cubicBezTo>
                  <a:pt x="4735" y="1673"/>
                  <a:pt x="4735" y="1673"/>
                  <a:pt x="4735" y="1673"/>
                </a:cubicBezTo>
                <a:cubicBezTo>
                  <a:pt x="4735" y="1670"/>
                  <a:pt x="4735" y="1670"/>
                  <a:pt x="4735" y="1670"/>
                </a:cubicBezTo>
                <a:cubicBezTo>
                  <a:pt x="4735" y="1670"/>
                  <a:pt x="4735" y="1670"/>
                  <a:pt x="4735" y="1670"/>
                </a:cubicBezTo>
                <a:cubicBezTo>
                  <a:pt x="4677" y="1599"/>
                  <a:pt x="4677" y="1599"/>
                  <a:pt x="4677" y="1599"/>
                </a:cubicBezTo>
                <a:cubicBezTo>
                  <a:pt x="4673" y="1599"/>
                  <a:pt x="4673" y="1599"/>
                  <a:pt x="4673" y="1599"/>
                </a:cubicBezTo>
                <a:cubicBezTo>
                  <a:pt x="4673" y="1599"/>
                  <a:pt x="4673" y="1599"/>
                  <a:pt x="4673" y="1599"/>
                </a:cubicBezTo>
                <a:cubicBezTo>
                  <a:pt x="4599" y="1663"/>
                  <a:pt x="4599" y="1663"/>
                  <a:pt x="4599" y="1663"/>
                </a:cubicBezTo>
                <a:close/>
                <a:moveTo>
                  <a:pt x="4508" y="1744"/>
                </a:moveTo>
                <a:cubicBezTo>
                  <a:pt x="4505" y="1747"/>
                  <a:pt x="4505" y="1747"/>
                  <a:pt x="4505" y="1747"/>
                </a:cubicBezTo>
                <a:cubicBezTo>
                  <a:pt x="4508" y="1751"/>
                  <a:pt x="4508" y="1751"/>
                  <a:pt x="4508" y="1751"/>
                </a:cubicBezTo>
                <a:cubicBezTo>
                  <a:pt x="4566" y="1819"/>
                  <a:pt x="4566" y="1819"/>
                  <a:pt x="4566" y="1819"/>
                </a:cubicBezTo>
                <a:cubicBezTo>
                  <a:pt x="4570" y="1822"/>
                  <a:pt x="4570" y="1822"/>
                  <a:pt x="4570" y="1822"/>
                </a:cubicBezTo>
                <a:cubicBezTo>
                  <a:pt x="4570" y="1819"/>
                  <a:pt x="4570" y="1819"/>
                  <a:pt x="4570" y="1819"/>
                </a:cubicBezTo>
                <a:cubicBezTo>
                  <a:pt x="4644" y="1754"/>
                  <a:pt x="4644" y="1754"/>
                  <a:pt x="4644" y="1754"/>
                </a:cubicBezTo>
                <a:cubicBezTo>
                  <a:pt x="4644" y="1754"/>
                  <a:pt x="4644" y="1754"/>
                  <a:pt x="4644" y="1754"/>
                </a:cubicBezTo>
                <a:cubicBezTo>
                  <a:pt x="4644" y="1751"/>
                  <a:pt x="4644" y="1751"/>
                  <a:pt x="4644" y="1751"/>
                </a:cubicBezTo>
                <a:cubicBezTo>
                  <a:pt x="4586" y="1683"/>
                  <a:pt x="4586" y="1683"/>
                  <a:pt x="4586" y="1683"/>
                </a:cubicBezTo>
                <a:cubicBezTo>
                  <a:pt x="4583" y="1679"/>
                  <a:pt x="4583" y="1679"/>
                  <a:pt x="4583" y="1679"/>
                </a:cubicBezTo>
                <a:cubicBezTo>
                  <a:pt x="4579" y="1683"/>
                  <a:pt x="4579" y="1683"/>
                  <a:pt x="4579" y="1683"/>
                </a:cubicBezTo>
                <a:cubicBezTo>
                  <a:pt x="4508" y="1744"/>
                  <a:pt x="4508" y="1744"/>
                  <a:pt x="4508" y="1744"/>
                </a:cubicBezTo>
                <a:close/>
                <a:moveTo>
                  <a:pt x="4418" y="1828"/>
                </a:moveTo>
                <a:cubicBezTo>
                  <a:pt x="4414" y="1828"/>
                  <a:pt x="4414" y="1828"/>
                  <a:pt x="4414" y="1828"/>
                </a:cubicBezTo>
                <a:cubicBezTo>
                  <a:pt x="4418" y="1832"/>
                  <a:pt x="4418" y="1832"/>
                  <a:pt x="4418" y="1832"/>
                </a:cubicBezTo>
                <a:cubicBezTo>
                  <a:pt x="4476" y="1900"/>
                  <a:pt x="4476" y="1900"/>
                  <a:pt x="4476" y="1900"/>
                </a:cubicBezTo>
                <a:cubicBezTo>
                  <a:pt x="4476" y="1903"/>
                  <a:pt x="4476" y="1903"/>
                  <a:pt x="4476" y="1903"/>
                </a:cubicBezTo>
                <a:cubicBezTo>
                  <a:pt x="4479" y="1900"/>
                  <a:pt x="4479" y="1900"/>
                  <a:pt x="4479" y="1900"/>
                </a:cubicBezTo>
                <a:cubicBezTo>
                  <a:pt x="4550" y="1838"/>
                  <a:pt x="4550" y="1838"/>
                  <a:pt x="4550" y="1838"/>
                </a:cubicBezTo>
                <a:cubicBezTo>
                  <a:pt x="4554" y="1835"/>
                  <a:pt x="4554" y="1835"/>
                  <a:pt x="4554" y="1835"/>
                </a:cubicBezTo>
                <a:cubicBezTo>
                  <a:pt x="4550" y="1832"/>
                  <a:pt x="4550" y="1832"/>
                  <a:pt x="4550" y="1832"/>
                </a:cubicBezTo>
                <a:cubicBezTo>
                  <a:pt x="4495" y="1764"/>
                  <a:pt x="4495" y="1764"/>
                  <a:pt x="4495" y="1764"/>
                </a:cubicBezTo>
                <a:cubicBezTo>
                  <a:pt x="4492" y="1760"/>
                  <a:pt x="4492" y="1760"/>
                  <a:pt x="4492" y="1760"/>
                </a:cubicBezTo>
                <a:cubicBezTo>
                  <a:pt x="4489" y="1764"/>
                  <a:pt x="4489" y="1764"/>
                  <a:pt x="4489" y="1764"/>
                </a:cubicBezTo>
                <a:cubicBezTo>
                  <a:pt x="4418" y="1828"/>
                  <a:pt x="4418" y="1828"/>
                  <a:pt x="4418" y="1828"/>
                </a:cubicBezTo>
                <a:close/>
                <a:moveTo>
                  <a:pt x="4327" y="1909"/>
                </a:moveTo>
                <a:cubicBezTo>
                  <a:pt x="4324" y="1913"/>
                  <a:pt x="4324" y="1913"/>
                  <a:pt x="4324" y="1913"/>
                </a:cubicBezTo>
                <a:cubicBezTo>
                  <a:pt x="4327" y="1913"/>
                  <a:pt x="4327" y="1913"/>
                  <a:pt x="4327" y="1913"/>
                </a:cubicBezTo>
                <a:cubicBezTo>
                  <a:pt x="4382" y="1984"/>
                  <a:pt x="4382" y="1984"/>
                  <a:pt x="4382" y="1984"/>
                </a:cubicBezTo>
                <a:cubicBezTo>
                  <a:pt x="4385" y="1984"/>
                  <a:pt x="4385" y="1984"/>
                  <a:pt x="4385" y="1984"/>
                </a:cubicBezTo>
                <a:cubicBezTo>
                  <a:pt x="4388" y="1984"/>
                  <a:pt x="4388" y="1984"/>
                  <a:pt x="4388" y="1984"/>
                </a:cubicBezTo>
                <a:cubicBezTo>
                  <a:pt x="4460" y="1919"/>
                  <a:pt x="4460" y="1919"/>
                  <a:pt x="4460" y="1919"/>
                </a:cubicBezTo>
                <a:cubicBezTo>
                  <a:pt x="4463" y="1916"/>
                  <a:pt x="4463" y="1916"/>
                  <a:pt x="4463" y="1916"/>
                </a:cubicBezTo>
                <a:cubicBezTo>
                  <a:pt x="4460" y="1913"/>
                  <a:pt x="4460" y="1913"/>
                  <a:pt x="4460" y="1913"/>
                </a:cubicBezTo>
                <a:cubicBezTo>
                  <a:pt x="4405" y="1845"/>
                  <a:pt x="4405" y="1845"/>
                  <a:pt x="4405" y="1845"/>
                </a:cubicBezTo>
                <a:cubicBezTo>
                  <a:pt x="4401" y="1841"/>
                  <a:pt x="4401" y="1841"/>
                  <a:pt x="4401" y="1841"/>
                </a:cubicBezTo>
                <a:cubicBezTo>
                  <a:pt x="4398" y="1845"/>
                  <a:pt x="4398" y="1845"/>
                  <a:pt x="4398" y="1845"/>
                </a:cubicBezTo>
                <a:cubicBezTo>
                  <a:pt x="4327" y="1909"/>
                  <a:pt x="4327" y="1909"/>
                  <a:pt x="4327" y="1909"/>
                </a:cubicBezTo>
                <a:close/>
                <a:moveTo>
                  <a:pt x="4236" y="1990"/>
                </a:moveTo>
                <a:cubicBezTo>
                  <a:pt x="4233" y="1993"/>
                  <a:pt x="4233" y="1993"/>
                  <a:pt x="4233" y="1993"/>
                </a:cubicBezTo>
                <a:cubicBezTo>
                  <a:pt x="4236" y="1997"/>
                  <a:pt x="4236" y="1997"/>
                  <a:pt x="4236" y="1997"/>
                </a:cubicBezTo>
                <a:cubicBezTo>
                  <a:pt x="4291" y="2065"/>
                  <a:pt x="4291" y="2065"/>
                  <a:pt x="4291" y="2065"/>
                </a:cubicBezTo>
                <a:cubicBezTo>
                  <a:pt x="4295" y="2068"/>
                  <a:pt x="4295" y="2068"/>
                  <a:pt x="4295" y="2068"/>
                </a:cubicBezTo>
                <a:cubicBezTo>
                  <a:pt x="4298" y="2065"/>
                  <a:pt x="4298" y="2065"/>
                  <a:pt x="4298" y="2065"/>
                </a:cubicBezTo>
                <a:cubicBezTo>
                  <a:pt x="4369" y="2000"/>
                  <a:pt x="4369" y="2000"/>
                  <a:pt x="4369" y="2000"/>
                </a:cubicBezTo>
                <a:cubicBezTo>
                  <a:pt x="4372" y="1997"/>
                  <a:pt x="4372" y="1997"/>
                  <a:pt x="4372" y="1997"/>
                </a:cubicBezTo>
                <a:cubicBezTo>
                  <a:pt x="4369" y="1997"/>
                  <a:pt x="4369" y="1997"/>
                  <a:pt x="4369" y="1997"/>
                </a:cubicBezTo>
                <a:cubicBezTo>
                  <a:pt x="4311" y="1925"/>
                  <a:pt x="4311" y="1925"/>
                  <a:pt x="4311" y="1925"/>
                </a:cubicBezTo>
                <a:cubicBezTo>
                  <a:pt x="4311" y="1925"/>
                  <a:pt x="4311" y="1925"/>
                  <a:pt x="4311" y="1925"/>
                </a:cubicBezTo>
                <a:cubicBezTo>
                  <a:pt x="4308" y="1925"/>
                  <a:pt x="4308" y="1925"/>
                  <a:pt x="4308" y="1925"/>
                </a:cubicBezTo>
                <a:cubicBezTo>
                  <a:pt x="4236" y="1990"/>
                  <a:pt x="4236" y="1990"/>
                  <a:pt x="4236" y="1990"/>
                </a:cubicBezTo>
                <a:close/>
                <a:moveTo>
                  <a:pt x="4142" y="2071"/>
                </a:moveTo>
                <a:cubicBezTo>
                  <a:pt x="4142" y="2074"/>
                  <a:pt x="4142" y="2074"/>
                  <a:pt x="4142" y="2074"/>
                </a:cubicBezTo>
                <a:cubicBezTo>
                  <a:pt x="4142" y="2078"/>
                  <a:pt x="4142" y="2078"/>
                  <a:pt x="4142" y="2078"/>
                </a:cubicBezTo>
                <a:cubicBezTo>
                  <a:pt x="4201" y="2146"/>
                  <a:pt x="4201" y="2146"/>
                  <a:pt x="4201" y="2146"/>
                </a:cubicBezTo>
                <a:cubicBezTo>
                  <a:pt x="4204" y="2149"/>
                  <a:pt x="4204" y="2149"/>
                  <a:pt x="4204" y="2149"/>
                </a:cubicBezTo>
                <a:cubicBezTo>
                  <a:pt x="4207" y="2146"/>
                  <a:pt x="4207" y="2146"/>
                  <a:pt x="4207" y="2146"/>
                </a:cubicBezTo>
                <a:cubicBezTo>
                  <a:pt x="4278" y="2081"/>
                  <a:pt x="4278" y="2081"/>
                  <a:pt x="4278" y="2081"/>
                </a:cubicBezTo>
                <a:cubicBezTo>
                  <a:pt x="4282" y="2081"/>
                  <a:pt x="4282" y="2081"/>
                  <a:pt x="4282" y="2081"/>
                </a:cubicBezTo>
                <a:cubicBezTo>
                  <a:pt x="4278" y="2078"/>
                  <a:pt x="4278" y="2078"/>
                  <a:pt x="4278" y="2078"/>
                </a:cubicBezTo>
                <a:cubicBezTo>
                  <a:pt x="4220" y="2010"/>
                  <a:pt x="4220" y="2010"/>
                  <a:pt x="4220" y="2010"/>
                </a:cubicBezTo>
                <a:cubicBezTo>
                  <a:pt x="4217" y="2006"/>
                  <a:pt x="4217" y="2006"/>
                  <a:pt x="4217" y="2006"/>
                </a:cubicBezTo>
                <a:cubicBezTo>
                  <a:pt x="4217" y="2010"/>
                  <a:pt x="4217" y="2010"/>
                  <a:pt x="4217" y="2010"/>
                </a:cubicBezTo>
                <a:cubicBezTo>
                  <a:pt x="4142" y="2071"/>
                  <a:pt x="4142" y="2071"/>
                  <a:pt x="4142" y="2071"/>
                </a:cubicBezTo>
                <a:close/>
                <a:moveTo>
                  <a:pt x="4052" y="2155"/>
                </a:moveTo>
                <a:cubicBezTo>
                  <a:pt x="4052" y="2155"/>
                  <a:pt x="4052" y="2155"/>
                  <a:pt x="4052" y="2155"/>
                </a:cubicBezTo>
                <a:cubicBezTo>
                  <a:pt x="4052" y="2159"/>
                  <a:pt x="4052" y="2159"/>
                  <a:pt x="4052" y="2159"/>
                </a:cubicBezTo>
                <a:cubicBezTo>
                  <a:pt x="4110" y="2227"/>
                  <a:pt x="4110" y="2227"/>
                  <a:pt x="4110" y="2227"/>
                </a:cubicBezTo>
                <a:cubicBezTo>
                  <a:pt x="4113" y="2230"/>
                  <a:pt x="4113" y="2230"/>
                  <a:pt x="4113" y="2230"/>
                </a:cubicBezTo>
                <a:cubicBezTo>
                  <a:pt x="4113" y="2227"/>
                  <a:pt x="4113" y="2227"/>
                  <a:pt x="4113" y="2227"/>
                </a:cubicBezTo>
                <a:cubicBezTo>
                  <a:pt x="4188" y="2165"/>
                  <a:pt x="4188" y="2165"/>
                  <a:pt x="4188" y="2165"/>
                </a:cubicBezTo>
                <a:cubicBezTo>
                  <a:pt x="4188" y="2162"/>
                  <a:pt x="4188" y="2162"/>
                  <a:pt x="4188" y="2162"/>
                </a:cubicBezTo>
                <a:cubicBezTo>
                  <a:pt x="4188" y="2159"/>
                  <a:pt x="4188" y="2159"/>
                  <a:pt x="4188" y="2159"/>
                </a:cubicBezTo>
                <a:cubicBezTo>
                  <a:pt x="4130" y="2091"/>
                  <a:pt x="4130" y="2091"/>
                  <a:pt x="4130" y="2091"/>
                </a:cubicBezTo>
                <a:cubicBezTo>
                  <a:pt x="4126" y="2087"/>
                  <a:pt x="4126" y="2087"/>
                  <a:pt x="4126" y="2087"/>
                </a:cubicBezTo>
                <a:cubicBezTo>
                  <a:pt x="4123" y="2091"/>
                  <a:pt x="4123" y="2091"/>
                  <a:pt x="4123" y="2091"/>
                </a:cubicBezTo>
                <a:cubicBezTo>
                  <a:pt x="4052" y="2155"/>
                  <a:pt x="4052" y="2155"/>
                  <a:pt x="4052" y="2155"/>
                </a:cubicBezTo>
                <a:close/>
                <a:moveTo>
                  <a:pt x="3926" y="2269"/>
                </a:moveTo>
                <a:cubicBezTo>
                  <a:pt x="3922" y="2272"/>
                  <a:pt x="3922" y="2272"/>
                  <a:pt x="3922" y="2272"/>
                </a:cubicBezTo>
                <a:cubicBezTo>
                  <a:pt x="3926" y="2275"/>
                  <a:pt x="3926" y="2275"/>
                  <a:pt x="3926" y="2275"/>
                </a:cubicBezTo>
                <a:cubicBezTo>
                  <a:pt x="3984" y="2343"/>
                  <a:pt x="3984" y="2343"/>
                  <a:pt x="3984" y="2343"/>
                </a:cubicBezTo>
                <a:cubicBezTo>
                  <a:pt x="3984" y="2346"/>
                  <a:pt x="3984" y="2346"/>
                  <a:pt x="3984" y="2346"/>
                </a:cubicBezTo>
                <a:cubicBezTo>
                  <a:pt x="3987" y="2343"/>
                  <a:pt x="3987" y="2343"/>
                  <a:pt x="3987" y="2343"/>
                </a:cubicBezTo>
                <a:cubicBezTo>
                  <a:pt x="4094" y="2246"/>
                  <a:pt x="4094" y="2246"/>
                  <a:pt x="4094" y="2246"/>
                </a:cubicBezTo>
                <a:cubicBezTo>
                  <a:pt x="4097" y="2243"/>
                  <a:pt x="4097" y="2243"/>
                  <a:pt x="4097" y="2243"/>
                </a:cubicBezTo>
                <a:cubicBezTo>
                  <a:pt x="4097" y="2239"/>
                  <a:pt x="4097" y="2239"/>
                  <a:pt x="4097" y="2239"/>
                </a:cubicBezTo>
                <a:cubicBezTo>
                  <a:pt x="4039" y="2171"/>
                  <a:pt x="4039" y="2171"/>
                  <a:pt x="4039" y="2171"/>
                </a:cubicBezTo>
                <a:cubicBezTo>
                  <a:pt x="4036" y="2168"/>
                  <a:pt x="4036" y="2168"/>
                  <a:pt x="4036" y="2168"/>
                </a:cubicBezTo>
                <a:cubicBezTo>
                  <a:pt x="4032" y="2171"/>
                  <a:pt x="4032" y="2171"/>
                  <a:pt x="4032" y="2171"/>
                </a:cubicBezTo>
                <a:cubicBezTo>
                  <a:pt x="3926" y="2269"/>
                  <a:pt x="3926" y="2269"/>
                  <a:pt x="3926" y="2269"/>
                </a:cubicBezTo>
                <a:close/>
                <a:moveTo>
                  <a:pt x="5589" y="938"/>
                </a:moveTo>
                <a:cubicBezTo>
                  <a:pt x="5586" y="938"/>
                  <a:pt x="5586" y="938"/>
                  <a:pt x="5586" y="938"/>
                </a:cubicBezTo>
                <a:cubicBezTo>
                  <a:pt x="5589" y="942"/>
                  <a:pt x="5589" y="942"/>
                  <a:pt x="5589" y="942"/>
                </a:cubicBezTo>
                <a:cubicBezTo>
                  <a:pt x="5644" y="1010"/>
                  <a:pt x="5644" y="1010"/>
                  <a:pt x="5644" y="1010"/>
                </a:cubicBezTo>
                <a:cubicBezTo>
                  <a:pt x="5648" y="1013"/>
                  <a:pt x="5648" y="1013"/>
                  <a:pt x="5648" y="1013"/>
                </a:cubicBezTo>
                <a:cubicBezTo>
                  <a:pt x="5651" y="1013"/>
                  <a:pt x="5651" y="1013"/>
                  <a:pt x="5651" y="1013"/>
                </a:cubicBezTo>
                <a:cubicBezTo>
                  <a:pt x="5722" y="948"/>
                  <a:pt x="5722" y="948"/>
                  <a:pt x="5722" y="948"/>
                </a:cubicBezTo>
                <a:cubicBezTo>
                  <a:pt x="5725" y="945"/>
                  <a:pt x="5725" y="945"/>
                  <a:pt x="5725" y="945"/>
                </a:cubicBezTo>
                <a:cubicBezTo>
                  <a:pt x="5722" y="942"/>
                  <a:pt x="5722" y="942"/>
                  <a:pt x="5722" y="942"/>
                </a:cubicBezTo>
                <a:cubicBezTo>
                  <a:pt x="5664" y="874"/>
                  <a:pt x="5664" y="874"/>
                  <a:pt x="5664" y="874"/>
                </a:cubicBezTo>
                <a:cubicBezTo>
                  <a:pt x="5664" y="870"/>
                  <a:pt x="5664" y="870"/>
                  <a:pt x="5664" y="870"/>
                </a:cubicBezTo>
                <a:cubicBezTo>
                  <a:pt x="5660" y="874"/>
                  <a:pt x="5660" y="874"/>
                  <a:pt x="5660" y="874"/>
                </a:cubicBezTo>
                <a:cubicBezTo>
                  <a:pt x="5589" y="938"/>
                  <a:pt x="5589" y="938"/>
                  <a:pt x="5589" y="938"/>
                </a:cubicBezTo>
                <a:close/>
                <a:moveTo>
                  <a:pt x="5495" y="1019"/>
                </a:moveTo>
                <a:cubicBezTo>
                  <a:pt x="5495" y="1022"/>
                  <a:pt x="5495" y="1022"/>
                  <a:pt x="5495" y="1022"/>
                </a:cubicBezTo>
                <a:cubicBezTo>
                  <a:pt x="5495" y="1022"/>
                  <a:pt x="5495" y="1022"/>
                  <a:pt x="5495" y="1022"/>
                </a:cubicBezTo>
                <a:cubicBezTo>
                  <a:pt x="5554" y="1094"/>
                  <a:pt x="5554" y="1094"/>
                  <a:pt x="5554" y="1094"/>
                </a:cubicBezTo>
                <a:cubicBezTo>
                  <a:pt x="5557" y="1097"/>
                  <a:pt x="5557" y="1097"/>
                  <a:pt x="5557" y="1097"/>
                </a:cubicBezTo>
                <a:cubicBezTo>
                  <a:pt x="5560" y="1094"/>
                  <a:pt x="5560" y="1094"/>
                  <a:pt x="5560" y="1094"/>
                </a:cubicBezTo>
                <a:cubicBezTo>
                  <a:pt x="5631" y="1029"/>
                  <a:pt x="5631" y="1029"/>
                  <a:pt x="5631" y="1029"/>
                </a:cubicBezTo>
                <a:cubicBezTo>
                  <a:pt x="5635" y="1026"/>
                  <a:pt x="5635" y="1026"/>
                  <a:pt x="5635" y="1026"/>
                </a:cubicBezTo>
                <a:cubicBezTo>
                  <a:pt x="5631" y="1022"/>
                  <a:pt x="5631" y="1022"/>
                  <a:pt x="5631" y="1022"/>
                </a:cubicBezTo>
                <a:cubicBezTo>
                  <a:pt x="5573" y="954"/>
                  <a:pt x="5573" y="954"/>
                  <a:pt x="5573" y="954"/>
                </a:cubicBezTo>
                <a:cubicBezTo>
                  <a:pt x="5570" y="951"/>
                  <a:pt x="5570" y="951"/>
                  <a:pt x="5570" y="951"/>
                </a:cubicBezTo>
                <a:cubicBezTo>
                  <a:pt x="5570" y="954"/>
                  <a:pt x="5570" y="954"/>
                  <a:pt x="5570" y="954"/>
                </a:cubicBezTo>
                <a:cubicBezTo>
                  <a:pt x="5495" y="1019"/>
                  <a:pt x="5495" y="1019"/>
                  <a:pt x="5495" y="1019"/>
                </a:cubicBezTo>
                <a:close/>
                <a:moveTo>
                  <a:pt x="5405" y="1100"/>
                </a:moveTo>
                <a:cubicBezTo>
                  <a:pt x="5405" y="1103"/>
                  <a:pt x="5405" y="1103"/>
                  <a:pt x="5405" y="1103"/>
                </a:cubicBezTo>
                <a:cubicBezTo>
                  <a:pt x="5405" y="1107"/>
                  <a:pt x="5405" y="1107"/>
                  <a:pt x="5405" y="1107"/>
                </a:cubicBezTo>
                <a:cubicBezTo>
                  <a:pt x="5463" y="1175"/>
                  <a:pt x="5463" y="1175"/>
                  <a:pt x="5463" y="1175"/>
                </a:cubicBezTo>
                <a:cubicBezTo>
                  <a:pt x="5466" y="1178"/>
                  <a:pt x="5466" y="1178"/>
                  <a:pt x="5466" y="1178"/>
                </a:cubicBezTo>
                <a:cubicBezTo>
                  <a:pt x="5466" y="1175"/>
                  <a:pt x="5466" y="1175"/>
                  <a:pt x="5466" y="1175"/>
                </a:cubicBezTo>
                <a:cubicBezTo>
                  <a:pt x="5541" y="1110"/>
                  <a:pt x="5541" y="1110"/>
                  <a:pt x="5541" y="1110"/>
                </a:cubicBezTo>
                <a:cubicBezTo>
                  <a:pt x="5541" y="1107"/>
                  <a:pt x="5541" y="1107"/>
                  <a:pt x="5541" y="1107"/>
                </a:cubicBezTo>
                <a:cubicBezTo>
                  <a:pt x="5541" y="1107"/>
                  <a:pt x="5541" y="1107"/>
                  <a:pt x="5541" y="1107"/>
                </a:cubicBezTo>
                <a:cubicBezTo>
                  <a:pt x="5482" y="1035"/>
                  <a:pt x="5482" y="1035"/>
                  <a:pt x="5482" y="1035"/>
                </a:cubicBezTo>
                <a:cubicBezTo>
                  <a:pt x="5479" y="1035"/>
                  <a:pt x="5479" y="1035"/>
                  <a:pt x="5479" y="1035"/>
                </a:cubicBezTo>
                <a:cubicBezTo>
                  <a:pt x="5476" y="1035"/>
                  <a:pt x="5476" y="1035"/>
                  <a:pt x="5476" y="1035"/>
                </a:cubicBezTo>
                <a:cubicBezTo>
                  <a:pt x="5405" y="1100"/>
                  <a:pt x="5405" y="1100"/>
                  <a:pt x="5405" y="1100"/>
                </a:cubicBezTo>
                <a:close/>
                <a:moveTo>
                  <a:pt x="5314" y="1184"/>
                </a:moveTo>
                <a:cubicBezTo>
                  <a:pt x="5311" y="1184"/>
                  <a:pt x="5311" y="1184"/>
                  <a:pt x="5311" y="1184"/>
                </a:cubicBezTo>
                <a:cubicBezTo>
                  <a:pt x="5314" y="1188"/>
                  <a:pt x="5314" y="1188"/>
                  <a:pt x="5314" y="1188"/>
                </a:cubicBezTo>
                <a:cubicBezTo>
                  <a:pt x="5372" y="1255"/>
                  <a:pt x="5372" y="1255"/>
                  <a:pt x="5372" y="1255"/>
                </a:cubicBezTo>
                <a:cubicBezTo>
                  <a:pt x="5372" y="1259"/>
                  <a:pt x="5372" y="1259"/>
                  <a:pt x="5372" y="1259"/>
                </a:cubicBezTo>
                <a:cubicBezTo>
                  <a:pt x="5376" y="1255"/>
                  <a:pt x="5376" y="1255"/>
                  <a:pt x="5376" y="1255"/>
                </a:cubicBezTo>
                <a:cubicBezTo>
                  <a:pt x="5447" y="1191"/>
                  <a:pt x="5447" y="1191"/>
                  <a:pt x="5447" y="1191"/>
                </a:cubicBezTo>
                <a:cubicBezTo>
                  <a:pt x="5450" y="1191"/>
                  <a:pt x="5450" y="1191"/>
                  <a:pt x="5450" y="1191"/>
                </a:cubicBezTo>
                <a:cubicBezTo>
                  <a:pt x="5450" y="1188"/>
                  <a:pt x="5450" y="1188"/>
                  <a:pt x="5450" y="1188"/>
                </a:cubicBezTo>
                <a:cubicBezTo>
                  <a:pt x="5392" y="1120"/>
                  <a:pt x="5392" y="1120"/>
                  <a:pt x="5392" y="1120"/>
                </a:cubicBezTo>
                <a:cubicBezTo>
                  <a:pt x="5389" y="1116"/>
                  <a:pt x="5389" y="1116"/>
                  <a:pt x="5389" y="1116"/>
                </a:cubicBezTo>
                <a:cubicBezTo>
                  <a:pt x="5385" y="1120"/>
                  <a:pt x="5385" y="1120"/>
                  <a:pt x="5385" y="1120"/>
                </a:cubicBezTo>
                <a:cubicBezTo>
                  <a:pt x="5314" y="1184"/>
                  <a:pt x="5314" y="1184"/>
                  <a:pt x="5314" y="1184"/>
                </a:cubicBezTo>
                <a:close/>
                <a:moveTo>
                  <a:pt x="5224" y="1265"/>
                </a:moveTo>
                <a:cubicBezTo>
                  <a:pt x="5220" y="1265"/>
                  <a:pt x="5220" y="1265"/>
                  <a:pt x="5220" y="1265"/>
                </a:cubicBezTo>
                <a:cubicBezTo>
                  <a:pt x="5224" y="1268"/>
                  <a:pt x="5224" y="1268"/>
                  <a:pt x="5224" y="1268"/>
                </a:cubicBezTo>
                <a:cubicBezTo>
                  <a:pt x="5282" y="1336"/>
                  <a:pt x="5282" y="1336"/>
                  <a:pt x="5282" y="1336"/>
                </a:cubicBezTo>
                <a:cubicBezTo>
                  <a:pt x="5282" y="1340"/>
                  <a:pt x="5282" y="1340"/>
                  <a:pt x="5282" y="1340"/>
                </a:cubicBezTo>
                <a:cubicBezTo>
                  <a:pt x="5285" y="1340"/>
                  <a:pt x="5285" y="1340"/>
                  <a:pt x="5285" y="1340"/>
                </a:cubicBezTo>
                <a:cubicBezTo>
                  <a:pt x="5356" y="1275"/>
                  <a:pt x="5356" y="1275"/>
                  <a:pt x="5356" y="1275"/>
                </a:cubicBezTo>
                <a:cubicBezTo>
                  <a:pt x="5359" y="1272"/>
                  <a:pt x="5359" y="1272"/>
                  <a:pt x="5359" y="1272"/>
                </a:cubicBezTo>
                <a:cubicBezTo>
                  <a:pt x="5356" y="1268"/>
                  <a:pt x="5356" y="1268"/>
                  <a:pt x="5356" y="1268"/>
                </a:cubicBezTo>
                <a:cubicBezTo>
                  <a:pt x="5301" y="1200"/>
                  <a:pt x="5301" y="1200"/>
                  <a:pt x="5301" y="1200"/>
                </a:cubicBezTo>
                <a:cubicBezTo>
                  <a:pt x="5298" y="1197"/>
                  <a:pt x="5298" y="1197"/>
                  <a:pt x="5298" y="1197"/>
                </a:cubicBezTo>
                <a:cubicBezTo>
                  <a:pt x="5295" y="1200"/>
                  <a:pt x="5295" y="1200"/>
                  <a:pt x="5295" y="1200"/>
                </a:cubicBezTo>
                <a:cubicBezTo>
                  <a:pt x="5224" y="1265"/>
                  <a:pt x="5224" y="1265"/>
                  <a:pt x="5224" y="1265"/>
                </a:cubicBezTo>
                <a:close/>
                <a:moveTo>
                  <a:pt x="5133" y="1346"/>
                </a:moveTo>
                <a:cubicBezTo>
                  <a:pt x="5130" y="1349"/>
                  <a:pt x="5130" y="1349"/>
                  <a:pt x="5130" y="1349"/>
                </a:cubicBezTo>
                <a:cubicBezTo>
                  <a:pt x="5133" y="1349"/>
                  <a:pt x="5133" y="1349"/>
                  <a:pt x="5133" y="1349"/>
                </a:cubicBezTo>
                <a:cubicBezTo>
                  <a:pt x="5188" y="1421"/>
                  <a:pt x="5188" y="1421"/>
                  <a:pt x="5188" y="1421"/>
                </a:cubicBezTo>
                <a:cubicBezTo>
                  <a:pt x="5191" y="1424"/>
                  <a:pt x="5191" y="1424"/>
                  <a:pt x="5191" y="1424"/>
                </a:cubicBezTo>
                <a:cubicBezTo>
                  <a:pt x="5194" y="1421"/>
                  <a:pt x="5194" y="1421"/>
                  <a:pt x="5194" y="1421"/>
                </a:cubicBezTo>
                <a:cubicBezTo>
                  <a:pt x="5266" y="1356"/>
                  <a:pt x="5266" y="1356"/>
                  <a:pt x="5266" y="1356"/>
                </a:cubicBezTo>
                <a:cubicBezTo>
                  <a:pt x="5269" y="1353"/>
                  <a:pt x="5269" y="1353"/>
                  <a:pt x="5269" y="1353"/>
                </a:cubicBezTo>
                <a:cubicBezTo>
                  <a:pt x="5266" y="1349"/>
                  <a:pt x="5266" y="1349"/>
                  <a:pt x="5266" y="1349"/>
                </a:cubicBezTo>
                <a:cubicBezTo>
                  <a:pt x="5207" y="1281"/>
                  <a:pt x="5207" y="1281"/>
                  <a:pt x="5207" y="1281"/>
                </a:cubicBezTo>
                <a:cubicBezTo>
                  <a:pt x="5207" y="1278"/>
                  <a:pt x="5207" y="1278"/>
                  <a:pt x="5207" y="1278"/>
                </a:cubicBezTo>
                <a:cubicBezTo>
                  <a:pt x="5204" y="1281"/>
                  <a:pt x="5204" y="1281"/>
                  <a:pt x="5204" y="1281"/>
                </a:cubicBezTo>
                <a:cubicBezTo>
                  <a:pt x="5133" y="1346"/>
                  <a:pt x="5133" y="1346"/>
                  <a:pt x="5133" y="1346"/>
                </a:cubicBezTo>
                <a:close/>
                <a:moveTo>
                  <a:pt x="5042" y="1427"/>
                </a:moveTo>
                <a:cubicBezTo>
                  <a:pt x="5039" y="1430"/>
                  <a:pt x="5039" y="1430"/>
                  <a:pt x="5039" y="1430"/>
                </a:cubicBezTo>
                <a:cubicBezTo>
                  <a:pt x="5039" y="1434"/>
                  <a:pt x="5039" y="1434"/>
                  <a:pt x="5039" y="1434"/>
                </a:cubicBezTo>
                <a:cubicBezTo>
                  <a:pt x="5097" y="1501"/>
                  <a:pt x="5097" y="1501"/>
                  <a:pt x="5097" y="1501"/>
                </a:cubicBezTo>
                <a:cubicBezTo>
                  <a:pt x="5101" y="1505"/>
                  <a:pt x="5101" y="1505"/>
                  <a:pt x="5101" y="1505"/>
                </a:cubicBezTo>
                <a:cubicBezTo>
                  <a:pt x="5104" y="1501"/>
                  <a:pt x="5104" y="1501"/>
                  <a:pt x="5104" y="1501"/>
                </a:cubicBezTo>
                <a:cubicBezTo>
                  <a:pt x="5175" y="1437"/>
                  <a:pt x="5175" y="1437"/>
                  <a:pt x="5175" y="1437"/>
                </a:cubicBezTo>
                <a:cubicBezTo>
                  <a:pt x="5178" y="1434"/>
                  <a:pt x="5178" y="1434"/>
                  <a:pt x="5178" y="1434"/>
                </a:cubicBezTo>
                <a:cubicBezTo>
                  <a:pt x="5175" y="1434"/>
                  <a:pt x="5175" y="1434"/>
                  <a:pt x="5175" y="1434"/>
                </a:cubicBezTo>
                <a:cubicBezTo>
                  <a:pt x="5117" y="1362"/>
                  <a:pt x="5117" y="1362"/>
                  <a:pt x="5117" y="1362"/>
                </a:cubicBezTo>
                <a:cubicBezTo>
                  <a:pt x="5117" y="1362"/>
                  <a:pt x="5117" y="1362"/>
                  <a:pt x="5117" y="1362"/>
                </a:cubicBezTo>
                <a:cubicBezTo>
                  <a:pt x="5113" y="1362"/>
                  <a:pt x="5113" y="1362"/>
                  <a:pt x="5113" y="1362"/>
                </a:cubicBezTo>
                <a:cubicBezTo>
                  <a:pt x="5042" y="1427"/>
                  <a:pt x="5042" y="1427"/>
                  <a:pt x="5042" y="1427"/>
                </a:cubicBezTo>
                <a:close/>
                <a:moveTo>
                  <a:pt x="4948" y="1508"/>
                </a:moveTo>
                <a:cubicBezTo>
                  <a:pt x="4948" y="1511"/>
                  <a:pt x="4948" y="1511"/>
                  <a:pt x="4948" y="1511"/>
                </a:cubicBezTo>
                <a:cubicBezTo>
                  <a:pt x="4948" y="1514"/>
                  <a:pt x="4948" y="1514"/>
                  <a:pt x="4948" y="1514"/>
                </a:cubicBezTo>
                <a:cubicBezTo>
                  <a:pt x="5007" y="1582"/>
                  <a:pt x="5007" y="1582"/>
                  <a:pt x="5007" y="1582"/>
                </a:cubicBezTo>
                <a:cubicBezTo>
                  <a:pt x="5010" y="1586"/>
                  <a:pt x="5010" y="1586"/>
                  <a:pt x="5010" y="1586"/>
                </a:cubicBezTo>
                <a:cubicBezTo>
                  <a:pt x="5013" y="1582"/>
                  <a:pt x="5013" y="1582"/>
                  <a:pt x="5013" y="1582"/>
                </a:cubicBezTo>
                <a:cubicBezTo>
                  <a:pt x="5084" y="1518"/>
                  <a:pt x="5084" y="1518"/>
                  <a:pt x="5084" y="1518"/>
                </a:cubicBezTo>
                <a:cubicBezTo>
                  <a:pt x="5084" y="1518"/>
                  <a:pt x="5084" y="1518"/>
                  <a:pt x="5084" y="1518"/>
                </a:cubicBezTo>
                <a:cubicBezTo>
                  <a:pt x="5084" y="1514"/>
                  <a:pt x="5084" y="1514"/>
                  <a:pt x="5084" y="1514"/>
                </a:cubicBezTo>
                <a:cubicBezTo>
                  <a:pt x="5026" y="1446"/>
                  <a:pt x="5026" y="1446"/>
                  <a:pt x="5026" y="1446"/>
                </a:cubicBezTo>
                <a:cubicBezTo>
                  <a:pt x="5023" y="1443"/>
                  <a:pt x="5023" y="1443"/>
                  <a:pt x="5023" y="1443"/>
                </a:cubicBezTo>
                <a:cubicBezTo>
                  <a:pt x="5023" y="1446"/>
                  <a:pt x="5023" y="1446"/>
                  <a:pt x="5023" y="1446"/>
                </a:cubicBezTo>
                <a:cubicBezTo>
                  <a:pt x="4948" y="1508"/>
                  <a:pt x="4948" y="1508"/>
                  <a:pt x="4948" y="1508"/>
                </a:cubicBezTo>
                <a:close/>
                <a:moveTo>
                  <a:pt x="4858" y="1592"/>
                </a:moveTo>
                <a:cubicBezTo>
                  <a:pt x="4855" y="1592"/>
                  <a:pt x="4855" y="1592"/>
                  <a:pt x="4855" y="1592"/>
                </a:cubicBezTo>
                <a:cubicBezTo>
                  <a:pt x="4858" y="1595"/>
                  <a:pt x="4858" y="1595"/>
                  <a:pt x="4858" y="1595"/>
                </a:cubicBezTo>
                <a:cubicBezTo>
                  <a:pt x="4916" y="1663"/>
                  <a:pt x="4916" y="1663"/>
                  <a:pt x="4916" y="1663"/>
                </a:cubicBezTo>
                <a:cubicBezTo>
                  <a:pt x="4919" y="1667"/>
                  <a:pt x="4919" y="1667"/>
                  <a:pt x="4919" y="1667"/>
                </a:cubicBezTo>
                <a:cubicBezTo>
                  <a:pt x="4919" y="1667"/>
                  <a:pt x="4919" y="1667"/>
                  <a:pt x="4919" y="1667"/>
                </a:cubicBezTo>
                <a:cubicBezTo>
                  <a:pt x="4994" y="1602"/>
                  <a:pt x="4994" y="1602"/>
                  <a:pt x="4994" y="1602"/>
                </a:cubicBezTo>
                <a:cubicBezTo>
                  <a:pt x="4994" y="1599"/>
                  <a:pt x="4994" y="1599"/>
                  <a:pt x="4994" y="1599"/>
                </a:cubicBezTo>
                <a:cubicBezTo>
                  <a:pt x="4994" y="1595"/>
                  <a:pt x="4994" y="1595"/>
                  <a:pt x="4994" y="1595"/>
                </a:cubicBezTo>
                <a:cubicBezTo>
                  <a:pt x="4935" y="1527"/>
                  <a:pt x="4935" y="1527"/>
                  <a:pt x="4935" y="1527"/>
                </a:cubicBezTo>
                <a:cubicBezTo>
                  <a:pt x="4932" y="1524"/>
                  <a:pt x="4932" y="1524"/>
                  <a:pt x="4932" y="1524"/>
                </a:cubicBezTo>
                <a:cubicBezTo>
                  <a:pt x="4929" y="1527"/>
                  <a:pt x="4929" y="1527"/>
                  <a:pt x="4929" y="1527"/>
                </a:cubicBezTo>
                <a:cubicBezTo>
                  <a:pt x="4858" y="1592"/>
                  <a:pt x="4858" y="1592"/>
                  <a:pt x="4858" y="1592"/>
                </a:cubicBezTo>
                <a:close/>
                <a:moveTo>
                  <a:pt x="4767" y="1673"/>
                </a:moveTo>
                <a:cubicBezTo>
                  <a:pt x="4764" y="1676"/>
                  <a:pt x="4764" y="1676"/>
                  <a:pt x="4764" y="1676"/>
                </a:cubicBezTo>
                <a:cubicBezTo>
                  <a:pt x="4767" y="1676"/>
                  <a:pt x="4767" y="1676"/>
                  <a:pt x="4767" y="1676"/>
                </a:cubicBezTo>
                <a:cubicBezTo>
                  <a:pt x="4825" y="1747"/>
                  <a:pt x="4825" y="1747"/>
                  <a:pt x="4825" y="1747"/>
                </a:cubicBezTo>
                <a:cubicBezTo>
                  <a:pt x="4825" y="1747"/>
                  <a:pt x="4825" y="1747"/>
                  <a:pt x="4825" y="1747"/>
                </a:cubicBezTo>
                <a:cubicBezTo>
                  <a:pt x="4829" y="1747"/>
                  <a:pt x="4829" y="1747"/>
                  <a:pt x="4829" y="1747"/>
                </a:cubicBezTo>
                <a:cubicBezTo>
                  <a:pt x="4900" y="1683"/>
                  <a:pt x="4900" y="1683"/>
                  <a:pt x="4900" y="1683"/>
                </a:cubicBezTo>
                <a:cubicBezTo>
                  <a:pt x="4903" y="1679"/>
                  <a:pt x="4903" y="1679"/>
                  <a:pt x="4903" y="1679"/>
                </a:cubicBezTo>
                <a:cubicBezTo>
                  <a:pt x="4900" y="1676"/>
                  <a:pt x="4900" y="1676"/>
                  <a:pt x="4900" y="1676"/>
                </a:cubicBezTo>
                <a:cubicBezTo>
                  <a:pt x="4845" y="1608"/>
                  <a:pt x="4845" y="1608"/>
                  <a:pt x="4845" y="1608"/>
                </a:cubicBezTo>
                <a:cubicBezTo>
                  <a:pt x="4842" y="1605"/>
                  <a:pt x="4842" y="1605"/>
                  <a:pt x="4842" y="1605"/>
                </a:cubicBezTo>
                <a:cubicBezTo>
                  <a:pt x="4838" y="1608"/>
                  <a:pt x="4838" y="1608"/>
                  <a:pt x="4838" y="1608"/>
                </a:cubicBezTo>
                <a:cubicBezTo>
                  <a:pt x="4767" y="1673"/>
                  <a:pt x="4767" y="1673"/>
                  <a:pt x="4767" y="1673"/>
                </a:cubicBezTo>
                <a:close/>
                <a:moveTo>
                  <a:pt x="4677" y="1754"/>
                </a:moveTo>
                <a:cubicBezTo>
                  <a:pt x="4673" y="1757"/>
                  <a:pt x="4673" y="1757"/>
                  <a:pt x="4673" y="1757"/>
                </a:cubicBezTo>
                <a:cubicBezTo>
                  <a:pt x="4677" y="1760"/>
                  <a:pt x="4677" y="1760"/>
                  <a:pt x="4677" y="1760"/>
                </a:cubicBezTo>
                <a:cubicBezTo>
                  <a:pt x="4732" y="1828"/>
                  <a:pt x="4732" y="1828"/>
                  <a:pt x="4732" y="1828"/>
                </a:cubicBezTo>
                <a:cubicBezTo>
                  <a:pt x="4735" y="1832"/>
                  <a:pt x="4735" y="1832"/>
                  <a:pt x="4735" y="1832"/>
                </a:cubicBezTo>
                <a:cubicBezTo>
                  <a:pt x="4738" y="1828"/>
                  <a:pt x="4738" y="1828"/>
                  <a:pt x="4738" y="1828"/>
                </a:cubicBezTo>
                <a:cubicBezTo>
                  <a:pt x="4809" y="1764"/>
                  <a:pt x="4809" y="1764"/>
                  <a:pt x="4809" y="1764"/>
                </a:cubicBezTo>
                <a:cubicBezTo>
                  <a:pt x="4812" y="1760"/>
                  <a:pt x="4812" y="1760"/>
                  <a:pt x="4812" y="1760"/>
                </a:cubicBezTo>
                <a:cubicBezTo>
                  <a:pt x="4809" y="1760"/>
                  <a:pt x="4809" y="1760"/>
                  <a:pt x="4809" y="1760"/>
                </a:cubicBezTo>
                <a:cubicBezTo>
                  <a:pt x="4754" y="1689"/>
                  <a:pt x="4754" y="1689"/>
                  <a:pt x="4754" y="1689"/>
                </a:cubicBezTo>
                <a:cubicBezTo>
                  <a:pt x="4751" y="1689"/>
                  <a:pt x="4751" y="1689"/>
                  <a:pt x="4751" y="1689"/>
                </a:cubicBezTo>
                <a:cubicBezTo>
                  <a:pt x="4748" y="1689"/>
                  <a:pt x="4748" y="1689"/>
                  <a:pt x="4748" y="1689"/>
                </a:cubicBezTo>
                <a:cubicBezTo>
                  <a:pt x="4677" y="1754"/>
                  <a:pt x="4677" y="1754"/>
                  <a:pt x="4677" y="1754"/>
                </a:cubicBezTo>
                <a:close/>
                <a:moveTo>
                  <a:pt x="4586" y="1835"/>
                </a:moveTo>
                <a:cubicBezTo>
                  <a:pt x="4583" y="1838"/>
                  <a:pt x="4583" y="1838"/>
                  <a:pt x="4583" y="1838"/>
                </a:cubicBezTo>
                <a:cubicBezTo>
                  <a:pt x="4586" y="1841"/>
                  <a:pt x="4586" y="1841"/>
                  <a:pt x="4586" y="1841"/>
                </a:cubicBezTo>
                <a:cubicBezTo>
                  <a:pt x="4641" y="1909"/>
                  <a:pt x="4641" y="1909"/>
                  <a:pt x="4641" y="1909"/>
                </a:cubicBezTo>
                <a:cubicBezTo>
                  <a:pt x="4644" y="1913"/>
                  <a:pt x="4644" y="1913"/>
                  <a:pt x="4644" y="1913"/>
                </a:cubicBezTo>
                <a:cubicBezTo>
                  <a:pt x="4647" y="1909"/>
                  <a:pt x="4647" y="1909"/>
                  <a:pt x="4647" y="1909"/>
                </a:cubicBezTo>
                <a:cubicBezTo>
                  <a:pt x="4719" y="1845"/>
                  <a:pt x="4719" y="1845"/>
                  <a:pt x="4719" y="1845"/>
                </a:cubicBezTo>
                <a:cubicBezTo>
                  <a:pt x="4722" y="1845"/>
                  <a:pt x="4722" y="1845"/>
                  <a:pt x="4722" y="1845"/>
                </a:cubicBezTo>
                <a:cubicBezTo>
                  <a:pt x="4719" y="1841"/>
                  <a:pt x="4719" y="1841"/>
                  <a:pt x="4719" y="1841"/>
                </a:cubicBezTo>
                <a:cubicBezTo>
                  <a:pt x="4660" y="1773"/>
                  <a:pt x="4660" y="1773"/>
                  <a:pt x="4660" y="1773"/>
                </a:cubicBezTo>
                <a:cubicBezTo>
                  <a:pt x="4660" y="1770"/>
                  <a:pt x="4660" y="1770"/>
                  <a:pt x="4660" y="1770"/>
                </a:cubicBezTo>
                <a:cubicBezTo>
                  <a:pt x="4657" y="1773"/>
                  <a:pt x="4657" y="1773"/>
                  <a:pt x="4657" y="1773"/>
                </a:cubicBezTo>
                <a:cubicBezTo>
                  <a:pt x="4586" y="1835"/>
                  <a:pt x="4586" y="1835"/>
                  <a:pt x="4586" y="1835"/>
                </a:cubicBezTo>
                <a:close/>
                <a:moveTo>
                  <a:pt x="4492" y="1919"/>
                </a:moveTo>
                <a:cubicBezTo>
                  <a:pt x="4492" y="1919"/>
                  <a:pt x="4492" y="1919"/>
                  <a:pt x="4492" y="1919"/>
                </a:cubicBezTo>
                <a:cubicBezTo>
                  <a:pt x="4492" y="1922"/>
                  <a:pt x="4492" y="1922"/>
                  <a:pt x="4492" y="1922"/>
                </a:cubicBezTo>
                <a:cubicBezTo>
                  <a:pt x="4550" y="1990"/>
                  <a:pt x="4550" y="1990"/>
                  <a:pt x="4550" y="1990"/>
                </a:cubicBezTo>
                <a:cubicBezTo>
                  <a:pt x="4554" y="1993"/>
                  <a:pt x="4554" y="1993"/>
                  <a:pt x="4554" y="1993"/>
                </a:cubicBezTo>
                <a:cubicBezTo>
                  <a:pt x="4557" y="1993"/>
                  <a:pt x="4557" y="1993"/>
                  <a:pt x="4557" y="1993"/>
                </a:cubicBezTo>
                <a:cubicBezTo>
                  <a:pt x="4628" y="1929"/>
                  <a:pt x="4628" y="1929"/>
                  <a:pt x="4628" y="1929"/>
                </a:cubicBezTo>
                <a:cubicBezTo>
                  <a:pt x="4631" y="1925"/>
                  <a:pt x="4631" y="1925"/>
                  <a:pt x="4631" y="1925"/>
                </a:cubicBezTo>
                <a:cubicBezTo>
                  <a:pt x="4628" y="1922"/>
                  <a:pt x="4628" y="1922"/>
                  <a:pt x="4628" y="1922"/>
                </a:cubicBezTo>
                <a:cubicBezTo>
                  <a:pt x="4570" y="1854"/>
                  <a:pt x="4570" y="1854"/>
                  <a:pt x="4570" y="1854"/>
                </a:cubicBezTo>
                <a:cubicBezTo>
                  <a:pt x="4566" y="1851"/>
                  <a:pt x="4566" y="1851"/>
                  <a:pt x="4566" y="1851"/>
                </a:cubicBezTo>
                <a:cubicBezTo>
                  <a:pt x="4566" y="1854"/>
                  <a:pt x="4566" y="1854"/>
                  <a:pt x="4566" y="1854"/>
                </a:cubicBezTo>
                <a:cubicBezTo>
                  <a:pt x="4492" y="1919"/>
                  <a:pt x="4492" y="1919"/>
                  <a:pt x="4492" y="1919"/>
                </a:cubicBezTo>
                <a:close/>
                <a:moveTo>
                  <a:pt x="4401" y="2000"/>
                </a:moveTo>
                <a:cubicBezTo>
                  <a:pt x="4401" y="2003"/>
                  <a:pt x="4401" y="2003"/>
                  <a:pt x="4401" y="2003"/>
                </a:cubicBezTo>
                <a:cubicBezTo>
                  <a:pt x="4401" y="2003"/>
                  <a:pt x="4401" y="2003"/>
                  <a:pt x="4401" y="2003"/>
                </a:cubicBezTo>
                <a:cubicBezTo>
                  <a:pt x="4460" y="2074"/>
                  <a:pt x="4460" y="2074"/>
                  <a:pt x="4460" y="2074"/>
                </a:cubicBezTo>
                <a:cubicBezTo>
                  <a:pt x="4463" y="2074"/>
                  <a:pt x="4463" y="2074"/>
                  <a:pt x="4463" y="2074"/>
                </a:cubicBezTo>
                <a:cubicBezTo>
                  <a:pt x="4463" y="2074"/>
                  <a:pt x="4463" y="2074"/>
                  <a:pt x="4463" y="2074"/>
                </a:cubicBezTo>
                <a:cubicBezTo>
                  <a:pt x="4537" y="2010"/>
                  <a:pt x="4537" y="2010"/>
                  <a:pt x="4537" y="2010"/>
                </a:cubicBezTo>
                <a:cubicBezTo>
                  <a:pt x="4537" y="2006"/>
                  <a:pt x="4537" y="2006"/>
                  <a:pt x="4537" y="2006"/>
                </a:cubicBezTo>
                <a:cubicBezTo>
                  <a:pt x="4537" y="2003"/>
                  <a:pt x="4537" y="2003"/>
                  <a:pt x="4537" y="2003"/>
                </a:cubicBezTo>
                <a:cubicBezTo>
                  <a:pt x="4479" y="1935"/>
                  <a:pt x="4479" y="1935"/>
                  <a:pt x="4479" y="1935"/>
                </a:cubicBezTo>
                <a:cubicBezTo>
                  <a:pt x="4476" y="1932"/>
                  <a:pt x="4476" y="1932"/>
                  <a:pt x="4476" y="1932"/>
                </a:cubicBezTo>
                <a:cubicBezTo>
                  <a:pt x="4473" y="1935"/>
                  <a:pt x="4473" y="1935"/>
                  <a:pt x="4473" y="1935"/>
                </a:cubicBezTo>
                <a:cubicBezTo>
                  <a:pt x="4401" y="2000"/>
                  <a:pt x="4401" y="2000"/>
                  <a:pt x="4401" y="2000"/>
                </a:cubicBezTo>
                <a:close/>
                <a:moveTo>
                  <a:pt x="4311" y="2081"/>
                </a:moveTo>
                <a:cubicBezTo>
                  <a:pt x="4308" y="2084"/>
                  <a:pt x="4308" y="2084"/>
                  <a:pt x="4308" y="2084"/>
                </a:cubicBezTo>
                <a:cubicBezTo>
                  <a:pt x="4311" y="2087"/>
                  <a:pt x="4311" y="2087"/>
                  <a:pt x="4311" y="2087"/>
                </a:cubicBezTo>
                <a:cubicBezTo>
                  <a:pt x="4369" y="2155"/>
                  <a:pt x="4369" y="2155"/>
                  <a:pt x="4369" y="2155"/>
                </a:cubicBezTo>
                <a:cubicBezTo>
                  <a:pt x="4369" y="2159"/>
                  <a:pt x="4369" y="2159"/>
                  <a:pt x="4369" y="2159"/>
                </a:cubicBezTo>
                <a:cubicBezTo>
                  <a:pt x="4372" y="2155"/>
                  <a:pt x="4372" y="2155"/>
                  <a:pt x="4372" y="2155"/>
                </a:cubicBezTo>
                <a:cubicBezTo>
                  <a:pt x="4443" y="2091"/>
                  <a:pt x="4443" y="2091"/>
                  <a:pt x="4443" y="2091"/>
                </a:cubicBezTo>
                <a:cubicBezTo>
                  <a:pt x="4447" y="2087"/>
                  <a:pt x="4447" y="2087"/>
                  <a:pt x="4447" y="2087"/>
                </a:cubicBezTo>
                <a:cubicBezTo>
                  <a:pt x="4447" y="2087"/>
                  <a:pt x="4447" y="2087"/>
                  <a:pt x="4447" y="2087"/>
                </a:cubicBezTo>
                <a:cubicBezTo>
                  <a:pt x="4388" y="2016"/>
                  <a:pt x="4388" y="2016"/>
                  <a:pt x="4388" y="2016"/>
                </a:cubicBezTo>
                <a:cubicBezTo>
                  <a:pt x="4385" y="2016"/>
                  <a:pt x="4385" y="2016"/>
                  <a:pt x="4385" y="2016"/>
                </a:cubicBezTo>
                <a:cubicBezTo>
                  <a:pt x="4382" y="2016"/>
                  <a:pt x="4382" y="2016"/>
                  <a:pt x="4382" y="2016"/>
                </a:cubicBezTo>
                <a:cubicBezTo>
                  <a:pt x="4311" y="2081"/>
                  <a:pt x="4311" y="2081"/>
                  <a:pt x="4311" y="2081"/>
                </a:cubicBezTo>
                <a:close/>
                <a:moveTo>
                  <a:pt x="4220" y="2162"/>
                </a:moveTo>
                <a:cubicBezTo>
                  <a:pt x="4217" y="2165"/>
                  <a:pt x="4217" y="2165"/>
                  <a:pt x="4217" y="2165"/>
                </a:cubicBezTo>
                <a:cubicBezTo>
                  <a:pt x="4220" y="2168"/>
                  <a:pt x="4220" y="2168"/>
                  <a:pt x="4220" y="2168"/>
                </a:cubicBezTo>
                <a:cubicBezTo>
                  <a:pt x="4278" y="2236"/>
                  <a:pt x="4278" y="2236"/>
                  <a:pt x="4278" y="2236"/>
                </a:cubicBezTo>
                <a:cubicBezTo>
                  <a:pt x="4278" y="2239"/>
                  <a:pt x="4278" y="2239"/>
                  <a:pt x="4278" y="2239"/>
                </a:cubicBezTo>
                <a:cubicBezTo>
                  <a:pt x="4282" y="2236"/>
                  <a:pt x="4282" y="2236"/>
                  <a:pt x="4282" y="2236"/>
                </a:cubicBezTo>
                <a:cubicBezTo>
                  <a:pt x="4353" y="2171"/>
                  <a:pt x="4353" y="2171"/>
                  <a:pt x="4353" y="2171"/>
                </a:cubicBezTo>
                <a:cubicBezTo>
                  <a:pt x="4356" y="2171"/>
                  <a:pt x="4356" y="2171"/>
                  <a:pt x="4356" y="2171"/>
                </a:cubicBezTo>
                <a:cubicBezTo>
                  <a:pt x="4353" y="2168"/>
                  <a:pt x="4353" y="2168"/>
                  <a:pt x="4353" y="2168"/>
                </a:cubicBezTo>
                <a:cubicBezTo>
                  <a:pt x="4298" y="2100"/>
                  <a:pt x="4298" y="2100"/>
                  <a:pt x="4298" y="2100"/>
                </a:cubicBezTo>
                <a:cubicBezTo>
                  <a:pt x="4295" y="2097"/>
                  <a:pt x="4295" y="2097"/>
                  <a:pt x="4295" y="2097"/>
                </a:cubicBezTo>
                <a:cubicBezTo>
                  <a:pt x="4291" y="2100"/>
                  <a:pt x="4291" y="2100"/>
                  <a:pt x="4291" y="2100"/>
                </a:cubicBezTo>
                <a:cubicBezTo>
                  <a:pt x="4220" y="2162"/>
                  <a:pt x="4220" y="2162"/>
                  <a:pt x="4220" y="2162"/>
                </a:cubicBezTo>
                <a:close/>
                <a:moveTo>
                  <a:pt x="4130" y="2246"/>
                </a:moveTo>
                <a:cubicBezTo>
                  <a:pt x="4126" y="2246"/>
                  <a:pt x="4126" y="2246"/>
                  <a:pt x="4126" y="2246"/>
                </a:cubicBezTo>
                <a:cubicBezTo>
                  <a:pt x="4130" y="2249"/>
                  <a:pt x="4130" y="2249"/>
                  <a:pt x="4130" y="2249"/>
                </a:cubicBezTo>
                <a:cubicBezTo>
                  <a:pt x="4185" y="2317"/>
                  <a:pt x="4185" y="2317"/>
                  <a:pt x="4185" y="2317"/>
                </a:cubicBezTo>
                <a:cubicBezTo>
                  <a:pt x="4188" y="2320"/>
                  <a:pt x="4188" y="2320"/>
                  <a:pt x="4188" y="2320"/>
                </a:cubicBezTo>
                <a:cubicBezTo>
                  <a:pt x="4191" y="2320"/>
                  <a:pt x="4191" y="2320"/>
                  <a:pt x="4191" y="2320"/>
                </a:cubicBezTo>
                <a:cubicBezTo>
                  <a:pt x="4262" y="2256"/>
                  <a:pt x="4262" y="2256"/>
                  <a:pt x="4262" y="2256"/>
                </a:cubicBezTo>
                <a:cubicBezTo>
                  <a:pt x="4265" y="2252"/>
                  <a:pt x="4265" y="2252"/>
                  <a:pt x="4265" y="2252"/>
                </a:cubicBezTo>
                <a:cubicBezTo>
                  <a:pt x="4262" y="2249"/>
                  <a:pt x="4262" y="2249"/>
                  <a:pt x="4262" y="2249"/>
                </a:cubicBezTo>
                <a:cubicBezTo>
                  <a:pt x="4204" y="2181"/>
                  <a:pt x="4204" y="2181"/>
                  <a:pt x="4204" y="2181"/>
                </a:cubicBezTo>
                <a:cubicBezTo>
                  <a:pt x="4204" y="2178"/>
                  <a:pt x="4204" y="2178"/>
                  <a:pt x="4204" y="2178"/>
                </a:cubicBezTo>
                <a:cubicBezTo>
                  <a:pt x="4201" y="2181"/>
                  <a:pt x="4201" y="2181"/>
                  <a:pt x="4201" y="2181"/>
                </a:cubicBezTo>
                <a:cubicBezTo>
                  <a:pt x="4130" y="2246"/>
                  <a:pt x="4130" y="2246"/>
                  <a:pt x="4130" y="2246"/>
                </a:cubicBezTo>
                <a:close/>
                <a:moveTo>
                  <a:pt x="4000" y="2359"/>
                </a:moveTo>
                <a:cubicBezTo>
                  <a:pt x="4000" y="2362"/>
                  <a:pt x="4000" y="2362"/>
                  <a:pt x="4000" y="2362"/>
                </a:cubicBezTo>
                <a:cubicBezTo>
                  <a:pt x="4000" y="2366"/>
                  <a:pt x="4000" y="2366"/>
                  <a:pt x="4000" y="2366"/>
                </a:cubicBezTo>
                <a:cubicBezTo>
                  <a:pt x="4058" y="2434"/>
                  <a:pt x="4058" y="2434"/>
                  <a:pt x="4058" y="2434"/>
                </a:cubicBezTo>
                <a:cubicBezTo>
                  <a:pt x="4062" y="2437"/>
                  <a:pt x="4062" y="2437"/>
                  <a:pt x="4062" y="2437"/>
                </a:cubicBezTo>
                <a:cubicBezTo>
                  <a:pt x="4062" y="2434"/>
                  <a:pt x="4062" y="2434"/>
                  <a:pt x="4062" y="2434"/>
                </a:cubicBezTo>
                <a:cubicBezTo>
                  <a:pt x="4172" y="2337"/>
                  <a:pt x="4172" y="2337"/>
                  <a:pt x="4172" y="2337"/>
                </a:cubicBezTo>
                <a:cubicBezTo>
                  <a:pt x="4175" y="2333"/>
                  <a:pt x="4175" y="2333"/>
                  <a:pt x="4175" y="2333"/>
                </a:cubicBezTo>
                <a:cubicBezTo>
                  <a:pt x="4172" y="2330"/>
                  <a:pt x="4172" y="2330"/>
                  <a:pt x="4172" y="2330"/>
                </a:cubicBezTo>
                <a:cubicBezTo>
                  <a:pt x="4113" y="2262"/>
                  <a:pt x="4113" y="2262"/>
                  <a:pt x="4113" y="2262"/>
                </a:cubicBezTo>
                <a:cubicBezTo>
                  <a:pt x="4113" y="2259"/>
                  <a:pt x="4113" y="2259"/>
                  <a:pt x="4113" y="2259"/>
                </a:cubicBezTo>
                <a:cubicBezTo>
                  <a:pt x="4110" y="2262"/>
                  <a:pt x="4110" y="2262"/>
                  <a:pt x="4110" y="2262"/>
                </a:cubicBezTo>
                <a:cubicBezTo>
                  <a:pt x="4000" y="2359"/>
                  <a:pt x="4000" y="2359"/>
                  <a:pt x="4000" y="2359"/>
                </a:cubicBezTo>
                <a:close/>
                <a:moveTo>
                  <a:pt x="5664" y="1029"/>
                </a:moveTo>
                <a:cubicBezTo>
                  <a:pt x="5660" y="1029"/>
                  <a:pt x="5660" y="1029"/>
                  <a:pt x="5660" y="1029"/>
                </a:cubicBezTo>
                <a:cubicBezTo>
                  <a:pt x="5664" y="1032"/>
                  <a:pt x="5664" y="1032"/>
                  <a:pt x="5664" y="1032"/>
                </a:cubicBezTo>
                <a:cubicBezTo>
                  <a:pt x="5722" y="1100"/>
                  <a:pt x="5722" y="1100"/>
                  <a:pt x="5722" y="1100"/>
                </a:cubicBezTo>
                <a:cubicBezTo>
                  <a:pt x="5722" y="1103"/>
                  <a:pt x="5722" y="1103"/>
                  <a:pt x="5722" y="1103"/>
                </a:cubicBezTo>
                <a:cubicBezTo>
                  <a:pt x="5725" y="1103"/>
                  <a:pt x="5725" y="1103"/>
                  <a:pt x="5725" y="1103"/>
                </a:cubicBezTo>
                <a:cubicBezTo>
                  <a:pt x="5796" y="1039"/>
                  <a:pt x="5796" y="1039"/>
                  <a:pt x="5796" y="1039"/>
                </a:cubicBezTo>
                <a:cubicBezTo>
                  <a:pt x="5800" y="1035"/>
                  <a:pt x="5800" y="1035"/>
                  <a:pt x="5800" y="1035"/>
                </a:cubicBezTo>
                <a:cubicBezTo>
                  <a:pt x="5800" y="1032"/>
                  <a:pt x="5800" y="1032"/>
                  <a:pt x="5800" y="1032"/>
                </a:cubicBezTo>
                <a:cubicBezTo>
                  <a:pt x="5741" y="964"/>
                  <a:pt x="5741" y="964"/>
                  <a:pt x="5741" y="964"/>
                </a:cubicBezTo>
                <a:cubicBezTo>
                  <a:pt x="5738" y="961"/>
                  <a:pt x="5738" y="961"/>
                  <a:pt x="5738" y="961"/>
                </a:cubicBezTo>
                <a:cubicBezTo>
                  <a:pt x="5735" y="964"/>
                  <a:pt x="5735" y="964"/>
                  <a:pt x="5735" y="964"/>
                </a:cubicBezTo>
                <a:cubicBezTo>
                  <a:pt x="5664" y="1029"/>
                  <a:pt x="5664" y="1029"/>
                  <a:pt x="5664" y="1029"/>
                </a:cubicBezTo>
                <a:close/>
                <a:moveTo>
                  <a:pt x="5573" y="1110"/>
                </a:moveTo>
                <a:cubicBezTo>
                  <a:pt x="5570" y="1113"/>
                  <a:pt x="5570" y="1113"/>
                  <a:pt x="5570" y="1113"/>
                </a:cubicBezTo>
                <a:cubicBezTo>
                  <a:pt x="5573" y="1116"/>
                  <a:pt x="5573" y="1116"/>
                  <a:pt x="5573" y="1116"/>
                </a:cubicBezTo>
                <a:cubicBezTo>
                  <a:pt x="5631" y="1184"/>
                  <a:pt x="5631" y="1184"/>
                  <a:pt x="5631" y="1184"/>
                </a:cubicBezTo>
                <a:cubicBezTo>
                  <a:pt x="5631" y="1188"/>
                  <a:pt x="5631" y="1188"/>
                  <a:pt x="5631" y="1188"/>
                </a:cubicBezTo>
                <a:cubicBezTo>
                  <a:pt x="5635" y="1184"/>
                  <a:pt x="5635" y="1184"/>
                  <a:pt x="5635" y="1184"/>
                </a:cubicBezTo>
                <a:cubicBezTo>
                  <a:pt x="5706" y="1120"/>
                  <a:pt x="5706" y="1120"/>
                  <a:pt x="5706" y="1120"/>
                </a:cubicBezTo>
                <a:cubicBezTo>
                  <a:pt x="5709" y="1116"/>
                  <a:pt x="5709" y="1116"/>
                  <a:pt x="5709" y="1116"/>
                </a:cubicBezTo>
                <a:cubicBezTo>
                  <a:pt x="5706" y="1113"/>
                  <a:pt x="5706" y="1113"/>
                  <a:pt x="5706" y="1113"/>
                </a:cubicBezTo>
                <a:cubicBezTo>
                  <a:pt x="5651" y="1045"/>
                  <a:pt x="5651" y="1045"/>
                  <a:pt x="5651" y="1045"/>
                </a:cubicBezTo>
                <a:cubicBezTo>
                  <a:pt x="5648" y="1042"/>
                  <a:pt x="5648" y="1042"/>
                  <a:pt x="5648" y="1042"/>
                </a:cubicBezTo>
                <a:cubicBezTo>
                  <a:pt x="5644" y="1045"/>
                  <a:pt x="5644" y="1045"/>
                  <a:pt x="5644" y="1045"/>
                </a:cubicBezTo>
                <a:cubicBezTo>
                  <a:pt x="5573" y="1110"/>
                  <a:pt x="5573" y="1110"/>
                  <a:pt x="5573" y="1110"/>
                </a:cubicBezTo>
                <a:close/>
                <a:moveTo>
                  <a:pt x="5482" y="1191"/>
                </a:moveTo>
                <a:cubicBezTo>
                  <a:pt x="5479" y="1194"/>
                  <a:pt x="5479" y="1194"/>
                  <a:pt x="5479" y="1194"/>
                </a:cubicBezTo>
                <a:cubicBezTo>
                  <a:pt x="5482" y="1197"/>
                  <a:pt x="5482" y="1197"/>
                  <a:pt x="5482" y="1197"/>
                </a:cubicBezTo>
                <a:cubicBezTo>
                  <a:pt x="5537" y="1265"/>
                  <a:pt x="5537" y="1265"/>
                  <a:pt x="5537" y="1265"/>
                </a:cubicBezTo>
                <a:cubicBezTo>
                  <a:pt x="5541" y="1268"/>
                  <a:pt x="5541" y="1268"/>
                  <a:pt x="5541" y="1268"/>
                </a:cubicBezTo>
                <a:cubicBezTo>
                  <a:pt x="5544" y="1265"/>
                  <a:pt x="5544" y="1265"/>
                  <a:pt x="5544" y="1265"/>
                </a:cubicBezTo>
                <a:cubicBezTo>
                  <a:pt x="5615" y="1200"/>
                  <a:pt x="5615" y="1200"/>
                  <a:pt x="5615" y="1200"/>
                </a:cubicBezTo>
                <a:cubicBezTo>
                  <a:pt x="5618" y="1200"/>
                  <a:pt x="5618" y="1200"/>
                  <a:pt x="5618" y="1200"/>
                </a:cubicBezTo>
                <a:cubicBezTo>
                  <a:pt x="5615" y="1197"/>
                  <a:pt x="5615" y="1197"/>
                  <a:pt x="5615" y="1197"/>
                </a:cubicBezTo>
                <a:cubicBezTo>
                  <a:pt x="5557" y="1129"/>
                  <a:pt x="5557" y="1129"/>
                  <a:pt x="5557" y="1129"/>
                </a:cubicBezTo>
                <a:cubicBezTo>
                  <a:pt x="5557" y="1126"/>
                  <a:pt x="5557" y="1126"/>
                  <a:pt x="5557" y="1126"/>
                </a:cubicBezTo>
                <a:cubicBezTo>
                  <a:pt x="5554" y="1126"/>
                  <a:pt x="5554" y="1126"/>
                  <a:pt x="5554" y="1126"/>
                </a:cubicBezTo>
                <a:cubicBezTo>
                  <a:pt x="5482" y="1191"/>
                  <a:pt x="5482" y="1191"/>
                  <a:pt x="5482" y="1191"/>
                </a:cubicBezTo>
                <a:close/>
                <a:moveTo>
                  <a:pt x="5392" y="1275"/>
                </a:moveTo>
                <a:cubicBezTo>
                  <a:pt x="5389" y="1275"/>
                  <a:pt x="5389" y="1275"/>
                  <a:pt x="5389" y="1275"/>
                </a:cubicBezTo>
                <a:cubicBezTo>
                  <a:pt x="5389" y="1278"/>
                  <a:pt x="5389" y="1278"/>
                  <a:pt x="5389" y="1278"/>
                </a:cubicBezTo>
                <a:cubicBezTo>
                  <a:pt x="5447" y="1346"/>
                  <a:pt x="5447" y="1346"/>
                  <a:pt x="5447" y="1346"/>
                </a:cubicBezTo>
                <a:cubicBezTo>
                  <a:pt x="5450" y="1349"/>
                  <a:pt x="5450" y="1349"/>
                  <a:pt x="5450" y="1349"/>
                </a:cubicBezTo>
                <a:cubicBezTo>
                  <a:pt x="5453" y="1346"/>
                  <a:pt x="5453" y="1346"/>
                  <a:pt x="5453" y="1346"/>
                </a:cubicBezTo>
                <a:cubicBezTo>
                  <a:pt x="5525" y="1281"/>
                  <a:pt x="5525" y="1281"/>
                  <a:pt x="5525" y="1281"/>
                </a:cubicBezTo>
                <a:cubicBezTo>
                  <a:pt x="5528" y="1281"/>
                  <a:pt x="5528" y="1281"/>
                  <a:pt x="5528" y="1281"/>
                </a:cubicBezTo>
                <a:cubicBezTo>
                  <a:pt x="5525" y="1278"/>
                  <a:pt x="5525" y="1278"/>
                  <a:pt x="5525" y="1278"/>
                </a:cubicBezTo>
                <a:cubicBezTo>
                  <a:pt x="5466" y="1210"/>
                  <a:pt x="5466" y="1210"/>
                  <a:pt x="5466" y="1210"/>
                </a:cubicBezTo>
                <a:cubicBezTo>
                  <a:pt x="5466" y="1207"/>
                  <a:pt x="5466" y="1207"/>
                  <a:pt x="5466" y="1207"/>
                </a:cubicBezTo>
                <a:cubicBezTo>
                  <a:pt x="5463" y="1210"/>
                  <a:pt x="5463" y="1210"/>
                  <a:pt x="5463" y="1210"/>
                </a:cubicBezTo>
                <a:cubicBezTo>
                  <a:pt x="5392" y="1275"/>
                  <a:pt x="5392" y="1275"/>
                  <a:pt x="5392" y="1275"/>
                </a:cubicBezTo>
                <a:close/>
                <a:moveTo>
                  <a:pt x="5298" y="1356"/>
                </a:moveTo>
                <a:cubicBezTo>
                  <a:pt x="5298" y="1356"/>
                  <a:pt x="5298" y="1356"/>
                  <a:pt x="5298" y="1356"/>
                </a:cubicBezTo>
                <a:cubicBezTo>
                  <a:pt x="5298" y="1359"/>
                  <a:pt x="5298" y="1359"/>
                  <a:pt x="5298" y="1359"/>
                </a:cubicBezTo>
                <a:cubicBezTo>
                  <a:pt x="5356" y="1427"/>
                  <a:pt x="5356" y="1427"/>
                  <a:pt x="5356" y="1427"/>
                </a:cubicBezTo>
                <a:cubicBezTo>
                  <a:pt x="5359" y="1430"/>
                  <a:pt x="5359" y="1430"/>
                  <a:pt x="5359" y="1430"/>
                </a:cubicBezTo>
                <a:cubicBezTo>
                  <a:pt x="5363" y="1430"/>
                  <a:pt x="5363" y="1430"/>
                  <a:pt x="5363" y="1430"/>
                </a:cubicBezTo>
                <a:cubicBezTo>
                  <a:pt x="5434" y="1366"/>
                  <a:pt x="5434" y="1366"/>
                  <a:pt x="5434" y="1366"/>
                </a:cubicBezTo>
                <a:cubicBezTo>
                  <a:pt x="5434" y="1362"/>
                  <a:pt x="5434" y="1362"/>
                  <a:pt x="5434" y="1362"/>
                </a:cubicBezTo>
                <a:cubicBezTo>
                  <a:pt x="5434" y="1359"/>
                  <a:pt x="5434" y="1359"/>
                  <a:pt x="5434" y="1359"/>
                </a:cubicBezTo>
                <a:cubicBezTo>
                  <a:pt x="5376" y="1291"/>
                  <a:pt x="5376" y="1291"/>
                  <a:pt x="5376" y="1291"/>
                </a:cubicBezTo>
                <a:cubicBezTo>
                  <a:pt x="5372" y="1288"/>
                  <a:pt x="5372" y="1288"/>
                  <a:pt x="5372" y="1288"/>
                </a:cubicBezTo>
                <a:cubicBezTo>
                  <a:pt x="5372" y="1291"/>
                  <a:pt x="5372" y="1291"/>
                  <a:pt x="5372" y="1291"/>
                </a:cubicBezTo>
                <a:cubicBezTo>
                  <a:pt x="5298" y="1356"/>
                  <a:pt x="5298" y="1356"/>
                  <a:pt x="5298" y="1356"/>
                </a:cubicBezTo>
                <a:close/>
                <a:moveTo>
                  <a:pt x="5207" y="1437"/>
                </a:moveTo>
                <a:cubicBezTo>
                  <a:pt x="5204" y="1440"/>
                  <a:pt x="5204" y="1440"/>
                  <a:pt x="5204" y="1440"/>
                </a:cubicBezTo>
                <a:cubicBezTo>
                  <a:pt x="5207" y="1443"/>
                  <a:pt x="5207" y="1443"/>
                  <a:pt x="5207" y="1443"/>
                </a:cubicBezTo>
                <a:cubicBezTo>
                  <a:pt x="5266" y="1511"/>
                  <a:pt x="5266" y="1511"/>
                  <a:pt x="5266" y="1511"/>
                </a:cubicBezTo>
                <a:cubicBezTo>
                  <a:pt x="5269" y="1514"/>
                  <a:pt x="5269" y="1514"/>
                  <a:pt x="5269" y="1514"/>
                </a:cubicBezTo>
                <a:cubicBezTo>
                  <a:pt x="5269" y="1511"/>
                  <a:pt x="5269" y="1511"/>
                  <a:pt x="5269" y="1511"/>
                </a:cubicBezTo>
                <a:cubicBezTo>
                  <a:pt x="5343" y="1446"/>
                  <a:pt x="5343" y="1446"/>
                  <a:pt x="5343" y="1446"/>
                </a:cubicBezTo>
                <a:cubicBezTo>
                  <a:pt x="5343" y="1443"/>
                  <a:pt x="5343" y="1443"/>
                  <a:pt x="5343" y="1443"/>
                </a:cubicBezTo>
                <a:cubicBezTo>
                  <a:pt x="5343" y="1440"/>
                  <a:pt x="5343" y="1440"/>
                  <a:pt x="5343" y="1440"/>
                </a:cubicBezTo>
                <a:cubicBezTo>
                  <a:pt x="5285" y="1372"/>
                  <a:pt x="5285" y="1372"/>
                  <a:pt x="5285" y="1372"/>
                </a:cubicBezTo>
                <a:cubicBezTo>
                  <a:pt x="5282" y="1369"/>
                  <a:pt x="5282" y="1369"/>
                  <a:pt x="5282" y="1369"/>
                </a:cubicBezTo>
                <a:cubicBezTo>
                  <a:pt x="5279" y="1372"/>
                  <a:pt x="5279" y="1372"/>
                  <a:pt x="5279" y="1372"/>
                </a:cubicBezTo>
                <a:cubicBezTo>
                  <a:pt x="5207" y="1437"/>
                  <a:pt x="5207" y="1437"/>
                  <a:pt x="5207" y="1437"/>
                </a:cubicBezTo>
                <a:close/>
                <a:moveTo>
                  <a:pt x="5117" y="1518"/>
                </a:moveTo>
                <a:cubicBezTo>
                  <a:pt x="5113" y="1521"/>
                  <a:pt x="5113" y="1521"/>
                  <a:pt x="5113" y="1521"/>
                </a:cubicBezTo>
                <a:cubicBezTo>
                  <a:pt x="5117" y="1524"/>
                  <a:pt x="5117" y="1524"/>
                  <a:pt x="5117" y="1524"/>
                </a:cubicBezTo>
                <a:cubicBezTo>
                  <a:pt x="5175" y="1592"/>
                  <a:pt x="5175" y="1592"/>
                  <a:pt x="5175" y="1592"/>
                </a:cubicBezTo>
                <a:cubicBezTo>
                  <a:pt x="5175" y="1595"/>
                  <a:pt x="5175" y="1595"/>
                  <a:pt x="5175" y="1595"/>
                </a:cubicBezTo>
                <a:cubicBezTo>
                  <a:pt x="5178" y="1592"/>
                  <a:pt x="5178" y="1592"/>
                  <a:pt x="5178" y="1592"/>
                </a:cubicBezTo>
                <a:cubicBezTo>
                  <a:pt x="5249" y="1527"/>
                  <a:pt x="5249" y="1527"/>
                  <a:pt x="5249" y="1527"/>
                </a:cubicBezTo>
                <a:cubicBezTo>
                  <a:pt x="5253" y="1524"/>
                  <a:pt x="5253" y="1524"/>
                  <a:pt x="5253" y="1524"/>
                </a:cubicBezTo>
                <a:cubicBezTo>
                  <a:pt x="5249" y="1524"/>
                  <a:pt x="5249" y="1524"/>
                  <a:pt x="5249" y="1524"/>
                </a:cubicBezTo>
                <a:cubicBezTo>
                  <a:pt x="5194" y="1456"/>
                  <a:pt x="5194" y="1456"/>
                  <a:pt x="5194" y="1456"/>
                </a:cubicBezTo>
                <a:cubicBezTo>
                  <a:pt x="5191" y="1453"/>
                  <a:pt x="5191" y="1453"/>
                  <a:pt x="5191" y="1453"/>
                </a:cubicBezTo>
                <a:cubicBezTo>
                  <a:pt x="5188" y="1453"/>
                  <a:pt x="5188" y="1453"/>
                  <a:pt x="5188" y="1453"/>
                </a:cubicBezTo>
                <a:cubicBezTo>
                  <a:pt x="5117" y="1518"/>
                  <a:pt x="5117" y="1518"/>
                  <a:pt x="5117" y="1518"/>
                </a:cubicBezTo>
                <a:close/>
                <a:moveTo>
                  <a:pt x="5026" y="1602"/>
                </a:moveTo>
                <a:cubicBezTo>
                  <a:pt x="5023" y="1602"/>
                  <a:pt x="5023" y="1602"/>
                  <a:pt x="5023" y="1602"/>
                </a:cubicBezTo>
                <a:cubicBezTo>
                  <a:pt x="5026" y="1605"/>
                  <a:pt x="5026" y="1605"/>
                  <a:pt x="5026" y="1605"/>
                </a:cubicBezTo>
                <a:cubicBezTo>
                  <a:pt x="5081" y="1673"/>
                  <a:pt x="5081" y="1673"/>
                  <a:pt x="5081" y="1673"/>
                </a:cubicBezTo>
                <a:cubicBezTo>
                  <a:pt x="5084" y="1676"/>
                  <a:pt x="5084" y="1676"/>
                  <a:pt x="5084" y="1676"/>
                </a:cubicBezTo>
                <a:cubicBezTo>
                  <a:pt x="5088" y="1673"/>
                  <a:pt x="5088" y="1673"/>
                  <a:pt x="5088" y="1673"/>
                </a:cubicBezTo>
                <a:cubicBezTo>
                  <a:pt x="5159" y="1608"/>
                  <a:pt x="5159" y="1608"/>
                  <a:pt x="5159" y="1608"/>
                </a:cubicBezTo>
                <a:cubicBezTo>
                  <a:pt x="5162" y="1608"/>
                  <a:pt x="5162" y="1608"/>
                  <a:pt x="5162" y="1608"/>
                </a:cubicBezTo>
                <a:cubicBezTo>
                  <a:pt x="5159" y="1605"/>
                  <a:pt x="5159" y="1605"/>
                  <a:pt x="5159" y="1605"/>
                </a:cubicBezTo>
                <a:cubicBezTo>
                  <a:pt x="5104" y="1537"/>
                  <a:pt x="5104" y="1537"/>
                  <a:pt x="5104" y="1537"/>
                </a:cubicBezTo>
                <a:cubicBezTo>
                  <a:pt x="5101" y="1534"/>
                  <a:pt x="5101" y="1534"/>
                  <a:pt x="5101" y="1534"/>
                </a:cubicBezTo>
                <a:cubicBezTo>
                  <a:pt x="5097" y="1537"/>
                  <a:pt x="5097" y="1537"/>
                  <a:pt x="5097" y="1537"/>
                </a:cubicBezTo>
                <a:cubicBezTo>
                  <a:pt x="5026" y="1602"/>
                  <a:pt x="5026" y="1602"/>
                  <a:pt x="5026" y="1602"/>
                </a:cubicBezTo>
                <a:close/>
                <a:moveTo>
                  <a:pt x="4935" y="1683"/>
                </a:moveTo>
                <a:cubicBezTo>
                  <a:pt x="4932" y="1683"/>
                  <a:pt x="4932" y="1683"/>
                  <a:pt x="4932" y="1683"/>
                </a:cubicBezTo>
                <a:cubicBezTo>
                  <a:pt x="4935" y="1686"/>
                  <a:pt x="4935" y="1686"/>
                  <a:pt x="4935" y="1686"/>
                </a:cubicBezTo>
                <a:cubicBezTo>
                  <a:pt x="4990" y="1754"/>
                  <a:pt x="4990" y="1754"/>
                  <a:pt x="4990" y="1754"/>
                </a:cubicBezTo>
                <a:cubicBezTo>
                  <a:pt x="4994" y="1757"/>
                  <a:pt x="4994" y="1757"/>
                  <a:pt x="4994" y="1757"/>
                </a:cubicBezTo>
                <a:cubicBezTo>
                  <a:pt x="4997" y="1757"/>
                  <a:pt x="4997" y="1757"/>
                  <a:pt x="4997" y="1757"/>
                </a:cubicBezTo>
                <a:cubicBezTo>
                  <a:pt x="5068" y="1692"/>
                  <a:pt x="5068" y="1692"/>
                  <a:pt x="5068" y="1692"/>
                </a:cubicBezTo>
                <a:cubicBezTo>
                  <a:pt x="5071" y="1689"/>
                  <a:pt x="5071" y="1689"/>
                  <a:pt x="5071" y="1689"/>
                </a:cubicBezTo>
                <a:cubicBezTo>
                  <a:pt x="5068" y="1686"/>
                  <a:pt x="5068" y="1686"/>
                  <a:pt x="5068" y="1686"/>
                </a:cubicBezTo>
                <a:cubicBezTo>
                  <a:pt x="5010" y="1618"/>
                  <a:pt x="5010" y="1618"/>
                  <a:pt x="5010" y="1618"/>
                </a:cubicBezTo>
                <a:cubicBezTo>
                  <a:pt x="5010" y="1615"/>
                  <a:pt x="5010" y="1615"/>
                  <a:pt x="5010" y="1615"/>
                </a:cubicBezTo>
                <a:cubicBezTo>
                  <a:pt x="5007" y="1618"/>
                  <a:pt x="5007" y="1618"/>
                  <a:pt x="5007" y="1618"/>
                </a:cubicBezTo>
                <a:cubicBezTo>
                  <a:pt x="4935" y="1683"/>
                  <a:pt x="4935" y="1683"/>
                  <a:pt x="4935" y="1683"/>
                </a:cubicBezTo>
                <a:close/>
                <a:moveTo>
                  <a:pt x="4842" y="1764"/>
                </a:moveTo>
                <a:cubicBezTo>
                  <a:pt x="4842" y="1767"/>
                  <a:pt x="4842" y="1767"/>
                  <a:pt x="4842" y="1767"/>
                </a:cubicBezTo>
                <a:cubicBezTo>
                  <a:pt x="4842" y="1767"/>
                  <a:pt x="4842" y="1767"/>
                  <a:pt x="4842" y="1767"/>
                </a:cubicBezTo>
                <a:cubicBezTo>
                  <a:pt x="4900" y="1838"/>
                  <a:pt x="4900" y="1838"/>
                  <a:pt x="4900" y="1838"/>
                </a:cubicBezTo>
                <a:cubicBezTo>
                  <a:pt x="4903" y="1841"/>
                  <a:pt x="4903" y="1841"/>
                  <a:pt x="4903" y="1841"/>
                </a:cubicBezTo>
                <a:cubicBezTo>
                  <a:pt x="4906" y="1838"/>
                  <a:pt x="4906" y="1838"/>
                  <a:pt x="4906" y="1838"/>
                </a:cubicBezTo>
                <a:cubicBezTo>
                  <a:pt x="4978" y="1773"/>
                  <a:pt x="4978" y="1773"/>
                  <a:pt x="4978" y="1773"/>
                </a:cubicBezTo>
                <a:cubicBezTo>
                  <a:pt x="4981" y="1770"/>
                  <a:pt x="4981" y="1770"/>
                  <a:pt x="4981" y="1770"/>
                </a:cubicBezTo>
                <a:cubicBezTo>
                  <a:pt x="4978" y="1767"/>
                  <a:pt x="4978" y="1767"/>
                  <a:pt x="4978" y="1767"/>
                </a:cubicBezTo>
                <a:cubicBezTo>
                  <a:pt x="4919" y="1699"/>
                  <a:pt x="4919" y="1699"/>
                  <a:pt x="4919" y="1699"/>
                </a:cubicBezTo>
                <a:cubicBezTo>
                  <a:pt x="4916" y="1696"/>
                  <a:pt x="4916" y="1696"/>
                  <a:pt x="4916" y="1696"/>
                </a:cubicBezTo>
                <a:cubicBezTo>
                  <a:pt x="4916" y="1699"/>
                  <a:pt x="4916" y="1699"/>
                  <a:pt x="4916" y="1699"/>
                </a:cubicBezTo>
                <a:cubicBezTo>
                  <a:pt x="4842" y="1764"/>
                  <a:pt x="4842" y="1764"/>
                  <a:pt x="4842" y="1764"/>
                </a:cubicBezTo>
                <a:close/>
                <a:moveTo>
                  <a:pt x="4751" y="1845"/>
                </a:moveTo>
                <a:cubicBezTo>
                  <a:pt x="4751" y="1848"/>
                  <a:pt x="4751" y="1848"/>
                  <a:pt x="4751" y="1848"/>
                </a:cubicBezTo>
                <a:cubicBezTo>
                  <a:pt x="4751" y="1851"/>
                  <a:pt x="4751" y="1851"/>
                  <a:pt x="4751" y="1851"/>
                </a:cubicBezTo>
                <a:cubicBezTo>
                  <a:pt x="4809" y="1919"/>
                  <a:pt x="4809" y="1919"/>
                  <a:pt x="4809" y="1919"/>
                </a:cubicBezTo>
                <a:cubicBezTo>
                  <a:pt x="4812" y="1922"/>
                  <a:pt x="4812" y="1922"/>
                  <a:pt x="4812" y="1922"/>
                </a:cubicBezTo>
                <a:cubicBezTo>
                  <a:pt x="4812" y="1919"/>
                  <a:pt x="4812" y="1919"/>
                  <a:pt x="4812" y="1919"/>
                </a:cubicBezTo>
                <a:cubicBezTo>
                  <a:pt x="4887" y="1854"/>
                  <a:pt x="4887" y="1854"/>
                  <a:pt x="4887" y="1854"/>
                </a:cubicBezTo>
                <a:cubicBezTo>
                  <a:pt x="4887" y="1854"/>
                  <a:pt x="4887" y="1854"/>
                  <a:pt x="4887" y="1854"/>
                </a:cubicBezTo>
                <a:cubicBezTo>
                  <a:pt x="4887" y="1851"/>
                  <a:pt x="4887" y="1851"/>
                  <a:pt x="4887" y="1851"/>
                </a:cubicBezTo>
                <a:cubicBezTo>
                  <a:pt x="4829" y="1783"/>
                  <a:pt x="4829" y="1783"/>
                  <a:pt x="4829" y="1783"/>
                </a:cubicBezTo>
                <a:cubicBezTo>
                  <a:pt x="4825" y="1780"/>
                  <a:pt x="4825" y="1780"/>
                  <a:pt x="4825" y="1780"/>
                </a:cubicBezTo>
                <a:cubicBezTo>
                  <a:pt x="4822" y="1780"/>
                  <a:pt x="4822" y="1780"/>
                  <a:pt x="4822" y="1780"/>
                </a:cubicBezTo>
                <a:cubicBezTo>
                  <a:pt x="4751" y="1845"/>
                  <a:pt x="4751" y="1845"/>
                  <a:pt x="4751" y="1845"/>
                </a:cubicBezTo>
                <a:close/>
                <a:moveTo>
                  <a:pt x="4660" y="1929"/>
                </a:moveTo>
                <a:cubicBezTo>
                  <a:pt x="4657" y="1929"/>
                  <a:pt x="4657" y="1929"/>
                  <a:pt x="4657" y="1929"/>
                </a:cubicBezTo>
                <a:cubicBezTo>
                  <a:pt x="4660" y="1932"/>
                  <a:pt x="4660" y="1932"/>
                  <a:pt x="4660" y="1932"/>
                </a:cubicBezTo>
                <a:cubicBezTo>
                  <a:pt x="4719" y="2000"/>
                  <a:pt x="4719" y="2000"/>
                  <a:pt x="4719" y="2000"/>
                </a:cubicBezTo>
                <a:cubicBezTo>
                  <a:pt x="4719" y="2003"/>
                  <a:pt x="4719" y="2003"/>
                  <a:pt x="4719" y="2003"/>
                </a:cubicBezTo>
                <a:cubicBezTo>
                  <a:pt x="4722" y="2000"/>
                  <a:pt x="4722" y="2000"/>
                  <a:pt x="4722" y="2000"/>
                </a:cubicBezTo>
                <a:cubicBezTo>
                  <a:pt x="4793" y="1935"/>
                  <a:pt x="4793" y="1935"/>
                  <a:pt x="4793" y="1935"/>
                </a:cubicBezTo>
                <a:cubicBezTo>
                  <a:pt x="4796" y="1935"/>
                  <a:pt x="4796" y="1935"/>
                  <a:pt x="4796" y="1935"/>
                </a:cubicBezTo>
                <a:cubicBezTo>
                  <a:pt x="4796" y="1932"/>
                  <a:pt x="4796" y="1932"/>
                  <a:pt x="4796" y="1932"/>
                </a:cubicBezTo>
                <a:cubicBezTo>
                  <a:pt x="4738" y="1864"/>
                  <a:pt x="4738" y="1864"/>
                  <a:pt x="4738" y="1864"/>
                </a:cubicBezTo>
                <a:cubicBezTo>
                  <a:pt x="4735" y="1861"/>
                  <a:pt x="4735" y="1861"/>
                  <a:pt x="4735" y="1861"/>
                </a:cubicBezTo>
                <a:cubicBezTo>
                  <a:pt x="4732" y="1864"/>
                  <a:pt x="4732" y="1864"/>
                  <a:pt x="4732" y="1864"/>
                </a:cubicBezTo>
                <a:cubicBezTo>
                  <a:pt x="4660" y="1929"/>
                  <a:pt x="4660" y="1929"/>
                  <a:pt x="4660" y="1929"/>
                </a:cubicBezTo>
                <a:close/>
                <a:moveTo>
                  <a:pt x="4570" y="2010"/>
                </a:moveTo>
                <a:cubicBezTo>
                  <a:pt x="4566" y="2010"/>
                  <a:pt x="4566" y="2010"/>
                  <a:pt x="4566" y="2010"/>
                </a:cubicBezTo>
                <a:cubicBezTo>
                  <a:pt x="4570" y="2013"/>
                  <a:pt x="4570" y="2013"/>
                  <a:pt x="4570" y="2013"/>
                </a:cubicBezTo>
                <a:cubicBezTo>
                  <a:pt x="4628" y="2081"/>
                  <a:pt x="4628" y="2081"/>
                  <a:pt x="4628" y="2081"/>
                </a:cubicBezTo>
                <a:cubicBezTo>
                  <a:pt x="4628" y="2084"/>
                  <a:pt x="4628" y="2084"/>
                  <a:pt x="4628" y="2084"/>
                </a:cubicBezTo>
                <a:cubicBezTo>
                  <a:pt x="4631" y="2084"/>
                  <a:pt x="4631" y="2084"/>
                  <a:pt x="4631" y="2084"/>
                </a:cubicBezTo>
                <a:cubicBezTo>
                  <a:pt x="4702" y="2019"/>
                  <a:pt x="4702" y="2019"/>
                  <a:pt x="4702" y="2019"/>
                </a:cubicBezTo>
                <a:cubicBezTo>
                  <a:pt x="4706" y="2016"/>
                  <a:pt x="4706" y="2016"/>
                  <a:pt x="4706" y="2016"/>
                </a:cubicBezTo>
                <a:cubicBezTo>
                  <a:pt x="4702" y="2013"/>
                  <a:pt x="4702" y="2013"/>
                  <a:pt x="4702" y="2013"/>
                </a:cubicBezTo>
                <a:cubicBezTo>
                  <a:pt x="4647" y="1945"/>
                  <a:pt x="4647" y="1945"/>
                  <a:pt x="4647" y="1945"/>
                </a:cubicBezTo>
                <a:cubicBezTo>
                  <a:pt x="4644" y="1942"/>
                  <a:pt x="4644" y="1942"/>
                  <a:pt x="4644" y="1942"/>
                </a:cubicBezTo>
                <a:cubicBezTo>
                  <a:pt x="4641" y="1945"/>
                  <a:pt x="4641" y="1945"/>
                  <a:pt x="4641" y="1945"/>
                </a:cubicBezTo>
                <a:cubicBezTo>
                  <a:pt x="4570" y="2010"/>
                  <a:pt x="4570" y="2010"/>
                  <a:pt x="4570" y="2010"/>
                </a:cubicBezTo>
                <a:close/>
                <a:moveTo>
                  <a:pt x="4479" y="2091"/>
                </a:moveTo>
                <a:cubicBezTo>
                  <a:pt x="4476" y="2094"/>
                  <a:pt x="4476" y="2094"/>
                  <a:pt x="4476" y="2094"/>
                </a:cubicBezTo>
                <a:cubicBezTo>
                  <a:pt x="4479" y="2094"/>
                  <a:pt x="4479" y="2094"/>
                  <a:pt x="4479" y="2094"/>
                </a:cubicBezTo>
                <a:cubicBezTo>
                  <a:pt x="4534" y="2165"/>
                  <a:pt x="4534" y="2165"/>
                  <a:pt x="4534" y="2165"/>
                </a:cubicBezTo>
                <a:cubicBezTo>
                  <a:pt x="4537" y="2168"/>
                  <a:pt x="4537" y="2168"/>
                  <a:pt x="4537" y="2168"/>
                </a:cubicBezTo>
                <a:cubicBezTo>
                  <a:pt x="4541" y="2165"/>
                  <a:pt x="4541" y="2165"/>
                  <a:pt x="4541" y="2165"/>
                </a:cubicBezTo>
                <a:cubicBezTo>
                  <a:pt x="4612" y="2100"/>
                  <a:pt x="4612" y="2100"/>
                  <a:pt x="4612" y="2100"/>
                </a:cubicBezTo>
                <a:cubicBezTo>
                  <a:pt x="4615" y="2097"/>
                  <a:pt x="4615" y="2097"/>
                  <a:pt x="4615" y="2097"/>
                </a:cubicBezTo>
                <a:cubicBezTo>
                  <a:pt x="4612" y="2094"/>
                  <a:pt x="4612" y="2094"/>
                  <a:pt x="4612" y="2094"/>
                </a:cubicBezTo>
                <a:cubicBezTo>
                  <a:pt x="4554" y="2026"/>
                  <a:pt x="4554" y="2026"/>
                  <a:pt x="4554" y="2026"/>
                </a:cubicBezTo>
                <a:cubicBezTo>
                  <a:pt x="4554" y="2023"/>
                  <a:pt x="4554" y="2023"/>
                  <a:pt x="4554" y="2023"/>
                </a:cubicBezTo>
                <a:cubicBezTo>
                  <a:pt x="4550" y="2026"/>
                  <a:pt x="4550" y="2026"/>
                  <a:pt x="4550" y="2026"/>
                </a:cubicBezTo>
                <a:cubicBezTo>
                  <a:pt x="4479" y="2091"/>
                  <a:pt x="4479" y="2091"/>
                  <a:pt x="4479" y="2091"/>
                </a:cubicBezTo>
                <a:close/>
                <a:moveTo>
                  <a:pt x="4388" y="2171"/>
                </a:moveTo>
                <a:cubicBezTo>
                  <a:pt x="4385" y="2175"/>
                  <a:pt x="4385" y="2175"/>
                  <a:pt x="4385" y="2175"/>
                </a:cubicBezTo>
                <a:cubicBezTo>
                  <a:pt x="4388" y="2178"/>
                  <a:pt x="4388" y="2178"/>
                  <a:pt x="4388" y="2178"/>
                </a:cubicBezTo>
                <a:cubicBezTo>
                  <a:pt x="4443" y="2246"/>
                  <a:pt x="4443" y="2246"/>
                  <a:pt x="4443" y="2246"/>
                </a:cubicBezTo>
                <a:cubicBezTo>
                  <a:pt x="4447" y="2249"/>
                  <a:pt x="4447" y="2249"/>
                  <a:pt x="4447" y="2249"/>
                </a:cubicBezTo>
                <a:cubicBezTo>
                  <a:pt x="4450" y="2246"/>
                  <a:pt x="4450" y="2246"/>
                  <a:pt x="4450" y="2246"/>
                </a:cubicBezTo>
                <a:cubicBezTo>
                  <a:pt x="4521" y="2181"/>
                  <a:pt x="4521" y="2181"/>
                  <a:pt x="4521" y="2181"/>
                </a:cubicBezTo>
                <a:cubicBezTo>
                  <a:pt x="4524" y="2178"/>
                  <a:pt x="4524" y="2178"/>
                  <a:pt x="4524" y="2178"/>
                </a:cubicBezTo>
                <a:cubicBezTo>
                  <a:pt x="4521" y="2178"/>
                  <a:pt x="4521" y="2178"/>
                  <a:pt x="4521" y="2178"/>
                </a:cubicBezTo>
                <a:cubicBezTo>
                  <a:pt x="4463" y="2110"/>
                  <a:pt x="4463" y="2110"/>
                  <a:pt x="4463" y="2110"/>
                </a:cubicBezTo>
                <a:cubicBezTo>
                  <a:pt x="4463" y="2107"/>
                  <a:pt x="4463" y="2107"/>
                  <a:pt x="4463" y="2107"/>
                </a:cubicBezTo>
                <a:cubicBezTo>
                  <a:pt x="4460" y="2107"/>
                  <a:pt x="4460" y="2107"/>
                  <a:pt x="4460" y="2107"/>
                </a:cubicBezTo>
                <a:cubicBezTo>
                  <a:pt x="4388" y="2171"/>
                  <a:pt x="4388" y="2171"/>
                  <a:pt x="4388" y="2171"/>
                </a:cubicBezTo>
                <a:close/>
                <a:moveTo>
                  <a:pt x="4295" y="2256"/>
                </a:moveTo>
                <a:cubicBezTo>
                  <a:pt x="4295" y="2256"/>
                  <a:pt x="4295" y="2256"/>
                  <a:pt x="4295" y="2256"/>
                </a:cubicBezTo>
                <a:cubicBezTo>
                  <a:pt x="4295" y="2259"/>
                  <a:pt x="4295" y="2259"/>
                  <a:pt x="4295" y="2259"/>
                </a:cubicBezTo>
                <a:cubicBezTo>
                  <a:pt x="4353" y="2327"/>
                  <a:pt x="4353" y="2327"/>
                  <a:pt x="4353" y="2327"/>
                </a:cubicBezTo>
                <a:cubicBezTo>
                  <a:pt x="4356" y="2330"/>
                  <a:pt x="4356" y="2330"/>
                  <a:pt x="4356" y="2330"/>
                </a:cubicBezTo>
                <a:cubicBezTo>
                  <a:pt x="4359" y="2327"/>
                  <a:pt x="4359" y="2327"/>
                  <a:pt x="4359" y="2327"/>
                </a:cubicBezTo>
                <a:cubicBezTo>
                  <a:pt x="4431" y="2262"/>
                  <a:pt x="4431" y="2262"/>
                  <a:pt x="4431" y="2262"/>
                </a:cubicBezTo>
                <a:cubicBezTo>
                  <a:pt x="4434" y="2262"/>
                  <a:pt x="4434" y="2262"/>
                  <a:pt x="4434" y="2262"/>
                </a:cubicBezTo>
                <a:cubicBezTo>
                  <a:pt x="4431" y="2259"/>
                  <a:pt x="4431" y="2259"/>
                  <a:pt x="4431" y="2259"/>
                </a:cubicBezTo>
                <a:cubicBezTo>
                  <a:pt x="4372" y="2191"/>
                  <a:pt x="4372" y="2191"/>
                  <a:pt x="4372" y="2191"/>
                </a:cubicBezTo>
                <a:cubicBezTo>
                  <a:pt x="4369" y="2188"/>
                  <a:pt x="4369" y="2188"/>
                  <a:pt x="4369" y="2188"/>
                </a:cubicBezTo>
                <a:cubicBezTo>
                  <a:pt x="4369" y="2191"/>
                  <a:pt x="4369" y="2191"/>
                  <a:pt x="4369" y="2191"/>
                </a:cubicBezTo>
                <a:cubicBezTo>
                  <a:pt x="4295" y="2256"/>
                  <a:pt x="4295" y="2256"/>
                  <a:pt x="4295" y="2256"/>
                </a:cubicBezTo>
                <a:close/>
                <a:moveTo>
                  <a:pt x="4204" y="2337"/>
                </a:moveTo>
                <a:cubicBezTo>
                  <a:pt x="4201" y="2337"/>
                  <a:pt x="4201" y="2337"/>
                  <a:pt x="4201" y="2337"/>
                </a:cubicBezTo>
                <a:cubicBezTo>
                  <a:pt x="4204" y="2340"/>
                  <a:pt x="4204" y="2340"/>
                  <a:pt x="4204" y="2340"/>
                </a:cubicBezTo>
                <a:cubicBezTo>
                  <a:pt x="4262" y="2408"/>
                  <a:pt x="4262" y="2408"/>
                  <a:pt x="4262" y="2408"/>
                </a:cubicBezTo>
                <a:cubicBezTo>
                  <a:pt x="4265" y="2411"/>
                  <a:pt x="4265" y="2411"/>
                  <a:pt x="4265" y="2411"/>
                </a:cubicBezTo>
                <a:cubicBezTo>
                  <a:pt x="4265" y="2411"/>
                  <a:pt x="4265" y="2411"/>
                  <a:pt x="4265" y="2411"/>
                </a:cubicBezTo>
                <a:cubicBezTo>
                  <a:pt x="4340" y="2346"/>
                  <a:pt x="4340" y="2346"/>
                  <a:pt x="4340" y="2346"/>
                </a:cubicBezTo>
                <a:cubicBezTo>
                  <a:pt x="4340" y="2343"/>
                  <a:pt x="4340" y="2343"/>
                  <a:pt x="4340" y="2343"/>
                </a:cubicBezTo>
                <a:cubicBezTo>
                  <a:pt x="4340" y="2340"/>
                  <a:pt x="4340" y="2340"/>
                  <a:pt x="4340" y="2340"/>
                </a:cubicBezTo>
                <a:cubicBezTo>
                  <a:pt x="4282" y="2272"/>
                  <a:pt x="4282" y="2272"/>
                  <a:pt x="4282" y="2272"/>
                </a:cubicBezTo>
                <a:cubicBezTo>
                  <a:pt x="4278" y="2269"/>
                  <a:pt x="4278" y="2269"/>
                  <a:pt x="4278" y="2269"/>
                </a:cubicBezTo>
                <a:cubicBezTo>
                  <a:pt x="4275" y="2272"/>
                  <a:pt x="4275" y="2272"/>
                  <a:pt x="4275" y="2272"/>
                </a:cubicBezTo>
                <a:cubicBezTo>
                  <a:pt x="4204" y="2337"/>
                  <a:pt x="4204" y="2337"/>
                  <a:pt x="4204" y="2337"/>
                </a:cubicBezTo>
                <a:close/>
                <a:moveTo>
                  <a:pt x="4078" y="2450"/>
                </a:moveTo>
                <a:cubicBezTo>
                  <a:pt x="4075" y="2453"/>
                  <a:pt x="4075" y="2453"/>
                  <a:pt x="4075" y="2453"/>
                </a:cubicBezTo>
                <a:cubicBezTo>
                  <a:pt x="4078" y="2456"/>
                  <a:pt x="4078" y="2456"/>
                  <a:pt x="4078" y="2456"/>
                </a:cubicBezTo>
                <a:cubicBezTo>
                  <a:pt x="4133" y="2524"/>
                  <a:pt x="4133" y="2524"/>
                  <a:pt x="4133" y="2524"/>
                </a:cubicBezTo>
                <a:cubicBezTo>
                  <a:pt x="4136" y="2528"/>
                  <a:pt x="4136" y="2528"/>
                  <a:pt x="4136" y="2528"/>
                </a:cubicBezTo>
                <a:cubicBezTo>
                  <a:pt x="4139" y="2524"/>
                  <a:pt x="4139" y="2524"/>
                  <a:pt x="4139" y="2524"/>
                </a:cubicBezTo>
                <a:cubicBezTo>
                  <a:pt x="4246" y="2427"/>
                  <a:pt x="4246" y="2427"/>
                  <a:pt x="4246" y="2427"/>
                </a:cubicBezTo>
                <a:cubicBezTo>
                  <a:pt x="4249" y="2424"/>
                  <a:pt x="4249" y="2424"/>
                  <a:pt x="4249" y="2424"/>
                </a:cubicBezTo>
                <a:cubicBezTo>
                  <a:pt x="4249" y="2421"/>
                  <a:pt x="4249" y="2421"/>
                  <a:pt x="4249" y="2421"/>
                </a:cubicBezTo>
                <a:cubicBezTo>
                  <a:pt x="4191" y="2353"/>
                  <a:pt x="4191" y="2353"/>
                  <a:pt x="4191" y="2353"/>
                </a:cubicBezTo>
                <a:cubicBezTo>
                  <a:pt x="4188" y="2349"/>
                  <a:pt x="4188" y="2349"/>
                  <a:pt x="4188" y="2349"/>
                </a:cubicBezTo>
                <a:cubicBezTo>
                  <a:pt x="4185" y="2353"/>
                  <a:pt x="4185" y="2353"/>
                  <a:pt x="4185" y="2353"/>
                </a:cubicBezTo>
                <a:cubicBezTo>
                  <a:pt x="4078" y="2450"/>
                  <a:pt x="4078" y="2450"/>
                  <a:pt x="4078" y="2450"/>
                </a:cubicBezTo>
                <a:close/>
                <a:moveTo>
                  <a:pt x="5741" y="1120"/>
                </a:moveTo>
                <a:cubicBezTo>
                  <a:pt x="5738" y="1123"/>
                  <a:pt x="5738" y="1123"/>
                  <a:pt x="5738" y="1123"/>
                </a:cubicBezTo>
                <a:cubicBezTo>
                  <a:pt x="5738" y="1123"/>
                  <a:pt x="5738" y="1123"/>
                  <a:pt x="5738" y="1123"/>
                </a:cubicBezTo>
                <a:cubicBezTo>
                  <a:pt x="5796" y="1194"/>
                  <a:pt x="5796" y="1194"/>
                  <a:pt x="5796" y="1194"/>
                </a:cubicBezTo>
                <a:cubicBezTo>
                  <a:pt x="5800" y="1194"/>
                  <a:pt x="5800" y="1194"/>
                  <a:pt x="5800" y="1194"/>
                </a:cubicBezTo>
                <a:cubicBezTo>
                  <a:pt x="5803" y="1194"/>
                  <a:pt x="5803" y="1194"/>
                  <a:pt x="5803" y="1194"/>
                </a:cubicBezTo>
                <a:cubicBezTo>
                  <a:pt x="5874" y="1129"/>
                  <a:pt x="5874" y="1129"/>
                  <a:pt x="5874" y="1129"/>
                </a:cubicBezTo>
                <a:cubicBezTo>
                  <a:pt x="5877" y="1126"/>
                  <a:pt x="5877" y="1126"/>
                  <a:pt x="5877" y="1126"/>
                </a:cubicBezTo>
                <a:cubicBezTo>
                  <a:pt x="5874" y="1123"/>
                  <a:pt x="5874" y="1123"/>
                  <a:pt x="5874" y="1123"/>
                </a:cubicBezTo>
                <a:cubicBezTo>
                  <a:pt x="5816" y="1055"/>
                  <a:pt x="5816" y="1055"/>
                  <a:pt x="5816" y="1055"/>
                </a:cubicBezTo>
                <a:cubicBezTo>
                  <a:pt x="5816" y="1052"/>
                  <a:pt x="5816" y="1052"/>
                  <a:pt x="5816" y="1052"/>
                </a:cubicBezTo>
                <a:cubicBezTo>
                  <a:pt x="5813" y="1055"/>
                  <a:pt x="5813" y="1055"/>
                  <a:pt x="5813" y="1055"/>
                </a:cubicBezTo>
                <a:cubicBezTo>
                  <a:pt x="5741" y="1120"/>
                  <a:pt x="5741" y="1120"/>
                  <a:pt x="5741" y="1120"/>
                </a:cubicBezTo>
                <a:close/>
                <a:moveTo>
                  <a:pt x="5648" y="1200"/>
                </a:moveTo>
                <a:cubicBezTo>
                  <a:pt x="5648" y="1204"/>
                  <a:pt x="5648" y="1204"/>
                  <a:pt x="5648" y="1204"/>
                </a:cubicBezTo>
                <a:cubicBezTo>
                  <a:pt x="5648" y="1207"/>
                  <a:pt x="5648" y="1207"/>
                  <a:pt x="5648" y="1207"/>
                </a:cubicBezTo>
                <a:cubicBezTo>
                  <a:pt x="5706" y="1275"/>
                  <a:pt x="5706" y="1275"/>
                  <a:pt x="5706" y="1275"/>
                </a:cubicBezTo>
                <a:cubicBezTo>
                  <a:pt x="5709" y="1278"/>
                  <a:pt x="5709" y="1278"/>
                  <a:pt x="5709" y="1278"/>
                </a:cubicBezTo>
                <a:cubicBezTo>
                  <a:pt x="5712" y="1275"/>
                  <a:pt x="5712" y="1275"/>
                  <a:pt x="5712" y="1275"/>
                </a:cubicBezTo>
                <a:cubicBezTo>
                  <a:pt x="5783" y="1210"/>
                  <a:pt x="5783" y="1210"/>
                  <a:pt x="5783" y="1210"/>
                </a:cubicBezTo>
                <a:cubicBezTo>
                  <a:pt x="5783" y="1207"/>
                  <a:pt x="5783" y="1207"/>
                  <a:pt x="5783" y="1207"/>
                </a:cubicBezTo>
                <a:cubicBezTo>
                  <a:pt x="5783" y="1207"/>
                  <a:pt x="5783" y="1207"/>
                  <a:pt x="5783" y="1207"/>
                </a:cubicBezTo>
                <a:cubicBezTo>
                  <a:pt x="5725" y="1136"/>
                  <a:pt x="5725" y="1136"/>
                  <a:pt x="5725" y="1136"/>
                </a:cubicBezTo>
                <a:cubicBezTo>
                  <a:pt x="5722" y="1136"/>
                  <a:pt x="5722" y="1136"/>
                  <a:pt x="5722" y="1136"/>
                </a:cubicBezTo>
                <a:cubicBezTo>
                  <a:pt x="5722" y="1136"/>
                  <a:pt x="5722" y="1136"/>
                  <a:pt x="5722" y="1136"/>
                </a:cubicBezTo>
                <a:cubicBezTo>
                  <a:pt x="5648" y="1200"/>
                  <a:pt x="5648" y="1200"/>
                  <a:pt x="5648" y="1200"/>
                </a:cubicBezTo>
                <a:close/>
                <a:moveTo>
                  <a:pt x="5557" y="1281"/>
                </a:moveTo>
                <a:cubicBezTo>
                  <a:pt x="5554" y="1285"/>
                  <a:pt x="5554" y="1285"/>
                  <a:pt x="5554" y="1285"/>
                </a:cubicBezTo>
                <a:cubicBezTo>
                  <a:pt x="5557" y="1288"/>
                  <a:pt x="5557" y="1288"/>
                  <a:pt x="5557" y="1288"/>
                </a:cubicBezTo>
                <a:cubicBezTo>
                  <a:pt x="5615" y="1356"/>
                  <a:pt x="5615" y="1356"/>
                  <a:pt x="5615" y="1356"/>
                </a:cubicBezTo>
                <a:cubicBezTo>
                  <a:pt x="5618" y="1359"/>
                  <a:pt x="5618" y="1359"/>
                  <a:pt x="5618" y="1359"/>
                </a:cubicBezTo>
                <a:cubicBezTo>
                  <a:pt x="5618" y="1356"/>
                  <a:pt x="5618" y="1356"/>
                  <a:pt x="5618" y="1356"/>
                </a:cubicBezTo>
                <a:cubicBezTo>
                  <a:pt x="5693" y="1291"/>
                  <a:pt x="5693" y="1291"/>
                  <a:pt x="5693" y="1291"/>
                </a:cubicBezTo>
                <a:cubicBezTo>
                  <a:pt x="5693" y="1291"/>
                  <a:pt x="5693" y="1291"/>
                  <a:pt x="5693" y="1291"/>
                </a:cubicBezTo>
                <a:cubicBezTo>
                  <a:pt x="5693" y="1288"/>
                  <a:pt x="5693" y="1288"/>
                  <a:pt x="5693" y="1288"/>
                </a:cubicBezTo>
                <a:cubicBezTo>
                  <a:pt x="5635" y="1220"/>
                  <a:pt x="5635" y="1220"/>
                  <a:pt x="5635" y="1220"/>
                </a:cubicBezTo>
                <a:cubicBezTo>
                  <a:pt x="5631" y="1217"/>
                  <a:pt x="5631" y="1217"/>
                  <a:pt x="5631" y="1217"/>
                </a:cubicBezTo>
                <a:cubicBezTo>
                  <a:pt x="5628" y="1217"/>
                  <a:pt x="5628" y="1217"/>
                  <a:pt x="5628" y="1217"/>
                </a:cubicBezTo>
                <a:cubicBezTo>
                  <a:pt x="5557" y="1281"/>
                  <a:pt x="5557" y="1281"/>
                  <a:pt x="5557" y="1281"/>
                </a:cubicBezTo>
                <a:close/>
                <a:moveTo>
                  <a:pt x="5466" y="1366"/>
                </a:moveTo>
                <a:cubicBezTo>
                  <a:pt x="5463" y="1366"/>
                  <a:pt x="5463" y="1366"/>
                  <a:pt x="5463" y="1366"/>
                </a:cubicBezTo>
                <a:cubicBezTo>
                  <a:pt x="5466" y="1369"/>
                  <a:pt x="5466" y="1369"/>
                  <a:pt x="5466" y="1369"/>
                </a:cubicBezTo>
                <a:cubicBezTo>
                  <a:pt x="5525" y="1437"/>
                  <a:pt x="5525" y="1437"/>
                  <a:pt x="5525" y="1437"/>
                </a:cubicBezTo>
                <a:cubicBezTo>
                  <a:pt x="5525" y="1440"/>
                  <a:pt x="5525" y="1440"/>
                  <a:pt x="5525" y="1440"/>
                </a:cubicBezTo>
                <a:cubicBezTo>
                  <a:pt x="5528" y="1437"/>
                  <a:pt x="5528" y="1437"/>
                  <a:pt x="5528" y="1437"/>
                </a:cubicBezTo>
                <a:cubicBezTo>
                  <a:pt x="5599" y="1372"/>
                  <a:pt x="5599" y="1372"/>
                  <a:pt x="5599" y="1372"/>
                </a:cubicBezTo>
                <a:cubicBezTo>
                  <a:pt x="5602" y="1372"/>
                  <a:pt x="5602" y="1372"/>
                  <a:pt x="5602" y="1372"/>
                </a:cubicBezTo>
                <a:cubicBezTo>
                  <a:pt x="5599" y="1369"/>
                  <a:pt x="5599" y="1369"/>
                  <a:pt x="5599" y="1369"/>
                </a:cubicBezTo>
                <a:cubicBezTo>
                  <a:pt x="5544" y="1301"/>
                  <a:pt x="5544" y="1301"/>
                  <a:pt x="5544" y="1301"/>
                </a:cubicBezTo>
                <a:cubicBezTo>
                  <a:pt x="5541" y="1298"/>
                  <a:pt x="5541" y="1298"/>
                  <a:pt x="5541" y="1298"/>
                </a:cubicBezTo>
                <a:cubicBezTo>
                  <a:pt x="5537" y="1301"/>
                  <a:pt x="5537" y="1301"/>
                  <a:pt x="5537" y="1301"/>
                </a:cubicBezTo>
                <a:cubicBezTo>
                  <a:pt x="5466" y="1366"/>
                  <a:pt x="5466" y="1366"/>
                  <a:pt x="5466" y="1366"/>
                </a:cubicBezTo>
                <a:close/>
                <a:moveTo>
                  <a:pt x="5376" y="1446"/>
                </a:moveTo>
                <a:cubicBezTo>
                  <a:pt x="5372" y="1450"/>
                  <a:pt x="5372" y="1450"/>
                  <a:pt x="5372" y="1450"/>
                </a:cubicBezTo>
                <a:cubicBezTo>
                  <a:pt x="5376" y="1450"/>
                  <a:pt x="5376" y="1450"/>
                  <a:pt x="5376" y="1450"/>
                </a:cubicBezTo>
                <a:cubicBezTo>
                  <a:pt x="5431" y="1518"/>
                  <a:pt x="5431" y="1518"/>
                  <a:pt x="5431" y="1518"/>
                </a:cubicBezTo>
                <a:cubicBezTo>
                  <a:pt x="5434" y="1521"/>
                  <a:pt x="5434" y="1521"/>
                  <a:pt x="5434" y="1521"/>
                </a:cubicBezTo>
                <a:cubicBezTo>
                  <a:pt x="5437" y="1521"/>
                  <a:pt x="5437" y="1521"/>
                  <a:pt x="5437" y="1521"/>
                </a:cubicBezTo>
                <a:cubicBezTo>
                  <a:pt x="5508" y="1456"/>
                  <a:pt x="5508" y="1456"/>
                  <a:pt x="5508" y="1456"/>
                </a:cubicBezTo>
                <a:cubicBezTo>
                  <a:pt x="5512" y="1453"/>
                  <a:pt x="5512" y="1453"/>
                  <a:pt x="5512" y="1453"/>
                </a:cubicBezTo>
                <a:cubicBezTo>
                  <a:pt x="5508" y="1450"/>
                  <a:pt x="5508" y="1450"/>
                  <a:pt x="5508" y="1450"/>
                </a:cubicBezTo>
                <a:cubicBezTo>
                  <a:pt x="5453" y="1382"/>
                  <a:pt x="5453" y="1382"/>
                  <a:pt x="5453" y="1382"/>
                </a:cubicBezTo>
                <a:cubicBezTo>
                  <a:pt x="5450" y="1378"/>
                  <a:pt x="5450" y="1378"/>
                  <a:pt x="5450" y="1378"/>
                </a:cubicBezTo>
                <a:cubicBezTo>
                  <a:pt x="5447" y="1382"/>
                  <a:pt x="5447" y="1382"/>
                  <a:pt x="5447" y="1382"/>
                </a:cubicBezTo>
                <a:cubicBezTo>
                  <a:pt x="5376" y="1446"/>
                  <a:pt x="5376" y="1446"/>
                  <a:pt x="5376" y="1446"/>
                </a:cubicBezTo>
                <a:close/>
                <a:moveTo>
                  <a:pt x="5285" y="1527"/>
                </a:moveTo>
                <a:cubicBezTo>
                  <a:pt x="5282" y="1531"/>
                  <a:pt x="5282" y="1531"/>
                  <a:pt x="5282" y="1531"/>
                </a:cubicBezTo>
                <a:cubicBezTo>
                  <a:pt x="5285" y="1534"/>
                  <a:pt x="5285" y="1534"/>
                  <a:pt x="5285" y="1534"/>
                </a:cubicBezTo>
                <a:cubicBezTo>
                  <a:pt x="5340" y="1602"/>
                  <a:pt x="5340" y="1602"/>
                  <a:pt x="5340" y="1602"/>
                </a:cubicBezTo>
                <a:cubicBezTo>
                  <a:pt x="5343" y="1605"/>
                  <a:pt x="5343" y="1605"/>
                  <a:pt x="5343" y="1605"/>
                </a:cubicBezTo>
                <a:cubicBezTo>
                  <a:pt x="5347" y="1602"/>
                  <a:pt x="5347" y="1602"/>
                  <a:pt x="5347" y="1602"/>
                </a:cubicBezTo>
                <a:cubicBezTo>
                  <a:pt x="5418" y="1537"/>
                  <a:pt x="5418" y="1537"/>
                  <a:pt x="5418" y="1537"/>
                </a:cubicBezTo>
                <a:cubicBezTo>
                  <a:pt x="5421" y="1534"/>
                  <a:pt x="5421" y="1534"/>
                  <a:pt x="5421" y="1534"/>
                </a:cubicBezTo>
                <a:cubicBezTo>
                  <a:pt x="5418" y="1534"/>
                  <a:pt x="5418" y="1534"/>
                  <a:pt x="5418" y="1534"/>
                </a:cubicBezTo>
                <a:cubicBezTo>
                  <a:pt x="5359" y="1463"/>
                  <a:pt x="5359" y="1463"/>
                  <a:pt x="5359" y="1463"/>
                </a:cubicBezTo>
                <a:cubicBezTo>
                  <a:pt x="5359" y="1459"/>
                  <a:pt x="5359" y="1459"/>
                  <a:pt x="5359" y="1459"/>
                </a:cubicBezTo>
                <a:cubicBezTo>
                  <a:pt x="5356" y="1463"/>
                  <a:pt x="5356" y="1463"/>
                  <a:pt x="5356" y="1463"/>
                </a:cubicBezTo>
                <a:cubicBezTo>
                  <a:pt x="5285" y="1527"/>
                  <a:pt x="5285" y="1527"/>
                  <a:pt x="5285" y="1527"/>
                </a:cubicBezTo>
                <a:close/>
                <a:moveTo>
                  <a:pt x="5191" y="1608"/>
                </a:moveTo>
                <a:cubicBezTo>
                  <a:pt x="5191" y="1612"/>
                  <a:pt x="5191" y="1612"/>
                  <a:pt x="5191" y="1612"/>
                </a:cubicBezTo>
                <a:cubicBezTo>
                  <a:pt x="5191" y="1615"/>
                  <a:pt x="5191" y="1615"/>
                  <a:pt x="5191" y="1615"/>
                </a:cubicBezTo>
                <a:cubicBezTo>
                  <a:pt x="5249" y="1683"/>
                  <a:pt x="5249" y="1683"/>
                  <a:pt x="5249" y="1683"/>
                </a:cubicBezTo>
                <a:cubicBezTo>
                  <a:pt x="5253" y="1686"/>
                  <a:pt x="5253" y="1686"/>
                  <a:pt x="5253" y="1686"/>
                </a:cubicBezTo>
                <a:cubicBezTo>
                  <a:pt x="5256" y="1683"/>
                  <a:pt x="5256" y="1683"/>
                  <a:pt x="5256" y="1683"/>
                </a:cubicBezTo>
                <a:cubicBezTo>
                  <a:pt x="5327" y="1618"/>
                  <a:pt x="5327" y="1618"/>
                  <a:pt x="5327" y="1618"/>
                </a:cubicBezTo>
                <a:cubicBezTo>
                  <a:pt x="5330" y="1618"/>
                  <a:pt x="5330" y="1618"/>
                  <a:pt x="5330" y="1618"/>
                </a:cubicBezTo>
                <a:cubicBezTo>
                  <a:pt x="5327" y="1615"/>
                  <a:pt x="5327" y="1615"/>
                  <a:pt x="5327" y="1615"/>
                </a:cubicBezTo>
                <a:cubicBezTo>
                  <a:pt x="5269" y="1547"/>
                  <a:pt x="5269" y="1547"/>
                  <a:pt x="5269" y="1547"/>
                </a:cubicBezTo>
                <a:cubicBezTo>
                  <a:pt x="5266" y="1544"/>
                  <a:pt x="5266" y="1544"/>
                  <a:pt x="5266" y="1544"/>
                </a:cubicBezTo>
                <a:cubicBezTo>
                  <a:pt x="5266" y="1544"/>
                  <a:pt x="5266" y="1544"/>
                  <a:pt x="5266" y="1544"/>
                </a:cubicBezTo>
                <a:cubicBezTo>
                  <a:pt x="5191" y="1608"/>
                  <a:pt x="5191" y="1608"/>
                  <a:pt x="5191" y="1608"/>
                </a:cubicBezTo>
                <a:close/>
                <a:moveTo>
                  <a:pt x="5101" y="1692"/>
                </a:moveTo>
                <a:cubicBezTo>
                  <a:pt x="5101" y="1692"/>
                  <a:pt x="5101" y="1692"/>
                  <a:pt x="5101" y="1692"/>
                </a:cubicBezTo>
                <a:cubicBezTo>
                  <a:pt x="5101" y="1696"/>
                  <a:pt x="5101" y="1696"/>
                  <a:pt x="5101" y="1696"/>
                </a:cubicBezTo>
                <a:cubicBezTo>
                  <a:pt x="5159" y="1764"/>
                  <a:pt x="5159" y="1764"/>
                  <a:pt x="5159" y="1764"/>
                </a:cubicBezTo>
                <a:cubicBezTo>
                  <a:pt x="5162" y="1767"/>
                  <a:pt x="5162" y="1767"/>
                  <a:pt x="5162" y="1767"/>
                </a:cubicBezTo>
                <a:cubicBezTo>
                  <a:pt x="5162" y="1764"/>
                  <a:pt x="5162" y="1764"/>
                  <a:pt x="5162" y="1764"/>
                </a:cubicBezTo>
                <a:cubicBezTo>
                  <a:pt x="5236" y="1699"/>
                  <a:pt x="5236" y="1699"/>
                  <a:pt x="5236" y="1699"/>
                </a:cubicBezTo>
                <a:cubicBezTo>
                  <a:pt x="5236" y="1699"/>
                  <a:pt x="5236" y="1699"/>
                  <a:pt x="5236" y="1699"/>
                </a:cubicBezTo>
                <a:cubicBezTo>
                  <a:pt x="5236" y="1696"/>
                  <a:pt x="5236" y="1696"/>
                  <a:pt x="5236" y="1696"/>
                </a:cubicBezTo>
                <a:cubicBezTo>
                  <a:pt x="5178" y="1628"/>
                  <a:pt x="5178" y="1628"/>
                  <a:pt x="5178" y="1628"/>
                </a:cubicBezTo>
                <a:cubicBezTo>
                  <a:pt x="5175" y="1624"/>
                  <a:pt x="5175" y="1624"/>
                  <a:pt x="5175" y="1624"/>
                </a:cubicBezTo>
                <a:cubicBezTo>
                  <a:pt x="5172" y="1628"/>
                  <a:pt x="5172" y="1628"/>
                  <a:pt x="5172" y="1628"/>
                </a:cubicBezTo>
                <a:cubicBezTo>
                  <a:pt x="5101" y="1692"/>
                  <a:pt x="5101" y="1692"/>
                  <a:pt x="5101" y="1692"/>
                </a:cubicBezTo>
                <a:close/>
                <a:moveTo>
                  <a:pt x="5010" y="1773"/>
                </a:moveTo>
                <a:cubicBezTo>
                  <a:pt x="5007" y="1777"/>
                  <a:pt x="5007" y="1777"/>
                  <a:pt x="5007" y="1777"/>
                </a:cubicBezTo>
                <a:cubicBezTo>
                  <a:pt x="5010" y="1777"/>
                  <a:pt x="5010" y="1777"/>
                  <a:pt x="5010" y="1777"/>
                </a:cubicBezTo>
                <a:cubicBezTo>
                  <a:pt x="5068" y="1845"/>
                  <a:pt x="5068" y="1845"/>
                  <a:pt x="5068" y="1845"/>
                </a:cubicBezTo>
                <a:cubicBezTo>
                  <a:pt x="5068" y="1848"/>
                  <a:pt x="5068" y="1848"/>
                  <a:pt x="5068" y="1848"/>
                </a:cubicBezTo>
                <a:cubicBezTo>
                  <a:pt x="5071" y="1848"/>
                  <a:pt x="5071" y="1848"/>
                  <a:pt x="5071" y="1848"/>
                </a:cubicBezTo>
                <a:cubicBezTo>
                  <a:pt x="5143" y="1783"/>
                  <a:pt x="5143" y="1783"/>
                  <a:pt x="5143" y="1783"/>
                </a:cubicBezTo>
                <a:cubicBezTo>
                  <a:pt x="5146" y="1780"/>
                  <a:pt x="5146" y="1780"/>
                  <a:pt x="5146" y="1780"/>
                </a:cubicBezTo>
                <a:cubicBezTo>
                  <a:pt x="5146" y="1777"/>
                  <a:pt x="5146" y="1777"/>
                  <a:pt x="5146" y="1777"/>
                </a:cubicBezTo>
                <a:cubicBezTo>
                  <a:pt x="5088" y="1709"/>
                  <a:pt x="5088" y="1709"/>
                  <a:pt x="5088" y="1709"/>
                </a:cubicBezTo>
                <a:cubicBezTo>
                  <a:pt x="5084" y="1705"/>
                  <a:pt x="5084" y="1705"/>
                  <a:pt x="5084" y="1705"/>
                </a:cubicBezTo>
                <a:cubicBezTo>
                  <a:pt x="5081" y="1709"/>
                  <a:pt x="5081" y="1709"/>
                  <a:pt x="5081" y="1709"/>
                </a:cubicBezTo>
                <a:cubicBezTo>
                  <a:pt x="5010" y="1773"/>
                  <a:pt x="5010" y="1773"/>
                  <a:pt x="5010" y="1773"/>
                </a:cubicBezTo>
                <a:close/>
                <a:moveTo>
                  <a:pt x="4919" y="1854"/>
                </a:moveTo>
                <a:cubicBezTo>
                  <a:pt x="4916" y="1858"/>
                  <a:pt x="4916" y="1858"/>
                  <a:pt x="4916" y="1858"/>
                </a:cubicBezTo>
                <a:cubicBezTo>
                  <a:pt x="4919" y="1861"/>
                  <a:pt x="4919" y="1861"/>
                  <a:pt x="4919" y="1861"/>
                </a:cubicBezTo>
                <a:cubicBezTo>
                  <a:pt x="4978" y="1929"/>
                  <a:pt x="4978" y="1929"/>
                  <a:pt x="4978" y="1929"/>
                </a:cubicBezTo>
                <a:cubicBezTo>
                  <a:pt x="4978" y="1932"/>
                  <a:pt x="4978" y="1932"/>
                  <a:pt x="4978" y="1932"/>
                </a:cubicBezTo>
                <a:cubicBezTo>
                  <a:pt x="4981" y="1929"/>
                  <a:pt x="4981" y="1929"/>
                  <a:pt x="4981" y="1929"/>
                </a:cubicBezTo>
                <a:cubicBezTo>
                  <a:pt x="5052" y="1864"/>
                  <a:pt x="5052" y="1864"/>
                  <a:pt x="5052" y="1864"/>
                </a:cubicBezTo>
                <a:cubicBezTo>
                  <a:pt x="5055" y="1861"/>
                  <a:pt x="5055" y="1861"/>
                  <a:pt x="5055" y="1861"/>
                </a:cubicBezTo>
                <a:cubicBezTo>
                  <a:pt x="5052" y="1861"/>
                  <a:pt x="5052" y="1861"/>
                  <a:pt x="5052" y="1861"/>
                </a:cubicBezTo>
                <a:cubicBezTo>
                  <a:pt x="4997" y="1790"/>
                  <a:pt x="4997" y="1790"/>
                  <a:pt x="4997" y="1790"/>
                </a:cubicBezTo>
                <a:cubicBezTo>
                  <a:pt x="4994" y="1786"/>
                  <a:pt x="4994" y="1786"/>
                  <a:pt x="4994" y="1786"/>
                </a:cubicBezTo>
                <a:cubicBezTo>
                  <a:pt x="4990" y="1790"/>
                  <a:pt x="4990" y="1790"/>
                  <a:pt x="4990" y="1790"/>
                </a:cubicBezTo>
                <a:cubicBezTo>
                  <a:pt x="4919" y="1854"/>
                  <a:pt x="4919" y="1854"/>
                  <a:pt x="4919" y="1854"/>
                </a:cubicBezTo>
                <a:close/>
                <a:moveTo>
                  <a:pt x="4829" y="1935"/>
                </a:moveTo>
                <a:cubicBezTo>
                  <a:pt x="4825" y="1938"/>
                  <a:pt x="4825" y="1938"/>
                  <a:pt x="4825" y="1938"/>
                </a:cubicBezTo>
                <a:cubicBezTo>
                  <a:pt x="4829" y="1942"/>
                  <a:pt x="4829" y="1942"/>
                  <a:pt x="4829" y="1942"/>
                </a:cubicBezTo>
                <a:cubicBezTo>
                  <a:pt x="4884" y="2010"/>
                  <a:pt x="4884" y="2010"/>
                  <a:pt x="4884" y="2010"/>
                </a:cubicBezTo>
                <a:cubicBezTo>
                  <a:pt x="4887" y="2013"/>
                  <a:pt x="4887" y="2013"/>
                  <a:pt x="4887" y="2013"/>
                </a:cubicBezTo>
                <a:cubicBezTo>
                  <a:pt x="4890" y="2010"/>
                  <a:pt x="4890" y="2010"/>
                  <a:pt x="4890" y="2010"/>
                </a:cubicBezTo>
                <a:cubicBezTo>
                  <a:pt x="4961" y="1945"/>
                  <a:pt x="4961" y="1945"/>
                  <a:pt x="4961" y="1945"/>
                </a:cubicBezTo>
                <a:cubicBezTo>
                  <a:pt x="4965" y="1945"/>
                  <a:pt x="4965" y="1945"/>
                  <a:pt x="4965" y="1945"/>
                </a:cubicBezTo>
                <a:cubicBezTo>
                  <a:pt x="4961" y="1942"/>
                  <a:pt x="4961" y="1942"/>
                  <a:pt x="4961" y="1942"/>
                </a:cubicBezTo>
                <a:cubicBezTo>
                  <a:pt x="4903" y="1874"/>
                  <a:pt x="4903" y="1874"/>
                  <a:pt x="4903" y="1874"/>
                </a:cubicBezTo>
                <a:cubicBezTo>
                  <a:pt x="4903" y="1870"/>
                  <a:pt x="4903" y="1870"/>
                  <a:pt x="4903" y="1870"/>
                </a:cubicBezTo>
                <a:cubicBezTo>
                  <a:pt x="4900" y="1870"/>
                  <a:pt x="4900" y="1870"/>
                  <a:pt x="4900" y="1870"/>
                </a:cubicBezTo>
                <a:cubicBezTo>
                  <a:pt x="4829" y="1935"/>
                  <a:pt x="4829" y="1935"/>
                  <a:pt x="4829" y="1935"/>
                </a:cubicBezTo>
                <a:close/>
                <a:moveTo>
                  <a:pt x="4738" y="2019"/>
                </a:moveTo>
                <a:cubicBezTo>
                  <a:pt x="4735" y="2019"/>
                  <a:pt x="4735" y="2019"/>
                  <a:pt x="4735" y="2019"/>
                </a:cubicBezTo>
                <a:cubicBezTo>
                  <a:pt x="4738" y="2023"/>
                  <a:pt x="4738" y="2023"/>
                  <a:pt x="4738" y="2023"/>
                </a:cubicBezTo>
                <a:cubicBezTo>
                  <a:pt x="4793" y="2091"/>
                  <a:pt x="4793" y="2091"/>
                  <a:pt x="4793" y="2091"/>
                </a:cubicBezTo>
                <a:cubicBezTo>
                  <a:pt x="4796" y="2094"/>
                  <a:pt x="4796" y="2094"/>
                  <a:pt x="4796" y="2094"/>
                </a:cubicBezTo>
                <a:cubicBezTo>
                  <a:pt x="4800" y="2091"/>
                  <a:pt x="4800" y="2091"/>
                  <a:pt x="4800" y="2091"/>
                </a:cubicBezTo>
                <a:cubicBezTo>
                  <a:pt x="4871" y="2026"/>
                  <a:pt x="4871" y="2026"/>
                  <a:pt x="4871" y="2026"/>
                </a:cubicBezTo>
                <a:cubicBezTo>
                  <a:pt x="4874" y="2026"/>
                  <a:pt x="4874" y="2026"/>
                  <a:pt x="4874" y="2026"/>
                </a:cubicBezTo>
                <a:cubicBezTo>
                  <a:pt x="4871" y="2023"/>
                  <a:pt x="4871" y="2023"/>
                  <a:pt x="4871" y="2023"/>
                </a:cubicBezTo>
                <a:cubicBezTo>
                  <a:pt x="4812" y="1955"/>
                  <a:pt x="4812" y="1955"/>
                  <a:pt x="4812" y="1955"/>
                </a:cubicBezTo>
                <a:cubicBezTo>
                  <a:pt x="4812" y="1951"/>
                  <a:pt x="4812" y="1951"/>
                  <a:pt x="4812" y="1951"/>
                </a:cubicBezTo>
                <a:cubicBezTo>
                  <a:pt x="4809" y="1955"/>
                  <a:pt x="4809" y="1955"/>
                  <a:pt x="4809" y="1955"/>
                </a:cubicBezTo>
                <a:cubicBezTo>
                  <a:pt x="4738" y="2019"/>
                  <a:pt x="4738" y="2019"/>
                  <a:pt x="4738" y="2019"/>
                </a:cubicBezTo>
                <a:close/>
                <a:moveTo>
                  <a:pt x="4644" y="2100"/>
                </a:moveTo>
                <a:cubicBezTo>
                  <a:pt x="4644" y="2103"/>
                  <a:pt x="4644" y="2103"/>
                  <a:pt x="4644" y="2103"/>
                </a:cubicBezTo>
                <a:cubicBezTo>
                  <a:pt x="4644" y="2103"/>
                  <a:pt x="4644" y="2103"/>
                  <a:pt x="4644" y="2103"/>
                </a:cubicBezTo>
                <a:cubicBezTo>
                  <a:pt x="4702" y="2171"/>
                  <a:pt x="4702" y="2171"/>
                  <a:pt x="4702" y="2171"/>
                </a:cubicBezTo>
                <a:cubicBezTo>
                  <a:pt x="4706" y="2175"/>
                  <a:pt x="4706" y="2175"/>
                  <a:pt x="4706" y="2175"/>
                </a:cubicBezTo>
                <a:cubicBezTo>
                  <a:pt x="4709" y="2175"/>
                  <a:pt x="4709" y="2175"/>
                  <a:pt x="4709" y="2175"/>
                </a:cubicBezTo>
                <a:cubicBezTo>
                  <a:pt x="4780" y="2110"/>
                  <a:pt x="4780" y="2110"/>
                  <a:pt x="4780" y="2110"/>
                </a:cubicBezTo>
                <a:cubicBezTo>
                  <a:pt x="4783" y="2107"/>
                  <a:pt x="4783" y="2107"/>
                  <a:pt x="4783" y="2107"/>
                </a:cubicBezTo>
                <a:cubicBezTo>
                  <a:pt x="4780" y="2103"/>
                  <a:pt x="4780" y="2103"/>
                  <a:pt x="4780" y="2103"/>
                </a:cubicBezTo>
                <a:cubicBezTo>
                  <a:pt x="4722" y="2036"/>
                  <a:pt x="4722" y="2036"/>
                  <a:pt x="4722" y="2036"/>
                </a:cubicBezTo>
                <a:cubicBezTo>
                  <a:pt x="4719" y="2032"/>
                  <a:pt x="4719" y="2032"/>
                  <a:pt x="4719" y="2032"/>
                </a:cubicBezTo>
                <a:cubicBezTo>
                  <a:pt x="4719" y="2036"/>
                  <a:pt x="4719" y="2036"/>
                  <a:pt x="4719" y="2036"/>
                </a:cubicBezTo>
                <a:cubicBezTo>
                  <a:pt x="4644" y="2100"/>
                  <a:pt x="4644" y="2100"/>
                  <a:pt x="4644" y="2100"/>
                </a:cubicBezTo>
                <a:close/>
                <a:moveTo>
                  <a:pt x="4554" y="2181"/>
                </a:moveTo>
                <a:cubicBezTo>
                  <a:pt x="4550" y="2184"/>
                  <a:pt x="4550" y="2184"/>
                  <a:pt x="4550" y="2184"/>
                </a:cubicBezTo>
                <a:cubicBezTo>
                  <a:pt x="4554" y="2188"/>
                  <a:pt x="4554" y="2188"/>
                  <a:pt x="4554" y="2188"/>
                </a:cubicBezTo>
                <a:cubicBezTo>
                  <a:pt x="4612" y="2256"/>
                  <a:pt x="4612" y="2256"/>
                  <a:pt x="4612" y="2256"/>
                </a:cubicBezTo>
                <a:cubicBezTo>
                  <a:pt x="4615" y="2259"/>
                  <a:pt x="4615" y="2259"/>
                  <a:pt x="4615" y="2259"/>
                </a:cubicBezTo>
                <a:cubicBezTo>
                  <a:pt x="4615" y="2256"/>
                  <a:pt x="4615" y="2256"/>
                  <a:pt x="4615" y="2256"/>
                </a:cubicBezTo>
                <a:cubicBezTo>
                  <a:pt x="4689" y="2191"/>
                  <a:pt x="4689" y="2191"/>
                  <a:pt x="4689" y="2191"/>
                </a:cubicBezTo>
                <a:cubicBezTo>
                  <a:pt x="4689" y="2188"/>
                  <a:pt x="4689" y="2188"/>
                  <a:pt x="4689" y="2188"/>
                </a:cubicBezTo>
                <a:cubicBezTo>
                  <a:pt x="4689" y="2188"/>
                  <a:pt x="4689" y="2188"/>
                  <a:pt x="4689" y="2188"/>
                </a:cubicBezTo>
                <a:cubicBezTo>
                  <a:pt x="4631" y="2116"/>
                  <a:pt x="4631" y="2116"/>
                  <a:pt x="4631" y="2116"/>
                </a:cubicBezTo>
                <a:cubicBezTo>
                  <a:pt x="4628" y="2113"/>
                  <a:pt x="4628" y="2113"/>
                  <a:pt x="4628" y="2113"/>
                </a:cubicBezTo>
                <a:cubicBezTo>
                  <a:pt x="4625" y="2116"/>
                  <a:pt x="4625" y="2116"/>
                  <a:pt x="4625" y="2116"/>
                </a:cubicBezTo>
                <a:cubicBezTo>
                  <a:pt x="4554" y="2181"/>
                  <a:pt x="4554" y="2181"/>
                  <a:pt x="4554" y="2181"/>
                </a:cubicBezTo>
                <a:close/>
                <a:moveTo>
                  <a:pt x="4463" y="2262"/>
                </a:moveTo>
                <a:cubicBezTo>
                  <a:pt x="4460" y="2265"/>
                  <a:pt x="4460" y="2265"/>
                  <a:pt x="4460" y="2265"/>
                </a:cubicBezTo>
                <a:cubicBezTo>
                  <a:pt x="4463" y="2269"/>
                  <a:pt x="4463" y="2269"/>
                  <a:pt x="4463" y="2269"/>
                </a:cubicBezTo>
                <a:cubicBezTo>
                  <a:pt x="4521" y="2337"/>
                  <a:pt x="4521" y="2337"/>
                  <a:pt x="4521" y="2337"/>
                </a:cubicBezTo>
                <a:cubicBezTo>
                  <a:pt x="4521" y="2340"/>
                  <a:pt x="4521" y="2340"/>
                  <a:pt x="4521" y="2340"/>
                </a:cubicBezTo>
                <a:cubicBezTo>
                  <a:pt x="4524" y="2337"/>
                  <a:pt x="4524" y="2337"/>
                  <a:pt x="4524" y="2337"/>
                </a:cubicBezTo>
                <a:cubicBezTo>
                  <a:pt x="4596" y="2272"/>
                  <a:pt x="4596" y="2272"/>
                  <a:pt x="4596" y="2272"/>
                </a:cubicBezTo>
                <a:cubicBezTo>
                  <a:pt x="4599" y="2272"/>
                  <a:pt x="4599" y="2272"/>
                  <a:pt x="4599" y="2272"/>
                </a:cubicBezTo>
                <a:cubicBezTo>
                  <a:pt x="4599" y="2269"/>
                  <a:pt x="4599" y="2269"/>
                  <a:pt x="4599" y="2269"/>
                </a:cubicBezTo>
                <a:cubicBezTo>
                  <a:pt x="4541" y="2201"/>
                  <a:pt x="4541" y="2201"/>
                  <a:pt x="4541" y="2201"/>
                </a:cubicBezTo>
                <a:cubicBezTo>
                  <a:pt x="4537" y="2197"/>
                  <a:pt x="4537" y="2197"/>
                  <a:pt x="4537" y="2197"/>
                </a:cubicBezTo>
                <a:cubicBezTo>
                  <a:pt x="4534" y="2197"/>
                  <a:pt x="4534" y="2197"/>
                  <a:pt x="4534" y="2197"/>
                </a:cubicBezTo>
                <a:cubicBezTo>
                  <a:pt x="4463" y="2262"/>
                  <a:pt x="4463" y="2262"/>
                  <a:pt x="4463" y="2262"/>
                </a:cubicBezTo>
                <a:close/>
                <a:moveTo>
                  <a:pt x="4372" y="2346"/>
                </a:moveTo>
                <a:cubicBezTo>
                  <a:pt x="4369" y="2346"/>
                  <a:pt x="4369" y="2346"/>
                  <a:pt x="4369" y="2346"/>
                </a:cubicBezTo>
                <a:cubicBezTo>
                  <a:pt x="4372" y="2349"/>
                  <a:pt x="4372" y="2349"/>
                  <a:pt x="4372" y="2349"/>
                </a:cubicBezTo>
                <a:cubicBezTo>
                  <a:pt x="4431" y="2417"/>
                  <a:pt x="4431" y="2417"/>
                  <a:pt x="4431" y="2417"/>
                </a:cubicBezTo>
                <a:cubicBezTo>
                  <a:pt x="4431" y="2421"/>
                  <a:pt x="4431" y="2421"/>
                  <a:pt x="4431" y="2421"/>
                </a:cubicBezTo>
                <a:cubicBezTo>
                  <a:pt x="4434" y="2417"/>
                  <a:pt x="4434" y="2417"/>
                  <a:pt x="4434" y="2417"/>
                </a:cubicBezTo>
                <a:cubicBezTo>
                  <a:pt x="4505" y="2353"/>
                  <a:pt x="4505" y="2353"/>
                  <a:pt x="4505" y="2353"/>
                </a:cubicBezTo>
                <a:cubicBezTo>
                  <a:pt x="4508" y="2353"/>
                  <a:pt x="4508" y="2353"/>
                  <a:pt x="4508" y="2353"/>
                </a:cubicBezTo>
                <a:cubicBezTo>
                  <a:pt x="4505" y="2349"/>
                  <a:pt x="4505" y="2349"/>
                  <a:pt x="4505" y="2349"/>
                </a:cubicBezTo>
                <a:cubicBezTo>
                  <a:pt x="4450" y="2282"/>
                  <a:pt x="4450" y="2282"/>
                  <a:pt x="4450" y="2282"/>
                </a:cubicBezTo>
                <a:cubicBezTo>
                  <a:pt x="4447" y="2278"/>
                  <a:pt x="4447" y="2278"/>
                  <a:pt x="4447" y="2278"/>
                </a:cubicBezTo>
                <a:cubicBezTo>
                  <a:pt x="4443" y="2282"/>
                  <a:pt x="4443" y="2282"/>
                  <a:pt x="4443" y="2282"/>
                </a:cubicBezTo>
                <a:cubicBezTo>
                  <a:pt x="4372" y="2346"/>
                  <a:pt x="4372" y="2346"/>
                  <a:pt x="4372" y="2346"/>
                </a:cubicBezTo>
                <a:close/>
                <a:moveTo>
                  <a:pt x="4282" y="2427"/>
                </a:moveTo>
                <a:cubicBezTo>
                  <a:pt x="4278" y="2427"/>
                  <a:pt x="4278" y="2427"/>
                  <a:pt x="4278" y="2427"/>
                </a:cubicBezTo>
                <a:cubicBezTo>
                  <a:pt x="4282" y="2430"/>
                  <a:pt x="4282" y="2430"/>
                  <a:pt x="4282" y="2430"/>
                </a:cubicBezTo>
                <a:cubicBezTo>
                  <a:pt x="4337" y="2498"/>
                  <a:pt x="4337" y="2498"/>
                  <a:pt x="4337" y="2498"/>
                </a:cubicBezTo>
                <a:cubicBezTo>
                  <a:pt x="4340" y="2502"/>
                  <a:pt x="4340" y="2502"/>
                  <a:pt x="4340" y="2502"/>
                </a:cubicBezTo>
                <a:cubicBezTo>
                  <a:pt x="4343" y="2502"/>
                  <a:pt x="4343" y="2502"/>
                  <a:pt x="4343" y="2502"/>
                </a:cubicBezTo>
                <a:cubicBezTo>
                  <a:pt x="4414" y="2437"/>
                  <a:pt x="4414" y="2437"/>
                  <a:pt x="4414" y="2437"/>
                </a:cubicBezTo>
                <a:cubicBezTo>
                  <a:pt x="4418" y="2434"/>
                  <a:pt x="4418" y="2434"/>
                  <a:pt x="4418" y="2434"/>
                </a:cubicBezTo>
                <a:cubicBezTo>
                  <a:pt x="4414" y="2430"/>
                  <a:pt x="4414" y="2430"/>
                  <a:pt x="4414" y="2430"/>
                </a:cubicBezTo>
                <a:cubicBezTo>
                  <a:pt x="4356" y="2362"/>
                  <a:pt x="4356" y="2362"/>
                  <a:pt x="4356" y="2362"/>
                </a:cubicBezTo>
                <a:cubicBezTo>
                  <a:pt x="4356" y="2359"/>
                  <a:pt x="4356" y="2359"/>
                  <a:pt x="4356" y="2359"/>
                </a:cubicBezTo>
                <a:cubicBezTo>
                  <a:pt x="4353" y="2362"/>
                  <a:pt x="4353" y="2362"/>
                  <a:pt x="4353" y="2362"/>
                </a:cubicBezTo>
                <a:cubicBezTo>
                  <a:pt x="4282" y="2427"/>
                  <a:pt x="4282" y="2427"/>
                  <a:pt x="4282" y="2427"/>
                </a:cubicBezTo>
                <a:close/>
                <a:moveTo>
                  <a:pt x="4152" y="2540"/>
                </a:moveTo>
                <a:cubicBezTo>
                  <a:pt x="4152" y="2544"/>
                  <a:pt x="4152" y="2544"/>
                  <a:pt x="4152" y="2544"/>
                </a:cubicBezTo>
                <a:cubicBezTo>
                  <a:pt x="4152" y="2547"/>
                  <a:pt x="4152" y="2547"/>
                  <a:pt x="4152" y="2547"/>
                </a:cubicBezTo>
                <a:cubicBezTo>
                  <a:pt x="4210" y="2615"/>
                  <a:pt x="4210" y="2615"/>
                  <a:pt x="4210" y="2615"/>
                </a:cubicBezTo>
                <a:cubicBezTo>
                  <a:pt x="4214" y="2618"/>
                  <a:pt x="4214" y="2618"/>
                  <a:pt x="4214" y="2618"/>
                </a:cubicBezTo>
                <a:cubicBezTo>
                  <a:pt x="4214" y="2615"/>
                  <a:pt x="4214" y="2615"/>
                  <a:pt x="4214" y="2615"/>
                </a:cubicBezTo>
                <a:cubicBezTo>
                  <a:pt x="4324" y="2518"/>
                  <a:pt x="4324" y="2518"/>
                  <a:pt x="4324" y="2518"/>
                </a:cubicBezTo>
                <a:cubicBezTo>
                  <a:pt x="4327" y="2515"/>
                  <a:pt x="4327" y="2515"/>
                  <a:pt x="4327" y="2515"/>
                </a:cubicBezTo>
                <a:cubicBezTo>
                  <a:pt x="4324" y="2511"/>
                  <a:pt x="4324" y="2511"/>
                  <a:pt x="4324" y="2511"/>
                </a:cubicBezTo>
                <a:cubicBezTo>
                  <a:pt x="4265" y="2443"/>
                  <a:pt x="4265" y="2443"/>
                  <a:pt x="4265" y="2443"/>
                </a:cubicBezTo>
                <a:cubicBezTo>
                  <a:pt x="4265" y="2440"/>
                  <a:pt x="4265" y="2440"/>
                  <a:pt x="4265" y="2440"/>
                </a:cubicBezTo>
                <a:cubicBezTo>
                  <a:pt x="4262" y="2443"/>
                  <a:pt x="4262" y="2443"/>
                  <a:pt x="4262" y="2443"/>
                </a:cubicBezTo>
                <a:cubicBezTo>
                  <a:pt x="4152" y="2540"/>
                  <a:pt x="4152" y="2540"/>
                  <a:pt x="4152" y="2540"/>
                </a:cubicBezTo>
                <a:close/>
                <a:moveTo>
                  <a:pt x="5816" y="1210"/>
                </a:moveTo>
                <a:cubicBezTo>
                  <a:pt x="5813" y="1213"/>
                  <a:pt x="5813" y="1213"/>
                  <a:pt x="5813" y="1213"/>
                </a:cubicBezTo>
                <a:cubicBezTo>
                  <a:pt x="5816" y="1213"/>
                  <a:pt x="5816" y="1213"/>
                  <a:pt x="5816" y="1213"/>
                </a:cubicBezTo>
                <a:cubicBezTo>
                  <a:pt x="5874" y="1285"/>
                  <a:pt x="5874" y="1285"/>
                  <a:pt x="5874" y="1285"/>
                </a:cubicBezTo>
                <a:cubicBezTo>
                  <a:pt x="5874" y="1285"/>
                  <a:pt x="5874" y="1285"/>
                  <a:pt x="5874" y="1285"/>
                </a:cubicBezTo>
                <a:cubicBezTo>
                  <a:pt x="5877" y="1285"/>
                  <a:pt x="5877" y="1285"/>
                  <a:pt x="5877" y="1285"/>
                </a:cubicBezTo>
                <a:cubicBezTo>
                  <a:pt x="5949" y="1220"/>
                  <a:pt x="5949" y="1220"/>
                  <a:pt x="5949" y="1220"/>
                </a:cubicBezTo>
                <a:cubicBezTo>
                  <a:pt x="5952" y="1217"/>
                  <a:pt x="5952" y="1217"/>
                  <a:pt x="5952" y="1217"/>
                </a:cubicBezTo>
                <a:cubicBezTo>
                  <a:pt x="5949" y="1213"/>
                  <a:pt x="5949" y="1213"/>
                  <a:pt x="5949" y="1213"/>
                </a:cubicBezTo>
                <a:cubicBezTo>
                  <a:pt x="5894" y="1145"/>
                  <a:pt x="5894" y="1145"/>
                  <a:pt x="5894" y="1145"/>
                </a:cubicBezTo>
                <a:cubicBezTo>
                  <a:pt x="5890" y="1142"/>
                  <a:pt x="5890" y="1142"/>
                  <a:pt x="5890" y="1142"/>
                </a:cubicBezTo>
                <a:cubicBezTo>
                  <a:pt x="5887" y="1145"/>
                  <a:pt x="5887" y="1145"/>
                  <a:pt x="5887" y="1145"/>
                </a:cubicBezTo>
                <a:cubicBezTo>
                  <a:pt x="5816" y="1210"/>
                  <a:pt x="5816" y="1210"/>
                  <a:pt x="5816" y="1210"/>
                </a:cubicBezTo>
                <a:close/>
                <a:moveTo>
                  <a:pt x="5725" y="1291"/>
                </a:moveTo>
                <a:cubicBezTo>
                  <a:pt x="5722" y="1294"/>
                  <a:pt x="5722" y="1294"/>
                  <a:pt x="5722" y="1294"/>
                </a:cubicBezTo>
                <a:cubicBezTo>
                  <a:pt x="5725" y="1298"/>
                  <a:pt x="5725" y="1298"/>
                  <a:pt x="5725" y="1298"/>
                </a:cubicBezTo>
                <a:cubicBezTo>
                  <a:pt x="5780" y="1366"/>
                  <a:pt x="5780" y="1366"/>
                  <a:pt x="5780" y="1366"/>
                </a:cubicBezTo>
                <a:cubicBezTo>
                  <a:pt x="5783" y="1369"/>
                  <a:pt x="5783" y="1369"/>
                  <a:pt x="5783" y="1369"/>
                </a:cubicBezTo>
                <a:cubicBezTo>
                  <a:pt x="5787" y="1366"/>
                  <a:pt x="5787" y="1366"/>
                  <a:pt x="5787" y="1366"/>
                </a:cubicBezTo>
                <a:cubicBezTo>
                  <a:pt x="5858" y="1301"/>
                  <a:pt x="5858" y="1301"/>
                  <a:pt x="5858" y="1301"/>
                </a:cubicBezTo>
                <a:cubicBezTo>
                  <a:pt x="5861" y="1298"/>
                  <a:pt x="5861" y="1298"/>
                  <a:pt x="5861" y="1298"/>
                </a:cubicBezTo>
                <a:cubicBezTo>
                  <a:pt x="5858" y="1298"/>
                  <a:pt x="5858" y="1298"/>
                  <a:pt x="5858" y="1298"/>
                </a:cubicBezTo>
                <a:cubicBezTo>
                  <a:pt x="5803" y="1226"/>
                  <a:pt x="5803" y="1226"/>
                  <a:pt x="5803" y="1226"/>
                </a:cubicBezTo>
                <a:cubicBezTo>
                  <a:pt x="5800" y="1226"/>
                  <a:pt x="5800" y="1226"/>
                  <a:pt x="5800" y="1226"/>
                </a:cubicBezTo>
                <a:cubicBezTo>
                  <a:pt x="5796" y="1226"/>
                  <a:pt x="5796" y="1226"/>
                  <a:pt x="5796" y="1226"/>
                </a:cubicBezTo>
                <a:cubicBezTo>
                  <a:pt x="5725" y="1291"/>
                  <a:pt x="5725" y="1291"/>
                  <a:pt x="5725" y="1291"/>
                </a:cubicBezTo>
                <a:close/>
                <a:moveTo>
                  <a:pt x="5635" y="1372"/>
                </a:moveTo>
                <a:cubicBezTo>
                  <a:pt x="5631" y="1375"/>
                  <a:pt x="5631" y="1375"/>
                  <a:pt x="5631" y="1375"/>
                </a:cubicBezTo>
                <a:cubicBezTo>
                  <a:pt x="5635" y="1378"/>
                  <a:pt x="5635" y="1378"/>
                  <a:pt x="5635" y="1378"/>
                </a:cubicBezTo>
                <a:cubicBezTo>
                  <a:pt x="5690" y="1446"/>
                  <a:pt x="5690" y="1446"/>
                  <a:pt x="5690" y="1446"/>
                </a:cubicBezTo>
                <a:cubicBezTo>
                  <a:pt x="5693" y="1450"/>
                  <a:pt x="5693" y="1450"/>
                  <a:pt x="5693" y="1450"/>
                </a:cubicBezTo>
                <a:cubicBezTo>
                  <a:pt x="5696" y="1446"/>
                  <a:pt x="5696" y="1446"/>
                  <a:pt x="5696" y="1446"/>
                </a:cubicBezTo>
                <a:cubicBezTo>
                  <a:pt x="5767" y="1382"/>
                  <a:pt x="5767" y="1382"/>
                  <a:pt x="5767" y="1382"/>
                </a:cubicBezTo>
                <a:cubicBezTo>
                  <a:pt x="5771" y="1382"/>
                  <a:pt x="5771" y="1382"/>
                  <a:pt x="5771" y="1382"/>
                </a:cubicBezTo>
                <a:cubicBezTo>
                  <a:pt x="5767" y="1378"/>
                  <a:pt x="5767" y="1378"/>
                  <a:pt x="5767" y="1378"/>
                </a:cubicBezTo>
                <a:cubicBezTo>
                  <a:pt x="5709" y="1311"/>
                  <a:pt x="5709" y="1311"/>
                  <a:pt x="5709" y="1311"/>
                </a:cubicBezTo>
                <a:cubicBezTo>
                  <a:pt x="5709" y="1307"/>
                  <a:pt x="5709" y="1307"/>
                  <a:pt x="5709" y="1307"/>
                </a:cubicBezTo>
                <a:cubicBezTo>
                  <a:pt x="5706" y="1311"/>
                  <a:pt x="5706" y="1311"/>
                  <a:pt x="5706" y="1311"/>
                </a:cubicBezTo>
                <a:cubicBezTo>
                  <a:pt x="5635" y="1372"/>
                  <a:pt x="5635" y="1372"/>
                  <a:pt x="5635" y="1372"/>
                </a:cubicBezTo>
                <a:close/>
                <a:moveTo>
                  <a:pt x="5541" y="1456"/>
                </a:moveTo>
                <a:cubicBezTo>
                  <a:pt x="5541" y="1456"/>
                  <a:pt x="5541" y="1456"/>
                  <a:pt x="5541" y="1456"/>
                </a:cubicBezTo>
                <a:cubicBezTo>
                  <a:pt x="5541" y="1459"/>
                  <a:pt x="5541" y="1459"/>
                  <a:pt x="5541" y="1459"/>
                </a:cubicBezTo>
                <a:cubicBezTo>
                  <a:pt x="5599" y="1527"/>
                  <a:pt x="5599" y="1527"/>
                  <a:pt x="5599" y="1527"/>
                </a:cubicBezTo>
                <a:cubicBezTo>
                  <a:pt x="5602" y="1531"/>
                  <a:pt x="5602" y="1531"/>
                  <a:pt x="5602" y="1531"/>
                </a:cubicBezTo>
                <a:cubicBezTo>
                  <a:pt x="5605" y="1527"/>
                  <a:pt x="5605" y="1527"/>
                  <a:pt x="5605" y="1527"/>
                </a:cubicBezTo>
                <a:cubicBezTo>
                  <a:pt x="5677" y="1466"/>
                  <a:pt x="5677" y="1466"/>
                  <a:pt x="5677" y="1466"/>
                </a:cubicBezTo>
                <a:cubicBezTo>
                  <a:pt x="5680" y="1463"/>
                  <a:pt x="5680" y="1463"/>
                  <a:pt x="5680" y="1463"/>
                </a:cubicBezTo>
                <a:cubicBezTo>
                  <a:pt x="5677" y="1459"/>
                  <a:pt x="5677" y="1459"/>
                  <a:pt x="5677" y="1459"/>
                </a:cubicBezTo>
                <a:cubicBezTo>
                  <a:pt x="5618" y="1391"/>
                  <a:pt x="5618" y="1391"/>
                  <a:pt x="5618" y="1391"/>
                </a:cubicBezTo>
                <a:cubicBezTo>
                  <a:pt x="5615" y="1388"/>
                  <a:pt x="5615" y="1388"/>
                  <a:pt x="5615" y="1388"/>
                </a:cubicBezTo>
                <a:cubicBezTo>
                  <a:pt x="5615" y="1391"/>
                  <a:pt x="5615" y="1391"/>
                  <a:pt x="5615" y="1391"/>
                </a:cubicBezTo>
                <a:cubicBezTo>
                  <a:pt x="5541" y="1456"/>
                  <a:pt x="5541" y="1456"/>
                  <a:pt x="5541" y="1456"/>
                </a:cubicBezTo>
                <a:close/>
                <a:moveTo>
                  <a:pt x="5450" y="1537"/>
                </a:moveTo>
                <a:cubicBezTo>
                  <a:pt x="5450" y="1540"/>
                  <a:pt x="5450" y="1540"/>
                  <a:pt x="5450" y="1540"/>
                </a:cubicBezTo>
                <a:cubicBezTo>
                  <a:pt x="5450" y="1540"/>
                  <a:pt x="5450" y="1540"/>
                  <a:pt x="5450" y="1540"/>
                </a:cubicBezTo>
                <a:cubicBezTo>
                  <a:pt x="5508" y="1612"/>
                  <a:pt x="5508" y="1612"/>
                  <a:pt x="5508" y="1612"/>
                </a:cubicBezTo>
                <a:cubicBezTo>
                  <a:pt x="5512" y="1612"/>
                  <a:pt x="5512" y="1612"/>
                  <a:pt x="5512" y="1612"/>
                </a:cubicBezTo>
                <a:cubicBezTo>
                  <a:pt x="5512" y="1612"/>
                  <a:pt x="5512" y="1612"/>
                  <a:pt x="5512" y="1612"/>
                </a:cubicBezTo>
                <a:cubicBezTo>
                  <a:pt x="5586" y="1547"/>
                  <a:pt x="5586" y="1547"/>
                  <a:pt x="5586" y="1547"/>
                </a:cubicBezTo>
                <a:cubicBezTo>
                  <a:pt x="5586" y="1544"/>
                  <a:pt x="5586" y="1544"/>
                  <a:pt x="5586" y="1544"/>
                </a:cubicBezTo>
                <a:cubicBezTo>
                  <a:pt x="5586" y="1540"/>
                  <a:pt x="5586" y="1540"/>
                  <a:pt x="5586" y="1540"/>
                </a:cubicBezTo>
                <a:cubicBezTo>
                  <a:pt x="5528" y="1472"/>
                  <a:pt x="5528" y="1472"/>
                  <a:pt x="5528" y="1472"/>
                </a:cubicBezTo>
                <a:cubicBezTo>
                  <a:pt x="5525" y="1469"/>
                  <a:pt x="5525" y="1469"/>
                  <a:pt x="5525" y="1469"/>
                </a:cubicBezTo>
                <a:cubicBezTo>
                  <a:pt x="5521" y="1472"/>
                  <a:pt x="5521" y="1472"/>
                  <a:pt x="5521" y="1472"/>
                </a:cubicBezTo>
                <a:cubicBezTo>
                  <a:pt x="5450" y="1537"/>
                  <a:pt x="5450" y="1537"/>
                  <a:pt x="5450" y="1537"/>
                </a:cubicBezTo>
                <a:close/>
                <a:moveTo>
                  <a:pt x="5359" y="1618"/>
                </a:moveTo>
                <a:cubicBezTo>
                  <a:pt x="5356" y="1621"/>
                  <a:pt x="5356" y="1621"/>
                  <a:pt x="5356" y="1621"/>
                </a:cubicBezTo>
                <a:cubicBezTo>
                  <a:pt x="5359" y="1624"/>
                  <a:pt x="5359" y="1624"/>
                  <a:pt x="5359" y="1624"/>
                </a:cubicBezTo>
                <a:cubicBezTo>
                  <a:pt x="5418" y="1692"/>
                  <a:pt x="5418" y="1692"/>
                  <a:pt x="5418" y="1692"/>
                </a:cubicBezTo>
                <a:cubicBezTo>
                  <a:pt x="5418" y="1696"/>
                  <a:pt x="5418" y="1696"/>
                  <a:pt x="5418" y="1696"/>
                </a:cubicBezTo>
                <a:cubicBezTo>
                  <a:pt x="5421" y="1692"/>
                  <a:pt x="5421" y="1692"/>
                  <a:pt x="5421" y="1692"/>
                </a:cubicBezTo>
                <a:cubicBezTo>
                  <a:pt x="5492" y="1628"/>
                  <a:pt x="5492" y="1628"/>
                  <a:pt x="5492" y="1628"/>
                </a:cubicBezTo>
                <a:cubicBezTo>
                  <a:pt x="5495" y="1624"/>
                  <a:pt x="5495" y="1624"/>
                  <a:pt x="5495" y="1624"/>
                </a:cubicBezTo>
                <a:cubicBezTo>
                  <a:pt x="5495" y="1624"/>
                  <a:pt x="5495" y="1624"/>
                  <a:pt x="5495" y="1624"/>
                </a:cubicBezTo>
                <a:cubicBezTo>
                  <a:pt x="5437" y="1553"/>
                  <a:pt x="5437" y="1553"/>
                  <a:pt x="5437" y="1553"/>
                </a:cubicBezTo>
                <a:cubicBezTo>
                  <a:pt x="5434" y="1553"/>
                  <a:pt x="5434" y="1553"/>
                  <a:pt x="5434" y="1553"/>
                </a:cubicBezTo>
                <a:cubicBezTo>
                  <a:pt x="5431" y="1553"/>
                  <a:pt x="5431" y="1553"/>
                  <a:pt x="5431" y="1553"/>
                </a:cubicBezTo>
                <a:cubicBezTo>
                  <a:pt x="5359" y="1618"/>
                  <a:pt x="5359" y="1618"/>
                  <a:pt x="5359" y="1618"/>
                </a:cubicBezTo>
                <a:close/>
                <a:moveTo>
                  <a:pt x="5269" y="1699"/>
                </a:moveTo>
                <a:cubicBezTo>
                  <a:pt x="5266" y="1702"/>
                  <a:pt x="5266" y="1702"/>
                  <a:pt x="5266" y="1702"/>
                </a:cubicBezTo>
                <a:cubicBezTo>
                  <a:pt x="5269" y="1705"/>
                  <a:pt x="5269" y="1705"/>
                  <a:pt x="5269" y="1705"/>
                </a:cubicBezTo>
                <a:cubicBezTo>
                  <a:pt x="5327" y="1773"/>
                  <a:pt x="5327" y="1773"/>
                  <a:pt x="5327" y="1773"/>
                </a:cubicBezTo>
                <a:cubicBezTo>
                  <a:pt x="5327" y="1777"/>
                  <a:pt x="5327" y="1777"/>
                  <a:pt x="5327" y="1777"/>
                </a:cubicBezTo>
                <a:cubicBezTo>
                  <a:pt x="5330" y="1773"/>
                  <a:pt x="5330" y="1773"/>
                  <a:pt x="5330" y="1773"/>
                </a:cubicBezTo>
                <a:cubicBezTo>
                  <a:pt x="5402" y="1709"/>
                  <a:pt x="5402" y="1709"/>
                  <a:pt x="5402" y="1709"/>
                </a:cubicBezTo>
                <a:cubicBezTo>
                  <a:pt x="5405" y="1709"/>
                  <a:pt x="5405" y="1709"/>
                  <a:pt x="5405" y="1709"/>
                </a:cubicBezTo>
                <a:cubicBezTo>
                  <a:pt x="5402" y="1705"/>
                  <a:pt x="5402" y="1705"/>
                  <a:pt x="5402" y="1705"/>
                </a:cubicBezTo>
                <a:cubicBezTo>
                  <a:pt x="5347" y="1637"/>
                  <a:pt x="5347" y="1637"/>
                  <a:pt x="5347" y="1637"/>
                </a:cubicBezTo>
                <a:cubicBezTo>
                  <a:pt x="5343" y="1634"/>
                  <a:pt x="5343" y="1634"/>
                  <a:pt x="5343" y="1634"/>
                </a:cubicBezTo>
                <a:cubicBezTo>
                  <a:pt x="5340" y="1637"/>
                  <a:pt x="5340" y="1637"/>
                  <a:pt x="5340" y="1637"/>
                </a:cubicBezTo>
                <a:cubicBezTo>
                  <a:pt x="5269" y="1699"/>
                  <a:pt x="5269" y="1699"/>
                  <a:pt x="5269" y="1699"/>
                </a:cubicBezTo>
                <a:close/>
                <a:moveTo>
                  <a:pt x="5178" y="1783"/>
                </a:moveTo>
                <a:cubicBezTo>
                  <a:pt x="5175" y="1783"/>
                  <a:pt x="5175" y="1783"/>
                  <a:pt x="5175" y="1783"/>
                </a:cubicBezTo>
                <a:cubicBezTo>
                  <a:pt x="5178" y="1786"/>
                  <a:pt x="5178" y="1786"/>
                  <a:pt x="5178" y="1786"/>
                </a:cubicBezTo>
                <a:cubicBezTo>
                  <a:pt x="5233" y="1854"/>
                  <a:pt x="5233" y="1854"/>
                  <a:pt x="5233" y="1854"/>
                </a:cubicBezTo>
                <a:cubicBezTo>
                  <a:pt x="5236" y="1858"/>
                  <a:pt x="5236" y="1858"/>
                  <a:pt x="5236" y="1858"/>
                </a:cubicBezTo>
                <a:cubicBezTo>
                  <a:pt x="5240" y="1854"/>
                  <a:pt x="5240" y="1854"/>
                  <a:pt x="5240" y="1854"/>
                </a:cubicBezTo>
                <a:cubicBezTo>
                  <a:pt x="5311" y="1793"/>
                  <a:pt x="5311" y="1793"/>
                  <a:pt x="5311" y="1793"/>
                </a:cubicBezTo>
                <a:cubicBezTo>
                  <a:pt x="5314" y="1790"/>
                  <a:pt x="5314" y="1790"/>
                  <a:pt x="5314" y="1790"/>
                </a:cubicBezTo>
                <a:cubicBezTo>
                  <a:pt x="5311" y="1786"/>
                  <a:pt x="5311" y="1786"/>
                  <a:pt x="5311" y="1786"/>
                </a:cubicBezTo>
                <a:cubicBezTo>
                  <a:pt x="5253" y="1718"/>
                  <a:pt x="5253" y="1718"/>
                  <a:pt x="5253" y="1718"/>
                </a:cubicBezTo>
                <a:cubicBezTo>
                  <a:pt x="5253" y="1715"/>
                  <a:pt x="5253" y="1715"/>
                  <a:pt x="5253" y="1715"/>
                </a:cubicBezTo>
                <a:cubicBezTo>
                  <a:pt x="5249" y="1718"/>
                  <a:pt x="5249" y="1718"/>
                  <a:pt x="5249" y="1718"/>
                </a:cubicBezTo>
                <a:cubicBezTo>
                  <a:pt x="5178" y="1783"/>
                  <a:pt x="5178" y="1783"/>
                  <a:pt x="5178" y="1783"/>
                </a:cubicBezTo>
                <a:close/>
                <a:moveTo>
                  <a:pt x="5088" y="1864"/>
                </a:moveTo>
                <a:cubicBezTo>
                  <a:pt x="5084" y="1867"/>
                  <a:pt x="5084" y="1867"/>
                  <a:pt x="5084" y="1867"/>
                </a:cubicBezTo>
                <a:cubicBezTo>
                  <a:pt x="5088" y="1867"/>
                  <a:pt x="5088" y="1867"/>
                  <a:pt x="5088" y="1867"/>
                </a:cubicBezTo>
                <a:cubicBezTo>
                  <a:pt x="5143" y="1938"/>
                  <a:pt x="5143" y="1938"/>
                  <a:pt x="5143" y="1938"/>
                </a:cubicBezTo>
                <a:cubicBezTo>
                  <a:pt x="5146" y="1938"/>
                  <a:pt x="5146" y="1938"/>
                  <a:pt x="5146" y="1938"/>
                </a:cubicBezTo>
                <a:cubicBezTo>
                  <a:pt x="5149" y="1938"/>
                  <a:pt x="5149" y="1938"/>
                  <a:pt x="5149" y="1938"/>
                </a:cubicBezTo>
                <a:cubicBezTo>
                  <a:pt x="5220" y="1874"/>
                  <a:pt x="5220" y="1874"/>
                  <a:pt x="5220" y="1874"/>
                </a:cubicBezTo>
                <a:cubicBezTo>
                  <a:pt x="5224" y="1870"/>
                  <a:pt x="5224" y="1870"/>
                  <a:pt x="5224" y="1870"/>
                </a:cubicBezTo>
                <a:cubicBezTo>
                  <a:pt x="5220" y="1867"/>
                  <a:pt x="5220" y="1867"/>
                  <a:pt x="5220" y="1867"/>
                </a:cubicBezTo>
                <a:cubicBezTo>
                  <a:pt x="5162" y="1799"/>
                  <a:pt x="5162" y="1799"/>
                  <a:pt x="5162" y="1799"/>
                </a:cubicBezTo>
                <a:cubicBezTo>
                  <a:pt x="5162" y="1796"/>
                  <a:pt x="5162" y="1796"/>
                  <a:pt x="5162" y="1796"/>
                </a:cubicBezTo>
                <a:cubicBezTo>
                  <a:pt x="5159" y="1799"/>
                  <a:pt x="5159" y="1799"/>
                  <a:pt x="5159" y="1799"/>
                </a:cubicBezTo>
                <a:cubicBezTo>
                  <a:pt x="5088" y="1864"/>
                  <a:pt x="5088" y="1864"/>
                  <a:pt x="5088" y="1864"/>
                </a:cubicBezTo>
                <a:close/>
                <a:moveTo>
                  <a:pt x="4994" y="1945"/>
                </a:moveTo>
                <a:cubicBezTo>
                  <a:pt x="4994" y="1948"/>
                  <a:pt x="4994" y="1948"/>
                  <a:pt x="4994" y="1948"/>
                </a:cubicBezTo>
                <a:cubicBezTo>
                  <a:pt x="4994" y="1951"/>
                  <a:pt x="4994" y="1951"/>
                  <a:pt x="4994" y="1951"/>
                </a:cubicBezTo>
                <a:cubicBezTo>
                  <a:pt x="5052" y="2019"/>
                  <a:pt x="5052" y="2019"/>
                  <a:pt x="5052" y="2019"/>
                </a:cubicBezTo>
                <a:cubicBezTo>
                  <a:pt x="5055" y="2023"/>
                  <a:pt x="5055" y="2023"/>
                  <a:pt x="5055" y="2023"/>
                </a:cubicBezTo>
                <a:cubicBezTo>
                  <a:pt x="5058" y="2019"/>
                  <a:pt x="5058" y="2019"/>
                  <a:pt x="5058" y="2019"/>
                </a:cubicBezTo>
                <a:cubicBezTo>
                  <a:pt x="5130" y="1955"/>
                  <a:pt x="5130" y="1955"/>
                  <a:pt x="5130" y="1955"/>
                </a:cubicBezTo>
                <a:cubicBezTo>
                  <a:pt x="5133" y="1951"/>
                  <a:pt x="5133" y="1951"/>
                  <a:pt x="5133" y="1951"/>
                </a:cubicBezTo>
                <a:cubicBezTo>
                  <a:pt x="5130" y="1951"/>
                  <a:pt x="5130" y="1951"/>
                  <a:pt x="5130" y="1951"/>
                </a:cubicBezTo>
                <a:cubicBezTo>
                  <a:pt x="5071" y="1880"/>
                  <a:pt x="5071" y="1880"/>
                  <a:pt x="5071" y="1880"/>
                </a:cubicBezTo>
                <a:cubicBezTo>
                  <a:pt x="5068" y="1880"/>
                  <a:pt x="5068" y="1880"/>
                  <a:pt x="5068" y="1880"/>
                </a:cubicBezTo>
                <a:cubicBezTo>
                  <a:pt x="5068" y="1880"/>
                  <a:pt x="5068" y="1880"/>
                  <a:pt x="5068" y="1880"/>
                </a:cubicBezTo>
                <a:cubicBezTo>
                  <a:pt x="4994" y="1945"/>
                  <a:pt x="4994" y="1945"/>
                  <a:pt x="4994" y="1945"/>
                </a:cubicBezTo>
                <a:close/>
                <a:moveTo>
                  <a:pt x="4903" y="2026"/>
                </a:moveTo>
                <a:cubicBezTo>
                  <a:pt x="4903" y="2029"/>
                  <a:pt x="4903" y="2029"/>
                  <a:pt x="4903" y="2029"/>
                </a:cubicBezTo>
                <a:cubicBezTo>
                  <a:pt x="4903" y="2032"/>
                  <a:pt x="4903" y="2032"/>
                  <a:pt x="4903" y="2032"/>
                </a:cubicBezTo>
                <a:cubicBezTo>
                  <a:pt x="4961" y="2100"/>
                  <a:pt x="4961" y="2100"/>
                  <a:pt x="4961" y="2100"/>
                </a:cubicBezTo>
                <a:cubicBezTo>
                  <a:pt x="4965" y="2103"/>
                  <a:pt x="4965" y="2103"/>
                  <a:pt x="4965" y="2103"/>
                </a:cubicBezTo>
                <a:cubicBezTo>
                  <a:pt x="4965" y="2100"/>
                  <a:pt x="4965" y="2100"/>
                  <a:pt x="4965" y="2100"/>
                </a:cubicBezTo>
                <a:cubicBezTo>
                  <a:pt x="5039" y="2036"/>
                  <a:pt x="5039" y="2036"/>
                  <a:pt x="5039" y="2036"/>
                </a:cubicBezTo>
                <a:cubicBezTo>
                  <a:pt x="5039" y="2036"/>
                  <a:pt x="5039" y="2036"/>
                  <a:pt x="5039" y="2036"/>
                </a:cubicBezTo>
                <a:cubicBezTo>
                  <a:pt x="5039" y="2032"/>
                  <a:pt x="5039" y="2032"/>
                  <a:pt x="5039" y="2032"/>
                </a:cubicBezTo>
                <a:cubicBezTo>
                  <a:pt x="4981" y="1964"/>
                  <a:pt x="4981" y="1964"/>
                  <a:pt x="4981" y="1964"/>
                </a:cubicBezTo>
                <a:cubicBezTo>
                  <a:pt x="4978" y="1961"/>
                  <a:pt x="4978" y="1961"/>
                  <a:pt x="4978" y="1961"/>
                </a:cubicBezTo>
                <a:cubicBezTo>
                  <a:pt x="4974" y="1964"/>
                  <a:pt x="4974" y="1964"/>
                  <a:pt x="4974" y="1964"/>
                </a:cubicBezTo>
                <a:cubicBezTo>
                  <a:pt x="4903" y="2026"/>
                  <a:pt x="4903" y="2026"/>
                  <a:pt x="4903" y="2026"/>
                </a:cubicBezTo>
                <a:close/>
                <a:moveTo>
                  <a:pt x="4812" y="2110"/>
                </a:moveTo>
                <a:cubicBezTo>
                  <a:pt x="4809" y="2110"/>
                  <a:pt x="4809" y="2110"/>
                  <a:pt x="4809" y="2110"/>
                </a:cubicBezTo>
                <a:cubicBezTo>
                  <a:pt x="4812" y="2113"/>
                  <a:pt x="4812" y="2113"/>
                  <a:pt x="4812" y="2113"/>
                </a:cubicBezTo>
                <a:cubicBezTo>
                  <a:pt x="4871" y="2181"/>
                  <a:pt x="4871" y="2181"/>
                  <a:pt x="4871" y="2181"/>
                </a:cubicBezTo>
                <a:cubicBezTo>
                  <a:pt x="4871" y="2184"/>
                  <a:pt x="4871" y="2184"/>
                  <a:pt x="4871" y="2184"/>
                </a:cubicBezTo>
                <a:cubicBezTo>
                  <a:pt x="4874" y="2181"/>
                  <a:pt x="4874" y="2181"/>
                  <a:pt x="4874" y="2181"/>
                </a:cubicBezTo>
                <a:cubicBezTo>
                  <a:pt x="4945" y="2120"/>
                  <a:pt x="4945" y="2120"/>
                  <a:pt x="4945" y="2120"/>
                </a:cubicBezTo>
                <a:cubicBezTo>
                  <a:pt x="4948" y="2116"/>
                  <a:pt x="4948" y="2116"/>
                  <a:pt x="4948" y="2116"/>
                </a:cubicBezTo>
                <a:cubicBezTo>
                  <a:pt x="4945" y="2113"/>
                  <a:pt x="4945" y="2113"/>
                  <a:pt x="4945" y="2113"/>
                </a:cubicBezTo>
                <a:cubicBezTo>
                  <a:pt x="4890" y="2045"/>
                  <a:pt x="4890" y="2045"/>
                  <a:pt x="4890" y="2045"/>
                </a:cubicBezTo>
                <a:cubicBezTo>
                  <a:pt x="4887" y="2042"/>
                  <a:pt x="4887" y="2042"/>
                  <a:pt x="4887" y="2042"/>
                </a:cubicBezTo>
                <a:cubicBezTo>
                  <a:pt x="4884" y="2045"/>
                  <a:pt x="4884" y="2045"/>
                  <a:pt x="4884" y="2045"/>
                </a:cubicBezTo>
                <a:cubicBezTo>
                  <a:pt x="4812" y="2110"/>
                  <a:pt x="4812" y="2110"/>
                  <a:pt x="4812" y="2110"/>
                </a:cubicBezTo>
                <a:close/>
                <a:moveTo>
                  <a:pt x="4722" y="2191"/>
                </a:moveTo>
                <a:cubicBezTo>
                  <a:pt x="4719" y="2194"/>
                  <a:pt x="4719" y="2194"/>
                  <a:pt x="4719" y="2194"/>
                </a:cubicBezTo>
                <a:cubicBezTo>
                  <a:pt x="4722" y="2194"/>
                  <a:pt x="4722" y="2194"/>
                  <a:pt x="4722" y="2194"/>
                </a:cubicBezTo>
                <a:cubicBezTo>
                  <a:pt x="4780" y="2265"/>
                  <a:pt x="4780" y="2265"/>
                  <a:pt x="4780" y="2265"/>
                </a:cubicBezTo>
                <a:cubicBezTo>
                  <a:pt x="4780" y="2265"/>
                  <a:pt x="4780" y="2265"/>
                  <a:pt x="4780" y="2265"/>
                </a:cubicBezTo>
                <a:cubicBezTo>
                  <a:pt x="4783" y="2265"/>
                  <a:pt x="4783" y="2265"/>
                  <a:pt x="4783" y="2265"/>
                </a:cubicBezTo>
                <a:cubicBezTo>
                  <a:pt x="4855" y="2201"/>
                  <a:pt x="4855" y="2201"/>
                  <a:pt x="4855" y="2201"/>
                </a:cubicBezTo>
                <a:cubicBezTo>
                  <a:pt x="4858" y="2197"/>
                  <a:pt x="4858" y="2197"/>
                  <a:pt x="4858" y="2197"/>
                </a:cubicBezTo>
                <a:cubicBezTo>
                  <a:pt x="4855" y="2194"/>
                  <a:pt x="4855" y="2194"/>
                  <a:pt x="4855" y="2194"/>
                </a:cubicBezTo>
                <a:cubicBezTo>
                  <a:pt x="4800" y="2126"/>
                  <a:pt x="4800" y="2126"/>
                  <a:pt x="4800" y="2126"/>
                </a:cubicBezTo>
                <a:cubicBezTo>
                  <a:pt x="4796" y="2123"/>
                  <a:pt x="4796" y="2123"/>
                  <a:pt x="4796" y="2123"/>
                </a:cubicBezTo>
                <a:cubicBezTo>
                  <a:pt x="4793" y="2126"/>
                  <a:pt x="4793" y="2126"/>
                  <a:pt x="4793" y="2126"/>
                </a:cubicBezTo>
                <a:cubicBezTo>
                  <a:pt x="4722" y="2191"/>
                  <a:pt x="4722" y="2191"/>
                  <a:pt x="4722" y="2191"/>
                </a:cubicBezTo>
                <a:close/>
                <a:moveTo>
                  <a:pt x="4631" y="2272"/>
                </a:moveTo>
                <a:cubicBezTo>
                  <a:pt x="4628" y="2275"/>
                  <a:pt x="4628" y="2275"/>
                  <a:pt x="4628" y="2275"/>
                </a:cubicBezTo>
                <a:cubicBezTo>
                  <a:pt x="4631" y="2278"/>
                  <a:pt x="4631" y="2278"/>
                  <a:pt x="4631" y="2278"/>
                </a:cubicBezTo>
                <a:cubicBezTo>
                  <a:pt x="4686" y="2346"/>
                  <a:pt x="4686" y="2346"/>
                  <a:pt x="4686" y="2346"/>
                </a:cubicBezTo>
                <a:cubicBezTo>
                  <a:pt x="4689" y="2349"/>
                  <a:pt x="4689" y="2349"/>
                  <a:pt x="4689" y="2349"/>
                </a:cubicBezTo>
                <a:cubicBezTo>
                  <a:pt x="4693" y="2346"/>
                  <a:pt x="4693" y="2346"/>
                  <a:pt x="4693" y="2346"/>
                </a:cubicBezTo>
                <a:cubicBezTo>
                  <a:pt x="4764" y="2282"/>
                  <a:pt x="4764" y="2282"/>
                  <a:pt x="4764" y="2282"/>
                </a:cubicBezTo>
                <a:cubicBezTo>
                  <a:pt x="4767" y="2278"/>
                  <a:pt x="4767" y="2278"/>
                  <a:pt x="4767" y="2278"/>
                </a:cubicBezTo>
                <a:cubicBezTo>
                  <a:pt x="4764" y="2278"/>
                  <a:pt x="4764" y="2278"/>
                  <a:pt x="4764" y="2278"/>
                </a:cubicBezTo>
                <a:cubicBezTo>
                  <a:pt x="4706" y="2207"/>
                  <a:pt x="4706" y="2207"/>
                  <a:pt x="4706" y="2207"/>
                </a:cubicBezTo>
                <a:cubicBezTo>
                  <a:pt x="4706" y="2207"/>
                  <a:pt x="4706" y="2207"/>
                  <a:pt x="4706" y="2207"/>
                </a:cubicBezTo>
                <a:cubicBezTo>
                  <a:pt x="4702" y="2207"/>
                  <a:pt x="4702" y="2207"/>
                  <a:pt x="4702" y="2207"/>
                </a:cubicBezTo>
                <a:cubicBezTo>
                  <a:pt x="4631" y="2272"/>
                  <a:pt x="4631" y="2272"/>
                  <a:pt x="4631" y="2272"/>
                </a:cubicBezTo>
                <a:close/>
                <a:moveTo>
                  <a:pt x="4541" y="2353"/>
                </a:moveTo>
                <a:cubicBezTo>
                  <a:pt x="4537" y="2356"/>
                  <a:pt x="4537" y="2356"/>
                  <a:pt x="4537" y="2356"/>
                </a:cubicBezTo>
                <a:cubicBezTo>
                  <a:pt x="4537" y="2359"/>
                  <a:pt x="4537" y="2359"/>
                  <a:pt x="4537" y="2359"/>
                </a:cubicBezTo>
                <a:cubicBezTo>
                  <a:pt x="4596" y="2427"/>
                  <a:pt x="4596" y="2427"/>
                  <a:pt x="4596" y="2427"/>
                </a:cubicBezTo>
                <a:cubicBezTo>
                  <a:pt x="4599" y="2430"/>
                  <a:pt x="4599" y="2430"/>
                  <a:pt x="4599" y="2430"/>
                </a:cubicBezTo>
                <a:cubicBezTo>
                  <a:pt x="4602" y="2427"/>
                  <a:pt x="4602" y="2427"/>
                  <a:pt x="4602" y="2427"/>
                </a:cubicBezTo>
                <a:cubicBezTo>
                  <a:pt x="4673" y="2362"/>
                  <a:pt x="4673" y="2362"/>
                  <a:pt x="4673" y="2362"/>
                </a:cubicBezTo>
                <a:cubicBezTo>
                  <a:pt x="4677" y="2362"/>
                  <a:pt x="4677" y="2362"/>
                  <a:pt x="4677" y="2362"/>
                </a:cubicBezTo>
                <a:cubicBezTo>
                  <a:pt x="4673" y="2359"/>
                  <a:pt x="4673" y="2359"/>
                  <a:pt x="4673" y="2359"/>
                </a:cubicBezTo>
                <a:cubicBezTo>
                  <a:pt x="4615" y="2291"/>
                  <a:pt x="4615" y="2291"/>
                  <a:pt x="4615" y="2291"/>
                </a:cubicBezTo>
                <a:cubicBezTo>
                  <a:pt x="4615" y="2288"/>
                  <a:pt x="4615" y="2288"/>
                  <a:pt x="4615" y="2288"/>
                </a:cubicBezTo>
                <a:cubicBezTo>
                  <a:pt x="4612" y="2288"/>
                  <a:pt x="4612" y="2288"/>
                  <a:pt x="4612" y="2288"/>
                </a:cubicBezTo>
                <a:cubicBezTo>
                  <a:pt x="4541" y="2353"/>
                  <a:pt x="4541" y="2353"/>
                  <a:pt x="4541" y="2353"/>
                </a:cubicBezTo>
                <a:close/>
                <a:moveTo>
                  <a:pt x="4447" y="2437"/>
                </a:moveTo>
                <a:cubicBezTo>
                  <a:pt x="4447" y="2437"/>
                  <a:pt x="4447" y="2437"/>
                  <a:pt x="4447" y="2437"/>
                </a:cubicBezTo>
                <a:cubicBezTo>
                  <a:pt x="4447" y="2440"/>
                  <a:pt x="4447" y="2440"/>
                  <a:pt x="4447" y="2440"/>
                </a:cubicBezTo>
                <a:cubicBezTo>
                  <a:pt x="4505" y="2508"/>
                  <a:pt x="4505" y="2508"/>
                  <a:pt x="4505" y="2508"/>
                </a:cubicBezTo>
                <a:cubicBezTo>
                  <a:pt x="4508" y="2511"/>
                  <a:pt x="4508" y="2511"/>
                  <a:pt x="4508" y="2511"/>
                </a:cubicBezTo>
                <a:cubicBezTo>
                  <a:pt x="4511" y="2508"/>
                  <a:pt x="4511" y="2508"/>
                  <a:pt x="4511" y="2508"/>
                </a:cubicBezTo>
                <a:cubicBezTo>
                  <a:pt x="4583" y="2447"/>
                  <a:pt x="4583" y="2447"/>
                  <a:pt x="4583" y="2447"/>
                </a:cubicBezTo>
                <a:cubicBezTo>
                  <a:pt x="4583" y="2443"/>
                  <a:pt x="4583" y="2443"/>
                  <a:pt x="4583" y="2443"/>
                </a:cubicBezTo>
                <a:cubicBezTo>
                  <a:pt x="4583" y="2440"/>
                  <a:pt x="4583" y="2440"/>
                  <a:pt x="4583" y="2440"/>
                </a:cubicBezTo>
                <a:cubicBezTo>
                  <a:pt x="4524" y="2372"/>
                  <a:pt x="4524" y="2372"/>
                  <a:pt x="4524" y="2372"/>
                </a:cubicBezTo>
                <a:cubicBezTo>
                  <a:pt x="4521" y="2369"/>
                  <a:pt x="4521" y="2369"/>
                  <a:pt x="4521" y="2369"/>
                </a:cubicBezTo>
                <a:cubicBezTo>
                  <a:pt x="4521" y="2372"/>
                  <a:pt x="4521" y="2372"/>
                  <a:pt x="4521" y="2372"/>
                </a:cubicBezTo>
                <a:cubicBezTo>
                  <a:pt x="4447" y="2437"/>
                  <a:pt x="4447" y="2437"/>
                  <a:pt x="4447" y="2437"/>
                </a:cubicBezTo>
                <a:close/>
                <a:moveTo>
                  <a:pt x="4356" y="2518"/>
                </a:moveTo>
                <a:cubicBezTo>
                  <a:pt x="4353" y="2521"/>
                  <a:pt x="4353" y="2521"/>
                  <a:pt x="4353" y="2521"/>
                </a:cubicBezTo>
                <a:cubicBezTo>
                  <a:pt x="4356" y="2521"/>
                  <a:pt x="4356" y="2521"/>
                  <a:pt x="4356" y="2521"/>
                </a:cubicBezTo>
                <a:cubicBezTo>
                  <a:pt x="4414" y="2592"/>
                  <a:pt x="4414" y="2592"/>
                  <a:pt x="4414" y="2592"/>
                </a:cubicBezTo>
                <a:cubicBezTo>
                  <a:pt x="4418" y="2592"/>
                  <a:pt x="4418" y="2592"/>
                  <a:pt x="4418" y="2592"/>
                </a:cubicBezTo>
                <a:cubicBezTo>
                  <a:pt x="4418" y="2592"/>
                  <a:pt x="4418" y="2592"/>
                  <a:pt x="4418" y="2592"/>
                </a:cubicBezTo>
                <a:cubicBezTo>
                  <a:pt x="4492" y="2528"/>
                  <a:pt x="4492" y="2528"/>
                  <a:pt x="4492" y="2528"/>
                </a:cubicBezTo>
                <a:cubicBezTo>
                  <a:pt x="4492" y="2524"/>
                  <a:pt x="4492" y="2524"/>
                  <a:pt x="4492" y="2524"/>
                </a:cubicBezTo>
                <a:cubicBezTo>
                  <a:pt x="4492" y="2521"/>
                  <a:pt x="4492" y="2521"/>
                  <a:pt x="4492" y="2521"/>
                </a:cubicBezTo>
                <a:cubicBezTo>
                  <a:pt x="4434" y="2453"/>
                  <a:pt x="4434" y="2453"/>
                  <a:pt x="4434" y="2453"/>
                </a:cubicBezTo>
                <a:cubicBezTo>
                  <a:pt x="4431" y="2450"/>
                  <a:pt x="4431" y="2450"/>
                  <a:pt x="4431" y="2450"/>
                </a:cubicBezTo>
                <a:cubicBezTo>
                  <a:pt x="4427" y="2453"/>
                  <a:pt x="4427" y="2453"/>
                  <a:pt x="4427" y="2453"/>
                </a:cubicBezTo>
                <a:cubicBezTo>
                  <a:pt x="4356" y="2518"/>
                  <a:pt x="4356" y="2518"/>
                  <a:pt x="4356" y="2518"/>
                </a:cubicBezTo>
                <a:close/>
                <a:moveTo>
                  <a:pt x="4230" y="2631"/>
                </a:moveTo>
                <a:cubicBezTo>
                  <a:pt x="4227" y="2634"/>
                  <a:pt x="4227" y="2634"/>
                  <a:pt x="4227" y="2634"/>
                </a:cubicBezTo>
                <a:cubicBezTo>
                  <a:pt x="4230" y="2638"/>
                  <a:pt x="4230" y="2638"/>
                  <a:pt x="4230" y="2638"/>
                </a:cubicBezTo>
                <a:cubicBezTo>
                  <a:pt x="4285" y="2706"/>
                  <a:pt x="4285" y="2706"/>
                  <a:pt x="4285" y="2706"/>
                </a:cubicBezTo>
                <a:cubicBezTo>
                  <a:pt x="4288" y="2709"/>
                  <a:pt x="4288" y="2709"/>
                  <a:pt x="4288" y="2709"/>
                </a:cubicBezTo>
                <a:cubicBezTo>
                  <a:pt x="4291" y="2706"/>
                  <a:pt x="4291" y="2706"/>
                  <a:pt x="4291" y="2706"/>
                </a:cubicBezTo>
                <a:cubicBezTo>
                  <a:pt x="4398" y="2608"/>
                  <a:pt x="4398" y="2608"/>
                  <a:pt x="4398" y="2608"/>
                </a:cubicBezTo>
                <a:cubicBezTo>
                  <a:pt x="4401" y="2605"/>
                  <a:pt x="4401" y="2605"/>
                  <a:pt x="4401" y="2605"/>
                </a:cubicBezTo>
                <a:cubicBezTo>
                  <a:pt x="4398" y="2605"/>
                  <a:pt x="4398" y="2605"/>
                  <a:pt x="4398" y="2605"/>
                </a:cubicBezTo>
                <a:cubicBezTo>
                  <a:pt x="4343" y="2534"/>
                  <a:pt x="4343" y="2534"/>
                  <a:pt x="4343" y="2534"/>
                </a:cubicBezTo>
                <a:cubicBezTo>
                  <a:pt x="4340" y="2534"/>
                  <a:pt x="4340" y="2534"/>
                  <a:pt x="4340" y="2534"/>
                </a:cubicBezTo>
                <a:cubicBezTo>
                  <a:pt x="4337" y="2534"/>
                  <a:pt x="4337" y="2534"/>
                  <a:pt x="4337" y="2534"/>
                </a:cubicBezTo>
                <a:cubicBezTo>
                  <a:pt x="4230" y="2631"/>
                  <a:pt x="4230" y="2631"/>
                  <a:pt x="4230" y="2631"/>
                </a:cubicBezTo>
                <a:close/>
                <a:moveTo>
                  <a:pt x="5894" y="1301"/>
                </a:moveTo>
                <a:cubicBezTo>
                  <a:pt x="5890" y="1304"/>
                  <a:pt x="5890" y="1304"/>
                  <a:pt x="5890" y="1304"/>
                </a:cubicBezTo>
                <a:cubicBezTo>
                  <a:pt x="5890" y="1304"/>
                  <a:pt x="5890" y="1304"/>
                  <a:pt x="5890" y="1304"/>
                </a:cubicBezTo>
                <a:cubicBezTo>
                  <a:pt x="5949" y="1375"/>
                  <a:pt x="5949" y="1375"/>
                  <a:pt x="5949" y="1375"/>
                </a:cubicBezTo>
                <a:cubicBezTo>
                  <a:pt x="5952" y="1375"/>
                  <a:pt x="5952" y="1375"/>
                  <a:pt x="5952" y="1375"/>
                </a:cubicBezTo>
                <a:cubicBezTo>
                  <a:pt x="5955" y="1375"/>
                  <a:pt x="5955" y="1375"/>
                  <a:pt x="5955" y="1375"/>
                </a:cubicBezTo>
                <a:cubicBezTo>
                  <a:pt x="6026" y="1311"/>
                  <a:pt x="6026" y="1311"/>
                  <a:pt x="6026" y="1311"/>
                </a:cubicBezTo>
                <a:cubicBezTo>
                  <a:pt x="6029" y="1307"/>
                  <a:pt x="6029" y="1307"/>
                  <a:pt x="6029" y="1307"/>
                </a:cubicBezTo>
                <a:cubicBezTo>
                  <a:pt x="6026" y="1304"/>
                  <a:pt x="6026" y="1304"/>
                  <a:pt x="6026" y="1304"/>
                </a:cubicBezTo>
                <a:cubicBezTo>
                  <a:pt x="5968" y="1236"/>
                  <a:pt x="5968" y="1236"/>
                  <a:pt x="5968" y="1236"/>
                </a:cubicBezTo>
                <a:cubicBezTo>
                  <a:pt x="5965" y="1233"/>
                  <a:pt x="5965" y="1233"/>
                  <a:pt x="5965" y="1233"/>
                </a:cubicBezTo>
                <a:cubicBezTo>
                  <a:pt x="5965" y="1236"/>
                  <a:pt x="5965" y="1236"/>
                  <a:pt x="5965" y="1236"/>
                </a:cubicBezTo>
                <a:cubicBezTo>
                  <a:pt x="5894" y="1301"/>
                  <a:pt x="5894" y="1301"/>
                  <a:pt x="5894" y="1301"/>
                </a:cubicBezTo>
                <a:close/>
                <a:moveTo>
                  <a:pt x="5800" y="1382"/>
                </a:moveTo>
                <a:cubicBezTo>
                  <a:pt x="5800" y="1385"/>
                  <a:pt x="5800" y="1385"/>
                  <a:pt x="5800" y="1385"/>
                </a:cubicBezTo>
                <a:cubicBezTo>
                  <a:pt x="5800" y="1388"/>
                  <a:pt x="5800" y="1388"/>
                  <a:pt x="5800" y="1388"/>
                </a:cubicBezTo>
                <a:cubicBezTo>
                  <a:pt x="5858" y="1456"/>
                  <a:pt x="5858" y="1456"/>
                  <a:pt x="5858" y="1456"/>
                </a:cubicBezTo>
                <a:cubicBezTo>
                  <a:pt x="5861" y="1459"/>
                  <a:pt x="5861" y="1459"/>
                  <a:pt x="5861" y="1459"/>
                </a:cubicBezTo>
                <a:cubicBezTo>
                  <a:pt x="5861" y="1456"/>
                  <a:pt x="5861" y="1456"/>
                  <a:pt x="5861" y="1456"/>
                </a:cubicBezTo>
                <a:cubicBezTo>
                  <a:pt x="5936" y="1391"/>
                  <a:pt x="5936" y="1391"/>
                  <a:pt x="5936" y="1391"/>
                </a:cubicBezTo>
                <a:cubicBezTo>
                  <a:pt x="5936" y="1388"/>
                  <a:pt x="5936" y="1388"/>
                  <a:pt x="5936" y="1388"/>
                </a:cubicBezTo>
                <a:cubicBezTo>
                  <a:pt x="5936" y="1388"/>
                  <a:pt x="5936" y="1388"/>
                  <a:pt x="5936" y="1388"/>
                </a:cubicBezTo>
                <a:cubicBezTo>
                  <a:pt x="5877" y="1317"/>
                  <a:pt x="5877" y="1317"/>
                  <a:pt x="5877" y="1317"/>
                </a:cubicBezTo>
                <a:cubicBezTo>
                  <a:pt x="5874" y="1317"/>
                  <a:pt x="5874" y="1317"/>
                  <a:pt x="5874" y="1317"/>
                </a:cubicBezTo>
                <a:cubicBezTo>
                  <a:pt x="5871" y="1317"/>
                  <a:pt x="5871" y="1317"/>
                  <a:pt x="5871" y="1317"/>
                </a:cubicBezTo>
                <a:cubicBezTo>
                  <a:pt x="5800" y="1382"/>
                  <a:pt x="5800" y="1382"/>
                  <a:pt x="5800" y="1382"/>
                </a:cubicBezTo>
                <a:close/>
                <a:moveTo>
                  <a:pt x="5709" y="1463"/>
                </a:moveTo>
                <a:cubicBezTo>
                  <a:pt x="5706" y="1466"/>
                  <a:pt x="5706" y="1466"/>
                  <a:pt x="5706" y="1466"/>
                </a:cubicBezTo>
                <a:cubicBezTo>
                  <a:pt x="5709" y="1469"/>
                  <a:pt x="5709" y="1469"/>
                  <a:pt x="5709" y="1469"/>
                </a:cubicBezTo>
                <a:cubicBezTo>
                  <a:pt x="5767" y="1537"/>
                  <a:pt x="5767" y="1537"/>
                  <a:pt x="5767" y="1537"/>
                </a:cubicBezTo>
                <a:cubicBezTo>
                  <a:pt x="5767" y="1540"/>
                  <a:pt x="5767" y="1540"/>
                  <a:pt x="5767" y="1540"/>
                </a:cubicBezTo>
                <a:cubicBezTo>
                  <a:pt x="5771" y="1537"/>
                  <a:pt x="5771" y="1537"/>
                  <a:pt x="5771" y="1537"/>
                </a:cubicBezTo>
                <a:cubicBezTo>
                  <a:pt x="5842" y="1472"/>
                  <a:pt x="5842" y="1472"/>
                  <a:pt x="5842" y="1472"/>
                </a:cubicBezTo>
                <a:cubicBezTo>
                  <a:pt x="5845" y="1472"/>
                  <a:pt x="5845" y="1472"/>
                  <a:pt x="5845" y="1472"/>
                </a:cubicBezTo>
                <a:cubicBezTo>
                  <a:pt x="5845" y="1469"/>
                  <a:pt x="5845" y="1469"/>
                  <a:pt x="5845" y="1469"/>
                </a:cubicBezTo>
                <a:cubicBezTo>
                  <a:pt x="5787" y="1401"/>
                  <a:pt x="5787" y="1401"/>
                  <a:pt x="5787" y="1401"/>
                </a:cubicBezTo>
                <a:cubicBezTo>
                  <a:pt x="5783" y="1398"/>
                  <a:pt x="5783" y="1398"/>
                  <a:pt x="5783" y="1398"/>
                </a:cubicBezTo>
                <a:cubicBezTo>
                  <a:pt x="5780" y="1401"/>
                  <a:pt x="5780" y="1401"/>
                  <a:pt x="5780" y="1401"/>
                </a:cubicBezTo>
                <a:cubicBezTo>
                  <a:pt x="5709" y="1463"/>
                  <a:pt x="5709" y="1463"/>
                  <a:pt x="5709" y="1463"/>
                </a:cubicBezTo>
                <a:close/>
                <a:moveTo>
                  <a:pt x="5618" y="1547"/>
                </a:moveTo>
                <a:cubicBezTo>
                  <a:pt x="5615" y="1547"/>
                  <a:pt x="5615" y="1547"/>
                  <a:pt x="5615" y="1547"/>
                </a:cubicBezTo>
                <a:cubicBezTo>
                  <a:pt x="5618" y="1550"/>
                  <a:pt x="5618" y="1550"/>
                  <a:pt x="5618" y="1550"/>
                </a:cubicBezTo>
                <a:cubicBezTo>
                  <a:pt x="5677" y="1618"/>
                  <a:pt x="5677" y="1618"/>
                  <a:pt x="5677" y="1618"/>
                </a:cubicBezTo>
                <a:cubicBezTo>
                  <a:pt x="5677" y="1621"/>
                  <a:pt x="5677" y="1621"/>
                  <a:pt x="5677" y="1621"/>
                </a:cubicBezTo>
                <a:cubicBezTo>
                  <a:pt x="5680" y="1618"/>
                  <a:pt x="5680" y="1618"/>
                  <a:pt x="5680" y="1618"/>
                </a:cubicBezTo>
                <a:cubicBezTo>
                  <a:pt x="5751" y="1556"/>
                  <a:pt x="5751" y="1556"/>
                  <a:pt x="5751" y="1556"/>
                </a:cubicBezTo>
                <a:cubicBezTo>
                  <a:pt x="5754" y="1553"/>
                  <a:pt x="5754" y="1553"/>
                  <a:pt x="5754" y="1553"/>
                </a:cubicBezTo>
                <a:cubicBezTo>
                  <a:pt x="5751" y="1550"/>
                  <a:pt x="5751" y="1550"/>
                  <a:pt x="5751" y="1550"/>
                </a:cubicBezTo>
                <a:cubicBezTo>
                  <a:pt x="5696" y="1482"/>
                  <a:pt x="5696" y="1482"/>
                  <a:pt x="5696" y="1482"/>
                </a:cubicBezTo>
                <a:cubicBezTo>
                  <a:pt x="5693" y="1479"/>
                  <a:pt x="5693" y="1479"/>
                  <a:pt x="5693" y="1479"/>
                </a:cubicBezTo>
                <a:cubicBezTo>
                  <a:pt x="5690" y="1482"/>
                  <a:pt x="5690" y="1482"/>
                  <a:pt x="5690" y="1482"/>
                </a:cubicBezTo>
                <a:cubicBezTo>
                  <a:pt x="5618" y="1547"/>
                  <a:pt x="5618" y="1547"/>
                  <a:pt x="5618" y="1547"/>
                </a:cubicBezTo>
                <a:close/>
                <a:moveTo>
                  <a:pt x="5528" y="1628"/>
                </a:moveTo>
                <a:cubicBezTo>
                  <a:pt x="5525" y="1631"/>
                  <a:pt x="5525" y="1631"/>
                  <a:pt x="5525" y="1631"/>
                </a:cubicBezTo>
                <a:cubicBezTo>
                  <a:pt x="5528" y="1631"/>
                  <a:pt x="5528" y="1631"/>
                  <a:pt x="5528" y="1631"/>
                </a:cubicBezTo>
                <a:cubicBezTo>
                  <a:pt x="5583" y="1702"/>
                  <a:pt x="5583" y="1702"/>
                  <a:pt x="5583" y="1702"/>
                </a:cubicBezTo>
                <a:cubicBezTo>
                  <a:pt x="5586" y="1702"/>
                  <a:pt x="5586" y="1702"/>
                  <a:pt x="5586" y="1702"/>
                </a:cubicBezTo>
                <a:cubicBezTo>
                  <a:pt x="5589" y="1702"/>
                  <a:pt x="5589" y="1702"/>
                  <a:pt x="5589" y="1702"/>
                </a:cubicBezTo>
                <a:cubicBezTo>
                  <a:pt x="5660" y="1637"/>
                  <a:pt x="5660" y="1637"/>
                  <a:pt x="5660" y="1637"/>
                </a:cubicBezTo>
                <a:cubicBezTo>
                  <a:pt x="5664" y="1634"/>
                  <a:pt x="5664" y="1634"/>
                  <a:pt x="5664" y="1634"/>
                </a:cubicBezTo>
                <a:cubicBezTo>
                  <a:pt x="5660" y="1631"/>
                  <a:pt x="5660" y="1631"/>
                  <a:pt x="5660" y="1631"/>
                </a:cubicBezTo>
                <a:cubicBezTo>
                  <a:pt x="5602" y="1563"/>
                  <a:pt x="5602" y="1563"/>
                  <a:pt x="5602" y="1563"/>
                </a:cubicBezTo>
                <a:cubicBezTo>
                  <a:pt x="5602" y="1560"/>
                  <a:pt x="5602" y="1560"/>
                  <a:pt x="5602" y="1560"/>
                </a:cubicBezTo>
                <a:cubicBezTo>
                  <a:pt x="5599" y="1563"/>
                  <a:pt x="5599" y="1563"/>
                  <a:pt x="5599" y="1563"/>
                </a:cubicBezTo>
                <a:cubicBezTo>
                  <a:pt x="5528" y="1628"/>
                  <a:pt x="5528" y="1628"/>
                  <a:pt x="5528" y="1628"/>
                </a:cubicBezTo>
                <a:close/>
                <a:moveTo>
                  <a:pt x="5437" y="1709"/>
                </a:moveTo>
                <a:cubicBezTo>
                  <a:pt x="5434" y="1712"/>
                  <a:pt x="5434" y="1712"/>
                  <a:pt x="5434" y="1712"/>
                </a:cubicBezTo>
                <a:cubicBezTo>
                  <a:pt x="5437" y="1715"/>
                  <a:pt x="5437" y="1715"/>
                  <a:pt x="5437" y="1715"/>
                </a:cubicBezTo>
                <a:cubicBezTo>
                  <a:pt x="5492" y="1783"/>
                  <a:pt x="5492" y="1783"/>
                  <a:pt x="5492" y="1783"/>
                </a:cubicBezTo>
                <a:cubicBezTo>
                  <a:pt x="5495" y="1786"/>
                  <a:pt x="5495" y="1786"/>
                  <a:pt x="5495" y="1786"/>
                </a:cubicBezTo>
                <a:cubicBezTo>
                  <a:pt x="5499" y="1783"/>
                  <a:pt x="5499" y="1783"/>
                  <a:pt x="5499" y="1783"/>
                </a:cubicBezTo>
                <a:cubicBezTo>
                  <a:pt x="5570" y="1718"/>
                  <a:pt x="5570" y="1718"/>
                  <a:pt x="5570" y="1718"/>
                </a:cubicBezTo>
                <a:cubicBezTo>
                  <a:pt x="5573" y="1715"/>
                  <a:pt x="5573" y="1715"/>
                  <a:pt x="5573" y="1715"/>
                </a:cubicBezTo>
                <a:cubicBezTo>
                  <a:pt x="5570" y="1715"/>
                  <a:pt x="5570" y="1715"/>
                  <a:pt x="5570" y="1715"/>
                </a:cubicBezTo>
                <a:cubicBezTo>
                  <a:pt x="5512" y="1644"/>
                  <a:pt x="5512" y="1644"/>
                  <a:pt x="5512" y="1644"/>
                </a:cubicBezTo>
                <a:cubicBezTo>
                  <a:pt x="5512" y="1644"/>
                  <a:pt x="5512" y="1644"/>
                  <a:pt x="5512" y="1644"/>
                </a:cubicBezTo>
                <a:cubicBezTo>
                  <a:pt x="5508" y="1644"/>
                  <a:pt x="5508" y="1644"/>
                  <a:pt x="5508" y="1644"/>
                </a:cubicBezTo>
                <a:cubicBezTo>
                  <a:pt x="5437" y="1709"/>
                  <a:pt x="5437" y="1709"/>
                  <a:pt x="5437" y="1709"/>
                </a:cubicBezTo>
                <a:close/>
                <a:moveTo>
                  <a:pt x="5343" y="1790"/>
                </a:moveTo>
                <a:cubicBezTo>
                  <a:pt x="5343" y="1793"/>
                  <a:pt x="5343" y="1793"/>
                  <a:pt x="5343" y="1793"/>
                </a:cubicBezTo>
                <a:cubicBezTo>
                  <a:pt x="5343" y="1796"/>
                  <a:pt x="5343" y="1796"/>
                  <a:pt x="5343" y="1796"/>
                </a:cubicBezTo>
                <a:cubicBezTo>
                  <a:pt x="5402" y="1864"/>
                  <a:pt x="5402" y="1864"/>
                  <a:pt x="5402" y="1864"/>
                </a:cubicBezTo>
                <a:cubicBezTo>
                  <a:pt x="5405" y="1867"/>
                  <a:pt x="5405" y="1867"/>
                  <a:pt x="5405" y="1867"/>
                </a:cubicBezTo>
                <a:cubicBezTo>
                  <a:pt x="5408" y="1864"/>
                  <a:pt x="5408" y="1864"/>
                  <a:pt x="5408" y="1864"/>
                </a:cubicBezTo>
                <a:cubicBezTo>
                  <a:pt x="5479" y="1799"/>
                  <a:pt x="5479" y="1799"/>
                  <a:pt x="5479" y="1799"/>
                </a:cubicBezTo>
                <a:cubicBezTo>
                  <a:pt x="5482" y="1799"/>
                  <a:pt x="5482" y="1799"/>
                  <a:pt x="5482" y="1799"/>
                </a:cubicBezTo>
                <a:cubicBezTo>
                  <a:pt x="5479" y="1796"/>
                  <a:pt x="5479" y="1796"/>
                  <a:pt x="5479" y="1796"/>
                </a:cubicBezTo>
                <a:cubicBezTo>
                  <a:pt x="5421" y="1728"/>
                  <a:pt x="5421" y="1728"/>
                  <a:pt x="5421" y="1728"/>
                </a:cubicBezTo>
                <a:cubicBezTo>
                  <a:pt x="5418" y="1725"/>
                  <a:pt x="5418" y="1725"/>
                  <a:pt x="5418" y="1725"/>
                </a:cubicBezTo>
                <a:cubicBezTo>
                  <a:pt x="5418" y="1728"/>
                  <a:pt x="5418" y="1728"/>
                  <a:pt x="5418" y="1728"/>
                </a:cubicBezTo>
                <a:cubicBezTo>
                  <a:pt x="5343" y="1790"/>
                  <a:pt x="5343" y="1790"/>
                  <a:pt x="5343" y="1790"/>
                </a:cubicBezTo>
                <a:close/>
                <a:moveTo>
                  <a:pt x="5253" y="1874"/>
                </a:moveTo>
                <a:cubicBezTo>
                  <a:pt x="5253" y="1874"/>
                  <a:pt x="5253" y="1874"/>
                  <a:pt x="5253" y="1874"/>
                </a:cubicBezTo>
                <a:cubicBezTo>
                  <a:pt x="5253" y="1877"/>
                  <a:pt x="5253" y="1877"/>
                  <a:pt x="5253" y="1877"/>
                </a:cubicBezTo>
                <a:cubicBezTo>
                  <a:pt x="5311" y="1945"/>
                  <a:pt x="5311" y="1945"/>
                  <a:pt x="5311" y="1945"/>
                </a:cubicBezTo>
                <a:cubicBezTo>
                  <a:pt x="5314" y="1948"/>
                  <a:pt x="5314" y="1948"/>
                  <a:pt x="5314" y="1948"/>
                </a:cubicBezTo>
                <a:cubicBezTo>
                  <a:pt x="5314" y="1945"/>
                  <a:pt x="5314" y="1945"/>
                  <a:pt x="5314" y="1945"/>
                </a:cubicBezTo>
                <a:cubicBezTo>
                  <a:pt x="5389" y="1883"/>
                  <a:pt x="5389" y="1883"/>
                  <a:pt x="5389" y="1883"/>
                </a:cubicBezTo>
                <a:cubicBezTo>
                  <a:pt x="5389" y="1880"/>
                  <a:pt x="5389" y="1880"/>
                  <a:pt x="5389" y="1880"/>
                </a:cubicBezTo>
                <a:cubicBezTo>
                  <a:pt x="5389" y="1877"/>
                  <a:pt x="5389" y="1877"/>
                  <a:pt x="5389" y="1877"/>
                </a:cubicBezTo>
                <a:cubicBezTo>
                  <a:pt x="5330" y="1809"/>
                  <a:pt x="5330" y="1809"/>
                  <a:pt x="5330" y="1809"/>
                </a:cubicBezTo>
                <a:cubicBezTo>
                  <a:pt x="5327" y="1806"/>
                  <a:pt x="5327" y="1806"/>
                  <a:pt x="5327" y="1806"/>
                </a:cubicBezTo>
                <a:cubicBezTo>
                  <a:pt x="5324" y="1809"/>
                  <a:pt x="5324" y="1809"/>
                  <a:pt x="5324" y="1809"/>
                </a:cubicBezTo>
                <a:cubicBezTo>
                  <a:pt x="5253" y="1874"/>
                  <a:pt x="5253" y="1874"/>
                  <a:pt x="5253" y="1874"/>
                </a:cubicBezTo>
                <a:close/>
                <a:moveTo>
                  <a:pt x="5162" y="1955"/>
                </a:moveTo>
                <a:cubicBezTo>
                  <a:pt x="5159" y="1958"/>
                  <a:pt x="5159" y="1958"/>
                  <a:pt x="5159" y="1958"/>
                </a:cubicBezTo>
                <a:cubicBezTo>
                  <a:pt x="5162" y="1958"/>
                  <a:pt x="5162" y="1958"/>
                  <a:pt x="5162" y="1958"/>
                </a:cubicBezTo>
                <a:cubicBezTo>
                  <a:pt x="5220" y="2029"/>
                  <a:pt x="5220" y="2029"/>
                  <a:pt x="5220" y="2029"/>
                </a:cubicBezTo>
                <a:cubicBezTo>
                  <a:pt x="5220" y="2029"/>
                  <a:pt x="5220" y="2029"/>
                  <a:pt x="5220" y="2029"/>
                </a:cubicBezTo>
                <a:cubicBezTo>
                  <a:pt x="5224" y="2029"/>
                  <a:pt x="5224" y="2029"/>
                  <a:pt x="5224" y="2029"/>
                </a:cubicBezTo>
                <a:cubicBezTo>
                  <a:pt x="5295" y="1964"/>
                  <a:pt x="5295" y="1964"/>
                  <a:pt x="5295" y="1964"/>
                </a:cubicBezTo>
                <a:cubicBezTo>
                  <a:pt x="5298" y="1961"/>
                  <a:pt x="5298" y="1961"/>
                  <a:pt x="5298" y="1961"/>
                </a:cubicBezTo>
                <a:cubicBezTo>
                  <a:pt x="5298" y="1958"/>
                  <a:pt x="5298" y="1958"/>
                  <a:pt x="5298" y="1958"/>
                </a:cubicBezTo>
                <a:cubicBezTo>
                  <a:pt x="5240" y="1890"/>
                  <a:pt x="5240" y="1890"/>
                  <a:pt x="5240" y="1890"/>
                </a:cubicBezTo>
                <a:cubicBezTo>
                  <a:pt x="5236" y="1887"/>
                  <a:pt x="5236" y="1887"/>
                  <a:pt x="5236" y="1887"/>
                </a:cubicBezTo>
                <a:cubicBezTo>
                  <a:pt x="5233" y="1890"/>
                  <a:pt x="5233" y="1890"/>
                  <a:pt x="5233" y="1890"/>
                </a:cubicBezTo>
                <a:cubicBezTo>
                  <a:pt x="5162" y="1955"/>
                  <a:pt x="5162" y="1955"/>
                  <a:pt x="5162" y="1955"/>
                </a:cubicBezTo>
                <a:close/>
                <a:moveTo>
                  <a:pt x="5071" y="2036"/>
                </a:moveTo>
                <a:cubicBezTo>
                  <a:pt x="5068" y="2039"/>
                  <a:pt x="5068" y="2039"/>
                  <a:pt x="5068" y="2039"/>
                </a:cubicBezTo>
                <a:cubicBezTo>
                  <a:pt x="5071" y="2042"/>
                  <a:pt x="5071" y="2042"/>
                  <a:pt x="5071" y="2042"/>
                </a:cubicBezTo>
                <a:cubicBezTo>
                  <a:pt x="5130" y="2110"/>
                  <a:pt x="5130" y="2110"/>
                  <a:pt x="5130" y="2110"/>
                </a:cubicBezTo>
                <a:cubicBezTo>
                  <a:pt x="5130" y="2113"/>
                  <a:pt x="5130" y="2113"/>
                  <a:pt x="5130" y="2113"/>
                </a:cubicBezTo>
                <a:cubicBezTo>
                  <a:pt x="5133" y="2110"/>
                  <a:pt x="5133" y="2110"/>
                  <a:pt x="5133" y="2110"/>
                </a:cubicBezTo>
                <a:cubicBezTo>
                  <a:pt x="5204" y="2045"/>
                  <a:pt x="5204" y="2045"/>
                  <a:pt x="5204" y="2045"/>
                </a:cubicBezTo>
                <a:cubicBezTo>
                  <a:pt x="5207" y="2042"/>
                  <a:pt x="5207" y="2042"/>
                  <a:pt x="5207" y="2042"/>
                </a:cubicBezTo>
                <a:cubicBezTo>
                  <a:pt x="5204" y="2042"/>
                  <a:pt x="5204" y="2042"/>
                  <a:pt x="5204" y="2042"/>
                </a:cubicBezTo>
                <a:cubicBezTo>
                  <a:pt x="5149" y="1971"/>
                  <a:pt x="5149" y="1971"/>
                  <a:pt x="5149" y="1971"/>
                </a:cubicBezTo>
                <a:cubicBezTo>
                  <a:pt x="5146" y="1971"/>
                  <a:pt x="5146" y="1971"/>
                  <a:pt x="5146" y="1971"/>
                </a:cubicBezTo>
                <a:cubicBezTo>
                  <a:pt x="5143" y="1971"/>
                  <a:pt x="5143" y="1971"/>
                  <a:pt x="5143" y="1971"/>
                </a:cubicBezTo>
                <a:cubicBezTo>
                  <a:pt x="5071" y="2036"/>
                  <a:pt x="5071" y="2036"/>
                  <a:pt x="5071" y="2036"/>
                </a:cubicBezTo>
                <a:close/>
                <a:moveTo>
                  <a:pt x="4981" y="2116"/>
                </a:moveTo>
                <a:cubicBezTo>
                  <a:pt x="4978" y="2120"/>
                  <a:pt x="4978" y="2120"/>
                  <a:pt x="4978" y="2120"/>
                </a:cubicBezTo>
                <a:cubicBezTo>
                  <a:pt x="4981" y="2123"/>
                  <a:pt x="4981" y="2123"/>
                  <a:pt x="4981" y="2123"/>
                </a:cubicBezTo>
                <a:cubicBezTo>
                  <a:pt x="5036" y="2191"/>
                  <a:pt x="5036" y="2191"/>
                  <a:pt x="5036" y="2191"/>
                </a:cubicBezTo>
                <a:cubicBezTo>
                  <a:pt x="5039" y="2194"/>
                  <a:pt x="5039" y="2194"/>
                  <a:pt x="5039" y="2194"/>
                </a:cubicBezTo>
                <a:cubicBezTo>
                  <a:pt x="5042" y="2191"/>
                  <a:pt x="5042" y="2191"/>
                  <a:pt x="5042" y="2191"/>
                </a:cubicBezTo>
                <a:cubicBezTo>
                  <a:pt x="5113" y="2126"/>
                  <a:pt x="5113" y="2126"/>
                  <a:pt x="5113" y="2126"/>
                </a:cubicBezTo>
                <a:cubicBezTo>
                  <a:pt x="5117" y="2126"/>
                  <a:pt x="5117" y="2126"/>
                  <a:pt x="5117" y="2126"/>
                </a:cubicBezTo>
                <a:cubicBezTo>
                  <a:pt x="5113" y="2123"/>
                  <a:pt x="5113" y="2123"/>
                  <a:pt x="5113" y="2123"/>
                </a:cubicBezTo>
                <a:cubicBezTo>
                  <a:pt x="5055" y="2055"/>
                  <a:pt x="5055" y="2055"/>
                  <a:pt x="5055" y="2055"/>
                </a:cubicBezTo>
                <a:cubicBezTo>
                  <a:pt x="5055" y="2052"/>
                  <a:pt x="5055" y="2052"/>
                  <a:pt x="5055" y="2052"/>
                </a:cubicBezTo>
                <a:cubicBezTo>
                  <a:pt x="5052" y="2055"/>
                  <a:pt x="5052" y="2055"/>
                  <a:pt x="5052" y="2055"/>
                </a:cubicBezTo>
                <a:cubicBezTo>
                  <a:pt x="4981" y="2116"/>
                  <a:pt x="4981" y="2116"/>
                  <a:pt x="4981" y="2116"/>
                </a:cubicBezTo>
                <a:close/>
                <a:moveTo>
                  <a:pt x="4890" y="2201"/>
                </a:moveTo>
                <a:cubicBezTo>
                  <a:pt x="4887" y="2201"/>
                  <a:pt x="4887" y="2201"/>
                  <a:pt x="4887" y="2201"/>
                </a:cubicBezTo>
                <a:cubicBezTo>
                  <a:pt x="4887" y="2204"/>
                  <a:pt x="4887" y="2204"/>
                  <a:pt x="4887" y="2204"/>
                </a:cubicBezTo>
                <a:cubicBezTo>
                  <a:pt x="4945" y="2272"/>
                  <a:pt x="4945" y="2272"/>
                  <a:pt x="4945" y="2272"/>
                </a:cubicBezTo>
                <a:cubicBezTo>
                  <a:pt x="4948" y="2275"/>
                  <a:pt x="4948" y="2275"/>
                  <a:pt x="4948" y="2275"/>
                </a:cubicBezTo>
                <a:cubicBezTo>
                  <a:pt x="4952" y="2272"/>
                  <a:pt x="4952" y="2272"/>
                  <a:pt x="4952" y="2272"/>
                </a:cubicBezTo>
                <a:cubicBezTo>
                  <a:pt x="5023" y="2210"/>
                  <a:pt x="5023" y="2210"/>
                  <a:pt x="5023" y="2210"/>
                </a:cubicBezTo>
                <a:cubicBezTo>
                  <a:pt x="5026" y="2207"/>
                  <a:pt x="5026" y="2207"/>
                  <a:pt x="5026" y="2207"/>
                </a:cubicBezTo>
                <a:cubicBezTo>
                  <a:pt x="5023" y="2204"/>
                  <a:pt x="5023" y="2204"/>
                  <a:pt x="5023" y="2204"/>
                </a:cubicBezTo>
                <a:cubicBezTo>
                  <a:pt x="4965" y="2136"/>
                  <a:pt x="4965" y="2136"/>
                  <a:pt x="4965" y="2136"/>
                </a:cubicBezTo>
                <a:cubicBezTo>
                  <a:pt x="4965" y="2133"/>
                  <a:pt x="4965" y="2133"/>
                  <a:pt x="4965" y="2133"/>
                </a:cubicBezTo>
                <a:cubicBezTo>
                  <a:pt x="4961" y="2136"/>
                  <a:pt x="4961" y="2136"/>
                  <a:pt x="4961" y="2136"/>
                </a:cubicBezTo>
                <a:cubicBezTo>
                  <a:pt x="4890" y="2201"/>
                  <a:pt x="4890" y="2201"/>
                  <a:pt x="4890" y="2201"/>
                </a:cubicBezTo>
                <a:close/>
                <a:moveTo>
                  <a:pt x="4796" y="2282"/>
                </a:moveTo>
                <a:cubicBezTo>
                  <a:pt x="4796" y="2285"/>
                  <a:pt x="4796" y="2285"/>
                  <a:pt x="4796" y="2285"/>
                </a:cubicBezTo>
                <a:cubicBezTo>
                  <a:pt x="4796" y="2285"/>
                  <a:pt x="4796" y="2285"/>
                  <a:pt x="4796" y="2285"/>
                </a:cubicBezTo>
                <a:cubicBezTo>
                  <a:pt x="4855" y="2356"/>
                  <a:pt x="4855" y="2356"/>
                  <a:pt x="4855" y="2356"/>
                </a:cubicBezTo>
                <a:cubicBezTo>
                  <a:pt x="4858" y="2356"/>
                  <a:pt x="4858" y="2356"/>
                  <a:pt x="4858" y="2356"/>
                </a:cubicBezTo>
                <a:cubicBezTo>
                  <a:pt x="4861" y="2356"/>
                  <a:pt x="4861" y="2356"/>
                  <a:pt x="4861" y="2356"/>
                </a:cubicBezTo>
                <a:cubicBezTo>
                  <a:pt x="4932" y="2291"/>
                  <a:pt x="4932" y="2291"/>
                  <a:pt x="4932" y="2291"/>
                </a:cubicBezTo>
                <a:cubicBezTo>
                  <a:pt x="4932" y="2288"/>
                  <a:pt x="4932" y="2288"/>
                  <a:pt x="4932" y="2288"/>
                </a:cubicBezTo>
                <a:cubicBezTo>
                  <a:pt x="4932" y="2285"/>
                  <a:pt x="4932" y="2285"/>
                  <a:pt x="4932" y="2285"/>
                </a:cubicBezTo>
                <a:cubicBezTo>
                  <a:pt x="4874" y="2217"/>
                  <a:pt x="4874" y="2217"/>
                  <a:pt x="4874" y="2217"/>
                </a:cubicBezTo>
                <a:cubicBezTo>
                  <a:pt x="4871" y="2214"/>
                  <a:pt x="4871" y="2214"/>
                  <a:pt x="4871" y="2214"/>
                </a:cubicBezTo>
                <a:cubicBezTo>
                  <a:pt x="4871" y="2217"/>
                  <a:pt x="4871" y="2217"/>
                  <a:pt x="4871" y="2217"/>
                </a:cubicBezTo>
                <a:cubicBezTo>
                  <a:pt x="4796" y="2282"/>
                  <a:pt x="4796" y="2282"/>
                  <a:pt x="4796" y="2282"/>
                </a:cubicBezTo>
                <a:close/>
                <a:moveTo>
                  <a:pt x="4706" y="2362"/>
                </a:moveTo>
                <a:cubicBezTo>
                  <a:pt x="4702" y="2366"/>
                  <a:pt x="4702" y="2366"/>
                  <a:pt x="4702" y="2366"/>
                </a:cubicBezTo>
                <a:cubicBezTo>
                  <a:pt x="4706" y="2369"/>
                  <a:pt x="4706" y="2369"/>
                  <a:pt x="4706" y="2369"/>
                </a:cubicBezTo>
                <a:cubicBezTo>
                  <a:pt x="4764" y="2437"/>
                  <a:pt x="4764" y="2437"/>
                  <a:pt x="4764" y="2437"/>
                </a:cubicBezTo>
                <a:cubicBezTo>
                  <a:pt x="4767" y="2440"/>
                  <a:pt x="4767" y="2440"/>
                  <a:pt x="4767" y="2440"/>
                </a:cubicBezTo>
                <a:cubicBezTo>
                  <a:pt x="4767" y="2437"/>
                  <a:pt x="4767" y="2437"/>
                  <a:pt x="4767" y="2437"/>
                </a:cubicBezTo>
                <a:cubicBezTo>
                  <a:pt x="4842" y="2372"/>
                  <a:pt x="4842" y="2372"/>
                  <a:pt x="4842" y="2372"/>
                </a:cubicBezTo>
                <a:cubicBezTo>
                  <a:pt x="4842" y="2369"/>
                  <a:pt x="4842" y="2369"/>
                  <a:pt x="4842" y="2369"/>
                </a:cubicBezTo>
                <a:cubicBezTo>
                  <a:pt x="4842" y="2369"/>
                  <a:pt x="4842" y="2369"/>
                  <a:pt x="4842" y="2369"/>
                </a:cubicBezTo>
                <a:cubicBezTo>
                  <a:pt x="4783" y="2298"/>
                  <a:pt x="4783" y="2298"/>
                  <a:pt x="4783" y="2298"/>
                </a:cubicBezTo>
                <a:cubicBezTo>
                  <a:pt x="4780" y="2298"/>
                  <a:pt x="4780" y="2298"/>
                  <a:pt x="4780" y="2298"/>
                </a:cubicBezTo>
                <a:cubicBezTo>
                  <a:pt x="4777" y="2298"/>
                  <a:pt x="4777" y="2298"/>
                  <a:pt x="4777" y="2298"/>
                </a:cubicBezTo>
                <a:cubicBezTo>
                  <a:pt x="4706" y="2362"/>
                  <a:pt x="4706" y="2362"/>
                  <a:pt x="4706" y="2362"/>
                </a:cubicBezTo>
                <a:close/>
                <a:moveTo>
                  <a:pt x="4615" y="2443"/>
                </a:moveTo>
                <a:cubicBezTo>
                  <a:pt x="4612" y="2447"/>
                  <a:pt x="4612" y="2447"/>
                  <a:pt x="4612" y="2447"/>
                </a:cubicBezTo>
                <a:cubicBezTo>
                  <a:pt x="4615" y="2450"/>
                  <a:pt x="4615" y="2450"/>
                  <a:pt x="4615" y="2450"/>
                </a:cubicBezTo>
                <a:cubicBezTo>
                  <a:pt x="4673" y="2518"/>
                  <a:pt x="4673" y="2518"/>
                  <a:pt x="4673" y="2518"/>
                </a:cubicBezTo>
                <a:cubicBezTo>
                  <a:pt x="4673" y="2521"/>
                  <a:pt x="4673" y="2521"/>
                  <a:pt x="4673" y="2521"/>
                </a:cubicBezTo>
                <a:cubicBezTo>
                  <a:pt x="4677" y="2518"/>
                  <a:pt x="4677" y="2518"/>
                  <a:pt x="4677" y="2518"/>
                </a:cubicBezTo>
                <a:cubicBezTo>
                  <a:pt x="4748" y="2453"/>
                  <a:pt x="4748" y="2453"/>
                  <a:pt x="4748" y="2453"/>
                </a:cubicBezTo>
                <a:cubicBezTo>
                  <a:pt x="4751" y="2453"/>
                  <a:pt x="4751" y="2453"/>
                  <a:pt x="4751" y="2453"/>
                </a:cubicBezTo>
                <a:cubicBezTo>
                  <a:pt x="4748" y="2450"/>
                  <a:pt x="4748" y="2450"/>
                  <a:pt x="4748" y="2450"/>
                </a:cubicBezTo>
                <a:cubicBezTo>
                  <a:pt x="4693" y="2382"/>
                  <a:pt x="4693" y="2382"/>
                  <a:pt x="4693" y="2382"/>
                </a:cubicBezTo>
                <a:cubicBezTo>
                  <a:pt x="4689" y="2379"/>
                  <a:pt x="4689" y="2379"/>
                  <a:pt x="4689" y="2379"/>
                </a:cubicBezTo>
                <a:cubicBezTo>
                  <a:pt x="4686" y="2382"/>
                  <a:pt x="4686" y="2382"/>
                  <a:pt x="4686" y="2382"/>
                </a:cubicBezTo>
                <a:cubicBezTo>
                  <a:pt x="4615" y="2443"/>
                  <a:pt x="4615" y="2443"/>
                  <a:pt x="4615" y="2443"/>
                </a:cubicBezTo>
                <a:close/>
                <a:moveTo>
                  <a:pt x="4524" y="2528"/>
                </a:moveTo>
                <a:cubicBezTo>
                  <a:pt x="4521" y="2528"/>
                  <a:pt x="4521" y="2528"/>
                  <a:pt x="4521" y="2528"/>
                </a:cubicBezTo>
                <a:cubicBezTo>
                  <a:pt x="4524" y="2531"/>
                  <a:pt x="4524" y="2531"/>
                  <a:pt x="4524" y="2531"/>
                </a:cubicBezTo>
                <a:cubicBezTo>
                  <a:pt x="4579" y="2599"/>
                  <a:pt x="4579" y="2599"/>
                  <a:pt x="4579" y="2599"/>
                </a:cubicBezTo>
                <a:cubicBezTo>
                  <a:pt x="4583" y="2602"/>
                  <a:pt x="4583" y="2602"/>
                  <a:pt x="4583" y="2602"/>
                </a:cubicBezTo>
                <a:cubicBezTo>
                  <a:pt x="4586" y="2599"/>
                  <a:pt x="4586" y="2599"/>
                  <a:pt x="4586" y="2599"/>
                </a:cubicBezTo>
                <a:cubicBezTo>
                  <a:pt x="4657" y="2537"/>
                  <a:pt x="4657" y="2537"/>
                  <a:pt x="4657" y="2537"/>
                </a:cubicBezTo>
                <a:cubicBezTo>
                  <a:pt x="4660" y="2534"/>
                  <a:pt x="4660" y="2534"/>
                  <a:pt x="4660" y="2534"/>
                </a:cubicBezTo>
                <a:cubicBezTo>
                  <a:pt x="4657" y="2531"/>
                  <a:pt x="4657" y="2531"/>
                  <a:pt x="4657" y="2531"/>
                </a:cubicBezTo>
                <a:cubicBezTo>
                  <a:pt x="4602" y="2463"/>
                  <a:pt x="4602" y="2463"/>
                  <a:pt x="4602" y="2463"/>
                </a:cubicBezTo>
                <a:cubicBezTo>
                  <a:pt x="4599" y="2460"/>
                  <a:pt x="4599" y="2460"/>
                  <a:pt x="4599" y="2460"/>
                </a:cubicBezTo>
                <a:cubicBezTo>
                  <a:pt x="4596" y="2463"/>
                  <a:pt x="4596" y="2463"/>
                  <a:pt x="4596" y="2463"/>
                </a:cubicBezTo>
                <a:cubicBezTo>
                  <a:pt x="4524" y="2528"/>
                  <a:pt x="4524" y="2528"/>
                  <a:pt x="4524" y="2528"/>
                </a:cubicBezTo>
                <a:close/>
                <a:moveTo>
                  <a:pt x="4434" y="2608"/>
                </a:moveTo>
                <a:cubicBezTo>
                  <a:pt x="4431" y="2612"/>
                  <a:pt x="4431" y="2612"/>
                  <a:pt x="4431" y="2612"/>
                </a:cubicBezTo>
                <a:cubicBezTo>
                  <a:pt x="4434" y="2612"/>
                  <a:pt x="4434" y="2612"/>
                  <a:pt x="4434" y="2612"/>
                </a:cubicBezTo>
                <a:cubicBezTo>
                  <a:pt x="4489" y="2683"/>
                  <a:pt x="4489" y="2683"/>
                  <a:pt x="4489" y="2683"/>
                </a:cubicBezTo>
                <a:cubicBezTo>
                  <a:pt x="4492" y="2683"/>
                  <a:pt x="4492" y="2683"/>
                  <a:pt x="4492" y="2683"/>
                </a:cubicBezTo>
                <a:cubicBezTo>
                  <a:pt x="4495" y="2683"/>
                  <a:pt x="4495" y="2683"/>
                  <a:pt x="4495" y="2683"/>
                </a:cubicBezTo>
                <a:cubicBezTo>
                  <a:pt x="4566" y="2618"/>
                  <a:pt x="4566" y="2618"/>
                  <a:pt x="4566" y="2618"/>
                </a:cubicBezTo>
                <a:cubicBezTo>
                  <a:pt x="4570" y="2615"/>
                  <a:pt x="4570" y="2615"/>
                  <a:pt x="4570" y="2615"/>
                </a:cubicBezTo>
                <a:cubicBezTo>
                  <a:pt x="4566" y="2612"/>
                  <a:pt x="4566" y="2612"/>
                  <a:pt x="4566" y="2612"/>
                </a:cubicBezTo>
                <a:cubicBezTo>
                  <a:pt x="4508" y="2544"/>
                  <a:pt x="4508" y="2544"/>
                  <a:pt x="4508" y="2544"/>
                </a:cubicBezTo>
                <a:cubicBezTo>
                  <a:pt x="4508" y="2540"/>
                  <a:pt x="4508" y="2540"/>
                  <a:pt x="4508" y="2540"/>
                </a:cubicBezTo>
                <a:cubicBezTo>
                  <a:pt x="4505" y="2544"/>
                  <a:pt x="4505" y="2544"/>
                  <a:pt x="4505" y="2544"/>
                </a:cubicBezTo>
                <a:cubicBezTo>
                  <a:pt x="4434" y="2608"/>
                  <a:pt x="4434" y="2608"/>
                  <a:pt x="4434" y="2608"/>
                </a:cubicBezTo>
                <a:close/>
                <a:moveTo>
                  <a:pt x="4304" y="2722"/>
                </a:moveTo>
                <a:cubicBezTo>
                  <a:pt x="4301" y="2725"/>
                  <a:pt x="4301" y="2725"/>
                  <a:pt x="4301" y="2725"/>
                </a:cubicBezTo>
                <a:cubicBezTo>
                  <a:pt x="4304" y="2728"/>
                  <a:pt x="4304" y="2728"/>
                  <a:pt x="4304" y="2728"/>
                </a:cubicBezTo>
                <a:cubicBezTo>
                  <a:pt x="4363" y="2796"/>
                  <a:pt x="4363" y="2796"/>
                  <a:pt x="4363" y="2796"/>
                </a:cubicBezTo>
                <a:cubicBezTo>
                  <a:pt x="4366" y="2799"/>
                  <a:pt x="4366" y="2799"/>
                  <a:pt x="4366" y="2799"/>
                </a:cubicBezTo>
                <a:cubicBezTo>
                  <a:pt x="4366" y="2796"/>
                  <a:pt x="4366" y="2796"/>
                  <a:pt x="4366" y="2796"/>
                </a:cubicBezTo>
                <a:cubicBezTo>
                  <a:pt x="4476" y="2699"/>
                  <a:pt x="4476" y="2699"/>
                  <a:pt x="4476" y="2699"/>
                </a:cubicBezTo>
                <a:cubicBezTo>
                  <a:pt x="4479" y="2696"/>
                  <a:pt x="4479" y="2696"/>
                  <a:pt x="4479" y="2696"/>
                </a:cubicBezTo>
                <a:cubicBezTo>
                  <a:pt x="4476" y="2696"/>
                  <a:pt x="4476" y="2696"/>
                  <a:pt x="4476" y="2696"/>
                </a:cubicBezTo>
                <a:cubicBezTo>
                  <a:pt x="4418" y="2625"/>
                  <a:pt x="4418" y="2625"/>
                  <a:pt x="4418" y="2625"/>
                </a:cubicBezTo>
                <a:cubicBezTo>
                  <a:pt x="4414" y="2625"/>
                  <a:pt x="4414" y="2625"/>
                  <a:pt x="4414" y="2625"/>
                </a:cubicBezTo>
                <a:cubicBezTo>
                  <a:pt x="4414" y="2625"/>
                  <a:pt x="4414" y="2625"/>
                  <a:pt x="4414" y="2625"/>
                </a:cubicBezTo>
                <a:cubicBezTo>
                  <a:pt x="4304" y="2722"/>
                  <a:pt x="4304" y="2722"/>
                  <a:pt x="4304" y="2722"/>
                </a:cubicBezTo>
                <a:close/>
                <a:moveTo>
                  <a:pt x="5968" y="1391"/>
                </a:moveTo>
                <a:cubicBezTo>
                  <a:pt x="5965" y="1395"/>
                  <a:pt x="5965" y="1395"/>
                  <a:pt x="5965" y="1395"/>
                </a:cubicBezTo>
                <a:cubicBezTo>
                  <a:pt x="5968" y="1395"/>
                  <a:pt x="5968" y="1395"/>
                  <a:pt x="5968" y="1395"/>
                </a:cubicBezTo>
                <a:cubicBezTo>
                  <a:pt x="6026" y="1466"/>
                  <a:pt x="6026" y="1466"/>
                  <a:pt x="6026" y="1466"/>
                </a:cubicBezTo>
                <a:cubicBezTo>
                  <a:pt x="6026" y="1466"/>
                  <a:pt x="6026" y="1466"/>
                  <a:pt x="6026" y="1466"/>
                </a:cubicBezTo>
                <a:cubicBezTo>
                  <a:pt x="6029" y="1466"/>
                  <a:pt x="6029" y="1466"/>
                  <a:pt x="6029" y="1466"/>
                </a:cubicBezTo>
                <a:cubicBezTo>
                  <a:pt x="6101" y="1401"/>
                  <a:pt x="6101" y="1401"/>
                  <a:pt x="6101" y="1401"/>
                </a:cubicBezTo>
                <a:cubicBezTo>
                  <a:pt x="6104" y="1398"/>
                  <a:pt x="6104" y="1398"/>
                  <a:pt x="6104" y="1398"/>
                </a:cubicBezTo>
                <a:cubicBezTo>
                  <a:pt x="6101" y="1395"/>
                  <a:pt x="6101" y="1395"/>
                  <a:pt x="6101" y="1395"/>
                </a:cubicBezTo>
                <a:cubicBezTo>
                  <a:pt x="6046" y="1327"/>
                  <a:pt x="6046" y="1327"/>
                  <a:pt x="6046" y="1327"/>
                </a:cubicBezTo>
                <a:cubicBezTo>
                  <a:pt x="6042" y="1323"/>
                  <a:pt x="6042" y="1323"/>
                  <a:pt x="6042" y="1323"/>
                </a:cubicBezTo>
                <a:cubicBezTo>
                  <a:pt x="6039" y="1327"/>
                  <a:pt x="6039" y="1327"/>
                  <a:pt x="6039" y="1327"/>
                </a:cubicBezTo>
                <a:cubicBezTo>
                  <a:pt x="5968" y="1391"/>
                  <a:pt x="5968" y="1391"/>
                  <a:pt x="5968" y="1391"/>
                </a:cubicBezTo>
                <a:close/>
                <a:moveTo>
                  <a:pt x="5877" y="1472"/>
                </a:moveTo>
                <a:cubicBezTo>
                  <a:pt x="5874" y="1476"/>
                  <a:pt x="5874" y="1476"/>
                  <a:pt x="5874" y="1476"/>
                </a:cubicBezTo>
                <a:cubicBezTo>
                  <a:pt x="5877" y="1479"/>
                  <a:pt x="5877" y="1479"/>
                  <a:pt x="5877" y="1479"/>
                </a:cubicBezTo>
                <a:cubicBezTo>
                  <a:pt x="5932" y="1547"/>
                  <a:pt x="5932" y="1547"/>
                  <a:pt x="5932" y="1547"/>
                </a:cubicBezTo>
                <a:cubicBezTo>
                  <a:pt x="5936" y="1550"/>
                  <a:pt x="5936" y="1550"/>
                  <a:pt x="5936" y="1550"/>
                </a:cubicBezTo>
                <a:cubicBezTo>
                  <a:pt x="5939" y="1547"/>
                  <a:pt x="5939" y="1547"/>
                  <a:pt x="5939" y="1547"/>
                </a:cubicBezTo>
                <a:cubicBezTo>
                  <a:pt x="6010" y="1482"/>
                  <a:pt x="6010" y="1482"/>
                  <a:pt x="6010" y="1482"/>
                </a:cubicBezTo>
                <a:cubicBezTo>
                  <a:pt x="6013" y="1479"/>
                  <a:pt x="6013" y="1479"/>
                  <a:pt x="6013" y="1479"/>
                </a:cubicBezTo>
                <a:cubicBezTo>
                  <a:pt x="6010" y="1479"/>
                  <a:pt x="6010" y="1479"/>
                  <a:pt x="6010" y="1479"/>
                </a:cubicBezTo>
                <a:cubicBezTo>
                  <a:pt x="5952" y="1408"/>
                  <a:pt x="5952" y="1408"/>
                  <a:pt x="5952" y="1408"/>
                </a:cubicBezTo>
                <a:cubicBezTo>
                  <a:pt x="5952" y="1408"/>
                  <a:pt x="5952" y="1408"/>
                  <a:pt x="5952" y="1408"/>
                </a:cubicBezTo>
                <a:cubicBezTo>
                  <a:pt x="5949" y="1408"/>
                  <a:pt x="5949" y="1408"/>
                  <a:pt x="5949" y="1408"/>
                </a:cubicBezTo>
                <a:cubicBezTo>
                  <a:pt x="5877" y="1472"/>
                  <a:pt x="5877" y="1472"/>
                  <a:pt x="5877" y="1472"/>
                </a:cubicBezTo>
                <a:close/>
                <a:moveTo>
                  <a:pt x="5787" y="1553"/>
                </a:moveTo>
                <a:cubicBezTo>
                  <a:pt x="5783" y="1556"/>
                  <a:pt x="5783" y="1556"/>
                  <a:pt x="5783" y="1556"/>
                </a:cubicBezTo>
                <a:cubicBezTo>
                  <a:pt x="5787" y="1560"/>
                  <a:pt x="5787" y="1560"/>
                  <a:pt x="5787" y="1560"/>
                </a:cubicBezTo>
                <a:cubicBezTo>
                  <a:pt x="5842" y="1628"/>
                  <a:pt x="5842" y="1628"/>
                  <a:pt x="5842" y="1628"/>
                </a:cubicBezTo>
                <a:cubicBezTo>
                  <a:pt x="5845" y="1631"/>
                  <a:pt x="5845" y="1631"/>
                  <a:pt x="5845" y="1631"/>
                </a:cubicBezTo>
                <a:cubicBezTo>
                  <a:pt x="5848" y="1628"/>
                  <a:pt x="5848" y="1628"/>
                  <a:pt x="5848" y="1628"/>
                </a:cubicBezTo>
                <a:cubicBezTo>
                  <a:pt x="5919" y="1563"/>
                  <a:pt x="5919" y="1563"/>
                  <a:pt x="5919" y="1563"/>
                </a:cubicBezTo>
                <a:cubicBezTo>
                  <a:pt x="5923" y="1563"/>
                  <a:pt x="5923" y="1563"/>
                  <a:pt x="5923" y="1563"/>
                </a:cubicBezTo>
                <a:cubicBezTo>
                  <a:pt x="5919" y="1560"/>
                  <a:pt x="5919" y="1560"/>
                  <a:pt x="5919" y="1560"/>
                </a:cubicBezTo>
                <a:cubicBezTo>
                  <a:pt x="5861" y="1492"/>
                  <a:pt x="5861" y="1492"/>
                  <a:pt x="5861" y="1492"/>
                </a:cubicBezTo>
                <a:cubicBezTo>
                  <a:pt x="5861" y="1489"/>
                  <a:pt x="5861" y="1489"/>
                  <a:pt x="5861" y="1489"/>
                </a:cubicBezTo>
                <a:cubicBezTo>
                  <a:pt x="5858" y="1492"/>
                  <a:pt x="5858" y="1492"/>
                  <a:pt x="5858" y="1492"/>
                </a:cubicBezTo>
                <a:cubicBezTo>
                  <a:pt x="5787" y="1553"/>
                  <a:pt x="5787" y="1553"/>
                  <a:pt x="5787" y="1553"/>
                </a:cubicBezTo>
                <a:close/>
                <a:moveTo>
                  <a:pt x="5693" y="1637"/>
                </a:moveTo>
                <a:cubicBezTo>
                  <a:pt x="5693" y="1637"/>
                  <a:pt x="5693" y="1637"/>
                  <a:pt x="5693" y="1637"/>
                </a:cubicBezTo>
                <a:cubicBezTo>
                  <a:pt x="5693" y="1641"/>
                  <a:pt x="5693" y="1641"/>
                  <a:pt x="5693" y="1641"/>
                </a:cubicBezTo>
                <a:cubicBezTo>
                  <a:pt x="5751" y="1709"/>
                  <a:pt x="5751" y="1709"/>
                  <a:pt x="5751" y="1709"/>
                </a:cubicBezTo>
                <a:cubicBezTo>
                  <a:pt x="5754" y="1712"/>
                  <a:pt x="5754" y="1712"/>
                  <a:pt x="5754" y="1712"/>
                </a:cubicBezTo>
                <a:cubicBezTo>
                  <a:pt x="5758" y="1709"/>
                  <a:pt x="5758" y="1709"/>
                  <a:pt x="5758" y="1709"/>
                </a:cubicBezTo>
                <a:cubicBezTo>
                  <a:pt x="5829" y="1647"/>
                  <a:pt x="5829" y="1647"/>
                  <a:pt x="5829" y="1647"/>
                </a:cubicBezTo>
                <a:cubicBezTo>
                  <a:pt x="5832" y="1644"/>
                  <a:pt x="5832" y="1644"/>
                  <a:pt x="5832" y="1644"/>
                </a:cubicBezTo>
                <a:cubicBezTo>
                  <a:pt x="5829" y="1641"/>
                  <a:pt x="5829" y="1641"/>
                  <a:pt x="5829" y="1641"/>
                </a:cubicBezTo>
                <a:cubicBezTo>
                  <a:pt x="5771" y="1573"/>
                  <a:pt x="5771" y="1573"/>
                  <a:pt x="5771" y="1573"/>
                </a:cubicBezTo>
                <a:cubicBezTo>
                  <a:pt x="5767" y="1569"/>
                  <a:pt x="5767" y="1569"/>
                  <a:pt x="5767" y="1569"/>
                </a:cubicBezTo>
                <a:cubicBezTo>
                  <a:pt x="5767" y="1573"/>
                  <a:pt x="5767" y="1573"/>
                  <a:pt x="5767" y="1573"/>
                </a:cubicBezTo>
                <a:cubicBezTo>
                  <a:pt x="5693" y="1637"/>
                  <a:pt x="5693" y="1637"/>
                  <a:pt x="5693" y="1637"/>
                </a:cubicBezTo>
                <a:close/>
                <a:moveTo>
                  <a:pt x="5602" y="1718"/>
                </a:moveTo>
                <a:cubicBezTo>
                  <a:pt x="5602" y="1722"/>
                  <a:pt x="5602" y="1722"/>
                  <a:pt x="5602" y="1722"/>
                </a:cubicBezTo>
                <a:cubicBezTo>
                  <a:pt x="5602" y="1722"/>
                  <a:pt x="5602" y="1722"/>
                  <a:pt x="5602" y="1722"/>
                </a:cubicBezTo>
                <a:cubicBezTo>
                  <a:pt x="5660" y="1793"/>
                  <a:pt x="5660" y="1793"/>
                  <a:pt x="5660" y="1793"/>
                </a:cubicBezTo>
                <a:cubicBezTo>
                  <a:pt x="5664" y="1793"/>
                  <a:pt x="5664" y="1793"/>
                  <a:pt x="5664" y="1793"/>
                </a:cubicBezTo>
                <a:cubicBezTo>
                  <a:pt x="5664" y="1793"/>
                  <a:pt x="5664" y="1793"/>
                  <a:pt x="5664" y="1793"/>
                </a:cubicBezTo>
                <a:cubicBezTo>
                  <a:pt x="5738" y="1728"/>
                  <a:pt x="5738" y="1728"/>
                  <a:pt x="5738" y="1728"/>
                </a:cubicBezTo>
                <a:cubicBezTo>
                  <a:pt x="5738" y="1725"/>
                  <a:pt x="5738" y="1725"/>
                  <a:pt x="5738" y="1725"/>
                </a:cubicBezTo>
                <a:cubicBezTo>
                  <a:pt x="5738" y="1722"/>
                  <a:pt x="5738" y="1722"/>
                  <a:pt x="5738" y="1722"/>
                </a:cubicBezTo>
                <a:cubicBezTo>
                  <a:pt x="5680" y="1654"/>
                  <a:pt x="5680" y="1654"/>
                  <a:pt x="5680" y="1654"/>
                </a:cubicBezTo>
                <a:cubicBezTo>
                  <a:pt x="5677" y="1650"/>
                  <a:pt x="5677" y="1650"/>
                  <a:pt x="5677" y="1650"/>
                </a:cubicBezTo>
                <a:cubicBezTo>
                  <a:pt x="5673" y="1654"/>
                  <a:pt x="5673" y="1654"/>
                  <a:pt x="5673" y="1654"/>
                </a:cubicBezTo>
                <a:cubicBezTo>
                  <a:pt x="5602" y="1718"/>
                  <a:pt x="5602" y="1718"/>
                  <a:pt x="5602" y="1718"/>
                </a:cubicBezTo>
                <a:close/>
                <a:moveTo>
                  <a:pt x="5512" y="1799"/>
                </a:moveTo>
                <a:cubicBezTo>
                  <a:pt x="5508" y="1802"/>
                  <a:pt x="5508" y="1802"/>
                  <a:pt x="5508" y="1802"/>
                </a:cubicBezTo>
                <a:cubicBezTo>
                  <a:pt x="5512" y="1806"/>
                  <a:pt x="5512" y="1806"/>
                  <a:pt x="5512" y="1806"/>
                </a:cubicBezTo>
                <a:cubicBezTo>
                  <a:pt x="5570" y="1874"/>
                  <a:pt x="5570" y="1874"/>
                  <a:pt x="5570" y="1874"/>
                </a:cubicBezTo>
                <a:cubicBezTo>
                  <a:pt x="5570" y="1877"/>
                  <a:pt x="5570" y="1877"/>
                  <a:pt x="5570" y="1877"/>
                </a:cubicBezTo>
                <a:cubicBezTo>
                  <a:pt x="5573" y="1874"/>
                  <a:pt x="5573" y="1874"/>
                  <a:pt x="5573" y="1874"/>
                </a:cubicBezTo>
                <a:cubicBezTo>
                  <a:pt x="5644" y="1809"/>
                  <a:pt x="5644" y="1809"/>
                  <a:pt x="5644" y="1809"/>
                </a:cubicBezTo>
                <a:cubicBezTo>
                  <a:pt x="5648" y="1806"/>
                  <a:pt x="5648" y="1806"/>
                  <a:pt x="5648" y="1806"/>
                </a:cubicBezTo>
                <a:cubicBezTo>
                  <a:pt x="5648" y="1806"/>
                  <a:pt x="5648" y="1806"/>
                  <a:pt x="5648" y="1806"/>
                </a:cubicBezTo>
                <a:cubicBezTo>
                  <a:pt x="5589" y="1735"/>
                  <a:pt x="5589" y="1735"/>
                  <a:pt x="5589" y="1735"/>
                </a:cubicBezTo>
                <a:cubicBezTo>
                  <a:pt x="5586" y="1735"/>
                  <a:pt x="5586" y="1735"/>
                  <a:pt x="5586" y="1735"/>
                </a:cubicBezTo>
                <a:cubicBezTo>
                  <a:pt x="5583" y="1735"/>
                  <a:pt x="5583" y="1735"/>
                  <a:pt x="5583" y="1735"/>
                </a:cubicBezTo>
                <a:cubicBezTo>
                  <a:pt x="5512" y="1799"/>
                  <a:pt x="5512" y="1799"/>
                  <a:pt x="5512" y="1799"/>
                </a:cubicBezTo>
                <a:close/>
                <a:moveTo>
                  <a:pt x="5421" y="1880"/>
                </a:moveTo>
                <a:cubicBezTo>
                  <a:pt x="5418" y="1883"/>
                  <a:pt x="5418" y="1883"/>
                  <a:pt x="5418" y="1883"/>
                </a:cubicBezTo>
                <a:cubicBezTo>
                  <a:pt x="5421" y="1887"/>
                  <a:pt x="5421" y="1887"/>
                  <a:pt x="5421" y="1887"/>
                </a:cubicBezTo>
                <a:cubicBezTo>
                  <a:pt x="5479" y="1955"/>
                  <a:pt x="5479" y="1955"/>
                  <a:pt x="5479" y="1955"/>
                </a:cubicBezTo>
                <a:cubicBezTo>
                  <a:pt x="5479" y="1958"/>
                  <a:pt x="5479" y="1958"/>
                  <a:pt x="5479" y="1958"/>
                </a:cubicBezTo>
                <a:cubicBezTo>
                  <a:pt x="5482" y="1955"/>
                  <a:pt x="5482" y="1955"/>
                  <a:pt x="5482" y="1955"/>
                </a:cubicBezTo>
                <a:cubicBezTo>
                  <a:pt x="5554" y="1890"/>
                  <a:pt x="5554" y="1890"/>
                  <a:pt x="5554" y="1890"/>
                </a:cubicBezTo>
                <a:cubicBezTo>
                  <a:pt x="5557" y="1890"/>
                  <a:pt x="5557" y="1890"/>
                  <a:pt x="5557" y="1890"/>
                </a:cubicBezTo>
                <a:cubicBezTo>
                  <a:pt x="5554" y="1887"/>
                  <a:pt x="5554" y="1887"/>
                  <a:pt x="5554" y="1887"/>
                </a:cubicBezTo>
                <a:cubicBezTo>
                  <a:pt x="5499" y="1819"/>
                  <a:pt x="5499" y="1819"/>
                  <a:pt x="5499" y="1819"/>
                </a:cubicBezTo>
                <a:cubicBezTo>
                  <a:pt x="5495" y="1815"/>
                  <a:pt x="5495" y="1815"/>
                  <a:pt x="5495" y="1815"/>
                </a:cubicBezTo>
                <a:cubicBezTo>
                  <a:pt x="5492" y="1819"/>
                  <a:pt x="5492" y="1819"/>
                  <a:pt x="5492" y="1819"/>
                </a:cubicBezTo>
                <a:cubicBezTo>
                  <a:pt x="5421" y="1880"/>
                  <a:pt x="5421" y="1880"/>
                  <a:pt x="5421" y="1880"/>
                </a:cubicBezTo>
                <a:close/>
                <a:moveTo>
                  <a:pt x="5330" y="1964"/>
                </a:moveTo>
                <a:cubicBezTo>
                  <a:pt x="5327" y="1964"/>
                  <a:pt x="5327" y="1964"/>
                  <a:pt x="5327" y="1964"/>
                </a:cubicBezTo>
                <a:cubicBezTo>
                  <a:pt x="5330" y="1968"/>
                  <a:pt x="5330" y="1968"/>
                  <a:pt x="5330" y="1968"/>
                </a:cubicBezTo>
                <a:cubicBezTo>
                  <a:pt x="5385" y="2036"/>
                  <a:pt x="5385" y="2036"/>
                  <a:pt x="5385" y="2036"/>
                </a:cubicBezTo>
                <a:cubicBezTo>
                  <a:pt x="5389" y="2039"/>
                  <a:pt x="5389" y="2039"/>
                  <a:pt x="5389" y="2039"/>
                </a:cubicBezTo>
                <a:cubicBezTo>
                  <a:pt x="5392" y="2036"/>
                  <a:pt x="5392" y="2036"/>
                  <a:pt x="5392" y="2036"/>
                </a:cubicBezTo>
                <a:cubicBezTo>
                  <a:pt x="5463" y="1974"/>
                  <a:pt x="5463" y="1974"/>
                  <a:pt x="5463" y="1974"/>
                </a:cubicBezTo>
                <a:cubicBezTo>
                  <a:pt x="5466" y="1971"/>
                  <a:pt x="5466" y="1971"/>
                  <a:pt x="5466" y="1971"/>
                </a:cubicBezTo>
                <a:cubicBezTo>
                  <a:pt x="5463" y="1968"/>
                  <a:pt x="5463" y="1968"/>
                  <a:pt x="5463" y="1968"/>
                </a:cubicBezTo>
                <a:cubicBezTo>
                  <a:pt x="5405" y="1900"/>
                  <a:pt x="5405" y="1900"/>
                  <a:pt x="5405" y="1900"/>
                </a:cubicBezTo>
                <a:cubicBezTo>
                  <a:pt x="5405" y="1896"/>
                  <a:pt x="5405" y="1896"/>
                  <a:pt x="5405" y="1896"/>
                </a:cubicBezTo>
                <a:cubicBezTo>
                  <a:pt x="5402" y="1900"/>
                  <a:pt x="5402" y="1900"/>
                  <a:pt x="5402" y="1900"/>
                </a:cubicBezTo>
                <a:cubicBezTo>
                  <a:pt x="5330" y="1964"/>
                  <a:pt x="5330" y="1964"/>
                  <a:pt x="5330" y="1964"/>
                </a:cubicBezTo>
                <a:close/>
                <a:moveTo>
                  <a:pt x="5240" y="2045"/>
                </a:moveTo>
                <a:cubicBezTo>
                  <a:pt x="5236" y="2048"/>
                  <a:pt x="5236" y="2048"/>
                  <a:pt x="5236" y="2048"/>
                </a:cubicBezTo>
                <a:cubicBezTo>
                  <a:pt x="5236" y="2048"/>
                  <a:pt x="5236" y="2048"/>
                  <a:pt x="5236" y="2048"/>
                </a:cubicBezTo>
                <a:cubicBezTo>
                  <a:pt x="5295" y="2120"/>
                  <a:pt x="5295" y="2120"/>
                  <a:pt x="5295" y="2120"/>
                </a:cubicBezTo>
                <a:cubicBezTo>
                  <a:pt x="5298" y="2120"/>
                  <a:pt x="5298" y="2120"/>
                  <a:pt x="5298" y="2120"/>
                </a:cubicBezTo>
                <a:cubicBezTo>
                  <a:pt x="5301" y="2120"/>
                  <a:pt x="5301" y="2120"/>
                  <a:pt x="5301" y="2120"/>
                </a:cubicBezTo>
                <a:cubicBezTo>
                  <a:pt x="5372" y="2055"/>
                  <a:pt x="5372" y="2055"/>
                  <a:pt x="5372" y="2055"/>
                </a:cubicBezTo>
                <a:cubicBezTo>
                  <a:pt x="5376" y="2052"/>
                  <a:pt x="5376" y="2052"/>
                  <a:pt x="5376" y="2052"/>
                </a:cubicBezTo>
                <a:cubicBezTo>
                  <a:pt x="5372" y="2048"/>
                  <a:pt x="5372" y="2048"/>
                  <a:pt x="5372" y="2048"/>
                </a:cubicBezTo>
                <a:cubicBezTo>
                  <a:pt x="5314" y="1981"/>
                  <a:pt x="5314" y="1981"/>
                  <a:pt x="5314" y="1981"/>
                </a:cubicBezTo>
                <a:cubicBezTo>
                  <a:pt x="5314" y="1977"/>
                  <a:pt x="5314" y="1977"/>
                  <a:pt x="5314" y="1977"/>
                </a:cubicBezTo>
                <a:cubicBezTo>
                  <a:pt x="5311" y="1981"/>
                  <a:pt x="5311" y="1981"/>
                  <a:pt x="5311" y="1981"/>
                </a:cubicBezTo>
                <a:cubicBezTo>
                  <a:pt x="5240" y="2045"/>
                  <a:pt x="5240" y="2045"/>
                  <a:pt x="5240" y="2045"/>
                </a:cubicBezTo>
                <a:close/>
                <a:moveTo>
                  <a:pt x="5146" y="2126"/>
                </a:moveTo>
                <a:cubicBezTo>
                  <a:pt x="5146" y="2129"/>
                  <a:pt x="5146" y="2129"/>
                  <a:pt x="5146" y="2129"/>
                </a:cubicBezTo>
                <a:cubicBezTo>
                  <a:pt x="5146" y="2133"/>
                  <a:pt x="5146" y="2133"/>
                  <a:pt x="5146" y="2133"/>
                </a:cubicBezTo>
                <a:cubicBezTo>
                  <a:pt x="5204" y="2201"/>
                  <a:pt x="5204" y="2201"/>
                  <a:pt x="5204" y="2201"/>
                </a:cubicBezTo>
                <a:cubicBezTo>
                  <a:pt x="5207" y="2204"/>
                  <a:pt x="5207" y="2204"/>
                  <a:pt x="5207" y="2204"/>
                </a:cubicBezTo>
                <a:cubicBezTo>
                  <a:pt x="5211" y="2201"/>
                  <a:pt x="5211" y="2201"/>
                  <a:pt x="5211" y="2201"/>
                </a:cubicBezTo>
                <a:cubicBezTo>
                  <a:pt x="5282" y="2136"/>
                  <a:pt x="5282" y="2136"/>
                  <a:pt x="5282" y="2136"/>
                </a:cubicBezTo>
                <a:cubicBezTo>
                  <a:pt x="5282" y="2133"/>
                  <a:pt x="5282" y="2133"/>
                  <a:pt x="5282" y="2133"/>
                </a:cubicBezTo>
                <a:cubicBezTo>
                  <a:pt x="5282" y="2133"/>
                  <a:pt x="5282" y="2133"/>
                  <a:pt x="5282" y="2133"/>
                </a:cubicBezTo>
                <a:cubicBezTo>
                  <a:pt x="5224" y="2061"/>
                  <a:pt x="5224" y="2061"/>
                  <a:pt x="5224" y="2061"/>
                </a:cubicBezTo>
                <a:cubicBezTo>
                  <a:pt x="5220" y="2061"/>
                  <a:pt x="5220" y="2061"/>
                  <a:pt x="5220" y="2061"/>
                </a:cubicBezTo>
                <a:cubicBezTo>
                  <a:pt x="5220" y="2061"/>
                  <a:pt x="5220" y="2061"/>
                  <a:pt x="5220" y="2061"/>
                </a:cubicBezTo>
                <a:cubicBezTo>
                  <a:pt x="5146" y="2126"/>
                  <a:pt x="5146" y="2126"/>
                  <a:pt x="5146" y="2126"/>
                </a:cubicBezTo>
                <a:close/>
                <a:moveTo>
                  <a:pt x="5055" y="2207"/>
                </a:moveTo>
                <a:cubicBezTo>
                  <a:pt x="5052" y="2210"/>
                  <a:pt x="5052" y="2210"/>
                  <a:pt x="5052" y="2210"/>
                </a:cubicBezTo>
                <a:cubicBezTo>
                  <a:pt x="5055" y="2214"/>
                  <a:pt x="5055" y="2214"/>
                  <a:pt x="5055" y="2214"/>
                </a:cubicBezTo>
                <a:cubicBezTo>
                  <a:pt x="5113" y="2282"/>
                  <a:pt x="5113" y="2282"/>
                  <a:pt x="5113" y="2282"/>
                </a:cubicBezTo>
                <a:cubicBezTo>
                  <a:pt x="5117" y="2285"/>
                  <a:pt x="5117" y="2285"/>
                  <a:pt x="5117" y="2285"/>
                </a:cubicBezTo>
                <a:cubicBezTo>
                  <a:pt x="5117" y="2282"/>
                  <a:pt x="5117" y="2282"/>
                  <a:pt x="5117" y="2282"/>
                </a:cubicBezTo>
                <a:cubicBezTo>
                  <a:pt x="5191" y="2217"/>
                  <a:pt x="5191" y="2217"/>
                  <a:pt x="5191" y="2217"/>
                </a:cubicBezTo>
                <a:cubicBezTo>
                  <a:pt x="5191" y="2217"/>
                  <a:pt x="5191" y="2217"/>
                  <a:pt x="5191" y="2217"/>
                </a:cubicBezTo>
                <a:cubicBezTo>
                  <a:pt x="5191" y="2214"/>
                  <a:pt x="5191" y="2214"/>
                  <a:pt x="5191" y="2214"/>
                </a:cubicBezTo>
                <a:cubicBezTo>
                  <a:pt x="5133" y="2146"/>
                  <a:pt x="5133" y="2146"/>
                  <a:pt x="5133" y="2146"/>
                </a:cubicBezTo>
                <a:cubicBezTo>
                  <a:pt x="5130" y="2142"/>
                  <a:pt x="5130" y="2142"/>
                  <a:pt x="5130" y="2142"/>
                </a:cubicBezTo>
                <a:cubicBezTo>
                  <a:pt x="5126" y="2146"/>
                  <a:pt x="5126" y="2146"/>
                  <a:pt x="5126" y="2146"/>
                </a:cubicBezTo>
                <a:cubicBezTo>
                  <a:pt x="5055" y="2207"/>
                  <a:pt x="5055" y="2207"/>
                  <a:pt x="5055" y="2207"/>
                </a:cubicBezTo>
                <a:close/>
                <a:moveTo>
                  <a:pt x="4965" y="2291"/>
                </a:moveTo>
                <a:cubicBezTo>
                  <a:pt x="4961" y="2291"/>
                  <a:pt x="4961" y="2291"/>
                  <a:pt x="4961" y="2291"/>
                </a:cubicBezTo>
                <a:cubicBezTo>
                  <a:pt x="4965" y="2294"/>
                  <a:pt x="4965" y="2294"/>
                  <a:pt x="4965" y="2294"/>
                </a:cubicBezTo>
                <a:cubicBezTo>
                  <a:pt x="5023" y="2362"/>
                  <a:pt x="5023" y="2362"/>
                  <a:pt x="5023" y="2362"/>
                </a:cubicBezTo>
                <a:cubicBezTo>
                  <a:pt x="5023" y="2366"/>
                  <a:pt x="5023" y="2366"/>
                  <a:pt x="5023" y="2366"/>
                </a:cubicBezTo>
                <a:cubicBezTo>
                  <a:pt x="5026" y="2362"/>
                  <a:pt x="5026" y="2362"/>
                  <a:pt x="5026" y="2362"/>
                </a:cubicBezTo>
                <a:cubicBezTo>
                  <a:pt x="5097" y="2301"/>
                  <a:pt x="5097" y="2301"/>
                  <a:pt x="5097" y="2301"/>
                </a:cubicBezTo>
                <a:cubicBezTo>
                  <a:pt x="5101" y="2298"/>
                  <a:pt x="5101" y="2298"/>
                  <a:pt x="5101" y="2298"/>
                </a:cubicBezTo>
                <a:cubicBezTo>
                  <a:pt x="5097" y="2294"/>
                  <a:pt x="5097" y="2294"/>
                  <a:pt x="5097" y="2294"/>
                </a:cubicBezTo>
                <a:cubicBezTo>
                  <a:pt x="5042" y="2227"/>
                  <a:pt x="5042" y="2227"/>
                  <a:pt x="5042" y="2227"/>
                </a:cubicBezTo>
                <a:cubicBezTo>
                  <a:pt x="5039" y="2223"/>
                  <a:pt x="5039" y="2223"/>
                  <a:pt x="5039" y="2223"/>
                </a:cubicBezTo>
                <a:cubicBezTo>
                  <a:pt x="5036" y="2227"/>
                  <a:pt x="5036" y="2227"/>
                  <a:pt x="5036" y="2227"/>
                </a:cubicBezTo>
                <a:cubicBezTo>
                  <a:pt x="4965" y="2291"/>
                  <a:pt x="4965" y="2291"/>
                  <a:pt x="4965" y="2291"/>
                </a:cubicBezTo>
                <a:close/>
                <a:moveTo>
                  <a:pt x="4874" y="2372"/>
                </a:moveTo>
                <a:cubicBezTo>
                  <a:pt x="4871" y="2375"/>
                  <a:pt x="4871" y="2375"/>
                  <a:pt x="4871" y="2375"/>
                </a:cubicBezTo>
                <a:cubicBezTo>
                  <a:pt x="4874" y="2375"/>
                  <a:pt x="4874" y="2375"/>
                  <a:pt x="4874" y="2375"/>
                </a:cubicBezTo>
                <a:cubicBezTo>
                  <a:pt x="4929" y="2447"/>
                  <a:pt x="4929" y="2447"/>
                  <a:pt x="4929" y="2447"/>
                </a:cubicBezTo>
                <a:cubicBezTo>
                  <a:pt x="4932" y="2447"/>
                  <a:pt x="4932" y="2447"/>
                  <a:pt x="4932" y="2447"/>
                </a:cubicBezTo>
                <a:cubicBezTo>
                  <a:pt x="4935" y="2447"/>
                  <a:pt x="4935" y="2447"/>
                  <a:pt x="4935" y="2447"/>
                </a:cubicBezTo>
                <a:cubicBezTo>
                  <a:pt x="5007" y="2382"/>
                  <a:pt x="5007" y="2382"/>
                  <a:pt x="5007" y="2382"/>
                </a:cubicBezTo>
                <a:cubicBezTo>
                  <a:pt x="5010" y="2379"/>
                  <a:pt x="5010" y="2379"/>
                  <a:pt x="5010" y="2379"/>
                </a:cubicBezTo>
                <a:cubicBezTo>
                  <a:pt x="5007" y="2375"/>
                  <a:pt x="5007" y="2375"/>
                  <a:pt x="5007" y="2375"/>
                </a:cubicBezTo>
                <a:cubicBezTo>
                  <a:pt x="4952" y="2307"/>
                  <a:pt x="4952" y="2307"/>
                  <a:pt x="4952" y="2307"/>
                </a:cubicBezTo>
                <a:cubicBezTo>
                  <a:pt x="4948" y="2304"/>
                  <a:pt x="4948" y="2304"/>
                  <a:pt x="4948" y="2304"/>
                </a:cubicBezTo>
                <a:cubicBezTo>
                  <a:pt x="4945" y="2307"/>
                  <a:pt x="4945" y="2307"/>
                  <a:pt x="4945" y="2307"/>
                </a:cubicBezTo>
                <a:cubicBezTo>
                  <a:pt x="4874" y="2372"/>
                  <a:pt x="4874" y="2372"/>
                  <a:pt x="4874" y="2372"/>
                </a:cubicBezTo>
                <a:close/>
                <a:moveTo>
                  <a:pt x="4783" y="2453"/>
                </a:moveTo>
                <a:cubicBezTo>
                  <a:pt x="4780" y="2456"/>
                  <a:pt x="4780" y="2456"/>
                  <a:pt x="4780" y="2456"/>
                </a:cubicBezTo>
                <a:cubicBezTo>
                  <a:pt x="4783" y="2460"/>
                  <a:pt x="4783" y="2460"/>
                  <a:pt x="4783" y="2460"/>
                </a:cubicBezTo>
                <a:cubicBezTo>
                  <a:pt x="4838" y="2528"/>
                  <a:pt x="4838" y="2528"/>
                  <a:pt x="4838" y="2528"/>
                </a:cubicBezTo>
                <a:cubicBezTo>
                  <a:pt x="4842" y="2531"/>
                  <a:pt x="4842" y="2531"/>
                  <a:pt x="4842" y="2531"/>
                </a:cubicBezTo>
                <a:cubicBezTo>
                  <a:pt x="4845" y="2528"/>
                  <a:pt x="4845" y="2528"/>
                  <a:pt x="4845" y="2528"/>
                </a:cubicBezTo>
                <a:cubicBezTo>
                  <a:pt x="4916" y="2463"/>
                  <a:pt x="4916" y="2463"/>
                  <a:pt x="4916" y="2463"/>
                </a:cubicBezTo>
                <a:cubicBezTo>
                  <a:pt x="4919" y="2460"/>
                  <a:pt x="4919" y="2460"/>
                  <a:pt x="4919" y="2460"/>
                </a:cubicBezTo>
                <a:cubicBezTo>
                  <a:pt x="4916" y="2460"/>
                  <a:pt x="4916" y="2460"/>
                  <a:pt x="4916" y="2460"/>
                </a:cubicBezTo>
                <a:cubicBezTo>
                  <a:pt x="4858" y="2388"/>
                  <a:pt x="4858" y="2388"/>
                  <a:pt x="4858" y="2388"/>
                </a:cubicBezTo>
                <a:cubicBezTo>
                  <a:pt x="4858" y="2388"/>
                  <a:pt x="4858" y="2388"/>
                  <a:pt x="4858" y="2388"/>
                </a:cubicBezTo>
                <a:cubicBezTo>
                  <a:pt x="4855" y="2388"/>
                  <a:pt x="4855" y="2388"/>
                  <a:pt x="4855" y="2388"/>
                </a:cubicBezTo>
                <a:cubicBezTo>
                  <a:pt x="4783" y="2453"/>
                  <a:pt x="4783" y="2453"/>
                  <a:pt x="4783" y="2453"/>
                </a:cubicBezTo>
                <a:close/>
                <a:moveTo>
                  <a:pt x="4689" y="2534"/>
                </a:moveTo>
                <a:cubicBezTo>
                  <a:pt x="4689" y="2537"/>
                  <a:pt x="4689" y="2537"/>
                  <a:pt x="4689" y="2537"/>
                </a:cubicBezTo>
                <a:cubicBezTo>
                  <a:pt x="4689" y="2540"/>
                  <a:pt x="4689" y="2540"/>
                  <a:pt x="4689" y="2540"/>
                </a:cubicBezTo>
                <a:cubicBezTo>
                  <a:pt x="4748" y="2608"/>
                  <a:pt x="4748" y="2608"/>
                  <a:pt x="4748" y="2608"/>
                </a:cubicBezTo>
                <a:cubicBezTo>
                  <a:pt x="4751" y="2612"/>
                  <a:pt x="4751" y="2612"/>
                  <a:pt x="4751" y="2612"/>
                </a:cubicBezTo>
                <a:cubicBezTo>
                  <a:pt x="4754" y="2608"/>
                  <a:pt x="4754" y="2608"/>
                  <a:pt x="4754" y="2608"/>
                </a:cubicBezTo>
                <a:cubicBezTo>
                  <a:pt x="4825" y="2544"/>
                  <a:pt x="4825" y="2544"/>
                  <a:pt x="4825" y="2544"/>
                </a:cubicBezTo>
                <a:cubicBezTo>
                  <a:pt x="4829" y="2544"/>
                  <a:pt x="4829" y="2544"/>
                  <a:pt x="4829" y="2544"/>
                </a:cubicBezTo>
                <a:cubicBezTo>
                  <a:pt x="4825" y="2540"/>
                  <a:pt x="4825" y="2540"/>
                  <a:pt x="4825" y="2540"/>
                </a:cubicBezTo>
                <a:cubicBezTo>
                  <a:pt x="4767" y="2472"/>
                  <a:pt x="4767" y="2472"/>
                  <a:pt x="4767" y="2472"/>
                </a:cubicBezTo>
                <a:cubicBezTo>
                  <a:pt x="4764" y="2469"/>
                  <a:pt x="4764" y="2469"/>
                  <a:pt x="4764" y="2469"/>
                </a:cubicBezTo>
                <a:cubicBezTo>
                  <a:pt x="4764" y="2472"/>
                  <a:pt x="4764" y="2472"/>
                  <a:pt x="4764" y="2472"/>
                </a:cubicBezTo>
                <a:cubicBezTo>
                  <a:pt x="4689" y="2534"/>
                  <a:pt x="4689" y="2534"/>
                  <a:pt x="4689" y="2534"/>
                </a:cubicBezTo>
                <a:close/>
                <a:moveTo>
                  <a:pt x="4599" y="2618"/>
                </a:moveTo>
                <a:cubicBezTo>
                  <a:pt x="4599" y="2618"/>
                  <a:pt x="4599" y="2618"/>
                  <a:pt x="4599" y="2618"/>
                </a:cubicBezTo>
                <a:cubicBezTo>
                  <a:pt x="4599" y="2621"/>
                  <a:pt x="4599" y="2621"/>
                  <a:pt x="4599" y="2621"/>
                </a:cubicBezTo>
                <a:cubicBezTo>
                  <a:pt x="4657" y="2689"/>
                  <a:pt x="4657" y="2689"/>
                  <a:pt x="4657" y="2689"/>
                </a:cubicBezTo>
                <a:cubicBezTo>
                  <a:pt x="4660" y="2693"/>
                  <a:pt x="4660" y="2693"/>
                  <a:pt x="4660" y="2693"/>
                </a:cubicBezTo>
                <a:cubicBezTo>
                  <a:pt x="4660" y="2689"/>
                  <a:pt x="4660" y="2689"/>
                  <a:pt x="4660" y="2689"/>
                </a:cubicBezTo>
                <a:cubicBezTo>
                  <a:pt x="4735" y="2628"/>
                  <a:pt x="4735" y="2628"/>
                  <a:pt x="4735" y="2628"/>
                </a:cubicBezTo>
                <a:cubicBezTo>
                  <a:pt x="4735" y="2625"/>
                  <a:pt x="4735" y="2625"/>
                  <a:pt x="4735" y="2625"/>
                </a:cubicBezTo>
                <a:cubicBezTo>
                  <a:pt x="4735" y="2621"/>
                  <a:pt x="4735" y="2621"/>
                  <a:pt x="4735" y="2621"/>
                </a:cubicBezTo>
                <a:cubicBezTo>
                  <a:pt x="4677" y="2553"/>
                  <a:pt x="4677" y="2553"/>
                  <a:pt x="4677" y="2553"/>
                </a:cubicBezTo>
                <a:cubicBezTo>
                  <a:pt x="4673" y="2550"/>
                  <a:pt x="4673" y="2550"/>
                  <a:pt x="4673" y="2550"/>
                </a:cubicBezTo>
                <a:cubicBezTo>
                  <a:pt x="4670" y="2553"/>
                  <a:pt x="4670" y="2553"/>
                  <a:pt x="4670" y="2553"/>
                </a:cubicBezTo>
                <a:cubicBezTo>
                  <a:pt x="4599" y="2618"/>
                  <a:pt x="4599" y="2618"/>
                  <a:pt x="4599" y="2618"/>
                </a:cubicBezTo>
                <a:close/>
                <a:moveTo>
                  <a:pt x="4508" y="2699"/>
                </a:moveTo>
                <a:cubicBezTo>
                  <a:pt x="4505" y="2702"/>
                  <a:pt x="4505" y="2702"/>
                  <a:pt x="4505" y="2702"/>
                </a:cubicBezTo>
                <a:cubicBezTo>
                  <a:pt x="4508" y="2702"/>
                  <a:pt x="4508" y="2702"/>
                  <a:pt x="4508" y="2702"/>
                </a:cubicBezTo>
                <a:cubicBezTo>
                  <a:pt x="4566" y="2773"/>
                  <a:pt x="4566" y="2773"/>
                  <a:pt x="4566" y="2773"/>
                </a:cubicBezTo>
                <a:cubicBezTo>
                  <a:pt x="4566" y="2773"/>
                  <a:pt x="4566" y="2773"/>
                  <a:pt x="4566" y="2773"/>
                </a:cubicBezTo>
                <a:cubicBezTo>
                  <a:pt x="4570" y="2773"/>
                  <a:pt x="4570" y="2773"/>
                  <a:pt x="4570" y="2773"/>
                </a:cubicBezTo>
                <a:cubicBezTo>
                  <a:pt x="4641" y="2709"/>
                  <a:pt x="4641" y="2709"/>
                  <a:pt x="4641" y="2709"/>
                </a:cubicBezTo>
                <a:cubicBezTo>
                  <a:pt x="4644" y="2706"/>
                  <a:pt x="4644" y="2706"/>
                  <a:pt x="4644" y="2706"/>
                </a:cubicBezTo>
                <a:cubicBezTo>
                  <a:pt x="4644" y="2702"/>
                  <a:pt x="4644" y="2702"/>
                  <a:pt x="4644" y="2702"/>
                </a:cubicBezTo>
                <a:cubicBezTo>
                  <a:pt x="4586" y="2634"/>
                  <a:pt x="4586" y="2634"/>
                  <a:pt x="4586" y="2634"/>
                </a:cubicBezTo>
                <a:cubicBezTo>
                  <a:pt x="4583" y="2631"/>
                  <a:pt x="4583" y="2631"/>
                  <a:pt x="4583" y="2631"/>
                </a:cubicBezTo>
                <a:cubicBezTo>
                  <a:pt x="4579" y="2634"/>
                  <a:pt x="4579" y="2634"/>
                  <a:pt x="4579" y="2634"/>
                </a:cubicBezTo>
                <a:cubicBezTo>
                  <a:pt x="4508" y="2699"/>
                  <a:pt x="4508" y="2699"/>
                  <a:pt x="4508" y="2699"/>
                </a:cubicBezTo>
                <a:close/>
                <a:moveTo>
                  <a:pt x="4382" y="2812"/>
                </a:moveTo>
                <a:cubicBezTo>
                  <a:pt x="4379" y="2816"/>
                  <a:pt x="4379" y="2816"/>
                  <a:pt x="4379" y="2816"/>
                </a:cubicBezTo>
                <a:cubicBezTo>
                  <a:pt x="4382" y="2819"/>
                  <a:pt x="4382" y="2819"/>
                  <a:pt x="4382" y="2819"/>
                </a:cubicBezTo>
                <a:cubicBezTo>
                  <a:pt x="4437" y="2887"/>
                  <a:pt x="4437" y="2887"/>
                  <a:pt x="4437" y="2887"/>
                </a:cubicBezTo>
                <a:cubicBezTo>
                  <a:pt x="4440" y="2890"/>
                  <a:pt x="4440" y="2890"/>
                  <a:pt x="4440" y="2890"/>
                </a:cubicBezTo>
                <a:cubicBezTo>
                  <a:pt x="4443" y="2887"/>
                  <a:pt x="4443" y="2887"/>
                  <a:pt x="4443" y="2887"/>
                </a:cubicBezTo>
                <a:cubicBezTo>
                  <a:pt x="4550" y="2790"/>
                  <a:pt x="4550" y="2790"/>
                  <a:pt x="4550" y="2790"/>
                </a:cubicBezTo>
                <a:cubicBezTo>
                  <a:pt x="4554" y="2786"/>
                  <a:pt x="4554" y="2786"/>
                  <a:pt x="4554" y="2786"/>
                </a:cubicBezTo>
                <a:cubicBezTo>
                  <a:pt x="4550" y="2786"/>
                  <a:pt x="4550" y="2786"/>
                  <a:pt x="4550" y="2786"/>
                </a:cubicBezTo>
                <a:cubicBezTo>
                  <a:pt x="4495" y="2715"/>
                  <a:pt x="4495" y="2715"/>
                  <a:pt x="4495" y="2715"/>
                </a:cubicBezTo>
                <a:cubicBezTo>
                  <a:pt x="4492" y="2715"/>
                  <a:pt x="4492" y="2715"/>
                  <a:pt x="4492" y="2715"/>
                </a:cubicBezTo>
                <a:cubicBezTo>
                  <a:pt x="4489" y="2715"/>
                  <a:pt x="4489" y="2715"/>
                  <a:pt x="4489" y="2715"/>
                </a:cubicBezTo>
                <a:cubicBezTo>
                  <a:pt x="4382" y="2812"/>
                  <a:pt x="4382" y="2812"/>
                  <a:pt x="4382" y="2812"/>
                </a:cubicBezTo>
                <a:close/>
                <a:moveTo>
                  <a:pt x="6042" y="1482"/>
                </a:moveTo>
                <a:cubicBezTo>
                  <a:pt x="6042" y="1485"/>
                  <a:pt x="6042" y="1485"/>
                  <a:pt x="6042" y="1485"/>
                </a:cubicBezTo>
                <a:cubicBezTo>
                  <a:pt x="6042" y="1485"/>
                  <a:pt x="6042" y="1485"/>
                  <a:pt x="6042" y="1485"/>
                </a:cubicBezTo>
                <a:cubicBezTo>
                  <a:pt x="6101" y="1556"/>
                  <a:pt x="6101" y="1556"/>
                  <a:pt x="6101" y="1556"/>
                </a:cubicBezTo>
                <a:cubicBezTo>
                  <a:pt x="6104" y="1560"/>
                  <a:pt x="6104" y="1560"/>
                  <a:pt x="6104" y="1560"/>
                </a:cubicBezTo>
                <a:cubicBezTo>
                  <a:pt x="6107" y="1556"/>
                  <a:pt x="6107" y="1556"/>
                  <a:pt x="6107" y="1556"/>
                </a:cubicBezTo>
                <a:cubicBezTo>
                  <a:pt x="6178" y="1492"/>
                  <a:pt x="6178" y="1492"/>
                  <a:pt x="6178" y="1492"/>
                </a:cubicBezTo>
                <a:cubicBezTo>
                  <a:pt x="6182" y="1489"/>
                  <a:pt x="6182" y="1489"/>
                  <a:pt x="6182" y="1489"/>
                </a:cubicBezTo>
                <a:cubicBezTo>
                  <a:pt x="6178" y="1485"/>
                  <a:pt x="6178" y="1485"/>
                  <a:pt x="6178" y="1485"/>
                </a:cubicBezTo>
                <a:cubicBezTo>
                  <a:pt x="6120" y="1417"/>
                  <a:pt x="6120" y="1417"/>
                  <a:pt x="6120" y="1417"/>
                </a:cubicBezTo>
                <a:cubicBezTo>
                  <a:pt x="6117" y="1414"/>
                  <a:pt x="6117" y="1414"/>
                  <a:pt x="6117" y="1414"/>
                </a:cubicBezTo>
                <a:cubicBezTo>
                  <a:pt x="6117" y="1417"/>
                  <a:pt x="6117" y="1417"/>
                  <a:pt x="6117" y="1417"/>
                </a:cubicBezTo>
                <a:cubicBezTo>
                  <a:pt x="6042" y="1482"/>
                  <a:pt x="6042" y="1482"/>
                  <a:pt x="6042" y="1482"/>
                </a:cubicBezTo>
                <a:close/>
                <a:moveTo>
                  <a:pt x="5952" y="1563"/>
                </a:moveTo>
                <a:cubicBezTo>
                  <a:pt x="5952" y="1566"/>
                  <a:pt x="5952" y="1566"/>
                  <a:pt x="5952" y="1566"/>
                </a:cubicBezTo>
                <a:cubicBezTo>
                  <a:pt x="5952" y="1569"/>
                  <a:pt x="5952" y="1569"/>
                  <a:pt x="5952" y="1569"/>
                </a:cubicBezTo>
                <a:cubicBezTo>
                  <a:pt x="6010" y="1637"/>
                  <a:pt x="6010" y="1637"/>
                  <a:pt x="6010" y="1637"/>
                </a:cubicBezTo>
                <a:cubicBezTo>
                  <a:pt x="6013" y="1641"/>
                  <a:pt x="6013" y="1641"/>
                  <a:pt x="6013" y="1641"/>
                </a:cubicBezTo>
                <a:cubicBezTo>
                  <a:pt x="6013" y="1637"/>
                  <a:pt x="6013" y="1637"/>
                  <a:pt x="6013" y="1637"/>
                </a:cubicBezTo>
                <a:cubicBezTo>
                  <a:pt x="6088" y="1573"/>
                  <a:pt x="6088" y="1573"/>
                  <a:pt x="6088" y="1573"/>
                </a:cubicBezTo>
                <a:cubicBezTo>
                  <a:pt x="6088" y="1569"/>
                  <a:pt x="6088" y="1569"/>
                  <a:pt x="6088" y="1569"/>
                </a:cubicBezTo>
                <a:cubicBezTo>
                  <a:pt x="6088" y="1569"/>
                  <a:pt x="6088" y="1569"/>
                  <a:pt x="6088" y="1569"/>
                </a:cubicBezTo>
                <a:cubicBezTo>
                  <a:pt x="6029" y="1498"/>
                  <a:pt x="6029" y="1498"/>
                  <a:pt x="6029" y="1498"/>
                </a:cubicBezTo>
                <a:cubicBezTo>
                  <a:pt x="6026" y="1498"/>
                  <a:pt x="6026" y="1498"/>
                  <a:pt x="6026" y="1498"/>
                </a:cubicBezTo>
                <a:cubicBezTo>
                  <a:pt x="6023" y="1498"/>
                  <a:pt x="6023" y="1498"/>
                  <a:pt x="6023" y="1498"/>
                </a:cubicBezTo>
                <a:cubicBezTo>
                  <a:pt x="5952" y="1563"/>
                  <a:pt x="5952" y="1563"/>
                  <a:pt x="5952" y="1563"/>
                </a:cubicBezTo>
                <a:close/>
                <a:moveTo>
                  <a:pt x="5861" y="1647"/>
                </a:moveTo>
                <a:cubicBezTo>
                  <a:pt x="5858" y="1647"/>
                  <a:pt x="5858" y="1647"/>
                  <a:pt x="5858" y="1647"/>
                </a:cubicBezTo>
                <a:cubicBezTo>
                  <a:pt x="5861" y="1650"/>
                  <a:pt x="5861" y="1650"/>
                  <a:pt x="5861" y="1650"/>
                </a:cubicBezTo>
                <a:cubicBezTo>
                  <a:pt x="5919" y="1718"/>
                  <a:pt x="5919" y="1718"/>
                  <a:pt x="5919" y="1718"/>
                </a:cubicBezTo>
                <a:cubicBezTo>
                  <a:pt x="5919" y="1722"/>
                  <a:pt x="5919" y="1722"/>
                  <a:pt x="5919" y="1722"/>
                </a:cubicBezTo>
                <a:cubicBezTo>
                  <a:pt x="5923" y="1718"/>
                  <a:pt x="5923" y="1718"/>
                  <a:pt x="5923" y="1718"/>
                </a:cubicBezTo>
                <a:cubicBezTo>
                  <a:pt x="5994" y="1654"/>
                  <a:pt x="5994" y="1654"/>
                  <a:pt x="5994" y="1654"/>
                </a:cubicBezTo>
                <a:cubicBezTo>
                  <a:pt x="5997" y="1654"/>
                  <a:pt x="5997" y="1654"/>
                  <a:pt x="5997" y="1654"/>
                </a:cubicBezTo>
                <a:cubicBezTo>
                  <a:pt x="5997" y="1650"/>
                  <a:pt x="5997" y="1650"/>
                  <a:pt x="5997" y="1650"/>
                </a:cubicBezTo>
                <a:cubicBezTo>
                  <a:pt x="5939" y="1582"/>
                  <a:pt x="5939" y="1582"/>
                  <a:pt x="5939" y="1582"/>
                </a:cubicBezTo>
                <a:cubicBezTo>
                  <a:pt x="5936" y="1579"/>
                  <a:pt x="5936" y="1579"/>
                  <a:pt x="5936" y="1579"/>
                </a:cubicBezTo>
                <a:cubicBezTo>
                  <a:pt x="5932" y="1582"/>
                  <a:pt x="5932" y="1582"/>
                  <a:pt x="5932" y="1582"/>
                </a:cubicBezTo>
                <a:cubicBezTo>
                  <a:pt x="5861" y="1647"/>
                  <a:pt x="5861" y="1647"/>
                  <a:pt x="5861" y="1647"/>
                </a:cubicBezTo>
                <a:close/>
                <a:moveTo>
                  <a:pt x="5771" y="1728"/>
                </a:moveTo>
                <a:cubicBezTo>
                  <a:pt x="5767" y="1728"/>
                  <a:pt x="5767" y="1728"/>
                  <a:pt x="5767" y="1728"/>
                </a:cubicBezTo>
                <a:cubicBezTo>
                  <a:pt x="5771" y="1731"/>
                  <a:pt x="5771" y="1731"/>
                  <a:pt x="5771" y="1731"/>
                </a:cubicBezTo>
                <a:cubicBezTo>
                  <a:pt x="5829" y="1799"/>
                  <a:pt x="5829" y="1799"/>
                  <a:pt x="5829" y="1799"/>
                </a:cubicBezTo>
                <a:cubicBezTo>
                  <a:pt x="5829" y="1802"/>
                  <a:pt x="5829" y="1802"/>
                  <a:pt x="5829" y="1802"/>
                </a:cubicBezTo>
                <a:cubicBezTo>
                  <a:pt x="5832" y="1802"/>
                  <a:pt x="5832" y="1802"/>
                  <a:pt x="5832" y="1802"/>
                </a:cubicBezTo>
                <a:cubicBezTo>
                  <a:pt x="5903" y="1738"/>
                  <a:pt x="5903" y="1738"/>
                  <a:pt x="5903" y="1738"/>
                </a:cubicBezTo>
                <a:cubicBezTo>
                  <a:pt x="5906" y="1735"/>
                  <a:pt x="5906" y="1735"/>
                  <a:pt x="5906" y="1735"/>
                </a:cubicBezTo>
                <a:cubicBezTo>
                  <a:pt x="5903" y="1731"/>
                  <a:pt x="5903" y="1731"/>
                  <a:pt x="5903" y="1731"/>
                </a:cubicBezTo>
                <a:cubicBezTo>
                  <a:pt x="5848" y="1663"/>
                  <a:pt x="5848" y="1663"/>
                  <a:pt x="5848" y="1663"/>
                </a:cubicBezTo>
                <a:cubicBezTo>
                  <a:pt x="5845" y="1660"/>
                  <a:pt x="5845" y="1660"/>
                  <a:pt x="5845" y="1660"/>
                </a:cubicBezTo>
                <a:cubicBezTo>
                  <a:pt x="5842" y="1663"/>
                  <a:pt x="5842" y="1663"/>
                  <a:pt x="5842" y="1663"/>
                </a:cubicBezTo>
                <a:cubicBezTo>
                  <a:pt x="5771" y="1728"/>
                  <a:pt x="5771" y="1728"/>
                  <a:pt x="5771" y="1728"/>
                </a:cubicBezTo>
                <a:close/>
                <a:moveTo>
                  <a:pt x="5680" y="1809"/>
                </a:moveTo>
                <a:cubicBezTo>
                  <a:pt x="5677" y="1812"/>
                  <a:pt x="5677" y="1812"/>
                  <a:pt x="5677" y="1812"/>
                </a:cubicBezTo>
                <a:cubicBezTo>
                  <a:pt x="5680" y="1812"/>
                  <a:pt x="5680" y="1812"/>
                  <a:pt x="5680" y="1812"/>
                </a:cubicBezTo>
                <a:cubicBezTo>
                  <a:pt x="5735" y="1883"/>
                  <a:pt x="5735" y="1883"/>
                  <a:pt x="5735" y="1883"/>
                </a:cubicBezTo>
                <a:cubicBezTo>
                  <a:pt x="5738" y="1883"/>
                  <a:pt x="5738" y="1883"/>
                  <a:pt x="5738" y="1883"/>
                </a:cubicBezTo>
                <a:cubicBezTo>
                  <a:pt x="5741" y="1883"/>
                  <a:pt x="5741" y="1883"/>
                  <a:pt x="5741" y="1883"/>
                </a:cubicBezTo>
                <a:cubicBezTo>
                  <a:pt x="5813" y="1819"/>
                  <a:pt x="5813" y="1819"/>
                  <a:pt x="5813" y="1819"/>
                </a:cubicBezTo>
                <a:cubicBezTo>
                  <a:pt x="5816" y="1815"/>
                  <a:pt x="5816" y="1815"/>
                  <a:pt x="5816" y="1815"/>
                </a:cubicBezTo>
                <a:cubicBezTo>
                  <a:pt x="5813" y="1812"/>
                  <a:pt x="5813" y="1812"/>
                  <a:pt x="5813" y="1812"/>
                </a:cubicBezTo>
                <a:cubicBezTo>
                  <a:pt x="5754" y="1744"/>
                  <a:pt x="5754" y="1744"/>
                  <a:pt x="5754" y="1744"/>
                </a:cubicBezTo>
                <a:cubicBezTo>
                  <a:pt x="5754" y="1741"/>
                  <a:pt x="5754" y="1741"/>
                  <a:pt x="5754" y="1741"/>
                </a:cubicBezTo>
                <a:cubicBezTo>
                  <a:pt x="5751" y="1744"/>
                  <a:pt x="5751" y="1744"/>
                  <a:pt x="5751" y="1744"/>
                </a:cubicBezTo>
                <a:cubicBezTo>
                  <a:pt x="5680" y="1809"/>
                  <a:pt x="5680" y="1809"/>
                  <a:pt x="5680" y="1809"/>
                </a:cubicBezTo>
                <a:close/>
                <a:moveTo>
                  <a:pt x="5589" y="1890"/>
                </a:moveTo>
                <a:cubicBezTo>
                  <a:pt x="5586" y="1893"/>
                  <a:pt x="5586" y="1893"/>
                  <a:pt x="5586" y="1893"/>
                </a:cubicBezTo>
                <a:cubicBezTo>
                  <a:pt x="5586" y="1896"/>
                  <a:pt x="5586" y="1896"/>
                  <a:pt x="5586" y="1896"/>
                </a:cubicBezTo>
                <a:cubicBezTo>
                  <a:pt x="5644" y="1964"/>
                  <a:pt x="5644" y="1964"/>
                  <a:pt x="5644" y="1964"/>
                </a:cubicBezTo>
                <a:cubicBezTo>
                  <a:pt x="5648" y="1968"/>
                  <a:pt x="5648" y="1968"/>
                  <a:pt x="5648" y="1968"/>
                </a:cubicBezTo>
                <a:cubicBezTo>
                  <a:pt x="5651" y="1964"/>
                  <a:pt x="5651" y="1964"/>
                  <a:pt x="5651" y="1964"/>
                </a:cubicBezTo>
                <a:cubicBezTo>
                  <a:pt x="5722" y="1900"/>
                  <a:pt x="5722" y="1900"/>
                  <a:pt x="5722" y="1900"/>
                </a:cubicBezTo>
                <a:cubicBezTo>
                  <a:pt x="5725" y="1896"/>
                  <a:pt x="5725" y="1896"/>
                  <a:pt x="5725" y="1896"/>
                </a:cubicBezTo>
                <a:cubicBezTo>
                  <a:pt x="5722" y="1896"/>
                  <a:pt x="5722" y="1896"/>
                  <a:pt x="5722" y="1896"/>
                </a:cubicBezTo>
                <a:cubicBezTo>
                  <a:pt x="5664" y="1825"/>
                  <a:pt x="5664" y="1825"/>
                  <a:pt x="5664" y="1825"/>
                </a:cubicBezTo>
                <a:cubicBezTo>
                  <a:pt x="5664" y="1825"/>
                  <a:pt x="5664" y="1825"/>
                  <a:pt x="5664" y="1825"/>
                </a:cubicBezTo>
                <a:cubicBezTo>
                  <a:pt x="5660" y="1825"/>
                  <a:pt x="5660" y="1825"/>
                  <a:pt x="5660" y="1825"/>
                </a:cubicBezTo>
                <a:cubicBezTo>
                  <a:pt x="5589" y="1890"/>
                  <a:pt x="5589" y="1890"/>
                  <a:pt x="5589" y="1890"/>
                </a:cubicBezTo>
                <a:close/>
                <a:moveTo>
                  <a:pt x="5495" y="1971"/>
                </a:moveTo>
                <a:cubicBezTo>
                  <a:pt x="5495" y="1974"/>
                  <a:pt x="5495" y="1974"/>
                  <a:pt x="5495" y="1974"/>
                </a:cubicBezTo>
                <a:cubicBezTo>
                  <a:pt x="5495" y="1977"/>
                  <a:pt x="5495" y="1977"/>
                  <a:pt x="5495" y="1977"/>
                </a:cubicBezTo>
                <a:cubicBezTo>
                  <a:pt x="5554" y="2045"/>
                  <a:pt x="5554" y="2045"/>
                  <a:pt x="5554" y="2045"/>
                </a:cubicBezTo>
                <a:cubicBezTo>
                  <a:pt x="5557" y="2048"/>
                  <a:pt x="5557" y="2048"/>
                  <a:pt x="5557" y="2048"/>
                </a:cubicBezTo>
                <a:cubicBezTo>
                  <a:pt x="5560" y="2045"/>
                  <a:pt x="5560" y="2045"/>
                  <a:pt x="5560" y="2045"/>
                </a:cubicBezTo>
                <a:cubicBezTo>
                  <a:pt x="5631" y="1981"/>
                  <a:pt x="5631" y="1981"/>
                  <a:pt x="5631" y="1981"/>
                </a:cubicBezTo>
                <a:cubicBezTo>
                  <a:pt x="5631" y="1981"/>
                  <a:pt x="5631" y="1981"/>
                  <a:pt x="5631" y="1981"/>
                </a:cubicBezTo>
                <a:cubicBezTo>
                  <a:pt x="5631" y="1977"/>
                  <a:pt x="5631" y="1977"/>
                  <a:pt x="5631" y="1977"/>
                </a:cubicBezTo>
                <a:cubicBezTo>
                  <a:pt x="5573" y="1909"/>
                  <a:pt x="5573" y="1909"/>
                  <a:pt x="5573" y="1909"/>
                </a:cubicBezTo>
                <a:cubicBezTo>
                  <a:pt x="5570" y="1906"/>
                  <a:pt x="5570" y="1906"/>
                  <a:pt x="5570" y="1906"/>
                </a:cubicBezTo>
                <a:cubicBezTo>
                  <a:pt x="5570" y="1909"/>
                  <a:pt x="5570" y="1909"/>
                  <a:pt x="5570" y="1909"/>
                </a:cubicBezTo>
                <a:cubicBezTo>
                  <a:pt x="5495" y="1971"/>
                  <a:pt x="5495" y="1971"/>
                  <a:pt x="5495" y="1971"/>
                </a:cubicBezTo>
                <a:close/>
                <a:moveTo>
                  <a:pt x="5405" y="2055"/>
                </a:moveTo>
                <a:cubicBezTo>
                  <a:pt x="5402" y="2055"/>
                  <a:pt x="5402" y="2055"/>
                  <a:pt x="5402" y="2055"/>
                </a:cubicBezTo>
                <a:cubicBezTo>
                  <a:pt x="5405" y="2058"/>
                  <a:pt x="5405" y="2058"/>
                  <a:pt x="5405" y="2058"/>
                </a:cubicBezTo>
                <a:cubicBezTo>
                  <a:pt x="5463" y="2126"/>
                  <a:pt x="5463" y="2126"/>
                  <a:pt x="5463" y="2126"/>
                </a:cubicBezTo>
                <a:cubicBezTo>
                  <a:pt x="5466" y="2129"/>
                  <a:pt x="5466" y="2129"/>
                  <a:pt x="5466" y="2129"/>
                </a:cubicBezTo>
                <a:cubicBezTo>
                  <a:pt x="5466" y="2126"/>
                  <a:pt x="5466" y="2126"/>
                  <a:pt x="5466" y="2126"/>
                </a:cubicBezTo>
                <a:cubicBezTo>
                  <a:pt x="5541" y="2065"/>
                  <a:pt x="5541" y="2065"/>
                  <a:pt x="5541" y="2065"/>
                </a:cubicBezTo>
                <a:cubicBezTo>
                  <a:pt x="5541" y="2061"/>
                  <a:pt x="5541" y="2061"/>
                  <a:pt x="5541" y="2061"/>
                </a:cubicBezTo>
                <a:cubicBezTo>
                  <a:pt x="5541" y="2058"/>
                  <a:pt x="5541" y="2058"/>
                  <a:pt x="5541" y="2058"/>
                </a:cubicBezTo>
                <a:cubicBezTo>
                  <a:pt x="5482" y="1990"/>
                  <a:pt x="5482" y="1990"/>
                  <a:pt x="5482" y="1990"/>
                </a:cubicBezTo>
                <a:cubicBezTo>
                  <a:pt x="5479" y="1987"/>
                  <a:pt x="5479" y="1987"/>
                  <a:pt x="5479" y="1987"/>
                </a:cubicBezTo>
                <a:cubicBezTo>
                  <a:pt x="5476" y="1990"/>
                  <a:pt x="5476" y="1990"/>
                  <a:pt x="5476" y="1990"/>
                </a:cubicBezTo>
                <a:cubicBezTo>
                  <a:pt x="5405" y="2055"/>
                  <a:pt x="5405" y="2055"/>
                  <a:pt x="5405" y="2055"/>
                </a:cubicBezTo>
                <a:close/>
                <a:moveTo>
                  <a:pt x="5314" y="2136"/>
                </a:moveTo>
                <a:cubicBezTo>
                  <a:pt x="5311" y="2139"/>
                  <a:pt x="5311" y="2139"/>
                  <a:pt x="5311" y="2139"/>
                </a:cubicBezTo>
                <a:cubicBezTo>
                  <a:pt x="5314" y="2139"/>
                  <a:pt x="5314" y="2139"/>
                  <a:pt x="5314" y="2139"/>
                </a:cubicBezTo>
                <a:cubicBezTo>
                  <a:pt x="5372" y="2210"/>
                  <a:pt x="5372" y="2210"/>
                  <a:pt x="5372" y="2210"/>
                </a:cubicBezTo>
                <a:cubicBezTo>
                  <a:pt x="5372" y="2210"/>
                  <a:pt x="5372" y="2210"/>
                  <a:pt x="5372" y="2210"/>
                </a:cubicBezTo>
                <a:cubicBezTo>
                  <a:pt x="5376" y="2210"/>
                  <a:pt x="5376" y="2210"/>
                  <a:pt x="5376" y="2210"/>
                </a:cubicBezTo>
                <a:cubicBezTo>
                  <a:pt x="5447" y="2146"/>
                  <a:pt x="5447" y="2146"/>
                  <a:pt x="5447" y="2146"/>
                </a:cubicBezTo>
                <a:cubicBezTo>
                  <a:pt x="5450" y="2142"/>
                  <a:pt x="5450" y="2142"/>
                  <a:pt x="5450" y="2142"/>
                </a:cubicBezTo>
                <a:cubicBezTo>
                  <a:pt x="5447" y="2139"/>
                  <a:pt x="5447" y="2139"/>
                  <a:pt x="5447" y="2139"/>
                </a:cubicBezTo>
                <a:cubicBezTo>
                  <a:pt x="5392" y="2071"/>
                  <a:pt x="5392" y="2071"/>
                  <a:pt x="5392" y="2071"/>
                </a:cubicBezTo>
                <a:cubicBezTo>
                  <a:pt x="5389" y="2068"/>
                  <a:pt x="5389" y="2068"/>
                  <a:pt x="5389" y="2068"/>
                </a:cubicBezTo>
                <a:cubicBezTo>
                  <a:pt x="5385" y="2071"/>
                  <a:pt x="5385" y="2071"/>
                  <a:pt x="5385" y="2071"/>
                </a:cubicBezTo>
                <a:cubicBezTo>
                  <a:pt x="5314" y="2136"/>
                  <a:pt x="5314" y="2136"/>
                  <a:pt x="5314" y="2136"/>
                </a:cubicBezTo>
                <a:close/>
                <a:moveTo>
                  <a:pt x="5224" y="2217"/>
                </a:moveTo>
                <a:cubicBezTo>
                  <a:pt x="5220" y="2220"/>
                  <a:pt x="5220" y="2220"/>
                  <a:pt x="5220" y="2220"/>
                </a:cubicBezTo>
                <a:cubicBezTo>
                  <a:pt x="5224" y="2223"/>
                  <a:pt x="5224" y="2223"/>
                  <a:pt x="5224" y="2223"/>
                </a:cubicBezTo>
                <a:cubicBezTo>
                  <a:pt x="5279" y="2291"/>
                  <a:pt x="5279" y="2291"/>
                  <a:pt x="5279" y="2291"/>
                </a:cubicBezTo>
                <a:cubicBezTo>
                  <a:pt x="5282" y="2294"/>
                  <a:pt x="5282" y="2294"/>
                  <a:pt x="5282" y="2294"/>
                </a:cubicBezTo>
                <a:cubicBezTo>
                  <a:pt x="5285" y="2291"/>
                  <a:pt x="5285" y="2291"/>
                  <a:pt x="5285" y="2291"/>
                </a:cubicBezTo>
                <a:cubicBezTo>
                  <a:pt x="5356" y="2227"/>
                  <a:pt x="5356" y="2227"/>
                  <a:pt x="5356" y="2227"/>
                </a:cubicBezTo>
                <a:cubicBezTo>
                  <a:pt x="5359" y="2223"/>
                  <a:pt x="5359" y="2223"/>
                  <a:pt x="5359" y="2223"/>
                </a:cubicBezTo>
                <a:cubicBezTo>
                  <a:pt x="5356" y="2223"/>
                  <a:pt x="5356" y="2223"/>
                  <a:pt x="5356" y="2223"/>
                </a:cubicBezTo>
                <a:cubicBezTo>
                  <a:pt x="5301" y="2152"/>
                  <a:pt x="5301" y="2152"/>
                  <a:pt x="5301" y="2152"/>
                </a:cubicBezTo>
                <a:cubicBezTo>
                  <a:pt x="5298" y="2152"/>
                  <a:pt x="5298" y="2152"/>
                  <a:pt x="5298" y="2152"/>
                </a:cubicBezTo>
                <a:cubicBezTo>
                  <a:pt x="5295" y="2152"/>
                  <a:pt x="5295" y="2152"/>
                  <a:pt x="5295" y="2152"/>
                </a:cubicBezTo>
                <a:cubicBezTo>
                  <a:pt x="5224" y="2217"/>
                  <a:pt x="5224" y="2217"/>
                  <a:pt x="5224" y="2217"/>
                </a:cubicBezTo>
                <a:close/>
                <a:moveTo>
                  <a:pt x="5133" y="2298"/>
                </a:moveTo>
                <a:cubicBezTo>
                  <a:pt x="5130" y="2301"/>
                  <a:pt x="5130" y="2301"/>
                  <a:pt x="5130" y="2301"/>
                </a:cubicBezTo>
                <a:cubicBezTo>
                  <a:pt x="5133" y="2304"/>
                  <a:pt x="5133" y="2304"/>
                  <a:pt x="5133" y="2304"/>
                </a:cubicBezTo>
                <a:cubicBezTo>
                  <a:pt x="5188" y="2372"/>
                  <a:pt x="5188" y="2372"/>
                  <a:pt x="5188" y="2372"/>
                </a:cubicBezTo>
                <a:cubicBezTo>
                  <a:pt x="5191" y="2375"/>
                  <a:pt x="5191" y="2375"/>
                  <a:pt x="5191" y="2375"/>
                </a:cubicBezTo>
                <a:cubicBezTo>
                  <a:pt x="5194" y="2372"/>
                  <a:pt x="5194" y="2372"/>
                  <a:pt x="5194" y="2372"/>
                </a:cubicBezTo>
                <a:cubicBezTo>
                  <a:pt x="5266" y="2307"/>
                  <a:pt x="5266" y="2307"/>
                  <a:pt x="5266" y="2307"/>
                </a:cubicBezTo>
                <a:cubicBezTo>
                  <a:pt x="5269" y="2307"/>
                  <a:pt x="5269" y="2307"/>
                  <a:pt x="5269" y="2307"/>
                </a:cubicBezTo>
                <a:cubicBezTo>
                  <a:pt x="5266" y="2304"/>
                  <a:pt x="5266" y="2304"/>
                  <a:pt x="5266" y="2304"/>
                </a:cubicBezTo>
                <a:cubicBezTo>
                  <a:pt x="5207" y="2236"/>
                  <a:pt x="5207" y="2236"/>
                  <a:pt x="5207" y="2236"/>
                </a:cubicBezTo>
                <a:cubicBezTo>
                  <a:pt x="5207" y="2233"/>
                  <a:pt x="5207" y="2233"/>
                  <a:pt x="5207" y="2233"/>
                </a:cubicBezTo>
                <a:cubicBezTo>
                  <a:pt x="5204" y="2236"/>
                  <a:pt x="5204" y="2236"/>
                  <a:pt x="5204" y="2236"/>
                </a:cubicBezTo>
                <a:cubicBezTo>
                  <a:pt x="5133" y="2298"/>
                  <a:pt x="5133" y="2298"/>
                  <a:pt x="5133" y="2298"/>
                </a:cubicBezTo>
                <a:close/>
                <a:moveTo>
                  <a:pt x="5039" y="2382"/>
                </a:moveTo>
                <a:cubicBezTo>
                  <a:pt x="5039" y="2382"/>
                  <a:pt x="5039" y="2382"/>
                  <a:pt x="5039" y="2382"/>
                </a:cubicBezTo>
                <a:cubicBezTo>
                  <a:pt x="5039" y="2385"/>
                  <a:pt x="5039" y="2385"/>
                  <a:pt x="5039" y="2385"/>
                </a:cubicBezTo>
                <a:cubicBezTo>
                  <a:pt x="5097" y="2453"/>
                  <a:pt x="5097" y="2453"/>
                  <a:pt x="5097" y="2453"/>
                </a:cubicBezTo>
                <a:cubicBezTo>
                  <a:pt x="5101" y="2456"/>
                  <a:pt x="5101" y="2456"/>
                  <a:pt x="5101" y="2456"/>
                </a:cubicBezTo>
                <a:cubicBezTo>
                  <a:pt x="5104" y="2453"/>
                  <a:pt x="5104" y="2453"/>
                  <a:pt x="5104" y="2453"/>
                </a:cubicBezTo>
                <a:cubicBezTo>
                  <a:pt x="5175" y="2392"/>
                  <a:pt x="5175" y="2392"/>
                  <a:pt x="5175" y="2392"/>
                </a:cubicBezTo>
                <a:cubicBezTo>
                  <a:pt x="5178" y="2388"/>
                  <a:pt x="5178" y="2388"/>
                  <a:pt x="5178" y="2388"/>
                </a:cubicBezTo>
                <a:cubicBezTo>
                  <a:pt x="5175" y="2385"/>
                  <a:pt x="5175" y="2385"/>
                  <a:pt x="5175" y="2385"/>
                </a:cubicBezTo>
                <a:cubicBezTo>
                  <a:pt x="5117" y="2317"/>
                  <a:pt x="5117" y="2317"/>
                  <a:pt x="5117" y="2317"/>
                </a:cubicBezTo>
                <a:cubicBezTo>
                  <a:pt x="5113" y="2314"/>
                  <a:pt x="5113" y="2314"/>
                  <a:pt x="5113" y="2314"/>
                </a:cubicBezTo>
                <a:cubicBezTo>
                  <a:pt x="5113" y="2317"/>
                  <a:pt x="5113" y="2317"/>
                  <a:pt x="5113" y="2317"/>
                </a:cubicBezTo>
                <a:cubicBezTo>
                  <a:pt x="5039" y="2382"/>
                  <a:pt x="5039" y="2382"/>
                  <a:pt x="5039" y="2382"/>
                </a:cubicBezTo>
                <a:close/>
                <a:moveTo>
                  <a:pt x="4948" y="2463"/>
                </a:moveTo>
                <a:cubicBezTo>
                  <a:pt x="4948" y="2466"/>
                  <a:pt x="4948" y="2466"/>
                  <a:pt x="4948" y="2466"/>
                </a:cubicBezTo>
                <a:cubicBezTo>
                  <a:pt x="4948" y="2466"/>
                  <a:pt x="4948" y="2466"/>
                  <a:pt x="4948" y="2466"/>
                </a:cubicBezTo>
                <a:cubicBezTo>
                  <a:pt x="5007" y="2537"/>
                  <a:pt x="5007" y="2537"/>
                  <a:pt x="5007" y="2537"/>
                </a:cubicBezTo>
                <a:cubicBezTo>
                  <a:pt x="5010" y="2537"/>
                  <a:pt x="5010" y="2537"/>
                  <a:pt x="5010" y="2537"/>
                </a:cubicBezTo>
                <a:cubicBezTo>
                  <a:pt x="5010" y="2537"/>
                  <a:pt x="5010" y="2537"/>
                  <a:pt x="5010" y="2537"/>
                </a:cubicBezTo>
                <a:cubicBezTo>
                  <a:pt x="5084" y="2472"/>
                  <a:pt x="5084" y="2472"/>
                  <a:pt x="5084" y="2472"/>
                </a:cubicBezTo>
                <a:cubicBezTo>
                  <a:pt x="5084" y="2469"/>
                  <a:pt x="5084" y="2469"/>
                  <a:pt x="5084" y="2469"/>
                </a:cubicBezTo>
                <a:cubicBezTo>
                  <a:pt x="5084" y="2466"/>
                  <a:pt x="5084" y="2466"/>
                  <a:pt x="5084" y="2466"/>
                </a:cubicBezTo>
                <a:cubicBezTo>
                  <a:pt x="5026" y="2398"/>
                  <a:pt x="5026" y="2398"/>
                  <a:pt x="5026" y="2398"/>
                </a:cubicBezTo>
                <a:cubicBezTo>
                  <a:pt x="5023" y="2395"/>
                  <a:pt x="5023" y="2395"/>
                  <a:pt x="5023" y="2395"/>
                </a:cubicBezTo>
                <a:cubicBezTo>
                  <a:pt x="5020" y="2398"/>
                  <a:pt x="5020" y="2398"/>
                  <a:pt x="5020" y="2398"/>
                </a:cubicBezTo>
                <a:cubicBezTo>
                  <a:pt x="4948" y="2463"/>
                  <a:pt x="4948" y="2463"/>
                  <a:pt x="4948" y="2463"/>
                </a:cubicBezTo>
                <a:close/>
                <a:moveTo>
                  <a:pt x="4858" y="2544"/>
                </a:moveTo>
                <a:cubicBezTo>
                  <a:pt x="4855" y="2547"/>
                  <a:pt x="4855" y="2547"/>
                  <a:pt x="4855" y="2547"/>
                </a:cubicBezTo>
                <a:cubicBezTo>
                  <a:pt x="4858" y="2550"/>
                  <a:pt x="4858" y="2550"/>
                  <a:pt x="4858" y="2550"/>
                </a:cubicBezTo>
                <a:cubicBezTo>
                  <a:pt x="4916" y="2618"/>
                  <a:pt x="4916" y="2618"/>
                  <a:pt x="4916" y="2618"/>
                </a:cubicBezTo>
                <a:cubicBezTo>
                  <a:pt x="4916" y="2621"/>
                  <a:pt x="4916" y="2621"/>
                  <a:pt x="4916" y="2621"/>
                </a:cubicBezTo>
                <a:cubicBezTo>
                  <a:pt x="4919" y="2618"/>
                  <a:pt x="4919" y="2618"/>
                  <a:pt x="4919" y="2618"/>
                </a:cubicBezTo>
                <a:cubicBezTo>
                  <a:pt x="4990" y="2553"/>
                  <a:pt x="4990" y="2553"/>
                  <a:pt x="4990" y="2553"/>
                </a:cubicBezTo>
                <a:cubicBezTo>
                  <a:pt x="4994" y="2550"/>
                  <a:pt x="4994" y="2550"/>
                  <a:pt x="4994" y="2550"/>
                </a:cubicBezTo>
                <a:cubicBezTo>
                  <a:pt x="4994" y="2550"/>
                  <a:pt x="4994" y="2550"/>
                  <a:pt x="4994" y="2550"/>
                </a:cubicBezTo>
                <a:cubicBezTo>
                  <a:pt x="4935" y="2479"/>
                  <a:pt x="4935" y="2479"/>
                  <a:pt x="4935" y="2479"/>
                </a:cubicBezTo>
                <a:cubicBezTo>
                  <a:pt x="4932" y="2479"/>
                  <a:pt x="4932" y="2479"/>
                  <a:pt x="4932" y="2479"/>
                </a:cubicBezTo>
                <a:cubicBezTo>
                  <a:pt x="4929" y="2479"/>
                  <a:pt x="4929" y="2479"/>
                  <a:pt x="4929" y="2479"/>
                </a:cubicBezTo>
                <a:cubicBezTo>
                  <a:pt x="4858" y="2544"/>
                  <a:pt x="4858" y="2544"/>
                  <a:pt x="4858" y="2544"/>
                </a:cubicBezTo>
                <a:close/>
                <a:moveTo>
                  <a:pt x="4767" y="2625"/>
                </a:moveTo>
                <a:cubicBezTo>
                  <a:pt x="4764" y="2628"/>
                  <a:pt x="4764" y="2628"/>
                  <a:pt x="4764" y="2628"/>
                </a:cubicBezTo>
                <a:cubicBezTo>
                  <a:pt x="4767" y="2631"/>
                  <a:pt x="4767" y="2631"/>
                  <a:pt x="4767" y="2631"/>
                </a:cubicBezTo>
                <a:cubicBezTo>
                  <a:pt x="4825" y="2699"/>
                  <a:pt x="4825" y="2699"/>
                  <a:pt x="4825" y="2699"/>
                </a:cubicBezTo>
                <a:cubicBezTo>
                  <a:pt x="4825" y="2702"/>
                  <a:pt x="4825" y="2702"/>
                  <a:pt x="4825" y="2702"/>
                </a:cubicBezTo>
                <a:cubicBezTo>
                  <a:pt x="4829" y="2699"/>
                  <a:pt x="4829" y="2699"/>
                  <a:pt x="4829" y="2699"/>
                </a:cubicBezTo>
                <a:cubicBezTo>
                  <a:pt x="4900" y="2634"/>
                  <a:pt x="4900" y="2634"/>
                  <a:pt x="4900" y="2634"/>
                </a:cubicBezTo>
                <a:cubicBezTo>
                  <a:pt x="4903" y="2634"/>
                  <a:pt x="4903" y="2634"/>
                  <a:pt x="4903" y="2634"/>
                </a:cubicBezTo>
                <a:cubicBezTo>
                  <a:pt x="4900" y="2631"/>
                  <a:pt x="4900" y="2631"/>
                  <a:pt x="4900" y="2631"/>
                </a:cubicBezTo>
                <a:cubicBezTo>
                  <a:pt x="4845" y="2563"/>
                  <a:pt x="4845" y="2563"/>
                  <a:pt x="4845" y="2563"/>
                </a:cubicBezTo>
                <a:cubicBezTo>
                  <a:pt x="4842" y="2560"/>
                  <a:pt x="4842" y="2560"/>
                  <a:pt x="4842" y="2560"/>
                </a:cubicBezTo>
                <a:cubicBezTo>
                  <a:pt x="4838" y="2563"/>
                  <a:pt x="4838" y="2563"/>
                  <a:pt x="4838" y="2563"/>
                </a:cubicBezTo>
                <a:cubicBezTo>
                  <a:pt x="4767" y="2625"/>
                  <a:pt x="4767" y="2625"/>
                  <a:pt x="4767" y="2625"/>
                </a:cubicBezTo>
                <a:close/>
                <a:moveTo>
                  <a:pt x="4677" y="2709"/>
                </a:moveTo>
                <a:cubicBezTo>
                  <a:pt x="4673" y="2709"/>
                  <a:pt x="4673" y="2709"/>
                  <a:pt x="4673" y="2709"/>
                </a:cubicBezTo>
                <a:cubicBezTo>
                  <a:pt x="4677" y="2712"/>
                  <a:pt x="4677" y="2712"/>
                  <a:pt x="4677" y="2712"/>
                </a:cubicBezTo>
                <a:cubicBezTo>
                  <a:pt x="4732" y="2780"/>
                  <a:pt x="4732" y="2780"/>
                  <a:pt x="4732" y="2780"/>
                </a:cubicBezTo>
                <a:cubicBezTo>
                  <a:pt x="4735" y="2783"/>
                  <a:pt x="4735" y="2783"/>
                  <a:pt x="4735" y="2783"/>
                </a:cubicBezTo>
                <a:cubicBezTo>
                  <a:pt x="4738" y="2780"/>
                  <a:pt x="4738" y="2780"/>
                  <a:pt x="4738" y="2780"/>
                </a:cubicBezTo>
                <a:cubicBezTo>
                  <a:pt x="4809" y="2718"/>
                  <a:pt x="4809" y="2718"/>
                  <a:pt x="4809" y="2718"/>
                </a:cubicBezTo>
                <a:cubicBezTo>
                  <a:pt x="4812" y="2715"/>
                  <a:pt x="4812" y="2715"/>
                  <a:pt x="4812" y="2715"/>
                </a:cubicBezTo>
                <a:cubicBezTo>
                  <a:pt x="4809" y="2712"/>
                  <a:pt x="4809" y="2712"/>
                  <a:pt x="4809" y="2712"/>
                </a:cubicBezTo>
                <a:cubicBezTo>
                  <a:pt x="4751" y="2644"/>
                  <a:pt x="4751" y="2644"/>
                  <a:pt x="4751" y="2644"/>
                </a:cubicBezTo>
                <a:cubicBezTo>
                  <a:pt x="4751" y="2641"/>
                  <a:pt x="4751" y="2641"/>
                  <a:pt x="4751" y="2641"/>
                </a:cubicBezTo>
                <a:cubicBezTo>
                  <a:pt x="4748" y="2644"/>
                  <a:pt x="4748" y="2644"/>
                  <a:pt x="4748" y="2644"/>
                </a:cubicBezTo>
                <a:cubicBezTo>
                  <a:pt x="4677" y="2709"/>
                  <a:pt x="4677" y="2709"/>
                  <a:pt x="4677" y="2709"/>
                </a:cubicBezTo>
                <a:close/>
                <a:moveTo>
                  <a:pt x="4586" y="2790"/>
                </a:moveTo>
                <a:cubicBezTo>
                  <a:pt x="4583" y="2793"/>
                  <a:pt x="4583" y="2793"/>
                  <a:pt x="4583" y="2793"/>
                </a:cubicBezTo>
                <a:cubicBezTo>
                  <a:pt x="4586" y="2793"/>
                  <a:pt x="4586" y="2793"/>
                  <a:pt x="4586" y="2793"/>
                </a:cubicBezTo>
                <a:cubicBezTo>
                  <a:pt x="4641" y="2864"/>
                  <a:pt x="4641" y="2864"/>
                  <a:pt x="4641" y="2864"/>
                </a:cubicBezTo>
                <a:cubicBezTo>
                  <a:pt x="4644" y="2864"/>
                  <a:pt x="4644" y="2864"/>
                  <a:pt x="4644" y="2864"/>
                </a:cubicBezTo>
                <a:cubicBezTo>
                  <a:pt x="4647" y="2864"/>
                  <a:pt x="4647" y="2864"/>
                  <a:pt x="4647" y="2864"/>
                </a:cubicBezTo>
                <a:cubicBezTo>
                  <a:pt x="4719" y="2799"/>
                  <a:pt x="4719" y="2799"/>
                  <a:pt x="4719" y="2799"/>
                </a:cubicBezTo>
                <a:cubicBezTo>
                  <a:pt x="4722" y="2796"/>
                  <a:pt x="4722" y="2796"/>
                  <a:pt x="4722" y="2796"/>
                </a:cubicBezTo>
                <a:cubicBezTo>
                  <a:pt x="4719" y="2793"/>
                  <a:pt x="4719" y="2793"/>
                  <a:pt x="4719" y="2793"/>
                </a:cubicBezTo>
                <a:cubicBezTo>
                  <a:pt x="4660" y="2725"/>
                  <a:pt x="4660" y="2725"/>
                  <a:pt x="4660" y="2725"/>
                </a:cubicBezTo>
                <a:cubicBezTo>
                  <a:pt x="4660" y="2722"/>
                  <a:pt x="4660" y="2722"/>
                  <a:pt x="4660" y="2722"/>
                </a:cubicBezTo>
                <a:cubicBezTo>
                  <a:pt x="4657" y="2725"/>
                  <a:pt x="4657" y="2725"/>
                  <a:pt x="4657" y="2725"/>
                </a:cubicBezTo>
                <a:cubicBezTo>
                  <a:pt x="4586" y="2790"/>
                  <a:pt x="4586" y="2790"/>
                  <a:pt x="4586" y="2790"/>
                </a:cubicBezTo>
                <a:close/>
                <a:moveTo>
                  <a:pt x="4456" y="2903"/>
                </a:moveTo>
                <a:cubicBezTo>
                  <a:pt x="4453" y="2906"/>
                  <a:pt x="4453" y="2906"/>
                  <a:pt x="4453" y="2906"/>
                </a:cubicBezTo>
                <a:cubicBezTo>
                  <a:pt x="4456" y="2909"/>
                  <a:pt x="4456" y="2909"/>
                  <a:pt x="4456" y="2909"/>
                </a:cubicBezTo>
                <a:cubicBezTo>
                  <a:pt x="4515" y="2977"/>
                  <a:pt x="4515" y="2977"/>
                  <a:pt x="4515" y="2977"/>
                </a:cubicBezTo>
                <a:cubicBezTo>
                  <a:pt x="4518" y="2981"/>
                  <a:pt x="4518" y="2981"/>
                  <a:pt x="4518" y="2981"/>
                </a:cubicBezTo>
                <a:cubicBezTo>
                  <a:pt x="4518" y="2977"/>
                  <a:pt x="4518" y="2977"/>
                  <a:pt x="4518" y="2977"/>
                </a:cubicBezTo>
                <a:cubicBezTo>
                  <a:pt x="4628" y="2880"/>
                  <a:pt x="4628" y="2880"/>
                  <a:pt x="4628" y="2880"/>
                </a:cubicBezTo>
                <a:cubicBezTo>
                  <a:pt x="4631" y="2877"/>
                  <a:pt x="4631" y="2877"/>
                  <a:pt x="4631" y="2877"/>
                </a:cubicBezTo>
                <a:cubicBezTo>
                  <a:pt x="4628" y="2877"/>
                  <a:pt x="4628" y="2877"/>
                  <a:pt x="4628" y="2877"/>
                </a:cubicBezTo>
                <a:cubicBezTo>
                  <a:pt x="4570" y="2806"/>
                  <a:pt x="4570" y="2806"/>
                  <a:pt x="4570" y="2806"/>
                </a:cubicBezTo>
                <a:cubicBezTo>
                  <a:pt x="4566" y="2806"/>
                  <a:pt x="4566" y="2806"/>
                  <a:pt x="4566" y="2806"/>
                </a:cubicBezTo>
                <a:cubicBezTo>
                  <a:pt x="4566" y="2806"/>
                  <a:pt x="4566" y="2806"/>
                  <a:pt x="4566" y="2806"/>
                </a:cubicBezTo>
                <a:cubicBezTo>
                  <a:pt x="4456" y="2903"/>
                  <a:pt x="4456" y="2903"/>
                  <a:pt x="4456" y="2903"/>
                </a:cubicBezTo>
                <a:close/>
                <a:moveTo>
                  <a:pt x="3003" y="3401"/>
                </a:moveTo>
                <a:cubicBezTo>
                  <a:pt x="3220" y="3259"/>
                  <a:pt x="3890" y="3062"/>
                  <a:pt x="3926" y="3049"/>
                </a:cubicBezTo>
                <a:cubicBezTo>
                  <a:pt x="3929" y="3045"/>
                  <a:pt x="3773" y="2981"/>
                  <a:pt x="3676" y="2861"/>
                </a:cubicBezTo>
                <a:cubicBezTo>
                  <a:pt x="3557" y="2718"/>
                  <a:pt x="3502" y="2472"/>
                  <a:pt x="3485" y="2489"/>
                </a:cubicBezTo>
                <a:cubicBezTo>
                  <a:pt x="3482" y="2489"/>
                  <a:pt x="3304" y="2880"/>
                  <a:pt x="3256" y="2977"/>
                </a:cubicBezTo>
                <a:cubicBezTo>
                  <a:pt x="3204" y="3071"/>
                  <a:pt x="3003" y="3401"/>
                  <a:pt x="3003" y="3401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3763387" y="2526437"/>
            <a:ext cx="1480443" cy="1479628"/>
            <a:chOff x="3763387" y="2526437"/>
            <a:chExt cx="1480443" cy="1479628"/>
          </a:xfrm>
        </p:grpSpPr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3763387" y="2526437"/>
              <a:ext cx="1480443" cy="1479628"/>
            </a:xfrm>
            <a:custGeom>
              <a:avLst/>
              <a:gdLst/>
              <a:ahLst/>
              <a:cxnLst>
                <a:cxn ang="0">
                  <a:pos x="6920" y="0"/>
                </a:cxn>
                <a:cxn ang="0">
                  <a:pos x="10273" y="867"/>
                </a:cxn>
                <a:cxn ang="0">
                  <a:pos x="10458" y="1087"/>
                </a:cxn>
                <a:cxn ang="0">
                  <a:pos x="10713" y="1136"/>
                </a:cxn>
                <a:cxn ang="0">
                  <a:pos x="13837" y="6920"/>
                </a:cxn>
                <a:cxn ang="0">
                  <a:pos x="6920" y="13833"/>
                </a:cxn>
                <a:cxn ang="0">
                  <a:pos x="0" y="6920"/>
                </a:cxn>
                <a:cxn ang="0">
                  <a:pos x="3016" y="1204"/>
                </a:cxn>
                <a:cxn ang="0">
                  <a:pos x="3110" y="1142"/>
                </a:cxn>
                <a:cxn ang="0">
                  <a:pos x="3372" y="1097"/>
                </a:cxn>
                <a:cxn ang="0">
                  <a:pos x="3573" y="861"/>
                </a:cxn>
                <a:cxn ang="0">
                  <a:pos x="6920" y="0"/>
                </a:cxn>
              </a:cxnLst>
              <a:rect l="0" t="0" r="r" b="b"/>
              <a:pathLst>
                <a:path w="13837" h="13833">
                  <a:moveTo>
                    <a:pt x="6920" y="0"/>
                  </a:moveTo>
                  <a:cubicBezTo>
                    <a:pt x="8134" y="0"/>
                    <a:pt x="9279" y="314"/>
                    <a:pt x="10273" y="867"/>
                  </a:cubicBezTo>
                  <a:cubicBezTo>
                    <a:pt x="10296" y="935"/>
                    <a:pt x="10377" y="1048"/>
                    <a:pt x="10458" y="1087"/>
                  </a:cubicBezTo>
                  <a:cubicBezTo>
                    <a:pt x="10545" y="1133"/>
                    <a:pt x="10645" y="1146"/>
                    <a:pt x="10713" y="1136"/>
                  </a:cubicBezTo>
                  <a:cubicBezTo>
                    <a:pt x="12594" y="2372"/>
                    <a:pt x="13837" y="4499"/>
                    <a:pt x="13837" y="6920"/>
                  </a:cubicBezTo>
                  <a:cubicBezTo>
                    <a:pt x="13837" y="10736"/>
                    <a:pt x="10736" y="13833"/>
                    <a:pt x="6920" y="13833"/>
                  </a:cubicBezTo>
                  <a:cubicBezTo>
                    <a:pt x="3097" y="13833"/>
                    <a:pt x="0" y="10736"/>
                    <a:pt x="0" y="6920"/>
                  </a:cubicBezTo>
                  <a:cubicBezTo>
                    <a:pt x="0" y="4544"/>
                    <a:pt x="1194" y="2450"/>
                    <a:pt x="3016" y="1204"/>
                  </a:cubicBezTo>
                  <a:cubicBezTo>
                    <a:pt x="3049" y="1184"/>
                    <a:pt x="3078" y="1162"/>
                    <a:pt x="3110" y="1142"/>
                  </a:cubicBezTo>
                  <a:cubicBezTo>
                    <a:pt x="3152" y="1113"/>
                    <a:pt x="3224" y="1188"/>
                    <a:pt x="3372" y="1097"/>
                  </a:cubicBezTo>
                  <a:cubicBezTo>
                    <a:pt x="3560" y="984"/>
                    <a:pt x="3502" y="900"/>
                    <a:pt x="3573" y="861"/>
                  </a:cubicBezTo>
                  <a:cubicBezTo>
                    <a:pt x="4564" y="314"/>
                    <a:pt x="5706" y="0"/>
                    <a:pt x="692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71000">
                  <a:schemeClr val="accent3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3893079" y="2621055"/>
              <a:ext cx="1221060" cy="1350752"/>
            </a:xfrm>
            <a:custGeom>
              <a:avLst/>
              <a:gdLst/>
              <a:ahLst/>
              <a:cxnLst>
                <a:cxn ang="0">
                  <a:pos x="9500" y="263"/>
                </a:cxn>
                <a:cxn ang="0">
                  <a:pos x="9063" y="4"/>
                </a:cxn>
                <a:cxn ang="0">
                  <a:pos x="10086" y="9361"/>
                </a:cxn>
                <a:cxn ang="0">
                  <a:pos x="5713" y="12374"/>
                </a:cxn>
                <a:cxn ang="0">
                  <a:pos x="1337" y="9361"/>
                </a:cxn>
                <a:cxn ang="0">
                  <a:pos x="2363" y="0"/>
                </a:cxn>
                <a:cxn ang="0">
                  <a:pos x="1926" y="263"/>
                </a:cxn>
                <a:cxn ang="0">
                  <a:pos x="1023" y="9419"/>
                </a:cxn>
                <a:cxn ang="0">
                  <a:pos x="5710" y="12630"/>
                </a:cxn>
                <a:cxn ang="0">
                  <a:pos x="5710" y="12630"/>
                </a:cxn>
                <a:cxn ang="0">
                  <a:pos x="5713" y="12630"/>
                </a:cxn>
                <a:cxn ang="0">
                  <a:pos x="5716" y="12630"/>
                </a:cxn>
                <a:cxn ang="0">
                  <a:pos x="5716" y="12630"/>
                </a:cxn>
                <a:cxn ang="0">
                  <a:pos x="10400" y="9419"/>
                </a:cxn>
                <a:cxn ang="0">
                  <a:pos x="9500" y="263"/>
                </a:cxn>
              </a:cxnLst>
              <a:rect l="0" t="0" r="r" b="b"/>
              <a:pathLst>
                <a:path w="11419" h="12630">
                  <a:moveTo>
                    <a:pt x="9500" y="263"/>
                  </a:moveTo>
                  <a:cubicBezTo>
                    <a:pt x="9500" y="263"/>
                    <a:pt x="9221" y="301"/>
                    <a:pt x="9063" y="4"/>
                  </a:cubicBezTo>
                  <a:cubicBezTo>
                    <a:pt x="8555" y="2661"/>
                    <a:pt x="10979" y="6623"/>
                    <a:pt x="10086" y="9361"/>
                  </a:cubicBezTo>
                  <a:cubicBezTo>
                    <a:pt x="9454" y="11296"/>
                    <a:pt x="7493" y="12293"/>
                    <a:pt x="5713" y="12374"/>
                  </a:cubicBezTo>
                  <a:cubicBezTo>
                    <a:pt x="3929" y="12293"/>
                    <a:pt x="1968" y="11296"/>
                    <a:pt x="1337" y="9361"/>
                  </a:cubicBezTo>
                  <a:cubicBezTo>
                    <a:pt x="444" y="6623"/>
                    <a:pt x="2871" y="2654"/>
                    <a:pt x="2363" y="0"/>
                  </a:cubicBezTo>
                  <a:cubicBezTo>
                    <a:pt x="2204" y="298"/>
                    <a:pt x="1926" y="269"/>
                    <a:pt x="1926" y="263"/>
                  </a:cubicBezTo>
                  <a:cubicBezTo>
                    <a:pt x="2123" y="3354"/>
                    <a:pt x="0" y="6406"/>
                    <a:pt x="1023" y="9419"/>
                  </a:cubicBezTo>
                  <a:cubicBezTo>
                    <a:pt x="1661" y="11296"/>
                    <a:pt x="3703" y="12617"/>
                    <a:pt x="5710" y="12630"/>
                  </a:cubicBezTo>
                  <a:cubicBezTo>
                    <a:pt x="5710" y="12630"/>
                    <a:pt x="5710" y="12630"/>
                    <a:pt x="5710" y="12630"/>
                  </a:cubicBezTo>
                  <a:cubicBezTo>
                    <a:pt x="5713" y="12630"/>
                    <a:pt x="5713" y="12630"/>
                    <a:pt x="5713" y="12630"/>
                  </a:cubicBezTo>
                  <a:cubicBezTo>
                    <a:pt x="5716" y="12630"/>
                    <a:pt x="5716" y="12630"/>
                    <a:pt x="5716" y="12630"/>
                  </a:cubicBezTo>
                  <a:cubicBezTo>
                    <a:pt x="5716" y="12630"/>
                    <a:pt x="5716" y="12630"/>
                    <a:pt x="5716" y="12630"/>
                  </a:cubicBezTo>
                  <a:cubicBezTo>
                    <a:pt x="7720" y="12617"/>
                    <a:pt x="9762" y="11300"/>
                    <a:pt x="10400" y="9419"/>
                  </a:cubicBezTo>
                  <a:cubicBezTo>
                    <a:pt x="11419" y="6406"/>
                    <a:pt x="9299" y="3357"/>
                    <a:pt x="9500" y="26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82" name="Freeform 10"/>
          <p:cNvSpPr>
            <a:spLocks noEditPoints="1"/>
          </p:cNvSpPr>
          <p:nvPr/>
        </p:nvSpPr>
        <p:spPr bwMode="auto">
          <a:xfrm>
            <a:off x="2039058" y="2492994"/>
            <a:ext cx="1720251" cy="1439660"/>
          </a:xfrm>
          <a:custGeom>
            <a:avLst/>
            <a:gdLst/>
            <a:ahLst/>
            <a:cxnLst>
              <a:cxn ang="0">
                <a:pos x="11804" y="1858"/>
              </a:cxn>
              <a:cxn ang="0">
                <a:pos x="13335" y="11652"/>
              </a:cxn>
              <a:cxn ang="0">
                <a:pos x="2965" y="10940"/>
              </a:cxn>
              <a:cxn ang="0">
                <a:pos x="3855" y="2528"/>
              </a:cxn>
              <a:cxn ang="0">
                <a:pos x="236" y="11671"/>
              </a:cxn>
              <a:cxn ang="0">
                <a:pos x="469" y="10875"/>
              </a:cxn>
              <a:cxn ang="0">
                <a:pos x="786" y="10296"/>
              </a:cxn>
              <a:cxn ang="0">
                <a:pos x="1088" y="10331"/>
              </a:cxn>
              <a:cxn ang="0">
                <a:pos x="1330" y="10150"/>
              </a:cxn>
              <a:cxn ang="0">
                <a:pos x="1690" y="10580"/>
              </a:cxn>
              <a:cxn ang="0">
                <a:pos x="1667" y="11348"/>
              </a:cxn>
              <a:cxn ang="0">
                <a:pos x="1204" y="12283"/>
              </a:cxn>
              <a:cxn ang="0">
                <a:pos x="822" y="12267"/>
              </a:cxn>
              <a:cxn ang="0">
                <a:pos x="450" y="12354"/>
              </a:cxn>
              <a:cxn ang="0">
                <a:pos x="511" y="10665"/>
              </a:cxn>
              <a:cxn ang="0">
                <a:pos x="385" y="11506"/>
              </a:cxn>
              <a:cxn ang="0">
                <a:pos x="356" y="12086"/>
              </a:cxn>
              <a:cxn ang="0">
                <a:pos x="1308" y="10299"/>
              </a:cxn>
              <a:cxn ang="0">
                <a:pos x="929" y="10399"/>
              </a:cxn>
              <a:cxn ang="0">
                <a:pos x="680" y="10593"/>
              </a:cxn>
              <a:cxn ang="0">
                <a:pos x="1223" y="12021"/>
              </a:cxn>
              <a:cxn ang="0">
                <a:pos x="790" y="12124"/>
              </a:cxn>
              <a:cxn ang="0">
                <a:pos x="505" y="12306"/>
              </a:cxn>
              <a:cxn ang="0">
                <a:pos x="540" y="12150"/>
              </a:cxn>
              <a:cxn ang="0">
                <a:pos x="919" y="11950"/>
              </a:cxn>
              <a:cxn ang="0">
                <a:pos x="1178" y="11995"/>
              </a:cxn>
              <a:cxn ang="0">
                <a:pos x="482" y="12021"/>
              </a:cxn>
              <a:cxn ang="0">
                <a:pos x="761" y="11846"/>
              </a:cxn>
              <a:cxn ang="0">
                <a:pos x="1126" y="11862"/>
              </a:cxn>
              <a:cxn ang="0">
                <a:pos x="1528" y="11658"/>
              </a:cxn>
              <a:cxn ang="0">
                <a:pos x="641" y="11843"/>
              </a:cxn>
              <a:cxn ang="0">
                <a:pos x="1062" y="11736"/>
              </a:cxn>
              <a:cxn ang="0">
                <a:pos x="1337" y="11564"/>
              </a:cxn>
              <a:cxn ang="0">
                <a:pos x="596" y="11713"/>
              </a:cxn>
              <a:cxn ang="0">
                <a:pos x="961" y="11522"/>
              </a:cxn>
              <a:cxn ang="0">
                <a:pos x="1214" y="11561"/>
              </a:cxn>
              <a:cxn ang="0">
                <a:pos x="544" y="11597"/>
              </a:cxn>
              <a:cxn ang="0">
                <a:pos x="809" y="11428"/>
              </a:cxn>
              <a:cxn ang="0">
                <a:pos x="1162" y="11438"/>
              </a:cxn>
              <a:cxn ang="0">
                <a:pos x="1554" y="11241"/>
              </a:cxn>
              <a:cxn ang="0">
                <a:pos x="693" y="11425"/>
              </a:cxn>
              <a:cxn ang="0">
                <a:pos x="1100" y="11322"/>
              </a:cxn>
              <a:cxn ang="0">
                <a:pos x="1366" y="11157"/>
              </a:cxn>
              <a:cxn ang="0">
                <a:pos x="651" y="11309"/>
              </a:cxn>
              <a:cxn ang="0">
                <a:pos x="1003" y="11124"/>
              </a:cxn>
              <a:cxn ang="0">
                <a:pos x="1246" y="11157"/>
              </a:cxn>
              <a:cxn ang="0">
                <a:pos x="599" y="11199"/>
              </a:cxn>
              <a:cxn ang="0">
                <a:pos x="854" y="11040"/>
              </a:cxn>
              <a:cxn ang="0">
                <a:pos x="1198" y="11043"/>
              </a:cxn>
              <a:cxn ang="0">
                <a:pos x="1573" y="10852"/>
              </a:cxn>
              <a:cxn ang="0">
                <a:pos x="741" y="11040"/>
              </a:cxn>
              <a:cxn ang="0">
                <a:pos x="1139" y="10936"/>
              </a:cxn>
              <a:cxn ang="0">
                <a:pos x="1392" y="10778"/>
              </a:cxn>
              <a:cxn ang="0">
                <a:pos x="702" y="10930"/>
              </a:cxn>
              <a:cxn ang="0">
                <a:pos x="1042" y="10752"/>
              </a:cxn>
              <a:cxn ang="0">
                <a:pos x="1278" y="10778"/>
              </a:cxn>
              <a:cxn ang="0">
                <a:pos x="647" y="10826"/>
              </a:cxn>
              <a:cxn ang="0">
                <a:pos x="897" y="10674"/>
              </a:cxn>
              <a:cxn ang="0">
                <a:pos x="1230" y="10674"/>
              </a:cxn>
              <a:cxn ang="0">
                <a:pos x="1596" y="10490"/>
              </a:cxn>
              <a:cxn ang="0">
                <a:pos x="790" y="10678"/>
              </a:cxn>
              <a:cxn ang="0">
                <a:pos x="1172" y="10574"/>
              </a:cxn>
              <a:cxn ang="0">
                <a:pos x="1421" y="10422"/>
              </a:cxn>
            </a:cxnLst>
            <a:rect l="0" t="0" r="r" b="b"/>
            <a:pathLst>
              <a:path w="16083" h="13461">
                <a:moveTo>
                  <a:pt x="3628" y="2256"/>
                </a:moveTo>
                <a:cubicBezTo>
                  <a:pt x="3628" y="2256"/>
                  <a:pt x="3486" y="2278"/>
                  <a:pt x="3434" y="2246"/>
                </a:cubicBezTo>
                <a:cubicBezTo>
                  <a:pt x="3379" y="2214"/>
                  <a:pt x="3395" y="2084"/>
                  <a:pt x="3450" y="1922"/>
                </a:cubicBezTo>
                <a:cubicBezTo>
                  <a:pt x="3502" y="1761"/>
                  <a:pt x="3534" y="1670"/>
                  <a:pt x="3534" y="1670"/>
                </a:cubicBezTo>
                <a:cubicBezTo>
                  <a:pt x="3534" y="1670"/>
                  <a:pt x="3473" y="1612"/>
                  <a:pt x="3437" y="1531"/>
                </a:cubicBezTo>
                <a:cubicBezTo>
                  <a:pt x="3379" y="1392"/>
                  <a:pt x="3424" y="1120"/>
                  <a:pt x="3453" y="984"/>
                </a:cubicBezTo>
                <a:cubicBezTo>
                  <a:pt x="3593" y="346"/>
                  <a:pt x="4337" y="0"/>
                  <a:pt x="4871" y="136"/>
                </a:cubicBezTo>
                <a:cubicBezTo>
                  <a:pt x="5483" y="294"/>
                  <a:pt x="5548" y="922"/>
                  <a:pt x="5768" y="1094"/>
                </a:cubicBezTo>
                <a:cubicBezTo>
                  <a:pt x="5852" y="1159"/>
                  <a:pt x="5962" y="1071"/>
                  <a:pt x="6010" y="1142"/>
                </a:cubicBezTo>
                <a:cubicBezTo>
                  <a:pt x="6059" y="1210"/>
                  <a:pt x="6059" y="1207"/>
                  <a:pt x="6059" y="1207"/>
                </a:cubicBezTo>
                <a:cubicBezTo>
                  <a:pt x="6059" y="1207"/>
                  <a:pt x="6638" y="948"/>
                  <a:pt x="7215" y="1094"/>
                </a:cubicBezTo>
                <a:cubicBezTo>
                  <a:pt x="7619" y="1194"/>
                  <a:pt x="7988" y="1314"/>
                  <a:pt x="8402" y="1285"/>
                </a:cubicBezTo>
                <a:cubicBezTo>
                  <a:pt x="8690" y="1265"/>
                  <a:pt x="9001" y="1298"/>
                  <a:pt x="9270" y="1226"/>
                </a:cubicBezTo>
                <a:cubicBezTo>
                  <a:pt x="9522" y="1162"/>
                  <a:pt x="9943" y="1207"/>
                  <a:pt x="10267" y="1275"/>
                </a:cubicBezTo>
                <a:cubicBezTo>
                  <a:pt x="10590" y="1346"/>
                  <a:pt x="10859" y="1362"/>
                  <a:pt x="10953" y="1314"/>
                </a:cubicBezTo>
                <a:cubicBezTo>
                  <a:pt x="11503" y="1023"/>
                  <a:pt x="11270" y="851"/>
                  <a:pt x="11869" y="1061"/>
                </a:cubicBezTo>
                <a:cubicBezTo>
                  <a:pt x="11992" y="1103"/>
                  <a:pt x="12086" y="1113"/>
                  <a:pt x="12118" y="1142"/>
                </a:cubicBezTo>
                <a:cubicBezTo>
                  <a:pt x="12150" y="1168"/>
                  <a:pt x="12312" y="1369"/>
                  <a:pt x="12328" y="1427"/>
                </a:cubicBezTo>
                <a:cubicBezTo>
                  <a:pt x="12345" y="1485"/>
                  <a:pt x="12345" y="1563"/>
                  <a:pt x="12345" y="1563"/>
                </a:cubicBezTo>
                <a:cubicBezTo>
                  <a:pt x="12345" y="1563"/>
                  <a:pt x="12429" y="1644"/>
                  <a:pt x="12403" y="1696"/>
                </a:cubicBezTo>
                <a:cubicBezTo>
                  <a:pt x="12377" y="1751"/>
                  <a:pt x="12241" y="1718"/>
                  <a:pt x="12241" y="1718"/>
                </a:cubicBezTo>
                <a:cubicBezTo>
                  <a:pt x="12241" y="1718"/>
                  <a:pt x="12273" y="1871"/>
                  <a:pt x="12241" y="1906"/>
                </a:cubicBezTo>
                <a:cubicBezTo>
                  <a:pt x="12209" y="1945"/>
                  <a:pt x="12089" y="1887"/>
                  <a:pt x="12102" y="1809"/>
                </a:cubicBezTo>
                <a:cubicBezTo>
                  <a:pt x="12112" y="1735"/>
                  <a:pt x="12102" y="1638"/>
                  <a:pt x="12021" y="1583"/>
                </a:cubicBezTo>
                <a:cubicBezTo>
                  <a:pt x="11940" y="1531"/>
                  <a:pt x="11869" y="1460"/>
                  <a:pt x="11762" y="1566"/>
                </a:cubicBezTo>
                <a:cubicBezTo>
                  <a:pt x="11652" y="1676"/>
                  <a:pt x="11464" y="1761"/>
                  <a:pt x="11464" y="1761"/>
                </a:cubicBezTo>
                <a:cubicBezTo>
                  <a:pt x="11464" y="1761"/>
                  <a:pt x="11746" y="1773"/>
                  <a:pt x="11804" y="1858"/>
                </a:cubicBezTo>
                <a:cubicBezTo>
                  <a:pt x="11862" y="1945"/>
                  <a:pt x="11879" y="2049"/>
                  <a:pt x="11778" y="2058"/>
                </a:cubicBezTo>
                <a:cubicBezTo>
                  <a:pt x="11675" y="2068"/>
                  <a:pt x="11471" y="2016"/>
                  <a:pt x="11351" y="2010"/>
                </a:cubicBezTo>
                <a:cubicBezTo>
                  <a:pt x="11231" y="2003"/>
                  <a:pt x="11124" y="2010"/>
                  <a:pt x="11034" y="1961"/>
                </a:cubicBezTo>
                <a:cubicBezTo>
                  <a:pt x="10940" y="1913"/>
                  <a:pt x="10940" y="1871"/>
                  <a:pt x="10940" y="1871"/>
                </a:cubicBezTo>
                <a:cubicBezTo>
                  <a:pt x="10940" y="1871"/>
                  <a:pt x="10338" y="1987"/>
                  <a:pt x="10030" y="2100"/>
                </a:cubicBezTo>
                <a:cubicBezTo>
                  <a:pt x="9480" y="2304"/>
                  <a:pt x="8979" y="2159"/>
                  <a:pt x="8432" y="2178"/>
                </a:cubicBezTo>
                <a:cubicBezTo>
                  <a:pt x="8432" y="2178"/>
                  <a:pt x="8603" y="2320"/>
                  <a:pt x="8784" y="2476"/>
                </a:cubicBezTo>
                <a:cubicBezTo>
                  <a:pt x="9383" y="2987"/>
                  <a:pt x="9820" y="3654"/>
                  <a:pt x="10293" y="4246"/>
                </a:cubicBezTo>
                <a:cubicBezTo>
                  <a:pt x="10810" y="4894"/>
                  <a:pt x="11425" y="5308"/>
                  <a:pt x="11539" y="6211"/>
                </a:cubicBezTo>
                <a:cubicBezTo>
                  <a:pt x="11603" y="6729"/>
                  <a:pt x="11319" y="7454"/>
                  <a:pt x="11319" y="7454"/>
                </a:cubicBezTo>
                <a:cubicBezTo>
                  <a:pt x="11319" y="7454"/>
                  <a:pt x="10480" y="9820"/>
                  <a:pt x="10441" y="9953"/>
                </a:cubicBezTo>
                <a:cubicBezTo>
                  <a:pt x="10403" y="10089"/>
                  <a:pt x="10325" y="10134"/>
                  <a:pt x="10325" y="10134"/>
                </a:cubicBezTo>
                <a:cubicBezTo>
                  <a:pt x="10244" y="10344"/>
                  <a:pt x="10244" y="10344"/>
                  <a:pt x="10244" y="10344"/>
                </a:cubicBezTo>
                <a:cubicBezTo>
                  <a:pt x="10244" y="10344"/>
                  <a:pt x="10924" y="10147"/>
                  <a:pt x="11471" y="10276"/>
                </a:cubicBezTo>
                <a:cubicBezTo>
                  <a:pt x="12018" y="10409"/>
                  <a:pt x="13066" y="10681"/>
                  <a:pt x="13277" y="10684"/>
                </a:cubicBezTo>
                <a:cubicBezTo>
                  <a:pt x="13487" y="10691"/>
                  <a:pt x="13691" y="10739"/>
                  <a:pt x="13691" y="10739"/>
                </a:cubicBezTo>
                <a:cubicBezTo>
                  <a:pt x="13691" y="10739"/>
                  <a:pt x="14021" y="10286"/>
                  <a:pt x="14073" y="10231"/>
                </a:cubicBezTo>
                <a:cubicBezTo>
                  <a:pt x="14128" y="10179"/>
                  <a:pt x="14258" y="9985"/>
                  <a:pt x="14478" y="9985"/>
                </a:cubicBezTo>
                <a:cubicBezTo>
                  <a:pt x="14701" y="9985"/>
                  <a:pt x="14937" y="10244"/>
                  <a:pt x="15041" y="10422"/>
                </a:cubicBezTo>
                <a:cubicBezTo>
                  <a:pt x="15141" y="10600"/>
                  <a:pt x="15254" y="10813"/>
                  <a:pt x="15309" y="10852"/>
                </a:cubicBezTo>
                <a:cubicBezTo>
                  <a:pt x="15811" y="11202"/>
                  <a:pt x="15895" y="11749"/>
                  <a:pt x="16038" y="12335"/>
                </a:cubicBezTo>
                <a:cubicBezTo>
                  <a:pt x="16073" y="12490"/>
                  <a:pt x="16083" y="12691"/>
                  <a:pt x="16067" y="12853"/>
                </a:cubicBezTo>
                <a:cubicBezTo>
                  <a:pt x="16028" y="13270"/>
                  <a:pt x="15811" y="13099"/>
                  <a:pt x="15597" y="12879"/>
                </a:cubicBezTo>
                <a:cubicBezTo>
                  <a:pt x="15300" y="12571"/>
                  <a:pt x="15044" y="12280"/>
                  <a:pt x="14633" y="12134"/>
                </a:cubicBezTo>
                <a:cubicBezTo>
                  <a:pt x="14500" y="12089"/>
                  <a:pt x="14368" y="12027"/>
                  <a:pt x="14228" y="12008"/>
                </a:cubicBezTo>
                <a:cubicBezTo>
                  <a:pt x="13905" y="11963"/>
                  <a:pt x="14131" y="11804"/>
                  <a:pt x="14037" y="11775"/>
                </a:cubicBezTo>
                <a:cubicBezTo>
                  <a:pt x="13989" y="11759"/>
                  <a:pt x="13384" y="11662"/>
                  <a:pt x="13335" y="11652"/>
                </a:cubicBezTo>
                <a:cubicBezTo>
                  <a:pt x="12526" y="11513"/>
                  <a:pt x="11367" y="11762"/>
                  <a:pt x="10506" y="11730"/>
                </a:cubicBezTo>
                <a:cubicBezTo>
                  <a:pt x="10506" y="11730"/>
                  <a:pt x="9587" y="11827"/>
                  <a:pt x="9241" y="11681"/>
                </a:cubicBezTo>
                <a:cubicBezTo>
                  <a:pt x="8580" y="11403"/>
                  <a:pt x="8509" y="10898"/>
                  <a:pt x="8551" y="10244"/>
                </a:cubicBezTo>
                <a:cubicBezTo>
                  <a:pt x="8554" y="10182"/>
                  <a:pt x="8626" y="9241"/>
                  <a:pt x="8597" y="9179"/>
                </a:cubicBezTo>
                <a:cubicBezTo>
                  <a:pt x="8538" y="9056"/>
                  <a:pt x="8493" y="9127"/>
                  <a:pt x="8503" y="9050"/>
                </a:cubicBezTo>
                <a:cubicBezTo>
                  <a:pt x="8525" y="8901"/>
                  <a:pt x="8606" y="8231"/>
                  <a:pt x="8516" y="8140"/>
                </a:cubicBezTo>
                <a:cubicBezTo>
                  <a:pt x="8415" y="8040"/>
                  <a:pt x="7875" y="8334"/>
                  <a:pt x="7745" y="8334"/>
                </a:cubicBezTo>
                <a:cubicBezTo>
                  <a:pt x="7512" y="8334"/>
                  <a:pt x="7393" y="8150"/>
                  <a:pt x="7231" y="7994"/>
                </a:cubicBezTo>
                <a:cubicBezTo>
                  <a:pt x="7069" y="7836"/>
                  <a:pt x="6389" y="8066"/>
                  <a:pt x="6247" y="8059"/>
                </a:cubicBezTo>
                <a:cubicBezTo>
                  <a:pt x="6247" y="8059"/>
                  <a:pt x="6292" y="8124"/>
                  <a:pt x="6363" y="8221"/>
                </a:cubicBezTo>
                <a:cubicBezTo>
                  <a:pt x="6813" y="8872"/>
                  <a:pt x="6855" y="9208"/>
                  <a:pt x="7024" y="9936"/>
                </a:cubicBezTo>
                <a:cubicBezTo>
                  <a:pt x="7101" y="10266"/>
                  <a:pt x="7143" y="10681"/>
                  <a:pt x="7312" y="10907"/>
                </a:cubicBezTo>
                <a:cubicBezTo>
                  <a:pt x="7645" y="11361"/>
                  <a:pt x="7690" y="11558"/>
                  <a:pt x="7823" y="11681"/>
                </a:cubicBezTo>
                <a:cubicBezTo>
                  <a:pt x="8075" y="11914"/>
                  <a:pt x="8118" y="11927"/>
                  <a:pt x="8263" y="12325"/>
                </a:cubicBezTo>
                <a:cubicBezTo>
                  <a:pt x="8503" y="12982"/>
                  <a:pt x="8409" y="13309"/>
                  <a:pt x="7645" y="13270"/>
                </a:cubicBezTo>
                <a:cubicBezTo>
                  <a:pt x="7438" y="13260"/>
                  <a:pt x="7205" y="13270"/>
                  <a:pt x="6978" y="13303"/>
                </a:cubicBezTo>
                <a:cubicBezTo>
                  <a:pt x="6434" y="13374"/>
                  <a:pt x="5933" y="13461"/>
                  <a:pt x="5389" y="13377"/>
                </a:cubicBezTo>
                <a:cubicBezTo>
                  <a:pt x="5133" y="13338"/>
                  <a:pt x="5036" y="13202"/>
                  <a:pt x="5205" y="13002"/>
                </a:cubicBezTo>
                <a:cubicBezTo>
                  <a:pt x="5535" y="12610"/>
                  <a:pt x="6133" y="12629"/>
                  <a:pt x="6480" y="12098"/>
                </a:cubicBezTo>
                <a:cubicBezTo>
                  <a:pt x="6836" y="11558"/>
                  <a:pt x="6418" y="11050"/>
                  <a:pt x="6065" y="10600"/>
                </a:cubicBezTo>
                <a:cubicBezTo>
                  <a:pt x="5878" y="10357"/>
                  <a:pt x="5489" y="9800"/>
                  <a:pt x="5353" y="9564"/>
                </a:cubicBezTo>
                <a:cubicBezTo>
                  <a:pt x="5217" y="9325"/>
                  <a:pt x="5014" y="8797"/>
                  <a:pt x="5014" y="8797"/>
                </a:cubicBezTo>
                <a:cubicBezTo>
                  <a:pt x="5014" y="8797"/>
                  <a:pt x="4738" y="9208"/>
                  <a:pt x="4421" y="9454"/>
                </a:cubicBezTo>
                <a:cubicBezTo>
                  <a:pt x="4101" y="9703"/>
                  <a:pt x="3962" y="10076"/>
                  <a:pt x="3962" y="10131"/>
                </a:cubicBezTo>
                <a:cubicBezTo>
                  <a:pt x="3962" y="10160"/>
                  <a:pt x="3955" y="10347"/>
                  <a:pt x="3933" y="10506"/>
                </a:cubicBezTo>
                <a:cubicBezTo>
                  <a:pt x="3884" y="10839"/>
                  <a:pt x="3496" y="10975"/>
                  <a:pt x="3185" y="10975"/>
                </a:cubicBezTo>
                <a:cubicBezTo>
                  <a:pt x="3104" y="10975"/>
                  <a:pt x="2991" y="10975"/>
                  <a:pt x="2965" y="10940"/>
                </a:cubicBezTo>
                <a:cubicBezTo>
                  <a:pt x="2936" y="10901"/>
                  <a:pt x="2916" y="10869"/>
                  <a:pt x="2916" y="10869"/>
                </a:cubicBezTo>
                <a:cubicBezTo>
                  <a:pt x="2495" y="10982"/>
                  <a:pt x="2495" y="10982"/>
                  <a:pt x="2495" y="10982"/>
                </a:cubicBezTo>
                <a:cubicBezTo>
                  <a:pt x="2495" y="10982"/>
                  <a:pt x="2110" y="11208"/>
                  <a:pt x="1728" y="11882"/>
                </a:cubicBezTo>
                <a:cubicBezTo>
                  <a:pt x="1346" y="12558"/>
                  <a:pt x="1010" y="12739"/>
                  <a:pt x="741" y="12756"/>
                </a:cubicBezTo>
                <a:cubicBezTo>
                  <a:pt x="129" y="12791"/>
                  <a:pt x="0" y="12043"/>
                  <a:pt x="139" y="11325"/>
                </a:cubicBezTo>
                <a:cubicBezTo>
                  <a:pt x="249" y="10775"/>
                  <a:pt x="508" y="10247"/>
                  <a:pt x="887" y="10066"/>
                </a:cubicBezTo>
                <a:cubicBezTo>
                  <a:pt x="1408" y="9810"/>
                  <a:pt x="1609" y="10092"/>
                  <a:pt x="1926" y="10399"/>
                </a:cubicBezTo>
                <a:cubicBezTo>
                  <a:pt x="2062" y="10532"/>
                  <a:pt x="2266" y="10687"/>
                  <a:pt x="2463" y="10577"/>
                </a:cubicBezTo>
                <a:cubicBezTo>
                  <a:pt x="2567" y="10522"/>
                  <a:pt x="2683" y="10474"/>
                  <a:pt x="2796" y="10441"/>
                </a:cubicBezTo>
                <a:cubicBezTo>
                  <a:pt x="2796" y="10441"/>
                  <a:pt x="2787" y="10150"/>
                  <a:pt x="2942" y="10043"/>
                </a:cubicBezTo>
                <a:cubicBezTo>
                  <a:pt x="3097" y="9936"/>
                  <a:pt x="3240" y="9807"/>
                  <a:pt x="3275" y="9768"/>
                </a:cubicBezTo>
                <a:cubicBezTo>
                  <a:pt x="3314" y="9729"/>
                  <a:pt x="3745" y="9321"/>
                  <a:pt x="3907" y="8985"/>
                </a:cubicBezTo>
                <a:cubicBezTo>
                  <a:pt x="4068" y="8651"/>
                  <a:pt x="4230" y="8208"/>
                  <a:pt x="4279" y="8134"/>
                </a:cubicBezTo>
                <a:cubicBezTo>
                  <a:pt x="4327" y="8059"/>
                  <a:pt x="4502" y="7816"/>
                  <a:pt x="4502" y="7816"/>
                </a:cubicBezTo>
                <a:cubicBezTo>
                  <a:pt x="4502" y="7816"/>
                  <a:pt x="4457" y="7541"/>
                  <a:pt x="4538" y="7418"/>
                </a:cubicBezTo>
                <a:cubicBezTo>
                  <a:pt x="4619" y="7295"/>
                  <a:pt x="4813" y="7124"/>
                  <a:pt x="4813" y="7124"/>
                </a:cubicBezTo>
                <a:cubicBezTo>
                  <a:pt x="4868" y="6739"/>
                  <a:pt x="4868" y="6739"/>
                  <a:pt x="4868" y="6739"/>
                </a:cubicBezTo>
                <a:cubicBezTo>
                  <a:pt x="4868" y="6739"/>
                  <a:pt x="4836" y="6648"/>
                  <a:pt x="4891" y="6460"/>
                </a:cubicBezTo>
                <a:cubicBezTo>
                  <a:pt x="4942" y="6269"/>
                  <a:pt x="4894" y="6146"/>
                  <a:pt x="4949" y="6014"/>
                </a:cubicBezTo>
                <a:cubicBezTo>
                  <a:pt x="5004" y="5878"/>
                  <a:pt x="5088" y="5738"/>
                  <a:pt x="5062" y="5609"/>
                </a:cubicBezTo>
                <a:cubicBezTo>
                  <a:pt x="5036" y="5479"/>
                  <a:pt x="4988" y="5204"/>
                  <a:pt x="5004" y="5101"/>
                </a:cubicBezTo>
                <a:cubicBezTo>
                  <a:pt x="5020" y="4997"/>
                  <a:pt x="5023" y="4544"/>
                  <a:pt x="5069" y="4382"/>
                </a:cubicBezTo>
                <a:cubicBezTo>
                  <a:pt x="5185" y="3945"/>
                  <a:pt x="5366" y="3476"/>
                  <a:pt x="5250" y="3013"/>
                </a:cubicBezTo>
                <a:cubicBezTo>
                  <a:pt x="5230" y="2926"/>
                  <a:pt x="4664" y="2835"/>
                  <a:pt x="4664" y="2835"/>
                </a:cubicBezTo>
                <a:cubicBezTo>
                  <a:pt x="4512" y="2971"/>
                  <a:pt x="4243" y="3172"/>
                  <a:pt x="4068" y="2948"/>
                </a:cubicBezTo>
                <a:cubicBezTo>
                  <a:pt x="3978" y="2829"/>
                  <a:pt x="3945" y="2696"/>
                  <a:pt x="3923" y="2667"/>
                </a:cubicBezTo>
                <a:cubicBezTo>
                  <a:pt x="3903" y="2641"/>
                  <a:pt x="3848" y="2586"/>
                  <a:pt x="3855" y="2528"/>
                </a:cubicBezTo>
                <a:cubicBezTo>
                  <a:pt x="3858" y="2469"/>
                  <a:pt x="3858" y="2440"/>
                  <a:pt x="3858" y="2440"/>
                </a:cubicBezTo>
                <a:cubicBezTo>
                  <a:pt x="3858" y="2440"/>
                  <a:pt x="3810" y="2450"/>
                  <a:pt x="3758" y="2440"/>
                </a:cubicBezTo>
                <a:cubicBezTo>
                  <a:pt x="3709" y="2447"/>
                  <a:pt x="3693" y="2447"/>
                  <a:pt x="3628" y="2256"/>
                </a:cubicBezTo>
                <a:close/>
                <a:moveTo>
                  <a:pt x="265" y="12202"/>
                </a:moveTo>
                <a:cubicBezTo>
                  <a:pt x="282" y="12105"/>
                  <a:pt x="282" y="12105"/>
                  <a:pt x="282" y="12105"/>
                </a:cubicBezTo>
                <a:cubicBezTo>
                  <a:pt x="249" y="12111"/>
                  <a:pt x="249" y="12111"/>
                  <a:pt x="249" y="12111"/>
                </a:cubicBezTo>
                <a:cubicBezTo>
                  <a:pt x="252" y="12144"/>
                  <a:pt x="259" y="12173"/>
                  <a:pt x="265" y="12202"/>
                </a:cubicBezTo>
                <a:close/>
                <a:moveTo>
                  <a:pt x="243" y="12079"/>
                </a:moveTo>
                <a:cubicBezTo>
                  <a:pt x="259" y="12076"/>
                  <a:pt x="272" y="12073"/>
                  <a:pt x="285" y="12069"/>
                </a:cubicBezTo>
                <a:cubicBezTo>
                  <a:pt x="291" y="12031"/>
                  <a:pt x="298" y="11995"/>
                  <a:pt x="301" y="11959"/>
                </a:cubicBezTo>
                <a:cubicBezTo>
                  <a:pt x="233" y="11975"/>
                  <a:pt x="233" y="11975"/>
                  <a:pt x="233" y="11975"/>
                </a:cubicBezTo>
                <a:cubicBezTo>
                  <a:pt x="236" y="12011"/>
                  <a:pt x="239" y="12047"/>
                  <a:pt x="243" y="12079"/>
                </a:cubicBezTo>
                <a:close/>
                <a:moveTo>
                  <a:pt x="233" y="11943"/>
                </a:moveTo>
                <a:cubicBezTo>
                  <a:pt x="307" y="11924"/>
                  <a:pt x="307" y="11924"/>
                  <a:pt x="307" y="11924"/>
                </a:cubicBezTo>
                <a:cubicBezTo>
                  <a:pt x="314" y="11888"/>
                  <a:pt x="320" y="11853"/>
                  <a:pt x="324" y="11817"/>
                </a:cubicBezTo>
                <a:cubicBezTo>
                  <a:pt x="230" y="11840"/>
                  <a:pt x="230" y="11840"/>
                  <a:pt x="230" y="11840"/>
                </a:cubicBezTo>
                <a:cubicBezTo>
                  <a:pt x="230" y="11875"/>
                  <a:pt x="230" y="11907"/>
                  <a:pt x="233" y="11943"/>
                </a:cubicBezTo>
                <a:close/>
                <a:moveTo>
                  <a:pt x="230" y="11807"/>
                </a:moveTo>
                <a:cubicBezTo>
                  <a:pt x="330" y="11781"/>
                  <a:pt x="330" y="11781"/>
                  <a:pt x="330" y="11781"/>
                </a:cubicBezTo>
                <a:cubicBezTo>
                  <a:pt x="337" y="11749"/>
                  <a:pt x="340" y="11713"/>
                  <a:pt x="346" y="11678"/>
                </a:cubicBezTo>
                <a:cubicBezTo>
                  <a:pt x="233" y="11707"/>
                  <a:pt x="233" y="11707"/>
                  <a:pt x="233" y="11707"/>
                </a:cubicBezTo>
                <a:cubicBezTo>
                  <a:pt x="233" y="11739"/>
                  <a:pt x="230" y="11775"/>
                  <a:pt x="230" y="11807"/>
                </a:cubicBezTo>
                <a:close/>
                <a:moveTo>
                  <a:pt x="236" y="11671"/>
                </a:moveTo>
                <a:cubicBezTo>
                  <a:pt x="350" y="11645"/>
                  <a:pt x="350" y="11645"/>
                  <a:pt x="350" y="11645"/>
                </a:cubicBezTo>
                <a:cubicBezTo>
                  <a:pt x="356" y="11610"/>
                  <a:pt x="362" y="11574"/>
                  <a:pt x="366" y="11542"/>
                </a:cubicBezTo>
                <a:cubicBezTo>
                  <a:pt x="327" y="11551"/>
                  <a:pt x="285" y="11561"/>
                  <a:pt x="246" y="11571"/>
                </a:cubicBezTo>
                <a:cubicBezTo>
                  <a:pt x="243" y="11607"/>
                  <a:pt x="239" y="11639"/>
                  <a:pt x="236" y="11671"/>
                </a:cubicBezTo>
                <a:close/>
                <a:moveTo>
                  <a:pt x="249" y="11539"/>
                </a:moveTo>
                <a:cubicBezTo>
                  <a:pt x="291" y="11529"/>
                  <a:pt x="330" y="11519"/>
                  <a:pt x="372" y="11509"/>
                </a:cubicBezTo>
                <a:cubicBezTo>
                  <a:pt x="375" y="11474"/>
                  <a:pt x="382" y="11441"/>
                  <a:pt x="388" y="11409"/>
                </a:cubicBezTo>
                <a:cubicBezTo>
                  <a:pt x="346" y="11419"/>
                  <a:pt x="304" y="11428"/>
                  <a:pt x="262" y="11441"/>
                </a:cubicBezTo>
                <a:cubicBezTo>
                  <a:pt x="259" y="11474"/>
                  <a:pt x="252" y="11506"/>
                  <a:pt x="249" y="11539"/>
                </a:cubicBezTo>
                <a:close/>
                <a:moveTo>
                  <a:pt x="269" y="11409"/>
                </a:moveTo>
                <a:cubicBezTo>
                  <a:pt x="311" y="11399"/>
                  <a:pt x="350" y="11386"/>
                  <a:pt x="392" y="11377"/>
                </a:cubicBezTo>
                <a:cubicBezTo>
                  <a:pt x="398" y="11344"/>
                  <a:pt x="401" y="11312"/>
                  <a:pt x="408" y="11280"/>
                </a:cubicBezTo>
                <a:cubicBezTo>
                  <a:pt x="366" y="11289"/>
                  <a:pt x="327" y="11299"/>
                  <a:pt x="285" y="11309"/>
                </a:cubicBezTo>
                <a:cubicBezTo>
                  <a:pt x="278" y="11341"/>
                  <a:pt x="272" y="11377"/>
                  <a:pt x="269" y="11409"/>
                </a:cubicBezTo>
                <a:close/>
                <a:moveTo>
                  <a:pt x="291" y="11280"/>
                </a:moveTo>
                <a:cubicBezTo>
                  <a:pt x="330" y="11267"/>
                  <a:pt x="372" y="11257"/>
                  <a:pt x="411" y="11247"/>
                </a:cubicBezTo>
                <a:cubicBezTo>
                  <a:pt x="418" y="11215"/>
                  <a:pt x="421" y="11183"/>
                  <a:pt x="427" y="11150"/>
                </a:cubicBezTo>
                <a:cubicBezTo>
                  <a:pt x="314" y="11183"/>
                  <a:pt x="314" y="11183"/>
                  <a:pt x="314" y="11183"/>
                </a:cubicBezTo>
                <a:cubicBezTo>
                  <a:pt x="304" y="11215"/>
                  <a:pt x="298" y="11247"/>
                  <a:pt x="291" y="11280"/>
                </a:cubicBezTo>
                <a:close/>
                <a:moveTo>
                  <a:pt x="320" y="11150"/>
                </a:moveTo>
                <a:cubicBezTo>
                  <a:pt x="356" y="11140"/>
                  <a:pt x="395" y="11131"/>
                  <a:pt x="430" y="11121"/>
                </a:cubicBezTo>
                <a:cubicBezTo>
                  <a:pt x="437" y="11089"/>
                  <a:pt x="440" y="11060"/>
                  <a:pt x="447" y="11027"/>
                </a:cubicBezTo>
                <a:cubicBezTo>
                  <a:pt x="346" y="11053"/>
                  <a:pt x="346" y="11053"/>
                  <a:pt x="346" y="11053"/>
                </a:cubicBezTo>
                <a:cubicBezTo>
                  <a:pt x="337" y="11085"/>
                  <a:pt x="330" y="11118"/>
                  <a:pt x="320" y="11150"/>
                </a:cubicBezTo>
                <a:close/>
                <a:moveTo>
                  <a:pt x="356" y="11021"/>
                </a:moveTo>
                <a:cubicBezTo>
                  <a:pt x="385" y="11014"/>
                  <a:pt x="418" y="11005"/>
                  <a:pt x="450" y="10998"/>
                </a:cubicBezTo>
                <a:cubicBezTo>
                  <a:pt x="456" y="10966"/>
                  <a:pt x="460" y="10936"/>
                  <a:pt x="463" y="10904"/>
                </a:cubicBezTo>
                <a:cubicBezTo>
                  <a:pt x="385" y="10927"/>
                  <a:pt x="385" y="10927"/>
                  <a:pt x="385" y="10927"/>
                </a:cubicBezTo>
                <a:cubicBezTo>
                  <a:pt x="375" y="10959"/>
                  <a:pt x="366" y="10988"/>
                  <a:pt x="356" y="11021"/>
                </a:cubicBezTo>
                <a:close/>
                <a:moveTo>
                  <a:pt x="395" y="10894"/>
                </a:moveTo>
                <a:cubicBezTo>
                  <a:pt x="469" y="10875"/>
                  <a:pt x="469" y="10875"/>
                  <a:pt x="469" y="10875"/>
                </a:cubicBezTo>
                <a:cubicBezTo>
                  <a:pt x="473" y="10846"/>
                  <a:pt x="479" y="10817"/>
                  <a:pt x="482" y="10784"/>
                </a:cubicBezTo>
                <a:cubicBezTo>
                  <a:pt x="430" y="10801"/>
                  <a:pt x="430" y="10801"/>
                  <a:pt x="430" y="10801"/>
                </a:cubicBezTo>
                <a:cubicBezTo>
                  <a:pt x="418" y="10830"/>
                  <a:pt x="408" y="10862"/>
                  <a:pt x="395" y="10894"/>
                </a:cubicBezTo>
                <a:close/>
                <a:moveTo>
                  <a:pt x="443" y="10768"/>
                </a:moveTo>
                <a:cubicBezTo>
                  <a:pt x="460" y="10765"/>
                  <a:pt x="473" y="10762"/>
                  <a:pt x="489" y="10755"/>
                </a:cubicBezTo>
                <a:cubicBezTo>
                  <a:pt x="492" y="10726"/>
                  <a:pt x="495" y="10697"/>
                  <a:pt x="502" y="10668"/>
                </a:cubicBezTo>
                <a:cubicBezTo>
                  <a:pt x="485" y="10674"/>
                  <a:pt x="485" y="10674"/>
                  <a:pt x="485" y="10674"/>
                </a:cubicBezTo>
                <a:cubicBezTo>
                  <a:pt x="473" y="10703"/>
                  <a:pt x="456" y="10736"/>
                  <a:pt x="443" y="10768"/>
                </a:cubicBezTo>
                <a:close/>
                <a:moveTo>
                  <a:pt x="502" y="10642"/>
                </a:moveTo>
                <a:cubicBezTo>
                  <a:pt x="505" y="10642"/>
                  <a:pt x="505" y="10642"/>
                  <a:pt x="505" y="10642"/>
                </a:cubicBezTo>
                <a:cubicBezTo>
                  <a:pt x="505" y="10635"/>
                  <a:pt x="505" y="10635"/>
                  <a:pt x="505" y="10635"/>
                </a:cubicBezTo>
                <a:cubicBezTo>
                  <a:pt x="502" y="10642"/>
                  <a:pt x="502" y="10642"/>
                  <a:pt x="502" y="10642"/>
                </a:cubicBezTo>
                <a:close/>
                <a:moveTo>
                  <a:pt x="628" y="10457"/>
                </a:moveTo>
                <a:cubicBezTo>
                  <a:pt x="647" y="10451"/>
                  <a:pt x="647" y="10451"/>
                  <a:pt x="647" y="10451"/>
                </a:cubicBezTo>
                <a:cubicBezTo>
                  <a:pt x="651" y="10428"/>
                  <a:pt x="651" y="10428"/>
                  <a:pt x="651" y="10428"/>
                </a:cubicBezTo>
                <a:cubicBezTo>
                  <a:pt x="644" y="10438"/>
                  <a:pt x="634" y="10448"/>
                  <a:pt x="628" y="10457"/>
                </a:cubicBezTo>
                <a:close/>
                <a:moveTo>
                  <a:pt x="667" y="10412"/>
                </a:moveTo>
                <a:cubicBezTo>
                  <a:pt x="660" y="10448"/>
                  <a:pt x="660" y="10448"/>
                  <a:pt x="660" y="10448"/>
                </a:cubicBezTo>
                <a:cubicBezTo>
                  <a:pt x="673" y="10445"/>
                  <a:pt x="689" y="10441"/>
                  <a:pt x="702" y="10435"/>
                </a:cubicBezTo>
                <a:cubicBezTo>
                  <a:pt x="706" y="10412"/>
                  <a:pt x="709" y="10386"/>
                  <a:pt x="712" y="10360"/>
                </a:cubicBezTo>
                <a:cubicBezTo>
                  <a:pt x="696" y="10377"/>
                  <a:pt x="680" y="10393"/>
                  <a:pt x="667" y="10412"/>
                </a:cubicBezTo>
                <a:close/>
                <a:moveTo>
                  <a:pt x="725" y="10347"/>
                </a:moveTo>
                <a:cubicBezTo>
                  <a:pt x="722" y="10377"/>
                  <a:pt x="719" y="10406"/>
                  <a:pt x="715" y="10432"/>
                </a:cubicBezTo>
                <a:cubicBezTo>
                  <a:pt x="728" y="10428"/>
                  <a:pt x="744" y="10425"/>
                  <a:pt x="757" y="10422"/>
                </a:cubicBezTo>
                <a:cubicBezTo>
                  <a:pt x="764" y="10383"/>
                  <a:pt x="767" y="10344"/>
                  <a:pt x="774" y="10305"/>
                </a:cubicBezTo>
                <a:cubicBezTo>
                  <a:pt x="757" y="10322"/>
                  <a:pt x="741" y="10334"/>
                  <a:pt x="725" y="10347"/>
                </a:cubicBezTo>
                <a:close/>
                <a:moveTo>
                  <a:pt x="786" y="10296"/>
                </a:moveTo>
                <a:cubicBezTo>
                  <a:pt x="770" y="10419"/>
                  <a:pt x="770" y="10419"/>
                  <a:pt x="770" y="10419"/>
                </a:cubicBezTo>
                <a:cubicBezTo>
                  <a:pt x="783" y="10412"/>
                  <a:pt x="799" y="10409"/>
                  <a:pt x="812" y="10406"/>
                </a:cubicBezTo>
                <a:cubicBezTo>
                  <a:pt x="832" y="10260"/>
                  <a:pt x="832" y="10260"/>
                  <a:pt x="832" y="10260"/>
                </a:cubicBezTo>
                <a:cubicBezTo>
                  <a:pt x="816" y="10273"/>
                  <a:pt x="799" y="10283"/>
                  <a:pt x="786" y="10296"/>
                </a:cubicBezTo>
                <a:close/>
                <a:moveTo>
                  <a:pt x="841" y="10254"/>
                </a:moveTo>
                <a:cubicBezTo>
                  <a:pt x="838" y="10302"/>
                  <a:pt x="832" y="10354"/>
                  <a:pt x="825" y="10402"/>
                </a:cubicBezTo>
                <a:cubicBezTo>
                  <a:pt x="838" y="10399"/>
                  <a:pt x="851" y="10396"/>
                  <a:pt x="867" y="10390"/>
                </a:cubicBezTo>
                <a:cubicBezTo>
                  <a:pt x="874" y="10334"/>
                  <a:pt x="880" y="10279"/>
                  <a:pt x="887" y="10224"/>
                </a:cubicBezTo>
                <a:cubicBezTo>
                  <a:pt x="874" y="10234"/>
                  <a:pt x="858" y="10244"/>
                  <a:pt x="841" y="10254"/>
                </a:cubicBezTo>
                <a:close/>
                <a:moveTo>
                  <a:pt x="900" y="10218"/>
                </a:moveTo>
                <a:cubicBezTo>
                  <a:pt x="877" y="10386"/>
                  <a:pt x="877" y="10386"/>
                  <a:pt x="877" y="10386"/>
                </a:cubicBezTo>
                <a:cubicBezTo>
                  <a:pt x="893" y="10383"/>
                  <a:pt x="906" y="10380"/>
                  <a:pt x="922" y="10377"/>
                </a:cubicBezTo>
                <a:cubicBezTo>
                  <a:pt x="945" y="10195"/>
                  <a:pt x="945" y="10195"/>
                  <a:pt x="945" y="10195"/>
                </a:cubicBezTo>
                <a:cubicBezTo>
                  <a:pt x="929" y="10202"/>
                  <a:pt x="913" y="10208"/>
                  <a:pt x="900" y="10218"/>
                </a:cubicBezTo>
                <a:close/>
                <a:moveTo>
                  <a:pt x="955" y="10189"/>
                </a:moveTo>
                <a:cubicBezTo>
                  <a:pt x="948" y="10250"/>
                  <a:pt x="942" y="10309"/>
                  <a:pt x="932" y="10373"/>
                </a:cubicBezTo>
                <a:cubicBezTo>
                  <a:pt x="948" y="10370"/>
                  <a:pt x="961" y="10364"/>
                  <a:pt x="977" y="10360"/>
                </a:cubicBezTo>
                <a:cubicBezTo>
                  <a:pt x="1000" y="10169"/>
                  <a:pt x="1000" y="10169"/>
                  <a:pt x="1000" y="10169"/>
                </a:cubicBezTo>
                <a:cubicBezTo>
                  <a:pt x="984" y="10176"/>
                  <a:pt x="971" y="10182"/>
                  <a:pt x="955" y="10189"/>
                </a:cubicBezTo>
                <a:close/>
                <a:moveTo>
                  <a:pt x="1010" y="10166"/>
                </a:moveTo>
                <a:cubicBezTo>
                  <a:pt x="987" y="10357"/>
                  <a:pt x="987" y="10357"/>
                  <a:pt x="987" y="10357"/>
                </a:cubicBezTo>
                <a:cubicBezTo>
                  <a:pt x="1003" y="10354"/>
                  <a:pt x="1016" y="10351"/>
                  <a:pt x="1032" y="10344"/>
                </a:cubicBezTo>
                <a:cubicBezTo>
                  <a:pt x="1052" y="10150"/>
                  <a:pt x="1052" y="10150"/>
                  <a:pt x="1052" y="10150"/>
                </a:cubicBezTo>
                <a:cubicBezTo>
                  <a:pt x="1039" y="10156"/>
                  <a:pt x="1026" y="10160"/>
                  <a:pt x="1010" y="10166"/>
                </a:cubicBezTo>
                <a:close/>
                <a:moveTo>
                  <a:pt x="1065" y="10147"/>
                </a:moveTo>
                <a:cubicBezTo>
                  <a:pt x="1058" y="10211"/>
                  <a:pt x="1052" y="10276"/>
                  <a:pt x="1042" y="10341"/>
                </a:cubicBezTo>
                <a:cubicBezTo>
                  <a:pt x="1058" y="10338"/>
                  <a:pt x="1071" y="10334"/>
                  <a:pt x="1088" y="10331"/>
                </a:cubicBezTo>
                <a:cubicBezTo>
                  <a:pt x="1094" y="10266"/>
                  <a:pt x="1100" y="10202"/>
                  <a:pt x="1107" y="10140"/>
                </a:cubicBezTo>
                <a:cubicBezTo>
                  <a:pt x="1094" y="10140"/>
                  <a:pt x="1078" y="10144"/>
                  <a:pt x="1065" y="10147"/>
                </a:cubicBezTo>
                <a:close/>
                <a:moveTo>
                  <a:pt x="1120" y="10137"/>
                </a:moveTo>
                <a:cubicBezTo>
                  <a:pt x="1100" y="10328"/>
                  <a:pt x="1100" y="10328"/>
                  <a:pt x="1100" y="10328"/>
                </a:cubicBezTo>
                <a:cubicBezTo>
                  <a:pt x="1113" y="10325"/>
                  <a:pt x="1126" y="10318"/>
                  <a:pt x="1143" y="10315"/>
                </a:cubicBezTo>
                <a:cubicBezTo>
                  <a:pt x="1162" y="10131"/>
                  <a:pt x="1162" y="10131"/>
                  <a:pt x="1162" y="10131"/>
                </a:cubicBezTo>
                <a:cubicBezTo>
                  <a:pt x="1146" y="10134"/>
                  <a:pt x="1133" y="10134"/>
                  <a:pt x="1120" y="10137"/>
                </a:cubicBezTo>
                <a:close/>
                <a:moveTo>
                  <a:pt x="1172" y="10131"/>
                </a:moveTo>
                <a:cubicBezTo>
                  <a:pt x="1165" y="10192"/>
                  <a:pt x="1159" y="10250"/>
                  <a:pt x="1155" y="10312"/>
                </a:cubicBezTo>
                <a:cubicBezTo>
                  <a:pt x="1168" y="10309"/>
                  <a:pt x="1185" y="10305"/>
                  <a:pt x="1198" y="10302"/>
                </a:cubicBezTo>
                <a:cubicBezTo>
                  <a:pt x="1214" y="10131"/>
                  <a:pt x="1214" y="10131"/>
                  <a:pt x="1214" y="10131"/>
                </a:cubicBezTo>
                <a:cubicBezTo>
                  <a:pt x="1201" y="10131"/>
                  <a:pt x="1185" y="10131"/>
                  <a:pt x="1172" y="10131"/>
                </a:cubicBezTo>
                <a:close/>
                <a:moveTo>
                  <a:pt x="1227" y="10131"/>
                </a:moveTo>
                <a:cubicBezTo>
                  <a:pt x="1220" y="10186"/>
                  <a:pt x="1214" y="10241"/>
                  <a:pt x="1210" y="10296"/>
                </a:cubicBezTo>
                <a:cubicBezTo>
                  <a:pt x="1223" y="10292"/>
                  <a:pt x="1240" y="10289"/>
                  <a:pt x="1253" y="10286"/>
                </a:cubicBezTo>
                <a:cubicBezTo>
                  <a:pt x="1259" y="10234"/>
                  <a:pt x="1262" y="10186"/>
                  <a:pt x="1266" y="10134"/>
                </a:cubicBezTo>
                <a:cubicBezTo>
                  <a:pt x="1253" y="10134"/>
                  <a:pt x="1240" y="10131"/>
                  <a:pt x="1227" y="10131"/>
                </a:cubicBezTo>
                <a:close/>
                <a:moveTo>
                  <a:pt x="1278" y="10137"/>
                </a:moveTo>
                <a:cubicBezTo>
                  <a:pt x="1275" y="10186"/>
                  <a:pt x="1269" y="10234"/>
                  <a:pt x="1266" y="10283"/>
                </a:cubicBezTo>
                <a:cubicBezTo>
                  <a:pt x="1278" y="10279"/>
                  <a:pt x="1295" y="10273"/>
                  <a:pt x="1308" y="10270"/>
                </a:cubicBezTo>
                <a:cubicBezTo>
                  <a:pt x="1321" y="10147"/>
                  <a:pt x="1321" y="10147"/>
                  <a:pt x="1321" y="10147"/>
                </a:cubicBezTo>
                <a:cubicBezTo>
                  <a:pt x="1308" y="10144"/>
                  <a:pt x="1291" y="10140"/>
                  <a:pt x="1278" y="10137"/>
                </a:cubicBezTo>
                <a:close/>
                <a:moveTo>
                  <a:pt x="1330" y="10150"/>
                </a:moveTo>
                <a:cubicBezTo>
                  <a:pt x="1321" y="10266"/>
                  <a:pt x="1321" y="10266"/>
                  <a:pt x="1321" y="10266"/>
                </a:cubicBezTo>
                <a:cubicBezTo>
                  <a:pt x="1337" y="10263"/>
                  <a:pt x="1350" y="10260"/>
                  <a:pt x="1366" y="10254"/>
                </a:cubicBezTo>
                <a:cubicBezTo>
                  <a:pt x="1372" y="10163"/>
                  <a:pt x="1372" y="10163"/>
                  <a:pt x="1372" y="10163"/>
                </a:cubicBezTo>
                <a:cubicBezTo>
                  <a:pt x="1359" y="10160"/>
                  <a:pt x="1346" y="10153"/>
                  <a:pt x="1330" y="10150"/>
                </a:cubicBezTo>
                <a:close/>
                <a:moveTo>
                  <a:pt x="1382" y="10169"/>
                </a:moveTo>
                <a:cubicBezTo>
                  <a:pt x="1382" y="10195"/>
                  <a:pt x="1379" y="10224"/>
                  <a:pt x="1376" y="10254"/>
                </a:cubicBezTo>
                <a:cubicBezTo>
                  <a:pt x="1392" y="10247"/>
                  <a:pt x="1405" y="10244"/>
                  <a:pt x="1421" y="10241"/>
                </a:cubicBezTo>
                <a:cubicBezTo>
                  <a:pt x="1424" y="10189"/>
                  <a:pt x="1424" y="10189"/>
                  <a:pt x="1424" y="10189"/>
                </a:cubicBezTo>
                <a:cubicBezTo>
                  <a:pt x="1411" y="10182"/>
                  <a:pt x="1398" y="10176"/>
                  <a:pt x="1382" y="10169"/>
                </a:cubicBezTo>
                <a:close/>
                <a:moveTo>
                  <a:pt x="1437" y="10195"/>
                </a:moveTo>
                <a:cubicBezTo>
                  <a:pt x="1434" y="10208"/>
                  <a:pt x="1434" y="10224"/>
                  <a:pt x="1434" y="10237"/>
                </a:cubicBezTo>
                <a:cubicBezTo>
                  <a:pt x="1447" y="10234"/>
                  <a:pt x="1463" y="10228"/>
                  <a:pt x="1476" y="10224"/>
                </a:cubicBezTo>
                <a:cubicBezTo>
                  <a:pt x="1463" y="10215"/>
                  <a:pt x="1450" y="10205"/>
                  <a:pt x="1437" y="10195"/>
                </a:cubicBezTo>
                <a:close/>
                <a:moveTo>
                  <a:pt x="1541" y="10283"/>
                </a:moveTo>
                <a:cubicBezTo>
                  <a:pt x="1537" y="10312"/>
                  <a:pt x="1537" y="10338"/>
                  <a:pt x="1534" y="10364"/>
                </a:cubicBezTo>
                <a:cubicBezTo>
                  <a:pt x="1554" y="10357"/>
                  <a:pt x="1573" y="10354"/>
                  <a:pt x="1589" y="10347"/>
                </a:cubicBezTo>
                <a:cubicBezTo>
                  <a:pt x="1573" y="10325"/>
                  <a:pt x="1557" y="10302"/>
                  <a:pt x="1541" y="10283"/>
                </a:cubicBezTo>
                <a:close/>
                <a:moveTo>
                  <a:pt x="1612" y="10386"/>
                </a:moveTo>
                <a:cubicBezTo>
                  <a:pt x="1609" y="10457"/>
                  <a:pt x="1609" y="10457"/>
                  <a:pt x="1609" y="10457"/>
                </a:cubicBezTo>
                <a:cubicBezTo>
                  <a:pt x="1622" y="10454"/>
                  <a:pt x="1631" y="10451"/>
                  <a:pt x="1644" y="10448"/>
                </a:cubicBezTo>
                <a:cubicBezTo>
                  <a:pt x="1635" y="10425"/>
                  <a:pt x="1625" y="10406"/>
                  <a:pt x="1612" y="10386"/>
                </a:cubicBezTo>
                <a:close/>
                <a:moveTo>
                  <a:pt x="1654" y="10474"/>
                </a:moveTo>
                <a:cubicBezTo>
                  <a:pt x="1609" y="10487"/>
                  <a:pt x="1609" y="10487"/>
                  <a:pt x="1609" y="10487"/>
                </a:cubicBezTo>
                <a:cubicBezTo>
                  <a:pt x="1605" y="10516"/>
                  <a:pt x="1605" y="10545"/>
                  <a:pt x="1602" y="10574"/>
                </a:cubicBezTo>
                <a:cubicBezTo>
                  <a:pt x="1683" y="10555"/>
                  <a:pt x="1683" y="10555"/>
                  <a:pt x="1683" y="10555"/>
                </a:cubicBezTo>
                <a:cubicBezTo>
                  <a:pt x="1677" y="10525"/>
                  <a:pt x="1667" y="10500"/>
                  <a:pt x="1654" y="10474"/>
                </a:cubicBezTo>
                <a:close/>
                <a:moveTo>
                  <a:pt x="1690" y="10580"/>
                </a:moveTo>
                <a:cubicBezTo>
                  <a:pt x="1602" y="10603"/>
                  <a:pt x="1602" y="10603"/>
                  <a:pt x="1602" y="10603"/>
                </a:cubicBezTo>
                <a:cubicBezTo>
                  <a:pt x="1599" y="10635"/>
                  <a:pt x="1596" y="10665"/>
                  <a:pt x="1596" y="10694"/>
                </a:cubicBezTo>
                <a:cubicBezTo>
                  <a:pt x="1635" y="10684"/>
                  <a:pt x="1670" y="10674"/>
                  <a:pt x="1709" y="10665"/>
                </a:cubicBezTo>
                <a:cubicBezTo>
                  <a:pt x="1706" y="10635"/>
                  <a:pt x="1699" y="10606"/>
                  <a:pt x="1690" y="10580"/>
                </a:cubicBezTo>
                <a:close/>
                <a:moveTo>
                  <a:pt x="1715" y="10694"/>
                </a:moveTo>
                <a:cubicBezTo>
                  <a:pt x="1592" y="10726"/>
                  <a:pt x="1592" y="10726"/>
                  <a:pt x="1592" y="10726"/>
                </a:cubicBezTo>
                <a:cubicBezTo>
                  <a:pt x="1592" y="10755"/>
                  <a:pt x="1589" y="10788"/>
                  <a:pt x="1589" y="10820"/>
                </a:cubicBezTo>
                <a:cubicBezTo>
                  <a:pt x="1635" y="10807"/>
                  <a:pt x="1680" y="10794"/>
                  <a:pt x="1725" y="10784"/>
                </a:cubicBezTo>
                <a:cubicBezTo>
                  <a:pt x="1722" y="10752"/>
                  <a:pt x="1719" y="10723"/>
                  <a:pt x="1715" y="10694"/>
                </a:cubicBezTo>
                <a:close/>
                <a:moveTo>
                  <a:pt x="1725" y="10813"/>
                </a:moveTo>
                <a:cubicBezTo>
                  <a:pt x="1586" y="10849"/>
                  <a:pt x="1586" y="10849"/>
                  <a:pt x="1586" y="10849"/>
                </a:cubicBezTo>
                <a:cubicBezTo>
                  <a:pt x="1586" y="10881"/>
                  <a:pt x="1583" y="10914"/>
                  <a:pt x="1583" y="10946"/>
                </a:cubicBezTo>
                <a:cubicBezTo>
                  <a:pt x="1631" y="10933"/>
                  <a:pt x="1680" y="10920"/>
                  <a:pt x="1728" y="10907"/>
                </a:cubicBezTo>
                <a:cubicBezTo>
                  <a:pt x="1728" y="10901"/>
                  <a:pt x="1728" y="10894"/>
                  <a:pt x="1728" y="10891"/>
                </a:cubicBezTo>
                <a:cubicBezTo>
                  <a:pt x="1728" y="10865"/>
                  <a:pt x="1728" y="10839"/>
                  <a:pt x="1725" y="10813"/>
                </a:cubicBezTo>
                <a:close/>
                <a:moveTo>
                  <a:pt x="1728" y="10940"/>
                </a:moveTo>
                <a:cubicBezTo>
                  <a:pt x="1677" y="10949"/>
                  <a:pt x="1628" y="10962"/>
                  <a:pt x="1579" y="10975"/>
                </a:cubicBezTo>
                <a:cubicBezTo>
                  <a:pt x="1579" y="11008"/>
                  <a:pt x="1576" y="11040"/>
                  <a:pt x="1576" y="11072"/>
                </a:cubicBezTo>
                <a:cubicBezTo>
                  <a:pt x="1622" y="11060"/>
                  <a:pt x="1673" y="11050"/>
                  <a:pt x="1722" y="11037"/>
                </a:cubicBezTo>
                <a:cubicBezTo>
                  <a:pt x="1725" y="11001"/>
                  <a:pt x="1725" y="10969"/>
                  <a:pt x="1728" y="10940"/>
                </a:cubicBezTo>
                <a:close/>
                <a:moveTo>
                  <a:pt x="1719" y="11069"/>
                </a:moveTo>
                <a:cubicBezTo>
                  <a:pt x="1573" y="11105"/>
                  <a:pt x="1573" y="11105"/>
                  <a:pt x="1573" y="11105"/>
                </a:cubicBezTo>
                <a:cubicBezTo>
                  <a:pt x="1570" y="11140"/>
                  <a:pt x="1570" y="11173"/>
                  <a:pt x="1567" y="11205"/>
                </a:cubicBezTo>
                <a:cubicBezTo>
                  <a:pt x="1612" y="11195"/>
                  <a:pt x="1657" y="11183"/>
                  <a:pt x="1702" y="11173"/>
                </a:cubicBezTo>
                <a:cubicBezTo>
                  <a:pt x="1709" y="11137"/>
                  <a:pt x="1712" y="11102"/>
                  <a:pt x="1719" y="11069"/>
                </a:cubicBezTo>
                <a:close/>
                <a:moveTo>
                  <a:pt x="1696" y="11205"/>
                </a:moveTo>
                <a:cubicBezTo>
                  <a:pt x="1654" y="11215"/>
                  <a:pt x="1609" y="11228"/>
                  <a:pt x="1567" y="11238"/>
                </a:cubicBezTo>
                <a:cubicBezTo>
                  <a:pt x="1563" y="11273"/>
                  <a:pt x="1560" y="11305"/>
                  <a:pt x="1560" y="11341"/>
                </a:cubicBezTo>
                <a:cubicBezTo>
                  <a:pt x="1599" y="11331"/>
                  <a:pt x="1638" y="11322"/>
                  <a:pt x="1673" y="11312"/>
                </a:cubicBezTo>
                <a:cubicBezTo>
                  <a:pt x="1683" y="11276"/>
                  <a:pt x="1690" y="11241"/>
                  <a:pt x="1696" y="11205"/>
                </a:cubicBezTo>
                <a:close/>
                <a:moveTo>
                  <a:pt x="1667" y="11348"/>
                </a:moveTo>
                <a:cubicBezTo>
                  <a:pt x="1557" y="11373"/>
                  <a:pt x="1557" y="11373"/>
                  <a:pt x="1557" y="11373"/>
                </a:cubicBezTo>
                <a:cubicBezTo>
                  <a:pt x="1557" y="11409"/>
                  <a:pt x="1554" y="11441"/>
                  <a:pt x="1554" y="11477"/>
                </a:cubicBezTo>
                <a:cubicBezTo>
                  <a:pt x="1579" y="11471"/>
                  <a:pt x="1609" y="11464"/>
                  <a:pt x="1638" y="11458"/>
                </a:cubicBezTo>
                <a:cubicBezTo>
                  <a:pt x="1647" y="11419"/>
                  <a:pt x="1657" y="11383"/>
                  <a:pt x="1667" y="11348"/>
                </a:cubicBezTo>
                <a:close/>
                <a:moveTo>
                  <a:pt x="1625" y="11493"/>
                </a:moveTo>
                <a:cubicBezTo>
                  <a:pt x="1599" y="11500"/>
                  <a:pt x="1576" y="11506"/>
                  <a:pt x="1550" y="11513"/>
                </a:cubicBezTo>
                <a:cubicBezTo>
                  <a:pt x="1547" y="11548"/>
                  <a:pt x="1547" y="11584"/>
                  <a:pt x="1544" y="11619"/>
                </a:cubicBezTo>
                <a:cubicBezTo>
                  <a:pt x="1586" y="11610"/>
                  <a:pt x="1586" y="11610"/>
                  <a:pt x="1586" y="11610"/>
                </a:cubicBezTo>
                <a:cubicBezTo>
                  <a:pt x="1602" y="11571"/>
                  <a:pt x="1615" y="11532"/>
                  <a:pt x="1625" y="11493"/>
                </a:cubicBezTo>
                <a:close/>
                <a:moveTo>
                  <a:pt x="1573" y="11649"/>
                </a:moveTo>
                <a:cubicBezTo>
                  <a:pt x="1541" y="11655"/>
                  <a:pt x="1541" y="11655"/>
                  <a:pt x="1541" y="11655"/>
                </a:cubicBezTo>
                <a:cubicBezTo>
                  <a:pt x="1541" y="11681"/>
                  <a:pt x="1541" y="11707"/>
                  <a:pt x="1537" y="11736"/>
                </a:cubicBezTo>
                <a:cubicBezTo>
                  <a:pt x="1550" y="11707"/>
                  <a:pt x="1563" y="11678"/>
                  <a:pt x="1573" y="11649"/>
                </a:cubicBezTo>
                <a:close/>
                <a:moveTo>
                  <a:pt x="1311" y="12150"/>
                </a:moveTo>
                <a:cubicBezTo>
                  <a:pt x="1304" y="12154"/>
                  <a:pt x="1298" y="12154"/>
                  <a:pt x="1291" y="12154"/>
                </a:cubicBezTo>
                <a:cubicBezTo>
                  <a:pt x="1291" y="12176"/>
                  <a:pt x="1291" y="12176"/>
                  <a:pt x="1291" y="12176"/>
                </a:cubicBezTo>
                <a:cubicBezTo>
                  <a:pt x="1298" y="12170"/>
                  <a:pt x="1304" y="12160"/>
                  <a:pt x="1311" y="12150"/>
                </a:cubicBezTo>
                <a:close/>
                <a:moveTo>
                  <a:pt x="1275" y="12199"/>
                </a:moveTo>
                <a:cubicBezTo>
                  <a:pt x="1278" y="12157"/>
                  <a:pt x="1278" y="12157"/>
                  <a:pt x="1278" y="12157"/>
                </a:cubicBezTo>
                <a:cubicBezTo>
                  <a:pt x="1262" y="12163"/>
                  <a:pt x="1243" y="12166"/>
                  <a:pt x="1227" y="12170"/>
                </a:cubicBezTo>
                <a:cubicBezTo>
                  <a:pt x="1220" y="12267"/>
                  <a:pt x="1220" y="12267"/>
                  <a:pt x="1220" y="12267"/>
                </a:cubicBezTo>
                <a:cubicBezTo>
                  <a:pt x="1240" y="12244"/>
                  <a:pt x="1256" y="12221"/>
                  <a:pt x="1275" y="12199"/>
                </a:cubicBezTo>
                <a:close/>
                <a:moveTo>
                  <a:pt x="1204" y="12283"/>
                </a:moveTo>
                <a:cubicBezTo>
                  <a:pt x="1214" y="12173"/>
                  <a:pt x="1214" y="12173"/>
                  <a:pt x="1214" y="12173"/>
                </a:cubicBezTo>
                <a:cubicBezTo>
                  <a:pt x="1194" y="12176"/>
                  <a:pt x="1178" y="12183"/>
                  <a:pt x="1162" y="12186"/>
                </a:cubicBezTo>
                <a:cubicBezTo>
                  <a:pt x="1155" y="12238"/>
                  <a:pt x="1152" y="12289"/>
                  <a:pt x="1149" y="12341"/>
                </a:cubicBezTo>
                <a:cubicBezTo>
                  <a:pt x="1168" y="12322"/>
                  <a:pt x="1185" y="12302"/>
                  <a:pt x="1204" y="12283"/>
                </a:cubicBezTo>
                <a:close/>
                <a:moveTo>
                  <a:pt x="1133" y="12357"/>
                </a:moveTo>
                <a:cubicBezTo>
                  <a:pt x="1146" y="12189"/>
                  <a:pt x="1146" y="12189"/>
                  <a:pt x="1146" y="12189"/>
                </a:cubicBezTo>
                <a:cubicBezTo>
                  <a:pt x="1130" y="12192"/>
                  <a:pt x="1113" y="12196"/>
                  <a:pt x="1097" y="12202"/>
                </a:cubicBezTo>
                <a:cubicBezTo>
                  <a:pt x="1091" y="12267"/>
                  <a:pt x="1084" y="12338"/>
                  <a:pt x="1078" y="12406"/>
                </a:cubicBezTo>
                <a:cubicBezTo>
                  <a:pt x="1097" y="12390"/>
                  <a:pt x="1113" y="12374"/>
                  <a:pt x="1133" y="12357"/>
                </a:cubicBezTo>
                <a:close/>
                <a:moveTo>
                  <a:pt x="1062" y="12419"/>
                </a:moveTo>
                <a:cubicBezTo>
                  <a:pt x="1068" y="12344"/>
                  <a:pt x="1075" y="12273"/>
                  <a:pt x="1081" y="12205"/>
                </a:cubicBezTo>
                <a:cubicBezTo>
                  <a:pt x="1065" y="12209"/>
                  <a:pt x="1049" y="12212"/>
                  <a:pt x="1029" y="12215"/>
                </a:cubicBezTo>
                <a:cubicBezTo>
                  <a:pt x="1023" y="12296"/>
                  <a:pt x="1016" y="12377"/>
                  <a:pt x="1007" y="12458"/>
                </a:cubicBezTo>
                <a:cubicBezTo>
                  <a:pt x="1026" y="12445"/>
                  <a:pt x="1045" y="12432"/>
                  <a:pt x="1062" y="12419"/>
                </a:cubicBezTo>
                <a:close/>
                <a:moveTo>
                  <a:pt x="994" y="12467"/>
                </a:moveTo>
                <a:cubicBezTo>
                  <a:pt x="1000" y="12383"/>
                  <a:pt x="1010" y="12302"/>
                  <a:pt x="1016" y="12221"/>
                </a:cubicBezTo>
                <a:cubicBezTo>
                  <a:pt x="1000" y="12225"/>
                  <a:pt x="981" y="12228"/>
                  <a:pt x="965" y="12231"/>
                </a:cubicBezTo>
                <a:cubicBezTo>
                  <a:pt x="939" y="12500"/>
                  <a:pt x="939" y="12500"/>
                  <a:pt x="939" y="12500"/>
                </a:cubicBezTo>
                <a:cubicBezTo>
                  <a:pt x="958" y="12490"/>
                  <a:pt x="974" y="12480"/>
                  <a:pt x="994" y="12467"/>
                </a:cubicBezTo>
                <a:close/>
                <a:moveTo>
                  <a:pt x="926" y="12506"/>
                </a:moveTo>
                <a:cubicBezTo>
                  <a:pt x="952" y="12234"/>
                  <a:pt x="952" y="12234"/>
                  <a:pt x="952" y="12234"/>
                </a:cubicBezTo>
                <a:cubicBezTo>
                  <a:pt x="935" y="12238"/>
                  <a:pt x="916" y="12244"/>
                  <a:pt x="900" y="12247"/>
                </a:cubicBezTo>
                <a:cubicBezTo>
                  <a:pt x="890" y="12341"/>
                  <a:pt x="880" y="12435"/>
                  <a:pt x="871" y="12532"/>
                </a:cubicBezTo>
                <a:cubicBezTo>
                  <a:pt x="890" y="12526"/>
                  <a:pt x="906" y="12516"/>
                  <a:pt x="926" y="12506"/>
                </a:cubicBezTo>
                <a:close/>
                <a:moveTo>
                  <a:pt x="858" y="12539"/>
                </a:moveTo>
                <a:cubicBezTo>
                  <a:pt x="887" y="12251"/>
                  <a:pt x="887" y="12251"/>
                  <a:pt x="887" y="12251"/>
                </a:cubicBezTo>
                <a:cubicBezTo>
                  <a:pt x="871" y="12254"/>
                  <a:pt x="851" y="12260"/>
                  <a:pt x="835" y="12264"/>
                </a:cubicBezTo>
                <a:cubicBezTo>
                  <a:pt x="825" y="12361"/>
                  <a:pt x="816" y="12458"/>
                  <a:pt x="803" y="12558"/>
                </a:cubicBezTo>
                <a:cubicBezTo>
                  <a:pt x="822" y="12552"/>
                  <a:pt x="838" y="12545"/>
                  <a:pt x="858" y="12539"/>
                </a:cubicBezTo>
                <a:close/>
                <a:moveTo>
                  <a:pt x="790" y="12561"/>
                </a:moveTo>
                <a:cubicBezTo>
                  <a:pt x="799" y="12461"/>
                  <a:pt x="812" y="12364"/>
                  <a:pt x="822" y="12267"/>
                </a:cubicBezTo>
                <a:cubicBezTo>
                  <a:pt x="806" y="12270"/>
                  <a:pt x="786" y="12273"/>
                  <a:pt x="770" y="12277"/>
                </a:cubicBezTo>
                <a:cubicBezTo>
                  <a:pt x="761" y="12374"/>
                  <a:pt x="748" y="12474"/>
                  <a:pt x="738" y="12574"/>
                </a:cubicBezTo>
                <a:cubicBezTo>
                  <a:pt x="751" y="12571"/>
                  <a:pt x="764" y="12568"/>
                  <a:pt x="777" y="12565"/>
                </a:cubicBezTo>
                <a:cubicBezTo>
                  <a:pt x="783" y="12565"/>
                  <a:pt x="786" y="12561"/>
                  <a:pt x="790" y="12561"/>
                </a:cubicBezTo>
                <a:close/>
                <a:moveTo>
                  <a:pt x="725" y="12574"/>
                </a:moveTo>
                <a:cubicBezTo>
                  <a:pt x="735" y="12477"/>
                  <a:pt x="748" y="12377"/>
                  <a:pt x="757" y="12280"/>
                </a:cubicBezTo>
                <a:cubicBezTo>
                  <a:pt x="741" y="12286"/>
                  <a:pt x="725" y="12289"/>
                  <a:pt x="706" y="12293"/>
                </a:cubicBezTo>
                <a:cubicBezTo>
                  <a:pt x="696" y="12387"/>
                  <a:pt x="683" y="12484"/>
                  <a:pt x="673" y="12581"/>
                </a:cubicBezTo>
                <a:cubicBezTo>
                  <a:pt x="689" y="12581"/>
                  <a:pt x="706" y="12577"/>
                  <a:pt x="725" y="12574"/>
                </a:cubicBezTo>
                <a:close/>
                <a:moveTo>
                  <a:pt x="660" y="12581"/>
                </a:moveTo>
                <a:cubicBezTo>
                  <a:pt x="670" y="12487"/>
                  <a:pt x="683" y="12390"/>
                  <a:pt x="693" y="12296"/>
                </a:cubicBezTo>
                <a:cubicBezTo>
                  <a:pt x="676" y="12299"/>
                  <a:pt x="660" y="12306"/>
                  <a:pt x="641" y="12309"/>
                </a:cubicBezTo>
                <a:cubicBezTo>
                  <a:pt x="631" y="12400"/>
                  <a:pt x="621" y="12490"/>
                  <a:pt x="608" y="12581"/>
                </a:cubicBezTo>
                <a:cubicBezTo>
                  <a:pt x="625" y="12581"/>
                  <a:pt x="641" y="12584"/>
                  <a:pt x="660" y="12581"/>
                </a:cubicBezTo>
                <a:close/>
                <a:moveTo>
                  <a:pt x="596" y="12577"/>
                </a:moveTo>
                <a:cubicBezTo>
                  <a:pt x="605" y="12490"/>
                  <a:pt x="618" y="12400"/>
                  <a:pt x="628" y="12312"/>
                </a:cubicBezTo>
                <a:cubicBezTo>
                  <a:pt x="612" y="12315"/>
                  <a:pt x="596" y="12319"/>
                  <a:pt x="579" y="12325"/>
                </a:cubicBezTo>
                <a:cubicBezTo>
                  <a:pt x="566" y="12406"/>
                  <a:pt x="557" y="12487"/>
                  <a:pt x="547" y="12568"/>
                </a:cubicBezTo>
                <a:cubicBezTo>
                  <a:pt x="563" y="12574"/>
                  <a:pt x="579" y="12577"/>
                  <a:pt x="596" y="12577"/>
                </a:cubicBezTo>
                <a:close/>
                <a:moveTo>
                  <a:pt x="534" y="12565"/>
                </a:moveTo>
                <a:cubicBezTo>
                  <a:pt x="544" y="12484"/>
                  <a:pt x="553" y="12406"/>
                  <a:pt x="563" y="12328"/>
                </a:cubicBezTo>
                <a:cubicBezTo>
                  <a:pt x="547" y="12332"/>
                  <a:pt x="531" y="12335"/>
                  <a:pt x="515" y="12338"/>
                </a:cubicBezTo>
                <a:cubicBezTo>
                  <a:pt x="485" y="12545"/>
                  <a:pt x="485" y="12545"/>
                  <a:pt x="485" y="12545"/>
                </a:cubicBezTo>
                <a:cubicBezTo>
                  <a:pt x="502" y="12555"/>
                  <a:pt x="518" y="12561"/>
                  <a:pt x="534" y="12565"/>
                </a:cubicBezTo>
                <a:close/>
                <a:moveTo>
                  <a:pt x="476" y="12539"/>
                </a:moveTo>
                <a:cubicBezTo>
                  <a:pt x="482" y="12474"/>
                  <a:pt x="492" y="12406"/>
                  <a:pt x="502" y="12341"/>
                </a:cubicBezTo>
                <a:cubicBezTo>
                  <a:pt x="482" y="12348"/>
                  <a:pt x="466" y="12351"/>
                  <a:pt x="450" y="12354"/>
                </a:cubicBezTo>
                <a:cubicBezTo>
                  <a:pt x="443" y="12406"/>
                  <a:pt x="437" y="12454"/>
                  <a:pt x="430" y="12506"/>
                </a:cubicBezTo>
                <a:cubicBezTo>
                  <a:pt x="443" y="12519"/>
                  <a:pt x="460" y="12529"/>
                  <a:pt x="476" y="12539"/>
                </a:cubicBezTo>
                <a:close/>
                <a:moveTo>
                  <a:pt x="418" y="12497"/>
                </a:moveTo>
                <a:cubicBezTo>
                  <a:pt x="424" y="12451"/>
                  <a:pt x="430" y="12403"/>
                  <a:pt x="437" y="12357"/>
                </a:cubicBezTo>
                <a:cubicBezTo>
                  <a:pt x="421" y="12361"/>
                  <a:pt x="405" y="12367"/>
                  <a:pt x="388" y="12370"/>
                </a:cubicBezTo>
                <a:cubicBezTo>
                  <a:pt x="375" y="12451"/>
                  <a:pt x="375" y="12451"/>
                  <a:pt x="375" y="12451"/>
                </a:cubicBezTo>
                <a:cubicBezTo>
                  <a:pt x="388" y="12467"/>
                  <a:pt x="401" y="12484"/>
                  <a:pt x="418" y="12497"/>
                </a:cubicBezTo>
                <a:close/>
                <a:moveTo>
                  <a:pt x="366" y="12435"/>
                </a:moveTo>
                <a:cubicBezTo>
                  <a:pt x="372" y="12374"/>
                  <a:pt x="372" y="12374"/>
                  <a:pt x="372" y="12374"/>
                </a:cubicBezTo>
                <a:cubicBezTo>
                  <a:pt x="359" y="12377"/>
                  <a:pt x="346" y="12380"/>
                  <a:pt x="330" y="12383"/>
                </a:cubicBezTo>
                <a:cubicBezTo>
                  <a:pt x="340" y="12403"/>
                  <a:pt x="353" y="12419"/>
                  <a:pt x="366" y="12435"/>
                </a:cubicBezTo>
                <a:close/>
                <a:moveTo>
                  <a:pt x="314" y="12351"/>
                </a:moveTo>
                <a:cubicBezTo>
                  <a:pt x="314" y="12351"/>
                  <a:pt x="314" y="12351"/>
                  <a:pt x="314" y="12351"/>
                </a:cubicBezTo>
                <a:cubicBezTo>
                  <a:pt x="320" y="12312"/>
                  <a:pt x="327" y="12273"/>
                  <a:pt x="333" y="12234"/>
                </a:cubicBezTo>
                <a:cubicBezTo>
                  <a:pt x="314" y="12241"/>
                  <a:pt x="295" y="12244"/>
                  <a:pt x="278" y="12247"/>
                </a:cubicBezTo>
                <a:cubicBezTo>
                  <a:pt x="288" y="12286"/>
                  <a:pt x="301" y="12319"/>
                  <a:pt x="314" y="12351"/>
                </a:cubicBezTo>
                <a:close/>
                <a:moveTo>
                  <a:pt x="521" y="10606"/>
                </a:moveTo>
                <a:cubicBezTo>
                  <a:pt x="518" y="10639"/>
                  <a:pt x="518" y="10639"/>
                  <a:pt x="518" y="10639"/>
                </a:cubicBezTo>
                <a:cubicBezTo>
                  <a:pt x="534" y="10632"/>
                  <a:pt x="553" y="10629"/>
                  <a:pt x="570" y="10623"/>
                </a:cubicBezTo>
                <a:cubicBezTo>
                  <a:pt x="576" y="10584"/>
                  <a:pt x="583" y="10545"/>
                  <a:pt x="589" y="10506"/>
                </a:cubicBezTo>
                <a:cubicBezTo>
                  <a:pt x="576" y="10522"/>
                  <a:pt x="566" y="10538"/>
                  <a:pt x="557" y="10555"/>
                </a:cubicBezTo>
                <a:cubicBezTo>
                  <a:pt x="544" y="10571"/>
                  <a:pt x="534" y="10587"/>
                  <a:pt x="521" y="10606"/>
                </a:cubicBezTo>
                <a:close/>
                <a:moveTo>
                  <a:pt x="511" y="10665"/>
                </a:moveTo>
                <a:cubicBezTo>
                  <a:pt x="508" y="10694"/>
                  <a:pt x="505" y="10726"/>
                  <a:pt x="498" y="10755"/>
                </a:cubicBezTo>
                <a:cubicBezTo>
                  <a:pt x="518" y="10749"/>
                  <a:pt x="534" y="10746"/>
                  <a:pt x="553" y="10739"/>
                </a:cubicBezTo>
                <a:cubicBezTo>
                  <a:pt x="557" y="10710"/>
                  <a:pt x="563" y="10681"/>
                  <a:pt x="566" y="10652"/>
                </a:cubicBezTo>
                <a:cubicBezTo>
                  <a:pt x="550" y="10655"/>
                  <a:pt x="531" y="10661"/>
                  <a:pt x="511" y="10665"/>
                </a:cubicBezTo>
                <a:close/>
                <a:moveTo>
                  <a:pt x="495" y="10781"/>
                </a:moveTo>
                <a:cubicBezTo>
                  <a:pt x="489" y="10813"/>
                  <a:pt x="485" y="10843"/>
                  <a:pt x="482" y="10872"/>
                </a:cubicBezTo>
                <a:cubicBezTo>
                  <a:pt x="498" y="10869"/>
                  <a:pt x="518" y="10862"/>
                  <a:pt x="537" y="10859"/>
                </a:cubicBezTo>
                <a:cubicBezTo>
                  <a:pt x="540" y="10826"/>
                  <a:pt x="544" y="10797"/>
                  <a:pt x="550" y="10768"/>
                </a:cubicBezTo>
                <a:cubicBezTo>
                  <a:pt x="531" y="10771"/>
                  <a:pt x="511" y="10778"/>
                  <a:pt x="495" y="10781"/>
                </a:cubicBezTo>
                <a:close/>
                <a:moveTo>
                  <a:pt x="476" y="10901"/>
                </a:moveTo>
                <a:cubicBezTo>
                  <a:pt x="473" y="10933"/>
                  <a:pt x="466" y="10962"/>
                  <a:pt x="463" y="10995"/>
                </a:cubicBezTo>
                <a:cubicBezTo>
                  <a:pt x="482" y="10988"/>
                  <a:pt x="498" y="10985"/>
                  <a:pt x="518" y="10979"/>
                </a:cubicBezTo>
                <a:cubicBezTo>
                  <a:pt x="524" y="10949"/>
                  <a:pt x="528" y="10917"/>
                  <a:pt x="531" y="10888"/>
                </a:cubicBezTo>
                <a:cubicBezTo>
                  <a:pt x="515" y="10891"/>
                  <a:pt x="495" y="10898"/>
                  <a:pt x="476" y="10901"/>
                </a:cubicBezTo>
                <a:close/>
                <a:moveTo>
                  <a:pt x="456" y="11024"/>
                </a:moveTo>
                <a:cubicBezTo>
                  <a:pt x="453" y="11056"/>
                  <a:pt x="447" y="11085"/>
                  <a:pt x="443" y="11118"/>
                </a:cubicBezTo>
                <a:cubicBezTo>
                  <a:pt x="463" y="11111"/>
                  <a:pt x="482" y="11108"/>
                  <a:pt x="498" y="11102"/>
                </a:cubicBezTo>
                <a:cubicBezTo>
                  <a:pt x="505" y="11072"/>
                  <a:pt x="508" y="11040"/>
                  <a:pt x="515" y="11008"/>
                </a:cubicBezTo>
                <a:cubicBezTo>
                  <a:pt x="495" y="11014"/>
                  <a:pt x="476" y="11017"/>
                  <a:pt x="456" y="11024"/>
                </a:cubicBezTo>
                <a:close/>
                <a:moveTo>
                  <a:pt x="440" y="11147"/>
                </a:moveTo>
                <a:cubicBezTo>
                  <a:pt x="434" y="11179"/>
                  <a:pt x="430" y="11212"/>
                  <a:pt x="424" y="11244"/>
                </a:cubicBezTo>
                <a:cubicBezTo>
                  <a:pt x="443" y="11241"/>
                  <a:pt x="463" y="11234"/>
                  <a:pt x="482" y="11228"/>
                </a:cubicBezTo>
                <a:cubicBezTo>
                  <a:pt x="485" y="11195"/>
                  <a:pt x="492" y="11166"/>
                  <a:pt x="495" y="11134"/>
                </a:cubicBezTo>
                <a:cubicBezTo>
                  <a:pt x="476" y="11137"/>
                  <a:pt x="456" y="11144"/>
                  <a:pt x="440" y="11147"/>
                </a:cubicBezTo>
                <a:close/>
                <a:moveTo>
                  <a:pt x="421" y="11276"/>
                </a:moveTo>
                <a:cubicBezTo>
                  <a:pt x="414" y="11309"/>
                  <a:pt x="408" y="11341"/>
                  <a:pt x="405" y="11373"/>
                </a:cubicBezTo>
                <a:cubicBezTo>
                  <a:pt x="424" y="11367"/>
                  <a:pt x="443" y="11364"/>
                  <a:pt x="463" y="11357"/>
                </a:cubicBezTo>
                <a:cubicBezTo>
                  <a:pt x="466" y="11325"/>
                  <a:pt x="473" y="11293"/>
                  <a:pt x="476" y="11260"/>
                </a:cubicBezTo>
                <a:cubicBezTo>
                  <a:pt x="456" y="11267"/>
                  <a:pt x="437" y="11270"/>
                  <a:pt x="421" y="11276"/>
                </a:cubicBezTo>
                <a:close/>
                <a:moveTo>
                  <a:pt x="398" y="11406"/>
                </a:moveTo>
                <a:cubicBezTo>
                  <a:pt x="395" y="11438"/>
                  <a:pt x="388" y="11474"/>
                  <a:pt x="385" y="11506"/>
                </a:cubicBezTo>
                <a:cubicBezTo>
                  <a:pt x="405" y="11500"/>
                  <a:pt x="424" y="11496"/>
                  <a:pt x="443" y="11490"/>
                </a:cubicBezTo>
                <a:cubicBezTo>
                  <a:pt x="447" y="11458"/>
                  <a:pt x="453" y="11425"/>
                  <a:pt x="456" y="11390"/>
                </a:cubicBezTo>
                <a:cubicBezTo>
                  <a:pt x="437" y="11396"/>
                  <a:pt x="418" y="11399"/>
                  <a:pt x="398" y="11406"/>
                </a:cubicBezTo>
                <a:close/>
                <a:moveTo>
                  <a:pt x="379" y="11539"/>
                </a:moveTo>
                <a:cubicBezTo>
                  <a:pt x="375" y="11571"/>
                  <a:pt x="369" y="11607"/>
                  <a:pt x="362" y="11639"/>
                </a:cubicBezTo>
                <a:cubicBezTo>
                  <a:pt x="382" y="11636"/>
                  <a:pt x="401" y="11632"/>
                  <a:pt x="424" y="11626"/>
                </a:cubicBezTo>
                <a:cubicBezTo>
                  <a:pt x="427" y="11590"/>
                  <a:pt x="434" y="11558"/>
                  <a:pt x="437" y="11522"/>
                </a:cubicBezTo>
                <a:cubicBezTo>
                  <a:pt x="418" y="11529"/>
                  <a:pt x="398" y="11532"/>
                  <a:pt x="379" y="11539"/>
                </a:cubicBezTo>
                <a:close/>
                <a:moveTo>
                  <a:pt x="359" y="11674"/>
                </a:moveTo>
                <a:cubicBezTo>
                  <a:pt x="353" y="11710"/>
                  <a:pt x="350" y="11742"/>
                  <a:pt x="343" y="11778"/>
                </a:cubicBezTo>
                <a:cubicBezTo>
                  <a:pt x="362" y="11775"/>
                  <a:pt x="382" y="11768"/>
                  <a:pt x="401" y="11765"/>
                </a:cubicBezTo>
                <a:cubicBezTo>
                  <a:pt x="408" y="11730"/>
                  <a:pt x="411" y="11694"/>
                  <a:pt x="418" y="11658"/>
                </a:cubicBezTo>
                <a:cubicBezTo>
                  <a:pt x="398" y="11665"/>
                  <a:pt x="379" y="11668"/>
                  <a:pt x="359" y="11674"/>
                </a:cubicBezTo>
                <a:close/>
                <a:moveTo>
                  <a:pt x="337" y="11814"/>
                </a:moveTo>
                <a:cubicBezTo>
                  <a:pt x="333" y="11849"/>
                  <a:pt x="327" y="11885"/>
                  <a:pt x="320" y="11920"/>
                </a:cubicBezTo>
                <a:cubicBezTo>
                  <a:pt x="340" y="11914"/>
                  <a:pt x="362" y="11911"/>
                  <a:pt x="382" y="11904"/>
                </a:cubicBezTo>
                <a:cubicBezTo>
                  <a:pt x="385" y="11869"/>
                  <a:pt x="392" y="11833"/>
                  <a:pt x="398" y="11797"/>
                </a:cubicBezTo>
                <a:cubicBezTo>
                  <a:pt x="379" y="11804"/>
                  <a:pt x="356" y="11807"/>
                  <a:pt x="337" y="11814"/>
                </a:cubicBezTo>
                <a:close/>
                <a:moveTo>
                  <a:pt x="317" y="11956"/>
                </a:moveTo>
                <a:cubicBezTo>
                  <a:pt x="311" y="11992"/>
                  <a:pt x="304" y="12027"/>
                  <a:pt x="298" y="12066"/>
                </a:cubicBezTo>
                <a:cubicBezTo>
                  <a:pt x="320" y="12060"/>
                  <a:pt x="340" y="12056"/>
                  <a:pt x="359" y="12050"/>
                </a:cubicBezTo>
                <a:cubicBezTo>
                  <a:pt x="366" y="12014"/>
                  <a:pt x="369" y="11979"/>
                  <a:pt x="375" y="11940"/>
                </a:cubicBezTo>
                <a:cubicBezTo>
                  <a:pt x="356" y="11946"/>
                  <a:pt x="337" y="11950"/>
                  <a:pt x="317" y="11956"/>
                </a:cubicBezTo>
                <a:close/>
                <a:moveTo>
                  <a:pt x="295" y="12102"/>
                </a:moveTo>
                <a:cubicBezTo>
                  <a:pt x="288" y="12137"/>
                  <a:pt x="282" y="12176"/>
                  <a:pt x="275" y="12215"/>
                </a:cubicBezTo>
                <a:cubicBezTo>
                  <a:pt x="298" y="12209"/>
                  <a:pt x="317" y="12202"/>
                  <a:pt x="337" y="12199"/>
                </a:cubicBezTo>
                <a:cubicBezTo>
                  <a:pt x="343" y="12160"/>
                  <a:pt x="350" y="12124"/>
                  <a:pt x="356" y="12086"/>
                </a:cubicBezTo>
                <a:cubicBezTo>
                  <a:pt x="333" y="12092"/>
                  <a:pt x="314" y="12095"/>
                  <a:pt x="295" y="12102"/>
                </a:cubicBezTo>
                <a:close/>
                <a:moveTo>
                  <a:pt x="1502" y="10244"/>
                </a:moveTo>
                <a:cubicBezTo>
                  <a:pt x="1486" y="10247"/>
                  <a:pt x="1486" y="10247"/>
                  <a:pt x="1486" y="10247"/>
                </a:cubicBezTo>
                <a:cubicBezTo>
                  <a:pt x="1486" y="10292"/>
                  <a:pt x="1482" y="10334"/>
                  <a:pt x="1479" y="10377"/>
                </a:cubicBezTo>
                <a:cubicBezTo>
                  <a:pt x="1492" y="10373"/>
                  <a:pt x="1508" y="10370"/>
                  <a:pt x="1524" y="10367"/>
                </a:cubicBezTo>
                <a:cubicBezTo>
                  <a:pt x="1524" y="10334"/>
                  <a:pt x="1528" y="10302"/>
                  <a:pt x="1528" y="10273"/>
                </a:cubicBezTo>
                <a:cubicBezTo>
                  <a:pt x="1521" y="10263"/>
                  <a:pt x="1511" y="10254"/>
                  <a:pt x="1502" y="10244"/>
                </a:cubicBezTo>
                <a:close/>
                <a:moveTo>
                  <a:pt x="1476" y="10254"/>
                </a:moveTo>
                <a:cubicBezTo>
                  <a:pt x="1460" y="10257"/>
                  <a:pt x="1447" y="10260"/>
                  <a:pt x="1431" y="10263"/>
                </a:cubicBezTo>
                <a:cubicBezTo>
                  <a:pt x="1427" y="10305"/>
                  <a:pt x="1424" y="10351"/>
                  <a:pt x="1421" y="10393"/>
                </a:cubicBezTo>
                <a:cubicBezTo>
                  <a:pt x="1437" y="10390"/>
                  <a:pt x="1450" y="10386"/>
                  <a:pt x="1466" y="10380"/>
                </a:cubicBezTo>
                <a:cubicBezTo>
                  <a:pt x="1469" y="10338"/>
                  <a:pt x="1473" y="10296"/>
                  <a:pt x="1476" y="10254"/>
                </a:cubicBezTo>
                <a:close/>
                <a:moveTo>
                  <a:pt x="1418" y="10266"/>
                </a:moveTo>
                <a:cubicBezTo>
                  <a:pt x="1405" y="10273"/>
                  <a:pt x="1388" y="10276"/>
                  <a:pt x="1376" y="10279"/>
                </a:cubicBezTo>
                <a:cubicBezTo>
                  <a:pt x="1372" y="10322"/>
                  <a:pt x="1369" y="10364"/>
                  <a:pt x="1366" y="10409"/>
                </a:cubicBezTo>
                <a:cubicBezTo>
                  <a:pt x="1379" y="10406"/>
                  <a:pt x="1395" y="10399"/>
                  <a:pt x="1408" y="10396"/>
                </a:cubicBezTo>
                <a:cubicBezTo>
                  <a:pt x="1411" y="10354"/>
                  <a:pt x="1414" y="10309"/>
                  <a:pt x="1418" y="10266"/>
                </a:cubicBezTo>
                <a:close/>
                <a:moveTo>
                  <a:pt x="1363" y="10283"/>
                </a:moveTo>
                <a:cubicBezTo>
                  <a:pt x="1350" y="10286"/>
                  <a:pt x="1333" y="10289"/>
                  <a:pt x="1317" y="10296"/>
                </a:cubicBezTo>
                <a:cubicBezTo>
                  <a:pt x="1314" y="10338"/>
                  <a:pt x="1311" y="10380"/>
                  <a:pt x="1308" y="10422"/>
                </a:cubicBezTo>
                <a:cubicBezTo>
                  <a:pt x="1324" y="10419"/>
                  <a:pt x="1337" y="10415"/>
                  <a:pt x="1353" y="10412"/>
                </a:cubicBezTo>
                <a:cubicBezTo>
                  <a:pt x="1356" y="10367"/>
                  <a:pt x="1359" y="10325"/>
                  <a:pt x="1363" y="10283"/>
                </a:cubicBezTo>
                <a:close/>
                <a:moveTo>
                  <a:pt x="1308" y="10299"/>
                </a:moveTo>
                <a:cubicBezTo>
                  <a:pt x="1291" y="10302"/>
                  <a:pt x="1278" y="10305"/>
                  <a:pt x="1262" y="10309"/>
                </a:cubicBezTo>
                <a:cubicBezTo>
                  <a:pt x="1259" y="10351"/>
                  <a:pt x="1256" y="10396"/>
                  <a:pt x="1253" y="10438"/>
                </a:cubicBezTo>
                <a:cubicBezTo>
                  <a:pt x="1266" y="10435"/>
                  <a:pt x="1282" y="10432"/>
                  <a:pt x="1295" y="10428"/>
                </a:cubicBezTo>
                <a:cubicBezTo>
                  <a:pt x="1298" y="10383"/>
                  <a:pt x="1304" y="10341"/>
                  <a:pt x="1308" y="10299"/>
                </a:cubicBezTo>
                <a:close/>
                <a:moveTo>
                  <a:pt x="1253" y="10312"/>
                </a:moveTo>
                <a:cubicBezTo>
                  <a:pt x="1236" y="10318"/>
                  <a:pt x="1220" y="10322"/>
                  <a:pt x="1207" y="10325"/>
                </a:cubicBezTo>
                <a:cubicBezTo>
                  <a:pt x="1204" y="10367"/>
                  <a:pt x="1198" y="10412"/>
                  <a:pt x="1194" y="10454"/>
                </a:cubicBezTo>
                <a:cubicBezTo>
                  <a:pt x="1210" y="10451"/>
                  <a:pt x="1223" y="10445"/>
                  <a:pt x="1240" y="10441"/>
                </a:cubicBezTo>
                <a:cubicBezTo>
                  <a:pt x="1243" y="10399"/>
                  <a:pt x="1246" y="10357"/>
                  <a:pt x="1253" y="10312"/>
                </a:cubicBezTo>
                <a:close/>
                <a:moveTo>
                  <a:pt x="1194" y="10328"/>
                </a:moveTo>
                <a:cubicBezTo>
                  <a:pt x="1181" y="10331"/>
                  <a:pt x="1165" y="10334"/>
                  <a:pt x="1152" y="10341"/>
                </a:cubicBezTo>
                <a:cubicBezTo>
                  <a:pt x="1146" y="10383"/>
                  <a:pt x="1143" y="10425"/>
                  <a:pt x="1139" y="10470"/>
                </a:cubicBezTo>
                <a:cubicBezTo>
                  <a:pt x="1152" y="10464"/>
                  <a:pt x="1168" y="10461"/>
                  <a:pt x="1181" y="10457"/>
                </a:cubicBezTo>
                <a:cubicBezTo>
                  <a:pt x="1188" y="10415"/>
                  <a:pt x="1191" y="10370"/>
                  <a:pt x="1194" y="10328"/>
                </a:cubicBezTo>
                <a:close/>
                <a:moveTo>
                  <a:pt x="1139" y="10344"/>
                </a:moveTo>
                <a:cubicBezTo>
                  <a:pt x="1126" y="10347"/>
                  <a:pt x="1110" y="10351"/>
                  <a:pt x="1097" y="10354"/>
                </a:cubicBezTo>
                <a:cubicBezTo>
                  <a:pt x="1091" y="10396"/>
                  <a:pt x="1088" y="10441"/>
                  <a:pt x="1081" y="10483"/>
                </a:cubicBezTo>
                <a:cubicBezTo>
                  <a:pt x="1097" y="10480"/>
                  <a:pt x="1113" y="10477"/>
                  <a:pt x="1126" y="10474"/>
                </a:cubicBezTo>
                <a:cubicBezTo>
                  <a:pt x="1130" y="10428"/>
                  <a:pt x="1136" y="10386"/>
                  <a:pt x="1139" y="10344"/>
                </a:cubicBezTo>
                <a:close/>
                <a:moveTo>
                  <a:pt x="1084" y="10357"/>
                </a:moveTo>
                <a:cubicBezTo>
                  <a:pt x="1068" y="10364"/>
                  <a:pt x="1055" y="10367"/>
                  <a:pt x="1042" y="10370"/>
                </a:cubicBezTo>
                <a:cubicBezTo>
                  <a:pt x="1036" y="10412"/>
                  <a:pt x="1032" y="10457"/>
                  <a:pt x="1026" y="10500"/>
                </a:cubicBezTo>
                <a:cubicBezTo>
                  <a:pt x="1042" y="10496"/>
                  <a:pt x="1055" y="10490"/>
                  <a:pt x="1071" y="10487"/>
                </a:cubicBezTo>
                <a:cubicBezTo>
                  <a:pt x="1075" y="10445"/>
                  <a:pt x="1081" y="10402"/>
                  <a:pt x="1084" y="10357"/>
                </a:cubicBezTo>
                <a:close/>
                <a:moveTo>
                  <a:pt x="1029" y="10373"/>
                </a:moveTo>
                <a:cubicBezTo>
                  <a:pt x="1013" y="10377"/>
                  <a:pt x="1000" y="10380"/>
                  <a:pt x="984" y="10386"/>
                </a:cubicBezTo>
                <a:cubicBezTo>
                  <a:pt x="981" y="10428"/>
                  <a:pt x="974" y="10470"/>
                  <a:pt x="971" y="10516"/>
                </a:cubicBezTo>
                <a:cubicBezTo>
                  <a:pt x="984" y="10509"/>
                  <a:pt x="1000" y="10506"/>
                  <a:pt x="1013" y="10503"/>
                </a:cubicBezTo>
                <a:cubicBezTo>
                  <a:pt x="1020" y="10461"/>
                  <a:pt x="1023" y="10415"/>
                  <a:pt x="1029" y="10373"/>
                </a:cubicBezTo>
                <a:close/>
                <a:moveTo>
                  <a:pt x="974" y="10390"/>
                </a:moveTo>
                <a:cubicBezTo>
                  <a:pt x="958" y="10393"/>
                  <a:pt x="945" y="10396"/>
                  <a:pt x="929" y="10399"/>
                </a:cubicBezTo>
                <a:cubicBezTo>
                  <a:pt x="926" y="10445"/>
                  <a:pt x="919" y="10487"/>
                  <a:pt x="916" y="10529"/>
                </a:cubicBezTo>
                <a:cubicBezTo>
                  <a:pt x="929" y="10525"/>
                  <a:pt x="945" y="10522"/>
                  <a:pt x="958" y="10519"/>
                </a:cubicBezTo>
                <a:cubicBezTo>
                  <a:pt x="965" y="10474"/>
                  <a:pt x="968" y="10432"/>
                  <a:pt x="974" y="10390"/>
                </a:cubicBezTo>
                <a:close/>
                <a:moveTo>
                  <a:pt x="919" y="10402"/>
                </a:moveTo>
                <a:cubicBezTo>
                  <a:pt x="903" y="10406"/>
                  <a:pt x="890" y="10412"/>
                  <a:pt x="874" y="10415"/>
                </a:cubicBezTo>
                <a:cubicBezTo>
                  <a:pt x="871" y="10457"/>
                  <a:pt x="864" y="10500"/>
                  <a:pt x="858" y="10545"/>
                </a:cubicBezTo>
                <a:cubicBezTo>
                  <a:pt x="874" y="10542"/>
                  <a:pt x="887" y="10535"/>
                  <a:pt x="903" y="10532"/>
                </a:cubicBezTo>
                <a:cubicBezTo>
                  <a:pt x="909" y="10490"/>
                  <a:pt x="913" y="10448"/>
                  <a:pt x="919" y="10402"/>
                </a:cubicBezTo>
                <a:close/>
                <a:moveTo>
                  <a:pt x="864" y="10419"/>
                </a:moveTo>
                <a:cubicBezTo>
                  <a:pt x="848" y="10422"/>
                  <a:pt x="835" y="10425"/>
                  <a:pt x="819" y="10432"/>
                </a:cubicBezTo>
                <a:cubicBezTo>
                  <a:pt x="816" y="10474"/>
                  <a:pt x="809" y="10516"/>
                  <a:pt x="803" y="10561"/>
                </a:cubicBezTo>
                <a:cubicBezTo>
                  <a:pt x="819" y="10555"/>
                  <a:pt x="832" y="10551"/>
                  <a:pt x="848" y="10548"/>
                </a:cubicBezTo>
                <a:cubicBezTo>
                  <a:pt x="851" y="10503"/>
                  <a:pt x="858" y="10461"/>
                  <a:pt x="864" y="10419"/>
                </a:cubicBezTo>
                <a:close/>
                <a:moveTo>
                  <a:pt x="809" y="10435"/>
                </a:moveTo>
                <a:cubicBezTo>
                  <a:pt x="793" y="10438"/>
                  <a:pt x="780" y="10441"/>
                  <a:pt x="767" y="10445"/>
                </a:cubicBezTo>
                <a:cubicBezTo>
                  <a:pt x="761" y="10487"/>
                  <a:pt x="754" y="10532"/>
                  <a:pt x="748" y="10574"/>
                </a:cubicBezTo>
                <a:cubicBezTo>
                  <a:pt x="764" y="10571"/>
                  <a:pt x="777" y="10568"/>
                  <a:pt x="793" y="10564"/>
                </a:cubicBezTo>
                <a:cubicBezTo>
                  <a:pt x="796" y="10519"/>
                  <a:pt x="803" y="10477"/>
                  <a:pt x="809" y="10435"/>
                </a:cubicBezTo>
                <a:close/>
                <a:moveTo>
                  <a:pt x="754" y="10448"/>
                </a:moveTo>
                <a:cubicBezTo>
                  <a:pt x="738" y="10451"/>
                  <a:pt x="725" y="10457"/>
                  <a:pt x="712" y="10461"/>
                </a:cubicBezTo>
                <a:cubicBezTo>
                  <a:pt x="706" y="10503"/>
                  <a:pt x="699" y="10545"/>
                  <a:pt x="693" y="10590"/>
                </a:cubicBezTo>
                <a:cubicBezTo>
                  <a:pt x="709" y="10587"/>
                  <a:pt x="722" y="10584"/>
                  <a:pt x="738" y="10577"/>
                </a:cubicBezTo>
                <a:cubicBezTo>
                  <a:pt x="741" y="10535"/>
                  <a:pt x="748" y="10490"/>
                  <a:pt x="754" y="10448"/>
                </a:cubicBezTo>
                <a:close/>
                <a:moveTo>
                  <a:pt x="699" y="10464"/>
                </a:moveTo>
                <a:cubicBezTo>
                  <a:pt x="686" y="10467"/>
                  <a:pt x="670" y="10470"/>
                  <a:pt x="657" y="10474"/>
                </a:cubicBezTo>
                <a:cubicBezTo>
                  <a:pt x="651" y="10519"/>
                  <a:pt x="644" y="10561"/>
                  <a:pt x="638" y="10606"/>
                </a:cubicBezTo>
                <a:cubicBezTo>
                  <a:pt x="654" y="10600"/>
                  <a:pt x="667" y="10597"/>
                  <a:pt x="680" y="10593"/>
                </a:cubicBezTo>
                <a:cubicBezTo>
                  <a:pt x="686" y="10548"/>
                  <a:pt x="693" y="10506"/>
                  <a:pt x="699" y="10464"/>
                </a:cubicBezTo>
                <a:close/>
                <a:moveTo>
                  <a:pt x="644" y="10477"/>
                </a:moveTo>
                <a:cubicBezTo>
                  <a:pt x="631" y="10483"/>
                  <a:pt x="615" y="10487"/>
                  <a:pt x="602" y="10490"/>
                </a:cubicBezTo>
                <a:cubicBezTo>
                  <a:pt x="596" y="10532"/>
                  <a:pt x="589" y="10577"/>
                  <a:pt x="583" y="10619"/>
                </a:cubicBezTo>
                <a:cubicBezTo>
                  <a:pt x="596" y="10616"/>
                  <a:pt x="612" y="10613"/>
                  <a:pt x="625" y="10610"/>
                </a:cubicBezTo>
                <a:cubicBezTo>
                  <a:pt x="631" y="10564"/>
                  <a:pt x="638" y="10522"/>
                  <a:pt x="644" y="10477"/>
                </a:cubicBezTo>
                <a:close/>
                <a:moveTo>
                  <a:pt x="1421" y="11975"/>
                </a:moveTo>
                <a:cubicBezTo>
                  <a:pt x="1401" y="11979"/>
                  <a:pt x="1385" y="11982"/>
                  <a:pt x="1369" y="11985"/>
                </a:cubicBezTo>
                <a:cubicBezTo>
                  <a:pt x="1363" y="12073"/>
                  <a:pt x="1363" y="12073"/>
                  <a:pt x="1363" y="12073"/>
                </a:cubicBezTo>
                <a:cubicBezTo>
                  <a:pt x="1382" y="12040"/>
                  <a:pt x="1401" y="12011"/>
                  <a:pt x="1421" y="11979"/>
                </a:cubicBezTo>
                <a:cubicBezTo>
                  <a:pt x="1421" y="11975"/>
                  <a:pt x="1421" y="11975"/>
                  <a:pt x="1421" y="11975"/>
                </a:cubicBezTo>
                <a:close/>
                <a:moveTo>
                  <a:pt x="1356" y="11988"/>
                </a:moveTo>
                <a:cubicBezTo>
                  <a:pt x="1337" y="11995"/>
                  <a:pt x="1321" y="11998"/>
                  <a:pt x="1304" y="12001"/>
                </a:cubicBezTo>
                <a:cubicBezTo>
                  <a:pt x="1301" y="12040"/>
                  <a:pt x="1298" y="12079"/>
                  <a:pt x="1295" y="12118"/>
                </a:cubicBezTo>
                <a:cubicBezTo>
                  <a:pt x="1311" y="12115"/>
                  <a:pt x="1327" y="12111"/>
                  <a:pt x="1340" y="12105"/>
                </a:cubicBezTo>
                <a:cubicBezTo>
                  <a:pt x="1346" y="12095"/>
                  <a:pt x="1346" y="12095"/>
                  <a:pt x="1346" y="12095"/>
                </a:cubicBezTo>
                <a:cubicBezTo>
                  <a:pt x="1350" y="12060"/>
                  <a:pt x="1353" y="12024"/>
                  <a:pt x="1356" y="11988"/>
                </a:cubicBezTo>
                <a:close/>
                <a:moveTo>
                  <a:pt x="1288" y="12005"/>
                </a:moveTo>
                <a:cubicBezTo>
                  <a:pt x="1272" y="12011"/>
                  <a:pt x="1256" y="12014"/>
                  <a:pt x="1240" y="12018"/>
                </a:cubicBezTo>
                <a:cubicBezTo>
                  <a:pt x="1236" y="12056"/>
                  <a:pt x="1233" y="12095"/>
                  <a:pt x="1230" y="12134"/>
                </a:cubicBezTo>
                <a:cubicBezTo>
                  <a:pt x="1246" y="12128"/>
                  <a:pt x="1266" y="12124"/>
                  <a:pt x="1282" y="12121"/>
                </a:cubicBezTo>
                <a:cubicBezTo>
                  <a:pt x="1285" y="12082"/>
                  <a:pt x="1288" y="12043"/>
                  <a:pt x="1288" y="12005"/>
                </a:cubicBezTo>
                <a:close/>
                <a:moveTo>
                  <a:pt x="1223" y="12021"/>
                </a:moveTo>
                <a:cubicBezTo>
                  <a:pt x="1207" y="12024"/>
                  <a:pt x="1191" y="12031"/>
                  <a:pt x="1175" y="12034"/>
                </a:cubicBezTo>
                <a:cubicBezTo>
                  <a:pt x="1172" y="12073"/>
                  <a:pt x="1168" y="12108"/>
                  <a:pt x="1165" y="12147"/>
                </a:cubicBezTo>
                <a:cubicBezTo>
                  <a:pt x="1181" y="12144"/>
                  <a:pt x="1198" y="12141"/>
                  <a:pt x="1217" y="12137"/>
                </a:cubicBezTo>
                <a:cubicBezTo>
                  <a:pt x="1220" y="12098"/>
                  <a:pt x="1223" y="12060"/>
                  <a:pt x="1223" y="12021"/>
                </a:cubicBezTo>
                <a:close/>
                <a:moveTo>
                  <a:pt x="1159" y="12037"/>
                </a:moveTo>
                <a:cubicBezTo>
                  <a:pt x="1143" y="12040"/>
                  <a:pt x="1126" y="12043"/>
                  <a:pt x="1110" y="12047"/>
                </a:cubicBezTo>
                <a:cubicBezTo>
                  <a:pt x="1107" y="12086"/>
                  <a:pt x="1104" y="12124"/>
                  <a:pt x="1100" y="12163"/>
                </a:cubicBezTo>
                <a:cubicBezTo>
                  <a:pt x="1117" y="12160"/>
                  <a:pt x="1133" y="12157"/>
                  <a:pt x="1149" y="12150"/>
                </a:cubicBezTo>
                <a:cubicBezTo>
                  <a:pt x="1152" y="12111"/>
                  <a:pt x="1155" y="12076"/>
                  <a:pt x="1159" y="12037"/>
                </a:cubicBezTo>
                <a:close/>
                <a:moveTo>
                  <a:pt x="1094" y="12053"/>
                </a:moveTo>
                <a:cubicBezTo>
                  <a:pt x="1078" y="12056"/>
                  <a:pt x="1062" y="12060"/>
                  <a:pt x="1045" y="12063"/>
                </a:cubicBezTo>
                <a:cubicBezTo>
                  <a:pt x="1042" y="12102"/>
                  <a:pt x="1039" y="12141"/>
                  <a:pt x="1032" y="12179"/>
                </a:cubicBezTo>
                <a:cubicBezTo>
                  <a:pt x="1052" y="12176"/>
                  <a:pt x="1068" y="12170"/>
                  <a:pt x="1084" y="12166"/>
                </a:cubicBezTo>
                <a:cubicBezTo>
                  <a:pt x="1088" y="12128"/>
                  <a:pt x="1091" y="12089"/>
                  <a:pt x="1094" y="12053"/>
                </a:cubicBezTo>
                <a:close/>
                <a:moveTo>
                  <a:pt x="1032" y="12066"/>
                </a:moveTo>
                <a:cubicBezTo>
                  <a:pt x="1013" y="12073"/>
                  <a:pt x="997" y="12076"/>
                  <a:pt x="981" y="12079"/>
                </a:cubicBezTo>
                <a:cubicBezTo>
                  <a:pt x="977" y="12118"/>
                  <a:pt x="971" y="12157"/>
                  <a:pt x="968" y="12196"/>
                </a:cubicBezTo>
                <a:cubicBezTo>
                  <a:pt x="987" y="12189"/>
                  <a:pt x="1003" y="12186"/>
                  <a:pt x="1020" y="12183"/>
                </a:cubicBezTo>
                <a:cubicBezTo>
                  <a:pt x="1023" y="12144"/>
                  <a:pt x="1026" y="12105"/>
                  <a:pt x="1032" y="12066"/>
                </a:cubicBezTo>
                <a:close/>
                <a:moveTo>
                  <a:pt x="968" y="12082"/>
                </a:moveTo>
                <a:cubicBezTo>
                  <a:pt x="948" y="12086"/>
                  <a:pt x="932" y="12092"/>
                  <a:pt x="916" y="12095"/>
                </a:cubicBezTo>
                <a:cubicBezTo>
                  <a:pt x="913" y="12134"/>
                  <a:pt x="909" y="12170"/>
                  <a:pt x="903" y="12209"/>
                </a:cubicBezTo>
                <a:cubicBezTo>
                  <a:pt x="922" y="12205"/>
                  <a:pt x="939" y="12202"/>
                  <a:pt x="955" y="12196"/>
                </a:cubicBezTo>
                <a:cubicBezTo>
                  <a:pt x="958" y="12160"/>
                  <a:pt x="961" y="12121"/>
                  <a:pt x="968" y="12082"/>
                </a:cubicBezTo>
                <a:close/>
                <a:moveTo>
                  <a:pt x="903" y="12098"/>
                </a:moveTo>
                <a:cubicBezTo>
                  <a:pt x="887" y="12102"/>
                  <a:pt x="867" y="12105"/>
                  <a:pt x="851" y="12111"/>
                </a:cubicBezTo>
                <a:cubicBezTo>
                  <a:pt x="848" y="12147"/>
                  <a:pt x="845" y="12186"/>
                  <a:pt x="838" y="12225"/>
                </a:cubicBezTo>
                <a:cubicBezTo>
                  <a:pt x="858" y="12221"/>
                  <a:pt x="874" y="12218"/>
                  <a:pt x="890" y="12212"/>
                </a:cubicBezTo>
                <a:cubicBezTo>
                  <a:pt x="893" y="12176"/>
                  <a:pt x="900" y="12137"/>
                  <a:pt x="903" y="12098"/>
                </a:cubicBezTo>
                <a:close/>
                <a:moveTo>
                  <a:pt x="838" y="12111"/>
                </a:moveTo>
                <a:cubicBezTo>
                  <a:pt x="822" y="12118"/>
                  <a:pt x="806" y="12121"/>
                  <a:pt x="790" y="12124"/>
                </a:cubicBezTo>
                <a:cubicBezTo>
                  <a:pt x="783" y="12163"/>
                  <a:pt x="780" y="12202"/>
                  <a:pt x="777" y="12241"/>
                </a:cubicBezTo>
                <a:cubicBezTo>
                  <a:pt x="793" y="12238"/>
                  <a:pt x="809" y="12231"/>
                  <a:pt x="825" y="12228"/>
                </a:cubicBezTo>
                <a:cubicBezTo>
                  <a:pt x="829" y="12189"/>
                  <a:pt x="835" y="12150"/>
                  <a:pt x="838" y="12111"/>
                </a:cubicBezTo>
                <a:close/>
                <a:moveTo>
                  <a:pt x="774" y="12128"/>
                </a:moveTo>
                <a:cubicBezTo>
                  <a:pt x="757" y="12134"/>
                  <a:pt x="741" y="12137"/>
                  <a:pt x="725" y="12141"/>
                </a:cubicBezTo>
                <a:cubicBezTo>
                  <a:pt x="722" y="12179"/>
                  <a:pt x="715" y="12218"/>
                  <a:pt x="712" y="12257"/>
                </a:cubicBezTo>
                <a:cubicBezTo>
                  <a:pt x="728" y="12251"/>
                  <a:pt x="744" y="12247"/>
                  <a:pt x="761" y="12244"/>
                </a:cubicBezTo>
                <a:cubicBezTo>
                  <a:pt x="767" y="12205"/>
                  <a:pt x="770" y="12166"/>
                  <a:pt x="774" y="12128"/>
                </a:cubicBezTo>
                <a:close/>
                <a:moveTo>
                  <a:pt x="712" y="12144"/>
                </a:moveTo>
                <a:cubicBezTo>
                  <a:pt x="693" y="12147"/>
                  <a:pt x="676" y="12154"/>
                  <a:pt x="660" y="12157"/>
                </a:cubicBezTo>
                <a:cubicBezTo>
                  <a:pt x="657" y="12196"/>
                  <a:pt x="651" y="12231"/>
                  <a:pt x="647" y="12270"/>
                </a:cubicBezTo>
                <a:cubicBezTo>
                  <a:pt x="664" y="12267"/>
                  <a:pt x="680" y="12264"/>
                  <a:pt x="696" y="12260"/>
                </a:cubicBezTo>
                <a:cubicBezTo>
                  <a:pt x="702" y="12221"/>
                  <a:pt x="706" y="12183"/>
                  <a:pt x="712" y="12144"/>
                </a:cubicBezTo>
                <a:close/>
                <a:moveTo>
                  <a:pt x="647" y="12160"/>
                </a:moveTo>
                <a:cubicBezTo>
                  <a:pt x="631" y="12163"/>
                  <a:pt x="615" y="12166"/>
                  <a:pt x="599" y="12173"/>
                </a:cubicBezTo>
                <a:cubicBezTo>
                  <a:pt x="592" y="12209"/>
                  <a:pt x="589" y="12247"/>
                  <a:pt x="583" y="12286"/>
                </a:cubicBezTo>
                <a:cubicBezTo>
                  <a:pt x="599" y="12283"/>
                  <a:pt x="615" y="12280"/>
                  <a:pt x="634" y="12273"/>
                </a:cubicBezTo>
                <a:cubicBezTo>
                  <a:pt x="638" y="12234"/>
                  <a:pt x="644" y="12199"/>
                  <a:pt x="647" y="12160"/>
                </a:cubicBezTo>
                <a:close/>
                <a:moveTo>
                  <a:pt x="586" y="12173"/>
                </a:moveTo>
                <a:cubicBezTo>
                  <a:pt x="566" y="12179"/>
                  <a:pt x="550" y="12183"/>
                  <a:pt x="534" y="12186"/>
                </a:cubicBezTo>
                <a:cubicBezTo>
                  <a:pt x="531" y="12225"/>
                  <a:pt x="524" y="12264"/>
                  <a:pt x="518" y="12302"/>
                </a:cubicBezTo>
                <a:cubicBezTo>
                  <a:pt x="537" y="12299"/>
                  <a:pt x="553" y="12293"/>
                  <a:pt x="570" y="12289"/>
                </a:cubicBezTo>
                <a:cubicBezTo>
                  <a:pt x="573" y="12251"/>
                  <a:pt x="579" y="12212"/>
                  <a:pt x="586" y="12173"/>
                </a:cubicBezTo>
                <a:close/>
                <a:moveTo>
                  <a:pt x="521" y="12189"/>
                </a:moveTo>
                <a:cubicBezTo>
                  <a:pt x="505" y="12192"/>
                  <a:pt x="489" y="12199"/>
                  <a:pt x="473" y="12202"/>
                </a:cubicBezTo>
                <a:cubicBezTo>
                  <a:pt x="466" y="12241"/>
                  <a:pt x="460" y="12277"/>
                  <a:pt x="456" y="12315"/>
                </a:cubicBezTo>
                <a:cubicBezTo>
                  <a:pt x="473" y="12312"/>
                  <a:pt x="489" y="12309"/>
                  <a:pt x="505" y="12306"/>
                </a:cubicBezTo>
                <a:cubicBezTo>
                  <a:pt x="511" y="12267"/>
                  <a:pt x="515" y="12228"/>
                  <a:pt x="521" y="12189"/>
                </a:cubicBezTo>
                <a:close/>
                <a:moveTo>
                  <a:pt x="460" y="12205"/>
                </a:moveTo>
                <a:cubicBezTo>
                  <a:pt x="440" y="12209"/>
                  <a:pt x="424" y="12212"/>
                  <a:pt x="408" y="12218"/>
                </a:cubicBezTo>
                <a:cubicBezTo>
                  <a:pt x="405" y="12254"/>
                  <a:pt x="398" y="12293"/>
                  <a:pt x="392" y="12332"/>
                </a:cubicBezTo>
                <a:cubicBezTo>
                  <a:pt x="408" y="12328"/>
                  <a:pt x="424" y="12325"/>
                  <a:pt x="443" y="12319"/>
                </a:cubicBezTo>
                <a:cubicBezTo>
                  <a:pt x="447" y="12283"/>
                  <a:pt x="453" y="12244"/>
                  <a:pt x="460" y="12205"/>
                </a:cubicBezTo>
                <a:close/>
                <a:moveTo>
                  <a:pt x="395" y="12221"/>
                </a:moveTo>
                <a:cubicBezTo>
                  <a:pt x="379" y="12225"/>
                  <a:pt x="362" y="12228"/>
                  <a:pt x="346" y="12231"/>
                </a:cubicBezTo>
                <a:cubicBezTo>
                  <a:pt x="340" y="12270"/>
                  <a:pt x="333" y="12309"/>
                  <a:pt x="330" y="12348"/>
                </a:cubicBezTo>
                <a:cubicBezTo>
                  <a:pt x="346" y="12344"/>
                  <a:pt x="362" y="12338"/>
                  <a:pt x="379" y="12335"/>
                </a:cubicBezTo>
                <a:cubicBezTo>
                  <a:pt x="385" y="12296"/>
                  <a:pt x="388" y="12257"/>
                  <a:pt x="395" y="12221"/>
                </a:cubicBezTo>
                <a:close/>
                <a:moveTo>
                  <a:pt x="350" y="12196"/>
                </a:moveTo>
                <a:cubicBezTo>
                  <a:pt x="369" y="12192"/>
                  <a:pt x="385" y="12186"/>
                  <a:pt x="401" y="12183"/>
                </a:cubicBezTo>
                <a:cubicBezTo>
                  <a:pt x="405" y="12147"/>
                  <a:pt x="411" y="12108"/>
                  <a:pt x="418" y="12073"/>
                </a:cubicBezTo>
                <a:cubicBezTo>
                  <a:pt x="401" y="12076"/>
                  <a:pt x="385" y="12079"/>
                  <a:pt x="369" y="12082"/>
                </a:cubicBezTo>
                <a:cubicBezTo>
                  <a:pt x="362" y="12121"/>
                  <a:pt x="356" y="12157"/>
                  <a:pt x="350" y="12196"/>
                </a:cubicBezTo>
                <a:close/>
                <a:moveTo>
                  <a:pt x="414" y="12179"/>
                </a:moveTo>
                <a:cubicBezTo>
                  <a:pt x="430" y="12176"/>
                  <a:pt x="447" y="12173"/>
                  <a:pt x="463" y="12170"/>
                </a:cubicBezTo>
                <a:cubicBezTo>
                  <a:pt x="469" y="12131"/>
                  <a:pt x="473" y="12092"/>
                  <a:pt x="479" y="12056"/>
                </a:cubicBezTo>
                <a:cubicBezTo>
                  <a:pt x="463" y="12060"/>
                  <a:pt x="447" y="12063"/>
                  <a:pt x="430" y="12069"/>
                </a:cubicBezTo>
                <a:cubicBezTo>
                  <a:pt x="424" y="12105"/>
                  <a:pt x="418" y="12144"/>
                  <a:pt x="414" y="12179"/>
                </a:cubicBezTo>
                <a:close/>
                <a:moveTo>
                  <a:pt x="476" y="12166"/>
                </a:moveTo>
                <a:cubicBezTo>
                  <a:pt x="492" y="12160"/>
                  <a:pt x="508" y="12157"/>
                  <a:pt x="528" y="12154"/>
                </a:cubicBezTo>
                <a:cubicBezTo>
                  <a:pt x="531" y="12115"/>
                  <a:pt x="537" y="12079"/>
                  <a:pt x="540" y="12040"/>
                </a:cubicBezTo>
                <a:cubicBezTo>
                  <a:pt x="524" y="12043"/>
                  <a:pt x="508" y="12050"/>
                  <a:pt x="492" y="12053"/>
                </a:cubicBezTo>
                <a:cubicBezTo>
                  <a:pt x="485" y="12089"/>
                  <a:pt x="482" y="12128"/>
                  <a:pt x="476" y="12166"/>
                </a:cubicBezTo>
                <a:close/>
                <a:moveTo>
                  <a:pt x="540" y="12150"/>
                </a:moveTo>
                <a:cubicBezTo>
                  <a:pt x="557" y="12147"/>
                  <a:pt x="573" y="12141"/>
                  <a:pt x="589" y="12137"/>
                </a:cubicBezTo>
                <a:cubicBezTo>
                  <a:pt x="592" y="12102"/>
                  <a:pt x="599" y="12063"/>
                  <a:pt x="602" y="12024"/>
                </a:cubicBezTo>
                <a:cubicBezTo>
                  <a:pt x="586" y="12031"/>
                  <a:pt x="570" y="12034"/>
                  <a:pt x="553" y="12037"/>
                </a:cubicBezTo>
                <a:cubicBezTo>
                  <a:pt x="550" y="12076"/>
                  <a:pt x="544" y="12111"/>
                  <a:pt x="540" y="12150"/>
                </a:cubicBezTo>
                <a:close/>
                <a:moveTo>
                  <a:pt x="602" y="12134"/>
                </a:moveTo>
                <a:cubicBezTo>
                  <a:pt x="618" y="12131"/>
                  <a:pt x="634" y="12128"/>
                  <a:pt x="651" y="12121"/>
                </a:cubicBezTo>
                <a:cubicBezTo>
                  <a:pt x="657" y="12086"/>
                  <a:pt x="660" y="12047"/>
                  <a:pt x="667" y="12011"/>
                </a:cubicBezTo>
                <a:cubicBezTo>
                  <a:pt x="651" y="12014"/>
                  <a:pt x="634" y="12018"/>
                  <a:pt x="618" y="12021"/>
                </a:cubicBezTo>
                <a:cubicBezTo>
                  <a:pt x="612" y="12060"/>
                  <a:pt x="608" y="12098"/>
                  <a:pt x="602" y="12134"/>
                </a:cubicBezTo>
                <a:close/>
                <a:moveTo>
                  <a:pt x="667" y="12118"/>
                </a:moveTo>
                <a:cubicBezTo>
                  <a:pt x="683" y="12115"/>
                  <a:pt x="699" y="12111"/>
                  <a:pt x="715" y="12108"/>
                </a:cubicBezTo>
                <a:cubicBezTo>
                  <a:pt x="719" y="12069"/>
                  <a:pt x="725" y="12031"/>
                  <a:pt x="728" y="11995"/>
                </a:cubicBezTo>
                <a:cubicBezTo>
                  <a:pt x="712" y="11998"/>
                  <a:pt x="696" y="12001"/>
                  <a:pt x="680" y="12008"/>
                </a:cubicBezTo>
                <a:cubicBezTo>
                  <a:pt x="673" y="12043"/>
                  <a:pt x="670" y="12082"/>
                  <a:pt x="667" y="12118"/>
                </a:cubicBezTo>
                <a:close/>
                <a:moveTo>
                  <a:pt x="728" y="12105"/>
                </a:moveTo>
                <a:cubicBezTo>
                  <a:pt x="744" y="12098"/>
                  <a:pt x="761" y="12095"/>
                  <a:pt x="780" y="12092"/>
                </a:cubicBezTo>
                <a:cubicBezTo>
                  <a:pt x="783" y="12053"/>
                  <a:pt x="786" y="12018"/>
                  <a:pt x="793" y="11979"/>
                </a:cubicBezTo>
                <a:cubicBezTo>
                  <a:pt x="774" y="11982"/>
                  <a:pt x="757" y="11988"/>
                  <a:pt x="741" y="11992"/>
                </a:cubicBezTo>
                <a:cubicBezTo>
                  <a:pt x="738" y="12027"/>
                  <a:pt x="735" y="12066"/>
                  <a:pt x="728" y="12105"/>
                </a:cubicBezTo>
                <a:close/>
                <a:moveTo>
                  <a:pt x="793" y="12089"/>
                </a:moveTo>
                <a:cubicBezTo>
                  <a:pt x="809" y="12086"/>
                  <a:pt x="825" y="12079"/>
                  <a:pt x="841" y="12076"/>
                </a:cubicBezTo>
                <a:cubicBezTo>
                  <a:pt x="848" y="12040"/>
                  <a:pt x="851" y="12001"/>
                  <a:pt x="854" y="11963"/>
                </a:cubicBezTo>
                <a:cubicBezTo>
                  <a:pt x="838" y="11969"/>
                  <a:pt x="822" y="11972"/>
                  <a:pt x="806" y="11975"/>
                </a:cubicBezTo>
                <a:cubicBezTo>
                  <a:pt x="799" y="12014"/>
                  <a:pt x="796" y="12050"/>
                  <a:pt x="793" y="12089"/>
                </a:cubicBezTo>
                <a:close/>
                <a:moveTo>
                  <a:pt x="854" y="12073"/>
                </a:moveTo>
                <a:cubicBezTo>
                  <a:pt x="874" y="12069"/>
                  <a:pt x="890" y="12066"/>
                  <a:pt x="906" y="12060"/>
                </a:cubicBezTo>
                <a:cubicBezTo>
                  <a:pt x="909" y="12024"/>
                  <a:pt x="913" y="11985"/>
                  <a:pt x="919" y="11950"/>
                </a:cubicBezTo>
                <a:cubicBezTo>
                  <a:pt x="900" y="11953"/>
                  <a:pt x="884" y="11956"/>
                  <a:pt x="867" y="11959"/>
                </a:cubicBezTo>
                <a:cubicBezTo>
                  <a:pt x="864" y="11998"/>
                  <a:pt x="861" y="12037"/>
                  <a:pt x="854" y="12073"/>
                </a:cubicBezTo>
                <a:close/>
                <a:moveTo>
                  <a:pt x="919" y="12056"/>
                </a:moveTo>
                <a:cubicBezTo>
                  <a:pt x="935" y="12053"/>
                  <a:pt x="955" y="12050"/>
                  <a:pt x="971" y="12047"/>
                </a:cubicBezTo>
                <a:cubicBezTo>
                  <a:pt x="974" y="12008"/>
                  <a:pt x="977" y="11972"/>
                  <a:pt x="981" y="11933"/>
                </a:cubicBezTo>
                <a:cubicBezTo>
                  <a:pt x="965" y="11937"/>
                  <a:pt x="948" y="11943"/>
                  <a:pt x="932" y="11946"/>
                </a:cubicBezTo>
                <a:cubicBezTo>
                  <a:pt x="929" y="11982"/>
                  <a:pt x="922" y="12021"/>
                  <a:pt x="919" y="12056"/>
                </a:cubicBezTo>
                <a:close/>
                <a:moveTo>
                  <a:pt x="984" y="12043"/>
                </a:moveTo>
                <a:cubicBezTo>
                  <a:pt x="1000" y="12037"/>
                  <a:pt x="1016" y="12034"/>
                  <a:pt x="1036" y="12031"/>
                </a:cubicBezTo>
                <a:cubicBezTo>
                  <a:pt x="1039" y="11992"/>
                  <a:pt x="1042" y="11956"/>
                  <a:pt x="1045" y="11917"/>
                </a:cubicBezTo>
                <a:cubicBezTo>
                  <a:pt x="1029" y="11920"/>
                  <a:pt x="1010" y="11927"/>
                  <a:pt x="994" y="11930"/>
                </a:cubicBezTo>
                <a:cubicBezTo>
                  <a:pt x="990" y="11966"/>
                  <a:pt x="987" y="12005"/>
                  <a:pt x="984" y="12043"/>
                </a:cubicBezTo>
                <a:close/>
                <a:moveTo>
                  <a:pt x="1049" y="12027"/>
                </a:moveTo>
                <a:cubicBezTo>
                  <a:pt x="1065" y="12024"/>
                  <a:pt x="1081" y="12018"/>
                  <a:pt x="1097" y="12014"/>
                </a:cubicBezTo>
                <a:cubicBezTo>
                  <a:pt x="1100" y="11979"/>
                  <a:pt x="1107" y="11940"/>
                  <a:pt x="1110" y="11904"/>
                </a:cubicBezTo>
                <a:cubicBezTo>
                  <a:pt x="1091" y="11907"/>
                  <a:pt x="1075" y="11911"/>
                  <a:pt x="1058" y="11914"/>
                </a:cubicBezTo>
                <a:cubicBezTo>
                  <a:pt x="1055" y="11953"/>
                  <a:pt x="1052" y="11988"/>
                  <a:pt x="1049" y="12027"/>
                </a:cubicBezTo>
                <a:close/>
                <a:moveTo>
                  <a:pt x="1113" y="12011"/>
                </a:moveTo>
                <a:cubicBezTo>
                  <a:pt x="1130" y="12008"/>
                  <a:pt x="1146" y="12005"/>
                  <a:pt x="1162" y="11998"/>
                </a:cubicBezTo>
                <a:cubicBezTo>
                  <a:pt x="1165" y="11963"/>
                  <a:pt x="1168" y="11924"/>
                  <a:pt x="1172" y="11888"/>
                </a:cubicBezTo>
                <a:cubicBezTo>
                  <a:pt x="1155" y="11891"/>
                  <a:pt x="1139" y="11895"/>
                  <a:pt x="1123" y="11898"/>
                </a:cubicBezTo>
                <a:cubicBezTo>
                  <a:pt x="1120" y="11937"/>
                  <a:pt x="1117" y="11975"/>
                  <a:pt x="1113" y="12011"/>
                </a:cubicBezTo>
                <a:close/>
                <a:moveTo>
                  <a:pt x="1178" y="11995"/>
                </a:moveTo>
                <a:cubicBezTo>
                  <a:pt x="1194" y="11992"/>
                  <a:pt x="1210" y="11988"/>
                  <a:pt x="1227" y="11985"/>
                </a:cubicBezTo>
                <a:cubicBezTo>
                  <a:pt x="1230" y="11946"/>
                  <a:pt x="1233" y="11907"/>
                  <a:pt x="1236" y="11872"/>
                </a:cubicBezTo>
                <a:cubicBezTo>
                  <a:pt x="1220" y="11875"/>
                  <a:pt x="1204" y="11878"/>
                  <a:pt x="1185" y="11885"/>
                </a:cubicBezTo>
                <a:cubicBezTo>
                  <a:pt x="1185" y="11920"/>
                  <a:pt x="1181" y="11959"/>
                  <a:pt x="1178" y="11995"/>
                </a:cubicBezTo>
                <a:close/>
                <a:moveTo>
                  <a:pt x="1243" y="11982"/>
                </a:moveTo>
                <a:cubicBezTo>
                  <a:pt x="1259" y="11975"/>
                  <a:pt x="1275" y="11972"/>
                  <a:pt x="1291" y="11969"/>
                </a:cubicBezTo>
                <a:cubicBezTo>
                  <a:pt x="1295" y="11930"/>
                  <a:pt x="1298" y="11895"/>
                  <a:pt x="1301" y="11856"/>
                </a:cubicBezTo>
                <a:cubicBezTo>
                  <a:pt x="1285" y="11859"/>
                  <a:pt x="1266" y="11865"/>
                  <a:pt x="1249" y="11869"/>
                </a:cubicBezTo>
                <a:cubicBezTo>
                  <a:pt x="1246" y="11907"/>
                  <a:pt x="1246" y="11943"/>
                  <a:pt x="1243" y="11982"/>
                </a:cubicBezTo>
                <a:close/>
                <a:moveTo>
                  <a:pt x="1308" y="11966"/>
                </a:moveTo>
                <a:cubicBezTo>
                  <a:pt x="1324" y="11963"/>
                  <a:pt x="1340" y="11956"/>
                  <a:pt x="1356" y="11953"/>
                </a:cubicBezTo>
                <a:cubicBezTo>
                  <a:pt x="1359" y="11914"/>
                  <a:pt x="1363" y="11878"/>
                  <a:pt x="1366" y="11840"/>
                </a:cubicBezTo>
                <a:cubicBezTo>
                  <a:pt x="1350" y="11846"/>
                  <a:pt x="1330" y="11849"/>
                  <a:pt x="1314" y="11853"/>
                </a:cubicBezTo>
                <a:cubicBezTo>
                  <a:pt x="1311" y="11891"/>
                  <a:pt x="1308" y="11927"/>
                  <a:pt x="1308" y="11966"/>
                </a:cubicBezTo>
                <a:close/>
                <a:moveTo>
                  <a:pt x="1372" y="11950"/>
                </a:moveTo>
                <a:cubicBezTo>
                  <a:pt x="1388" y="11946"/>
                  <a:pt x="1405" y="11943"/>
                  <a:pt x="1424" y="11937"/>
                </a:cubicBezTo>
                <a:cubicBezTo>
                  <a:pt x="1424" y="11901"/>
                  <a:pt x="1427" y="11862"/>
                  <a:pt x="1431" y="11827"/>
                </a:cubicBezTo>
                <a:cubicBezTo>
                  <a:pt x="1411" y="11830"/>
                  <a:pt x="1395" y="11833"/>
                  <a:pt x="1379" y="11836"/>
                </a:cubicBezTo>
                <a:cubicBezTo>
                  <a:pt x="1376" y="11875"/>
                  <a:pt x="1372" y="11914"/>
                  <a:pt x="1372" y="11950"/>
                </a:cubicBezTo>
                <a:close/>
                <a:moveTo>
                  <a:pt x="1437" y="11933"/>
                </a:moveTo>
                <a:cubicBezTo>
                  <a:pt x="1444" y="11933"/>
                  <a:pt x="1444" y="11933"/>
                  <a:pt x="1444" y="11933"/>
                </a:cubicBezTo>
                <a:cubicBezTo>
                  <a:pt x="1466" y="11891"/>
                  <a:pt x="1486" y="11849"/>
                  <a:pt x="1505" y="11807"/>
                </a:cubicBezTo>
                <a:cubicBezTo>
                  <a:pt x="1486" y="11810"/>
                  <a:pt x="1463" y="11817"/>
                  <a:pt x="1444" y="11823"/>
                </a:cubicBezTo>
                <a:cubicBezTo>
                  <a:pt x="1440" y="11859"/>
                  <a:pt x="1440" y="11898"/>
                  <a:pt x="1437" y="11933"/>
                </a:cubicBezTo>
                <a:close/>
                <a:moveTo>
                  <a:pt x="372" y="12047"/>
                </a:moveTo>
                <a:cubicBezTo>
                  <a:pt x="388" y="12043"/>
                  <a:pt x="405" y="12040"/>
                  <a:pt x="421" y="12037"/>
                </a:cubicBezTo>
                <a:cubicBezTo>
                  <a:pt x="427" y="11998"/>
                  <a:pt x="430" y="11963"/>
                  <a:pt x="437" y="11927"/>
                </a:cubicBezTo>
                <a:cubicBezTo>
                  <a:pt x="421" y="11930"/>
                  <a:pt x="405" y="11933"/>
                  <a:pt x="388" y="11937"/>
                </a:cubicBezTo>
                <a:cubicBezTo>
                  <a:pt x="385" y="11975"/>
                  <a:pt x="379" y="12011"/>
                  <a:pt x="372" y="12047"/>
                </a:cubicBezTo>
                <a:close/>
                <a:moveTo>
                  <a:pt x="434" y="12031"/>
                </a:moveTo>
                <a:cubicBezTo>
                  <a:pt x="450" y="12027"/>
                  <a:pt x="466" y="12024"/>
                  <a:pt x="482" y="12021"/>
                </a:cubicBezTo>
                <a:cubicBezTo>
                  <a:pt x="489" y="11982"/>
                  <a:pt x="495" y="11946"/>
                  <a:pt x="498" y="11911"/>
                </a:cubicBezTo>
                <a:cubicBezTo>
                  <a:pt x="482" y="11914"/>
                  <a:pt x="466" y="11917"/>
                  <a:pt x="450" y="11924"/>
                </a:cubicBezTo>
                <a:cubicBezTo>
                  <a:pt x="447" y="11959"/>
                  <a:pt x="440" y="11995"/>
                  <a:pt x="434" y="12031"/>
                </a:cubicBezTo>
                <a:close/>
                <a:moveTo>
                  <a:pt x="498" y="12018"/>
                </a:moveTo>
                <a:cubicBezTo>
                  <a:pt x="511" y="12014"/>
                  <a:pt x="531" y="12008"/>
                  <a:pt x="547" y="12005"/>
                </a:cubicBezTo>
                <a:cubicBezTo>
                  <a:pt x="550" y="11969"/>
                  <a:pt x="557" y="11930"/>
                  <a:pt x="560" y="11895"/>
                </a:cubicBezTo>
                <a:cubicBezTo>
                  <a:pt x="544" y="11898"/>
                  <a:pt x="528" y="11904"/>
                  <a:pt x="511" y="11907"/>
                </a:cubicBezTo>
                <a:cubicBezTo>
                  <a:pt x="508" y="11943"/>
                  <a:pt x="502" y="11982"/>
                  <a:pt x="498" y="12018"/>
                </a:cubicBezTo>
                <a:close/>
                <a:moveTo>
                  <a:pt x="560" y="12001"/>
                </a:moveTo>
                <a:cubicBezTo>
                  <a:pt x="576" y="11998"/>
                  <a:pt x="592" y="11995"/>
                  <a:pt x="608" y="11988"/>
                </a:cubicBezTo>
                <a:cubicBezTo>
                  <a:pt x="612" y="11953"/>
                  <a:pt x="618" y="11917"/>
                  <a:pt x="621" y="11878"/>
                </a:cubicBezTo>
                <a:cubicBezTo>
                  <a:pt x="605" y="11885"/>
                  <a:pt x="589" y="11888"/>
                  <a:pt x="573" y="11891"/>
                </a:cubicBezTo>
                <a:cubicBezTo>
                  <a:pt x="570" y="11927"/>
                  <a:pt x="563" y="11966"/>
                  <a:pt x="560" y="12001"/>
                </a:cubicBezTo>
                <a:close/>
                <a:moveTo>
                  <a:pt x="621" y="11985"/>
                </a:moveTo>
                <a:cubicBezTo>
                  <a:pt x="638" y="11982"/>
                  <a:pt x="654" y="11979"/>
                  <a:pt x="670" y="11975"/>
                </a:cubicBezTo>
                <a:cubicBezTo>
                  <a:pt x="676" y="11937"/>
                  <a:pt x="680" y="11901"/>
                  <a:pt x="683" y="11865"/>
                </a:cubicBezTo>
                <a:cubicBezTo>
                  <a:pt x="667" y="11869"/>
                  <a:pt x="651" y="11872"/>
                  <a:pt x="634" y="11875"/>
                </a:cubicBezTo>
                <a:cubicBezTo>
                  <a:pt x="631" y="11914"/>
                  <a:pt x="625" y="11950"/>
                  <a:pt x="621" y="11985"/>
                </a:cubicBezTo>
                <a:close/>
                <a:moveTo>
                  <a:pt x="683" y="11972"/>
                </a:moveTo>
                <a:cubicBezTo>
                  <a:pt x="699" y="11966"/>
                  <a:pt x="715" y="11963"/>
                  <a:pt x="731" y="11959"/>
                </a:cubicBezTo>
                <a:cubicBezTo>
                  <a:pt x="738" y="11920"/>
                  <a:pt x="741" y="11885"/>
                  <a:pt x="748" y="11849"/>
                </a:cubicBezTo>
                <a:cubicBezTo>
                  <a:pt x="728" y="11853"/>
                  <a:pt x="712" y="11856"/>
                  <a:pt x="696" y="11862"/>
                </a:cubicBezTo>
                <a:cubicBezTo>
                  <a:pt x="693" y="11898"/>
                  <a:pt x="689" y="11933"/>
                  <a:pt x="683" y="11972"/>
                </a:cubicBezTo>
                <a:close/>
                <a:moveTo>
                  <a:pt x="748" y="11956"/>
                </a:moveTo>
                <a:cubicBezTo>
                  <a:pt x="764" y="11953"/>
                  <a:pt x="780" y="11946"/>
                  <a:pt x="796" y="11943"/>
                </a:cubicBezTo>
                <a:cubicBezTo>
                  <a:pt x="799" y="11907"/>
                  <a:pt x="803" y="11869"/>
                  <a:pt x="809" y="11833"/>
                </a:cubicBezTo>
                <a:cubicBezTo>
                  <a:pt x="793" y="11836"/>
                  <a:pt x="777" y="11843"/>
                  <a:pt x="761" y="11846"/>
                </a:cubicBezTo>
                <a:cubicBezTo>
                  <a:pt x="754" y="11882"/>
                  <a:pt x="751" y="11917"/>
                  <a:pt x="748" y="11956"/>
                </a:cubicBezTo>
                <a:close/>
                <a:moveTo>
                  <a:pt x="809" y="11940"/>
                </a:moveTo>
                <a:cubicBezTo>
                  <a:pt x="825" y="11937"/>
                  <a:pt x="841" y="11933"/>
                  <a:pt x="858" y="11927"/>
                </a:cubicBezTo>
                <a:cubicBezTo>
                  <a:pt x="864" y="11891"/>
                  <a:pt x="867" y="11856"/>
                  <a:pt x="871" y="11820"/>
                </a:cubicBezTo>
                <a:cubicBezTo>
                  <a:pt x="854" y="11823"/>
                  <a:pt x="838" y="11827"/>
                  <a:pt x="822" y="11830"/>
                </a:cubicBezTo>
                <a:cubicBezTo>
                  <a:pt x="819" y="11865"/>
                  <a:pt x="812" y="11904"/>
                  <a:pt x="809" y="11940"/>
                </a:cubicBezTo>
                <a:close/>
                <a:moveTo>
                  <a:pt x="871" y="11924"/>
                </a:moveTo>
                <a:cubicBezTo>
                  <a:pt x="887" y="11920"/>
                  <a:pt x="906" y="11917"/>
                  <a:pt x="922" y="11914"/>
                </a:cubicBezTo>
                <a:cubicBezTo>
                  <a:pt x="926" y="11875"/>
                  <a:pt x="929" y="11840"/>
                  <a:pt x="932" y="11804"/>
                </a:cubicBezTo>
                <a:cubicBezTo>
                  <a:pt x="916" y="11807"/>
                  <a:pt x="900" y="11810"/>
                  <a:pt x="884" y="11814"/>
                </a:cubicBezTo>
                <a:cubicBezTo>
                  <a:pt x="880" y="11853"/>
                  <a:pt x="877" y="11888"/>
                  <a:pt x="871" y="11924"/>
                </a:cubicBezTo>
                <a:close/>
                <a:moveTo>
                  <a:pt x="935" y="11911"/>
                </a:moveTo>
                <a:cubicBezTo>
                  <a:pt x="952" y="11904"/>
                  <a:pt x="968" y="11901"/>
                  <a:pt x="984" y="11898"/>
                </a:cubicBezTo>
                <a:cubicBezTo>
                  <a:pt x="987" y="11862"/>
                  <a:pt x="994" y="11823"/>
                  <a:pt x="997" y="11788"/>
                </a:cubicBezTo>
                <a:cubicBezTo>
                  <a:pt x="981" y="11791"/>
                  <a:pt x="961" y="11797"/>
                  <a:pt x="945" y="11801"/>
                </a:cubicBezTo>
                <a:cubicBezTo>
                  <a:pt x="942" y="11836"/>
                  <a:pt x="939" y="11872"/>
                  <a:pt x="935" y="11911"/>
                </a:cubicBezTo>
                <a:close/>
                <a:moveTo>
                  <a:pt x="997" y="11895"/>
                </a:moveTo>
                <a:cubicBezTo>
                  <a:pt x="1016" y="11891"/>
                  <a:pt x="1032" y="11885"/>
                  <a:pt x="1049" y="11882"/>
                </a:cubicBezTo>
                <a:cubicBezTo>
                  <a:pt x="1052" y="11846"/>
                  <a:pt x="1055" y="11810"/>
                  <a:pt x="1058" y="11772"/>
                </a:cubicBezTo>
                <a:cubicBezTo>
                  <a:pt x="1042" y="11778"/>
                  <a:pt x="1026" y="11781"/>
                  <a:pt x="1010" y="11785"/>
                </a:cubicBezTo>
                <a:cubicBezTo>
                  <a:pt x="1007" y="11820"/>
                  <a:pt x="1003" y="11859"/>
                  <a:pt x="997" y="11895"/>
                </a:cubicBezTo>
                <a:close/>
                <a:moveTo>
                  <a:pt x="1062" y="11878"/>
                </a:moveTo>
                <a:cubicBezTo>
                  <a:pt x="1078" y="11875"/>
                  <a:pt x="1094" y="11872"/>
                  <a:pt x="1113" y="11865"/>
                </a:cubicBezTo>
                <a:cubicBezTo>
                  <a:pt x="1117" y="11830"/>
                  <a:pt x="1120" y="11794"/>
                  <a:pt x="1123" y="11755"/>
                </a:cubicBezTo>
                <a:cubicBezTo>
                  <a:pt x="1104" y="11762"/>
                  <a:pt x="1088" y="11765"/>
                  <a:pt x="1071" y="11768"/>
                </a:cubicBezTo>
                <a:cubicBezTo>
                  <a:pt x="1068" y="11807"/>
                  <a:pt x="1065" y="11843"/>
                  <a:pt x="1062" y="11878"/>
                </a:cubicBezTo>
                <a:close/>
                <a:moveTo>
                  <a:pt x="1126" y="11862"/>
                </a:moveTo>
                <a:cubicBezTo>
                  <a:pt x="1143" y="11859"/>
                  <a:pt x="1159" y="11856"/>
                  <a:pt x="1175" y="11853"/>
                </a:cubicBezTo>
                <a:cubicBezTo>
                  <a:pt x="1178" y="11814"/>
                  <a:pt x="1181" y="11778"/>
                  <a:pt x="1185" y="11742"/>
                </a:cubicBezTo>
                <a:cubicBezTo>
                  <a:pt x="1168" y="11746"/>
                  <a:pt x="1152" y="11749"/>
                  <a:pt x="1136" y="11755"/>
                </a:cubicBezTo>
                <a:cubicBezTo>
                  <a:pt x="1133" y="11791"/>
                  <a:pt x="1130" y="11827"/>
                  <a:pt x="1126" y="11862"/>
                </a:cubicBezTo>
                <a:close/>
                <a:moveTo>
                  <a:pt x="1188" y="11849"/>
                </a:moveTo>
                <a:cubicBezTo>
                  <a:pt x="1207" y="11843"/>
                  <a:pt x="1223" y="11840"/>
                  <a:pt x="1240" y="11836"/>
                </a:cubicBezTo>
                <a:cubicBezTo>
                  <a:pt x="1243" y="11801"/>
                  <a:pt x="1246" y="11762"/>
                  <a:pt x="1249" y="11726"/>
                </a:cubicBezTo>
                <a:cubicBezTo>
                  <a:pt x="1230" y="11730"/>
                  <a:pt x="1214" y="11733"/>
                  <a:pt x="1198" y="11739"/>
                </a:cubicBezTo>
                <a:cubicBezTo>
                  <a:pt x="1194" y="11775"/>
                  <a:pt x="1191" y="11810"/>
                  <a:pt x="1188" y="11849"/>
                </a:cubicBezTo>
                <a:close/>
                <a:moveTo>
                  <a:pt x="1253" y="11833"/>
                </a:moveTo>
                <a:cubicBezTo>
                  <a:pt x="1269" y="11830"/>
                  <a:pt x="1288" y="11823"/>
                  <a:pt x="1304" y="11820"/>
                </a:cubicBezTo>
                <a:cubicBezTo>
                  <a:pt x="1308" y="11785"/>
                  <a:pt x="1308" y="11746"/>
                  <a:pt x="1311" y="11710"/>
                </a:cubicBezTo>
                <a:cubicBezTo>
                  <a:pt x="1295" y="11713"/>
                  <a:pt x="1278" y="11720"/>
                  <a:pt x="1262" y="11723"/>
                </a:cubicBezTo>
                <a:cubicBezTo>
                  <a:pt x="1259" y="11759"/>
                  <a:pt x="1256" y="11797"/>
                  <a:pt x="1253" y="11833"/>
                </a:cubicBezTo>
                <a:close/>
                <a:moveTo>
                  <a:pt x="1317" y="11817"/>
                </a:moveTo>
                <a:cubicBezTo>
                  <a:pt x="1333" y="11814"/>
                  <a:pt x="1350" y="11807"/>
                  <a:pt x="1369" y="11804"/>
                </a:cubicBezTo>
                <a:cubicBezTo>
                  <a:pt x="1369" y="11768"/>
                  <a:pt x="1372" y="11733"/>
                  <a:pt x="1376" y="11694"/>
                </a:cubicBezTo>
                <a:cubicBezTo>
                  <a:pt x="1359" y="11700"/>
                  <a:pt x="1343" y="11704"/>
                  <a:pt x="1324" y="11707"/>
                </a:cubicBezTo>
                <a:cubicBezTo>
                  <a:pt x="1324" y="11742"/>
                  <a:pt x="1321" y="11781"/>
                  <a:pt x="1317" y="11817"/>
                </a:cubicBezTo>
                <a:close/>
                <a:moveTo>
                  <a:pt x="1382" y="11801"/>
                </a:moveTo>
                <a:cubicBezTo>
                  <a:pt x="1398" y="11797"/>
                  <a:pt x="1414" y="11794"/>
                  <a:pt x="1431" y="11791"/>
                </a:cubicBezTo>
                <a:cubicBezTo>
                  <a:pt x="1434" y="11752"/>
                  <a:pt x="1437" y="11717"/>
                  <a:pt x="1440" y="11681"/>
                </a:cubicBezTo>
                <a:cubicBezTo>
                  <a:pt x="1421" y="11684"/>
                  <a:pt x="1405" y="11687"/>
                  <a:pt x="1388" y="11691"/>
                </a:cubicBezTo>
                <a:cubicBezTo>
                  <a:pt x="1385" y="11730"/>
                  <a:pt x="1385" y="11765"/>
                  <a:pt x="1382" y="11801"/>
                </a:cubicBezTo>
                <a:close/>
                <a:moveTo>
                  <a:pt x="1447" y="11785"/>
                </a:moveTo>
                <a:cubicBezTo>
                  <a:pt x="1473" y="11781"/>
                  <a:pt x="1495" y="11775"/>
                  <a:pt x="1521" y="11768"/>
                </a:cubicBezTo>
                <a:cubicBezTo>
                  <a:pt x="1524" y="11730"/>
                  <a:pt x="1528" y="11694"/>
                  <a:pt x="1528" y="11658"/>
                </a:cubicBezTo>
                <a:cubicBezTo>
                  <a:pt x="1502" y="11665"/>
                  <a:pt x="1479" y="11671"/>
                  <a:pt x="1453" y="11678"/>
                </a:cubicBezTo>
                <a:cubicBezTo>
                  <a:pt x="1450" y="11713"/>
                  <a:pt x="1447" y="11749"/>
                  <a:pt x="1447" y="11785"/>
                </a:cubicBezTo>
                <a:close/>
                <a:moveTo>
                  <a:pt x="395" y="11901"/>
                </a:moveTo>
                <a:cubicBezTo>
                  <a:pt x="411" y="11898"/>
                  <a:pt x="427" y="11895"/>
                  <a:pt x="443" y="11891"/>
                </a:cubicBezTo>
                <a:cubicBezTo>
                  <a:pt x="447" y="11856"/>
                  <a:pt x="453" y="11820"/>
                  <a:pt x="456" y="11785"/>
                </a:cubicBezTo>
                <a:cubicBezTo>
                  <a:pt x="440" y="11788"/>
                  <a:pt x="427" y="11791"/>
                  <a:pt x="411" y="11794"/>
                </a:cubicBezTo>
                <a:cubicBezTo>
                  <a:pt x="405" y="11830"/>
                  <a:pt x="398" y="11865"/>
                  <a:pt x="395" y="11901"/>
                </a:cubicBezTo>
                <a:close/>
                <a:moveTo>
                  <a:pt x="456" y="11888"/>
                </a:moveTo>
                <a:cubicBezTo>
                  <a:pt x="473" y="11882"/>
                  <a:pt x="489" y="11878"/>
                  <a:pt x="505" y="11875"/>
                </a:cubicBezTo>
                <a:cubicBezTo>
                  <a:pt x="508" y="11840"/>
                  <a:pt x="515" y="11804"/>
                  <a:pt x="518" y="11768"/>
                </a:cubicBezTo>
                <a:cubicBezTo>
                  <a:pt x="502" y="11772"/>
                  <a:pt x="485" y="11775"/>
                  <a:pt x="469" y="11781"/>
                </a:cubicBezTo>
                <a:cubicBezTo>
                  <a:pt x="466" y="11817"/>
                  <a:pt x="460" y="11853"/>
                  <a:pt x="456" y="11888"/>
                </a:cubicBezTo>
                <a:close/>
                <a:moveTo>
                  <a:pt x="518" y="11872"/>
                </a:moveTo>
                <a:cubicBezTo>
                  <a:pt x="534" y="11869"/>
                  <a:pt x="550" y="11865"/>
                  <a:pt x="566" y="11859"/>
                </a:cubicBezTo>
                <a:cubicBezTo>
                  <a:pt x="570" y="11823"/>
                  <a:pt x="573" y="11788"/>
                  <a:pt x="579" y="11752"/>
                </a:cubicBezTo>
                <a:cubicBezTo>
                  <a:pt x="563" y="11755"/>
                  <a:pt x="547" y="11762"/>
                  <a:pt x="531" y="11765"/>
                </a:cubicBezTo>
                <a:cubicBezTo>
                  <a:pt x="528" y="11801"/>
                  <a:pt x="521" y="11836"/>
                  <a:pt x="518" y="11872"/>
                </a:cubicBezTo>
                <a:close/>
                <a:moveTo>
                  <a:pt x="579" y="11856"/>
                </a:moveTo>
                <a:cubicBezTo>
                  <a:pt x="596" y="11853"/>
                  <a:pt x="612" y="11849"/>
                  <a:pt x="628" y="11846"/>
                </a:cubicBezTo>
                <a:cubicBezTo>
                  <a:pt x="631" y="11807"/>
                  <a:pt x="634" y="11772"/>
                  <a:pt x="641" y="11736"/>
                </a:cubicBezTo>
                <a:cubicBezTo>
                  <a:pt x="625" y="11742"/>
                  <a:pt x="608" y="11746"/>
                  <a:pt x="592" y="11749"/>
                </a:cubicBezTo>
                <a:cubicBezTo>
                  <a:pt x="589" y="11785"/>
                  <a:pt x="583" y="11820"/>
                  <a:pt x="579" y="11856"/>
                </a:cubicBezTo>
                <a:close/>
                <a:moveTo>
                  <a:pt x="641" y="11843"/>
                </a:moveTo>
                <a:cubicBezTo>
                  <a:pt x="657" y="11836"/>
                  <a:pt x="673" y="11833"/>
                  <a:pt x="689" y="11830"/>
                </a:cubicBezTo>
                <a:cubicBezTo>
                  <a:pt x="693" y="11794"/>
                  <a:pt x="696" y="11759"/>
                  <a:pt x="702" y="11723"/>
                </a:cubicBezTo>
                <a:cubicBezTo>
                  <a:pt x="686" y="11726"/>
                  <a:pt x="670" y="11730"/>
                  <a:pt x="654" y="11733"/>
                </a:cubicBezTo>
                <a:cubicBezTo>
                  <a:pt x="647" y="11772"/>
                  <a:pt x="644" y="11804"/>
                  <a:pt x="641" y="11843"/>
                </a:cubicBezTo>
                <a:close/>
                <a:moveTo>
                  <a:pt x="702" y="11827"/>
                </a:moveTo>
                <a:cubicBezTo>
                  <a:pt x="719" y="11823"/>
                  <a:pt x="735" y="11817"/>
                  <a:pt x="751" y="11814"/>
                </a:cubicBezTo>
                <a:cubicBezTo>
                  <a:pt x="754" y="11778"/>
                  <a:pt x="757" y="11742"/>
                  <a:pt x="764" y="11707"/>
                </a:cubicBezTo>
                <a:cubicBezTo>
                  <a:pt x="748" y="11710"/>
                  <a:pt x="731" y="11717"/>
                  <a:pt x="715" y="11720"/>
                </a:cubicBezTo>
                <a:cubicBezTo>
                  <a:pt x="709" y="11755"/>
                  <a:pt x="706" y="11791"/>
                  <a:pt x="702" y="11827"/>
                </a:cubicBezTo>
                <a:close/>
                <a:moveTo>
                  <a:pt x="764" y="11810"/>
                </a:moveTo>
                <a:cubicBezTo>
                  <a:pt x="780" y="11807"/>
                  <a:pt x="796" y="11804"/>
                  <a:pt x="812" y="11797"/>
                </a:cubicBezTo>
                <a:cubicBezTo>
                  <a:pt x="816" y="11762"/>
                  <a:pt x="819" y="11726"/>
                  <a:pt x="825" y="11691"/>
                </a:cubicBezTo>
                <a:cubicBezTo>
                  <a:pt x="809" y="11694"/>
                  <a:pt x="793" y="11700"/>
                  <a:pt x="777" y="11704"/>
                </a:cubicBezTo>
                <a:cubicBezTo>
                  <a:pt x="770" y="11739"/>
                  <a:pt x="767" y="11775"/>
                  <a:pt x="764" y="11810"/>
                </a:cubicBezTo>
                <a:close/>
                <a:moveTo>
                  <a:pt x="825" y="11794"/>
                </a:moveTo>
                <a:cubicBezTo>
                  <a:pt x="841" y="11791"/>
                  <a:pt x="858" y="11788"/>
                  <a:pt x="874" y="11785"/>
                </a:cubicBezTo>
                <a:cubicBezTo>
                  <a:pt x="877" y="11749"/>
                  <a:pt x="884" y="11713"/>
                  <a:pt x="887" y="11674"/>
                </a:cubicBezTo>
                <a:cubicBezTo>
                  <a:pt x="871" y="11681"/>
                  <a:pt x="854" y="11684"/>
                  <a:pt x="838" y="11687"/>
                </a:cubicBezTo>
                <a:cubicBezTo>
                  <a:pt x="835" y="11723"/>
                  <a:pt x="829" y="11759"/>
                  <a:pt x="825" y="11794"/>
                </a:cubicBezTo>
                <a:close/>
                <a:moveTo>
                  <a:pt x="887" y="11781"/>
                </a:moveTo>
                <a:cubicBezTo>
                  <a:pt x="903" y="11775"/>
                  <a:pt x="919" y="11772"/>
                  <a:pt x="935" y="11768"/>
                </a:cubicBezTo>
                <a:cubicBezTo>
                  <a:pt x="942" y="11733"/>
                  <a:pt x="945" y="11697"/>
                  <a:pt x="948" y="11662"/>
                </a:cubicBezTo>
                <a:cubicBezTo>
                  <a:pt x="932" y="11665"/>
                  <a:pt x="916" y="11668"/>
                  <a:pt x="900" y="11671"/>
                </a:cubicBezTo>
                <a:cubicBezTo>
                  <a:pt x="897" y="11707"/>
                  <a:pt x="890" y="11746"/>
                  <a:pt x="887" y="11781"/>
                </a:cubicBezTo>
                <a:close/>
                <a:moveTo>
                  <a:pt x="952" y="11765"/>
                </a:moveTo>
                <a:cubicBezTo>
                  <a:pt x="968" y="11762"/>
                  <a:pt x="984" y="11755"/>
                  <a:pt x="1000" y="11752"/>
                </a:cubicBezTo>
                <a:cubicBezTo>
                  <a:pt x="1003" y="11717"/>
                  <a:pt x="1007" y="11681"/>
                  <a:pt x="1010" y="11645"/>
                </a:cubicBezTo>
                <a:cubicBezTo>
                  <a:pt x="994" y="11649"/>
                  <a:pt x="977" y="11655"/>
                  <a:pt x="961" y="11658"/>
                </a:cubicBezTo>
                <a:cubicBezTo>
                  <a:pt x="958" y="11694"/>
                  <a:pt x="955" y="11730"/>
                  <a:pt x="952" y="11765"/>
                </a:cubicBezTo>
                <a:close/>
                <a:moveTo>
                  <a:pt x="1013" y="11749"/>
                </a:moveTo>
                <a:cubicBezTo>
                  <a:pt x="1029" y="11746"/>
                  <a:pt x="1045" y="11742"/>
                  <a:pt x="1062" y="11736"/>
                </a:cubicBezTo>
                <a:cubicBezTo>
                  <a:pt x="1065" y="11700"/>
                  <a:pt x="1068" y="11665"/>
                  <a:pt x="1071" y="11629"/>
                </a:cubicBezTo>
                <a:cubicBezTo>
                  <a:pt x="1055" y="11636"/>
                  <a:pt x="1039" y="11639"/>
                  <a:pt x="1023" y="11642"/>
                </a:cubicBezTo>
                <a:cubicBezTo>
                  <a:pt x="1020" y="11678"/>
                  <a:pt x="1016" y="11713"/>
                  <a:pt x="1013" y="11749"/>
                </a:cubicBezTo>
                <a:close/>
                <a:moveTo>
                  <a:pt x="1075" y="11733"/>
                </a:moveTo>
                <a:cubicBezTo>
                  <a:pt x="1091" y="11730"/>
                  <a:pt x="1107" y="11726"/>
                  <a:pt x="1126" y="11723"/>
                </a:cubicBezTo>
                <a:cubicBezTo>
                  <a:pt x="1126" y="11687"/>
                  <a:pt x="1130" y="11652"/>
                  <a:pt x="1133" y="11616"/>
                </a:cubicBezTo>
                <a:cubicBezTo>
                  <a:pt x="1117" y="11619"/>
                  <a:pt x="1100" y="11623"/>
                  <a:pt x="1084" y="11626"/>
                </a:cubicBezTo>
                <a:cubicBezTo>
                  <a:pt x="1081" y="11662"/>
                  <a:pt x="1078" y="11697"/>
                  <a:pt x="1075" y="11733"/>
                </a:cubicBezTo>
                <a:close/>
                <a:moveTo>
                  <a:pt x="1139" y="11720"/>
                </a:moveTo>
                <a:cubicBezTo>
                  <a:pt x="1155" y="11713"/>
                  <a:pt x="1172" y="11710"/>
                  <a:pt x="1188" y="11707"/>
                </a:cubicBezTo>
                <a:cubicBezTo>
                  <a:pt x="1191" y="11671"/>
                  <a:pt x="1194" y="11636"/>
                  <a:pt x="1198" y="11600"/>
                </a:cubicBezTo>
                <a:cubicBezTo>
                  <a:pt x="1181" y="11603"/>
                  <a:pt x="1165" y="11607"/>
                  <a:pt x="1149" y="11613"/>
                </a:cubicBezTo>
                <a:cubicBezTo>
                  <a:pt x="1146" y="11649"/>
                  <a:pt x="1143" y="11684"/>
                  <a:pt x="1139" y="11720"/>
                </a:cubicBezTo>
                <a:close/>
                <a:moveTo>
                  <a:pt x="1201" y="11704"/>
                </a:moveTo>
                <a:cubicBezTo>
                  <a:pt x="1217" y="11700"/>
                  <a:pt x="1233" y="11694"/>
                  <a:pt x="1253" y="11691"/>
                </a:cubicBezTo>
                <a:cubicBezTo>
                  <a:pt x="1253" y="11655"/>
                  <a:pt x="1256" y="11619"/>
                  <a:pt x="1259" y="11584"/>
                </a:cubicBezTo>
                <a:cubicBezTo>
                  <a:pt x="1243" y="11587"/>
                  <a:pt x="1227" y="11594"/>
                  <a:pt x="1210" y="11597"/>
                </a:cubicBezTo>
                <a:cubicBezTo>
                  <a:pt x="1207" y="11632"/>
                  <a:pt x="1204" y="11668"/>
                  <a:pt x="1201" y="11704"/>
                </a:cubicBezTo>
                <a:close/>
                <a:moveTo>
                  <a:pt x="1266" y="11687"/>
                </a:moveTo>
                <a:cubicBezTo>
                  <a:pt x="1282" y="11684"/>
                  <a:pt x="1298" y="11681"/>
                  <a:pt x="1314" y="11674"/>
                </a:cubicBezTo>
                <a:cubicBezTo>
                  <a:pt x="1317" y="11639"/>
                  <a:pt x="1321" y="11603"/>
                  <a:pt x="1324" y="11568"/>
                </a:cubicBezTo>
                <a:cubicBezTo>
                  <a:pt x="1304" y="11571"/>
                  <a:pt x="1288" y="11577"/>
                  <a:pt x="1272" y="11581"/>
                </a:cubicBezTo>
                <a:cubicBezTo>
                  <a:pt x="1269" y="11616"/>
                  <a:pt x="1269" y="11652"/>
                  <a:pt x="1266" y="11687"/>
                </a:cubicBezTo>
                <a:close/>
                <a:moveTo>
                  <a:pt x="1327" y="11671"/>
                </a:moveTo>
                <a:cubicBezTo>
                  <a:pt x="1343" y="11668"/>
                  <a:pt x="1359" y="11665"/>
                  <a:pt x="1379" y="11662"/>
                </a:cubicBezTo>
                <a:cubicBezTo>
                  <a:pt x="1379" y="11626"/>
                  <a:pt x="1382" y="11587"/>
                  <a:pt x="1385" y="11551"/>
                </a:cubicBezTo>
                <a:cubicBezTo>
                  <a:pt x="1369" y="11558"/>
                  <a:pt x="1353" y="11561"/>
                  <a:pt x="1337" y="11564"/>
                </a:cubicBezTo>
                <a:cubicBezTo>
                  <a:pt x="1333" y="11600"/>
                  <a:pt x="1330" y="11636"/>
                  <a:pt x="1327" y="11671"/>
                </a:cubicBezTo>
                <a:close/>
                <a:moveTo>
                  <a:pt x="1392" y="11655"/>
                </a:moveTo>
                <a:cubicBezTo>
                  <a:pt x="1408" y="11652"/>
                  <a:pt x="1424" y="11649"/>
                  <a:pt x="1440" y="11645"/>
                </a:cubicBezTo>
                <a:cubicBezTo>
                  <a:pt x="1444" y="11610"/>
                  <a:pt x="1447" y="11574"/>
                  <a:pt x="1447" y="11539"/>
                </a:cubicBezTo>
                <a:cubicBezTo>
                  <a:pt x="1431" y="11542"/>
                  <a:pt x="1414" y="11545"/>
                  <a:pt x="1398" y="11548"/>
                </a:cubicBezTo>
                <a:cubicBezTo>
                  <a:pt x="1395" y="11584"/>
                  <a:pt x="1395" y="11619"/>
                  <a:pt x="1392" y="11655"/>
                </a:cubicBezTo>
                <a:close/>
                <a:moveTo>
                  <a:pt x="1456" y="11642"/>
                </a:moveTo>
                <a:cubicBezTo>
                  <a:pt x="1479" y="11636"/>
                  <a:pt x="1505" y="11629"/>
                  <a:pt x="1531" y="11623"/>
                </a:cubicBezTo>
                <a:cubicBezTo>
                  <a:pt x="1534" y="11587"/>
                  <a:pt x="1534" y="11551"/>
                  <a:pt x="1537" y="11516"/>
                </a:cubicBezTo>
                <a:cubicBezTo>
                  <a:pt x="1511" y="11522"/>
                  <a:pt x="1486" y="11529"/>
                  <a:pt x="1463" y="11535"/>
                </a:cubicBezTo>
                <a:cubicBezTo>
                  <a:pt x="1460" y="11571"/>
                  <a:pt x="1456" y="11607"/>
                  <a:pt x="1456" y="11642"/>
                </a:cubicBezTo>
                <a:close/>
                <a:moveTo>
                  <a:pt x="414" y="11762"/>
                </a:moveTo>
                <a:cubicBezTo>
                  <a:pt x="430" y="11759"/>
                  <a:pt x="447" y="11752"/>
                  <a:pt x="463" y="11749"/>
                </a:cubicBezTo>
                <a:cubicBezTo>
                  <a:pt x="466" y="11713"/>
                  <a:pt x="473" y="11678"/>
                  <a:pt x="479" y="11645"/>
                </a:cubicBezTo>
                <a:cubicBezTo>
                  <a:pt x="463" y="11649"/>
                  <a:pt x="447" y="11652"/>
                  <a:pt x="430" y="11655"/>
                </a:cubicBezTo>
                <a:cubicBezTo>
                  <a:pt x="424" y="11691"/>
                  <a:pt x="421" y="11726"/>
                  <a:pt x="414" y="11762"/>
                </a:cubicBezTo>
                <a:close/>
                <a:moveTo>
                  <a:pt x="476" y="11746"/>
                </a:moveTo>
                <a:cubicBezTo>
                  <a:pt x="492" y="11742"/>
                  <a:pt x="508" y="11739"/>
                  <a:pt x="524" y="11733"/>
                </a:cubicBezTo>
                <a:cubicBezTo>
                  <a:pt x="528" y="11697"/>
                  <a:pt x="534" y="11665"/>
                  <a:pt x="537" y="11629"/>
                </a:cubicBezTo>
                <a:cubicBezTo>
                  <a:pt x="521" y="11632"/>
                  <a:pt x="505" y="11636"/>
                  <a:pt x="492" y="11642"/>
                </a:cubicBezTo>
                <a:cubicBezTo>
                  <a:pt x="485" y="11674"/>
                  <a:pt x="479" y="11710"/>
                  <a:pt x="476" y="11746"/>
                </a:cubicBezTo>
                <a:close/>
                <a:moveTo>
                  <a:pt x="537" y="11730"/>
                </a:moveTo>
                <a:cubicBezTo>
                  <a:pt x="553" y="11726"/>
                  <a:pt x="566" y="11723"/>
                  <a:pt x="583" y="11720"/>
                </a:cubicBezTo>
                <a:cubicBezTo>
                  <a:pt x="589" y="11684"/>
                  <a:pt x="592" y="11649"/>
                  <a:pt x="599" y="11613"/>
                </a:cubicBezTo>
                <a:cubicBezTo>
                  <a:pt x="583" y="11616"/>
                  <a:pt x="566" y="11623"/>
                  <a:pt x="550" y="11626"/>
                </a:cubicBezTo>
                <a:cubicBezTo>
                  <a:pt x="547" y="11662"/>
                  <a:pt x="540" y="11694"/>
                  <a:pt x="537" y="11730"/>
                </a:cubicBezTo>
                <a:close/>
                <a:moveTo>
                  <a:pt x="596" y="11713"/>
                </a:moveTo>
                <a:cubicBezTo>
                  <a:pt x="612" y="11710"/>
                  <a:pt x="628" y="11707"/>
                  <a:pt x="644" y="11704"/>
                </a:cubicBezTo>
                <a:cubicBezTo>
                  <a:pt x="651" y="11668"/>
                  <a:pt x="654" y="11632"/>
                  <a:pt x="657" y="11600"/>
                </a:cubicBezTo>
                <a:cubicBezTo>
                  <a:pt x="641" y="11603"/>
                  <a:pt x="628" y="11607"/>
                  <a:pt x="612" y="11610"/>
                </a:cubicBezTo>
                <a:cubicBezTo>
                  <a:pt x="605" y="11645"/>
                  <a:pt x="602" y="11681"/>
                  <a:pt x="596" y="11713"/>
                </a:cubicBezTo>
                <a:close/>
                <a:moveTo>
                  <a:pt x="657" y="11700"/>
                </a:moveTo>
                <a:cubicBezTo>
                  <a:pt x="673" y="11697"/>
                  <a:pt x="689" y="11691"/>
                  <a:pt x="706" y="11687"/>
                </a:cubicBezTo>
                <a:cubicBezTo>
                  <a:pt x="709" y="11652"/>
                  <a:pt x="715" y="11619"/>
                  <a:pt x="719" y="11584"/>
                </a:cubicBezTo>
                <a:cubicBezTo>
                  <a:pt x="702" y="11587"/>
                  <a:pt x="686" y="11590"/>
                  <a:pt x="670" y="11597"/>
                </a:cubicBezTo>
                <a:cubicBezTo>
                  <a:pt x="667" y="11629"/>
                  <a:pt x="664" y="11665"/>
                  <a:pt x="657" y="11700"/>
                </a:cubicBezTo>
                <a:close/>
                <a:moveTo>
                  <a:pt x="719" y="11684"/>
                </a:moveTo>
                <a:cubicBezTo>
                  <a:pt x="735" y="11681"/>
                  <a:pt x="751" y="11678"/>
                  <a:pt x="767" y="11671"/>
                </a:cubicBezTo>
                <a:cubicBezTo>
                  <a:pt x="770" y="11639"/>
                  <a:pt x="777" y="11603"/>
                  <a:pt x="780" y="11568"/>
                </a:cubicBezTo>
                <a:cubicBezTo>
                  <a:pt x="764" y="11571"/>
                  <a:pt x="748" y="11577"/>
                  <a:pt x="731" y="11581"/>
                </a:cubicBezTo>
                <a:cubicBezTo>
                  <a:pt x="728" y="11616"/>
                  <a:pt x="722" y="11649"/>
                  <a:pt x="719" y="11684"/>
                </a:cubicBezTo>
                <a:close/>
                <a:moveTo>
                  <a:pt x="780" y="11668"/>
                </a:moveTo>
                <a:cubicBezTo>
                  <a:pt x="796" y="11665"/>
                  <a:pt x="812" y="11662"/>
                  <a:pt x="829" y="11658"/>
                </a:cubicBezTo>
                <a:cubicBezTo>
                  <a:pt x="832" y="11623"/>
                  <a:pt x="835" y="11587"/>
                  <a:pt x="841" y="11551"/>
                </a:cubicBezTo>
                <a:cubicBezTo>
                  <a:pt x="825" y="11555"/>
                  <a:pt x="809" y="11561"/>
                  <a:pt x="793" y="11564"/>
                </a:cubicBezTo>
                <a:cubicBezTo>
                  <a:pt x="790" y="11600"/>
                  <a:pt x="783" y="11636"/>
                  <a:pt x="780" y="11668"/>
                </a:cubicBezTo>
                <a:close/>
                <a:moveTo>
                  <a:pt x="841" y="11655"/>
                </a:moveTo>
                <a:cubicBezTo>
                  <a:pt x="858" y="11652"/>
                  <a:pt x="874" y="11645"/>
                  <a:pt x="890" y="11642"/>
                </a:cubicBezTo>
                <a:cubicBezTo>
                  <a:pt x="893" y="11607"/>
                  <a:pt x="897" y="11571"/>
                  <a:pt x="900" y="11539"/>
                </a:cubicBezTo>
                <a:cubicBezTo>
                  <a:pt x="884" y="11542"/>
                  <a:pt x="871" y="11545"/>
                  <a:pt x="854" y="11548"/>
                </a:cubicBezTo>
                <a:cubicBezTo>
                  <a:pt x="848" y="11584"/>
                  <a:pt x="845" y="11619"/>
                  <a:pt x="841" y="11655"/>
                </a:cubicBezTo>
                <a:close/>
                <a:moveTo>
                  <a:pt x="903" y="11639"/>
                </a:moveTo>
                <a:cubicBezTo>
                  <a:pt x="919" y="11636"/>
                  <a:pt x="935" y="11629"/>
                  <a:pt x="952" y="11626"/>
                </a:cubicBezTo>
                <a:cubicBezTo>
                  <a:pt x="955" y="11590"/>
                  <a:pt x="958" y="11558"/>
                  <a:pt x="961" y="11522"/>
                </a:cubicBezTo>
                <a:cubicBezTo>
                  <a:pt x="945" y="11526"/>
                  <a:pt x="929" y="11529"/>
                  <a:pt x="913" y="11535"/>
                </a:cubicBezTo>
                <a:cubicBezTo>
                  <a:pt x="909" y="11568"/>
                  <a:pt x="906" y="11603"/>
                  <a:pt x="903" y="11639"/>
                </a:cubicBezTo>
                <a:close/>
                <a:moveTo>
                  <a:pt x="965" y="11623"/>
                </a:moveTo>
                <a:cubicBezTo>
                  <a:pt x="981" y="11619"/>
                  <a:pt x="997" y="11616"/>
                  <a:pt x="1013" y="11610"/>
                </a:cubicBezTo>
                <a:cubicBezTo>
                  <a:pt x="1016" y="11577"/>
                  <a:pt x="1020" y="11542"/>
                  <a:pt x="1023" y="11506"/>
                </a:cubicBezTo>
                <a:cubicBezTo>
                  <a:pt x="1007" y="11509"/>
                  <a:pt x="990" y="11516"/>
                  <a:pt x="974" y="11519"/>
                </a:cubicBezTo>
                <a:cubicBezTo>
                  <a:pt x="971" y="11555"/>
                  <a:pt x="968" y="11587"/>
                  <a:pt x="965" y="11623"/>
                </a:cubicBezTo>
                <a:close/>
                <a:moveTo>
                  <a:pt x="1026" y="11607"/>
                </a:moveTo>
                <a:cubicBezTo>
                  <a:pt x="1042" y="11603"/>
                  <a:pt x="1058" y="11600"/>
                  <a:pt x="1075" y="11597"/>
                </a:cubicBezTo>
                <a:cubicBezTo>
                  <a:pt x="1078" y="11561"/>
                  <a:pt x="1081" y="11526"/>
                  <a:pt x="1084" y="11490"/>
                </a:cubicBezTo>
                <a:cubicBezTo>
                  <a:pt x="1068" y="11496"/>
                  <a:pt x="1052" y="11500"/>
                  <a:pt x="1036" y="11503"/>
                </a:cubicBezTo>
                <a:cubicBezTo>
                  <a:pt x="1032" y="11539"/>
                  <a:pt x="1029" y="11574"/>
                  <a:pt x="1026" y="11607"/>
                </a:cubicBezTo>
                <a:close/>
                <a:moveTo>
                  <a:pt x="1088" y="11594"/>
                </a:moveTo>
                <a:cubicBezTo>
                  <a:pt x="1104" y="11590"/>
                  <a:pt x="1120" y="11584"/>
                  <a:pt x="1136" y="11581"/>
                </a:cubicBezTo>
                <a:cubicBezTo>
                  <a:pt x="1139" y="11545"/>
                  <a:pt x="1143" y="11509"/>
                  <a:pt x="1146" y="11477"/>
                </a:cubicBezTo>
                <a:cubicBezTo>
                  <a:pt x="1130" y="11480"/>
                  <a:pt x="1113" y="11483"/>
                  <a:pt x="1097" y="11487"/>
                </a:cubicBezTo>
                <a:cubicBezTo>
                  <a:pt x="1094" y="11522"/>
                  <a:pt x="1091" y="11558"/>
                  <a:pt x="1088" y="11594"/>
                </a:cubicBezTo>
                <a:close/>
                <a:moveTo>
                  <a:pt x="1149" y="11577"/>
                </a:moveTo>
                <a:cubicBezTo>
                  <a:pt x="1168" y="11574"/>
                  <a:pt x="1185" y="11571"/>
                  <a:pt x="1201" y="11564"/>
                </a:cubicBezTo>
                <a:cubicBezTo>
                  <a:pt x="1204" y="11529"/>
                  <a:pt x="1204" y="11496"/>
                  <a:pt x="1207" y="11461"/>
                </a:cubicBezTo>
                <a:cubicBezTo>
                  <a:pt x="1191" y="11464"/>
                  <a:pt x="1175" y="11467"/>
                  <a:pt x="1159" y="11474"/>
                </a:cubicBezTo>
                <a:cubicBezTo>
                  <a:pt x="1155" y="11506"/>
                  <a:pt x="1152" y="11542"/>
                  <a:pt x="1149" y="11577"/>
                </a:cubicBezTo>
                <a:close/>
                <a:moveTo>
                  <a:pt x="1214" y="11561"/>
                </a:moveTo>
                <a:cubicBezTo>
                  <a:pt x="1230" y="11558"/>
                  <a:pt x="1246" y="11555"/>
                  <a:pt x="1262" y="11551"/>
                </a:cubicBezTo>
                <a:cubicBezTo>
                  <a:pt x="1266" y="11516"/>
                  <a:pt x="1269" y="11480"/>
                  <a:pt x="1269" y="11445"/>
                </a:cubicBezTo>
                <a:cubicBezTo>
                  <a:pt x="1253" y="11448"/>
                  <a:pt x="1236" y="11454"/>
                  <a:pt x="1220" y="11458"/>
                </a:cubicBezTo>
                <a:cubicBezTo>
                  <a:pt x="1220" y="11493"/>
                  <a:pt x="1217" y="11526"/>
                  <a:pt x="1214" y="11561"/>
                </a:cubicBezTo>
                <a:close/>
                <a:moveTo>
                  <a:pt x="1275" y="11545"/>
                </a:moveTo>
                <a:cubicBezTo>
                  <a:pt x="1291" y="11542"/>
                  <a:pt x="1308" y="11539"/>
                  <a:pt x="1324" y="11535"/>
                </a:cubicBezTo>
                <a:cubicBezTo>
                  <a:pt x="1327" y="11500"/>
                  <a:pt x="1330" y="11464"/>
                  <a:pt x="1333" y="11428"/>
                </a:cubicBezTo>
                <a:cubicBezTo>
                  <a:pt x="1317" y="11435"/>
                  <a:pt x="1301" y="11438"/>
                  <a:pt x="1285" y="11441"/>
                </a:cubicBezTo>
                <a:cubicBezTo>
                  <a:pt x="1282" y="11477"/>
                  <a:pt x="1278" y="11513"/>
                  <a:pt x="1275" y="11545"/>
                </a:cubicBezTo>
                <a:close/>
                <a:moveTo>
                  <a:pt x="1337" y="11532"/>
                </a:moveTo>
                <a:cubicBezTo>
                  <a:pt x="1353" y="11526"/>
                  <a:pt x="1372" y="11522"/>
                  <a:pt x="1388" y="11519"/>
                </a:cubicBezTo>
                <a:cubicBezTo>
                  <a:pt x="1388" y="11483"/>
                  <a:pt x="1392" y="11448"/>
                  <a:pt x="1395" y="11416"/>
                </a:cubicBezTo>
                <a:cubicBezTo>
                  <a:pt x="1379" y="11419"/>
                  <a:pt x="1363" y="11422"/>
                  <a:pt x="1346" y="11425"/>
                </a:cubicBezTo>
                <a:cubicBezTo>
                  <a:pt x="1343" y="11461"/>
                  <a:pt x="1340" y="11496"/>
                  <a:pt x="1337" y="11532"/>
                </a:cubicBezTo>
                <a:close/>
                <a:moveTo>
                  <a:pt x="1401" y="11516"/>
                </a:moveTo>
                <a:cubicBezTo>
                  <a:pt x="1418" y="11513"/>
                  <a:pt x="1434" y="11506"/>
                  <a:pt x="1450" y="11503"/>
                </a:cubicBezTo>
                <a:cubicBezTo>
                  <a:pt x="1453" y="11467"/>
                  <a:pt x="1453" y="11435"/>
                  <a:pt x="1456" y="11399"/>
                </a:cubicBezTo>
                <a:cubicBezTo>
                  <a:pt x="1440" y="11403"/>
                  <a:pt x="1424" y="11406"/>
                  <a:pt x="1408" y="11412"/>
                </a:cubicBezTo>
                <a:cubicBezTo>
                  <a:pt x="1405" y="11445"/>
                  <a:pt x="1405" y="11480"/>
                  <a:pt x="1401" y="11516"/>
                </a:cubicBezTo>
                <a:close/>
                <a:moveTo>
                  <a:pt x="1463" y="11500"/>
                </a:moveTo>
                <a:cubicBezTo>
                  <a:pt x="1489" y="11493"/>
                  <a:pt x="1515" y="11487"/>
                  <a:pt x="1537" y="11480"/>
                </a:cubicBezTo>
                <a:cubicBezTo>
                  <a:pt x="1541" y="11448"/>
                  <a:pt x="1544" y="11412"/>
                  <a:pt x="1544" y="11377"/>
                </a:cubicBezTo>
                <a:cubicBezTo>
                  <a:pt x="1521" y="11383"/>
                  <a:pt x="1495" y="11390"/>
                  <a:pt x="1469" y="11396"/>
                </a:cubicBezTo>
                <a:cubicBezTo>
                  <a:pt x="1469" y="11428"/>
                  <a:pt x="1466" y="11464"/>
                  <a:pt x="1463" y="11500"/>
                </a:cubicBezTo>
                <a:close/>
                <a:moveTo>
                  <a:pt x="437" y="11623"/>
                </a:moveTo>
                <a:cubicBezTo>
                  <a:pt x="450" y="11619"/>
                  <a:pt x="466" y="11613"/>
                  <a:pt x="482" y="11610"/>
                </a:cubicBezTo>
                <a:cubicBezTo>
                  <a:pt x="489" y="11577"/>
                  <a:pt x="492" y="11542"/>
                  <a:pt x="498" y="11509"/>
                </a:cubicBezTo>
                <a:cubicBezTo>
                  <a:pt x="482" y="11513"/>
                  <a:pt x="466" y="11516"/>
                  <a:pt x="450" y="11519"/>
                </a:cubicBezTo>
                <a:cubicBezTo>
                  <a:pt x="447" y="11555"/>
                  <a:pt x="440" y="11587"/>
                  <a:pt x="437" y="11623"/>
                </a:cubicBezTo>
                <a:close/>
                <a:moveTo>
                  <a:pt x="495" y="11607"/>
                </a:moveTo>
                <a:cubicBezTo>
                  <a:pt x="511" y="11603"/>
                  <a:pt x="528" y="11600"/>
                  <a:pt x="544" y="11597"/>
                </a:cubicBezTo>
                <a:cubicBezTo>
                  <a:pt x="547" y="11561"/>
                  <a:pt x="550" y="11526"/>
                  <a:pt x="557" y="11493"/>
                </a:cubicBezTo>
                <a:cubicBezTo>
                  <a:pt x="540" y="11496"/>
                  <a:pt x="524" y="11500"/>
                  <a:pt x="508" y="11506"/>
                </a:cubicBezTo>
                <a:cubicBezTo>
                  <a:pt x="505" y="11539"/>
                  <a:pt x="498" y="11574"/>
                  <a:pt x="495" y="11607"/>
                </a:cubicBezTo>
                <a:close/>
                <a:moveTo>
                  <a:pt x="553" y="11594"/>
                </a:moveTo>
                <a:cubicBezTo>
                  <a:pt x="570" y="11587"/>
                  <a:pt x="586" y="11584"/>
                  <a:pt x="602" y="11581"/>
                </a:cubicBezTo>
                <a:cubicBezTo>
                  <a:pt x="605" y="11545"/>
                  <a:pt x="612" y="11513"/>
                  <a:pt x="615" y="11477"/>
                </a:cubicBezTo>
                <a:cubicBezTo>
                  <a:pt x="599" y="11480"/>
                  <a:pt x="586" y="11487"/>
                  <a:pt x="570" y="11490"/>
                </a:cubicBezTo>
                <a:cubicBezTo>
                  <a:pt x="563" y="11522"/>
                  <a:pt x="560" y="11558"/>
                  <a:pt x="553" y="11594"/>
                </a:cubicBezTo>
                <a:close/>
                <a:moveTo>
                  <a:pt x="615" y="11577"/>
                </a:moveTo>
                <a:cubicBezTo>
                  <a:pt x="631" y="11574"/>
                  <a:pt x="647" y="11568"/>
                  <a:pt x="664" y="11564"/>
                </a:cubicBezTo>
                <a:cubicBezTo>
                  <a:pt x="667" y="11532"/>
                  <a:pt x="670" y="11496"/>
                  <a:pt x="676" y="11464"/>
                </a:cubicBezTo>
                <a:cubicBezTo>
                  <a:pt x="660" y="11467"/>
                  <a:pt x="644" y="11471"/>
                  <a:pt x="628" y="11474"/>
                </a:cubicBezTo>
                <a:cubicBezTo>
                  <a:pt x="625" y="11509"/>
                  <a:pt x="618" y="11542"/>
                  <a:pt x="615" y="11577"/>
                </a:cubicBezTo>
                <a:close/>
                <a:moveTo>
                  <a:pt x="676" y="11561"/>
                </a:moveTo>
                <a:cubicBezTo>
                  <a:pt x="693" y="11558"/>
                  <a:pt x="706" y="11555"/>
                  <a:pt x="722" y="11548"/>
                </a:cubicBezTo>
                <a:cubicBezTo>
                  <a:pt x="728" y="11516"/>
                  <a:pt x="731" y="11480"/>
                  <a:pt x="735" y="11448"/>
                </a:cubicBezTo>
                <a:cubicBezTo>
                  <a:pt x="719" y="11451"/>
                  <a:pt x="706" y="11454"/>
                  <a:pt x="689" y="11461"/>
                </a:cubicBezTo>
                <a:cubicBezTo>
                  <a:pt x="683" y="11493"/>
                  <a:pt x="680" y="11529"/>
                  <a:pt x="676" y="11561"/>
                </a:cubicBezTo>
                <a:close/>
                <a:moveTo>
                  <a:pt x="735" y="11545"/>
                </a:moveTo>
                <a:cubicBezTo>
                  <a:pt x="751" y="11542"/>
                  <a:pt x="767" y="11539"/>
                  <a:pt x="783" y="11535"/>
                </a:cubicBezTo>
                <a:cubicBezTo>
                  <a:pt x="786" y="11500"/>
                  <a:pt x="793" y="11467"/>
                  <a:pt x="796" y="11432"/>
                </a:cubicBezTo>
                <a:cubicBezTo>
                  <a:pt x="780" y="11435"/>
                  <a:pt x="764" y="11441"/>
                  <a:pt x="748" y="11445"/>
                </a:cubicBezTo>
                <a:cubicBezTo>
                  <a:pt x="744" y="11477"/>
                  <a:pt x="741" y="11513"/>
                  <a:pt x="735" y="11545"/>
                </a:cubicBezTo>
                <a:close/>
                <a:moveTo>
                  <a:pt x="796" y="11532"/>
                </a:moveTo>
                <a:cubicBezTo>
                  <a:pt x="812" y="11526"/>
                  <a:pt x="829" y="11522"/>
                  <a:pt x="845" y="11519"/>
                </a:cubicBezTo>
                <a:cubicBezTo>
                  <a:pt x="848" y="11483"/>
                  <a:pt x="851" y="11451"/>
                  <a:pt x="854" y="11416"/>
                </a:cubicBezTo>
                <a:cubicBezTo>
                  <a:pt x="838" y="11422"/>
                  <a:pt x="825" y="11425"/>
                  <a:pt x="809" y="11428"/>
                </a:cubicBezTo>
                <a:cubicBezTo>
                  <a:pt x="806" y="11464"/>
                  <a:pt x="799" y="11496"/>
                  <a:pt x="796" y="11532"/>
                </a:cubicBezTo>
                <a:close/>
                <a:moveTo>
                  <a:pt x="858" y="11516"/>
                </a:moveTo>
                <a:cubicBezTo>
                  <a:pt x="874" y="11513"/>
                  <a:pt x="890" y="11506"/>
                  <a:pt x="906" y="11503"/>
                </a:cubicBezTo>
                <a:cubicBezTo>
                  <a:pt x="909" y="11471"/>
                  <a:pt x="913" y="11435"/>
                  <a:pt x="916" y="11403"/>
                </a:cubicBezTo>
                <a:cubicBezTo>
                  <a:pt x="900" y="11406"/>
                  <a:pt x="884" y="11409"/>
                  <a:pt x="867" y="11412"/>
                </a:cubicBezTo>
                <a:cubicBezTo>
                  <a:pt x="864" y="11448"/>
                  <a:pt x="861" y="11480"/>
                  <a:pt x="858" y="11516"/>
                </a:cubicBezTo>
                <a:close/>
                <a:moveTo>
                  <a:pt x="919" y="11500"/>
                </a:moveTo>
                <a:cubicBezTo>
                  <a:pt x="935" y="11496"/>
                  <a:pt x="948" y="11493"/>
                  <a:pt x="965" y="11490"/>
                </a:cubicBezTo>
                <a:cubicBezTo>
                  <a:pt x="971" y="11454"/>
                  <a:pt x="974" y="11419"/>
                  <a:pt x="977" y="11386"/>
                </a:cubicBezTo>
                <a:cubicBezTo>
                  <a:pt x="961" y="11390"/>
                  <a:pt x="945" y="11393"/>
                  <a:pt x="929" y="11399"/>
                </a:cubicBezTo>
                <a:cubicBezTo>
                  <a:pt x="926" y="11432"/>
                  <a:pt x="922" y="11467"/>
                  <a:pt x="919" y="11500"/>
                </a:cubicBezTo>
                <a:close/>
                <a:moveTo>
                  <a:pt x="977" y="11487"/>
                </a:moveTo>
                <a:cubicBezTo>
                  <a:pt x="994" y="11480"/>
                  <a:pt x="1010" y="11477"/>
                  <a:pt x="1026" y="11474"/>
                </a:cubicBezTo>
                <a:cubicBezTo>
                  <a:pt x="1029" y="11438"/>
                  <a:pt x="1032" y="11406"/>
                  <a:pt x="1036" y="11370"/>
                </a:cubicBezTo>
                <a:cubicBezTo>
                  <a:pt x="1020" y="11373"/>
                  <a:pt x="1007" y="11380"/>
                  <a:pt x="990" y="11383"/>
                </a:cubicBezTo>
                <a:cubicBezTo>
                  <a:pt x="987" y="11416"/>
                  <a:pt x="984" y="11451"/>
                  <a:pt x="977" y="11487"/>
                </a:cubicBezTo>
                <a:close/>
                <a:moveTo>
                  <a:pt x="1039" y="11471"/>
                </a:moveTo>
                <a:cubicBezTo>
                  <a:pt x="1055" y="11467"/>
                  <a:pt x="1071" y="11461"/>
                  <a:pt x="1088" y="11458"/>
                </a:cubicBezTo>
                <a:cubicBezTo>
                  <a:pt x="1091" y="11422"/>
                  <a:pt x="1094" y="11390"/>
                  <a:pt x="1097" y="11357"/>
                </a:cubicBezTo>
                <a:cubicBezTo>
                  <a:pt x="1081" y="11361"/>
                  <a:pt x="1065" y="11364"/>
                  <a:pt x="1052" y="11367"/>
                </a:cubicBezTo>
                <a:cubicBezTo>
                  <a:pt x="1045" y="11403"/>
                  <a:pt x="1042" y="11435"/>
                  <a:pt x="1039" y="11471"/>
                </a:cubicBezTo>
                <a:close/>
                <a:moveTo>
                  <a:pt x="1100" y="11454"/>
                </a:moveTo>
                <a:cubicBezTo>
                  <a:pt x="1117" y="11451"/>
                  <a:pt x="1133" y="11448"/>
                  <a:pt x="1149" y="11441"/>
                </a:cubicBezTo>
                <a:cubicBezTo>
                  <a:pt x="1152" y="11409"/>
                  <a:pt x="1155" y="11373"/>
                  <a:pt x="1159" y="11341"/>
                </a:cubicBezTo>
                <a:cubicBezTo>
                  <a:pt x="1143" y="11344"/>
                  <a:pt x="1126" y="11348"/>
                  <a:pt x="1110" y="11354"/>
                </a:cubicBezTo>
                <a:cubicBezTo>
                  <a:pt x="1107" y="11386"/>
                  <a:pt x="1104" y="11419"/>
                  <a:pt x="1100" y="11454"/>
                </a:cubicBezTo>
                <a:close/>
                <a:moveTo>
                  <a:pt x="1162" y="11438"/>
                </a:moveTo>
                <a:cubicBezTo>
                  <a:pt x="1178" y="11435"/>
                  <a:pt x="1194" y="11432"/>
                  <a:pt x="1210" y="11428"/>
                </a:cubicBezTo>
                <a:cubicBezTo>
                  <a:pt x="1214" y="11393"/>
                  <a:pt x="1217" y="11361"/>
                  <a:pt x="1220" y="11325"/>
                </a:cubicBezTo>
                <a:cubicBezTo>
                  <a:pt x="1204" y="11328"/>
                  <a:pt x="1188" y="11331"/>
                  <a:pt x="1172" y="11338"/>
                </a:cubicBezTo>
                <a:cubicBezTo>
                  <a:pt x="1168" y="11370"/>
                  <a:pt x="1165" y="11406"/>
                  <a:pt x="1162" y="11438"/>
                </a:cubicBezTo>
                <a:close/>
                <a:moveTo>
                  <a:pt x="1223" y="11425"/>
                </a:moveTo>
                <a:cubicBezTo>
                  <a:pt x="1240" y="11419"/>
                  <a:pt x="1256" y="11416"/>
                  <a:pt x="1272" y="11412"/>
                </a:cubicBezTo>
                <a:cubicBezTo>
                  <a:pt x="1275" y="11377"/>
                  <a:pt x="1278" y="11344"/>
                  <a:pt x="1282" y="11309"/>
                </a:cubicBezTo>
                <a:cubicBezTo>
                  <a:pt x="1266" y="11312"/>
                  <a:pt x="1249" y="11318"/>
                  <a:pt x="1233" y="11322"/>
                </a:cubicBezTo>
                <a:cubicBezTo>
                  <a:pt x="1230" y="11354"/>
                  <a:pt x="1227" y="11390"/>
                  <a:pt x="1223" y="11425"/>
                </a:cubicBezTo>
                <a:close/>
                <a:moveTo>
                  <a:pt x="1285" y="11409"/>
                </a:moveTo>
                <a:cubicBezTo>
                  <a:pt x="1301" y="11406"/>
                  <a:pt x="1317" y="11399"/>
                  <a:pt x="1333" y="11396"/>
                </a:cubicBezTo>
                <a:cubicBezTo>
                  <a:pt x="1337" y="11361"/>
                  <a:pt x="1340" y="11328"/>
                  <a:pt x="1343" y="11293"/>
                </a:cubicBezTo>
                <a:cubicBezTo>
                  <a:pt x="1327" y="11299"/>
                  <a:pt x="1311" y="11302"/>
                  <a:pt x="1295" y="11305"/>
                </a:cubicBezTo>
                <a:cubicBezTo>
                  <a:pt x="1291" y="11341"/>
                  <a:pt x="1288" y="11373"/>
                  <a:pt x="1285" y="11409"/>
                </a:cubicBezTo>
                <a:close/>
                <a:moveTo>
                  <a:pt x="1350" y="11393"/>
                </a:moveTo>
                <a:cubicBezTo>
                  <a:pt x="1366" y="11390"/>
                  <a:pt x="1382" y="11383"/>
                  <a:pt x="1398" y="11380"/>
                </a:cubicBezTo>
                <a:cubicBezTo>
                  <a:pt x="1398" y="11348"/>
                  <a:pt x="1401" y="11312"/>
                  <a:pt x="1405" y="11280"/>
                </a:cubicBezTo>
                <a:cubicBezTo>
                  <a:pt x="1388" y="11283"/>
                  <a:pt x="1372" y="11286"/>
                  <a:pt x="1356" y="11289"/>
                </a:cubicBezTo>
                <a:cubicBezTo>
                  <a:pt x="1353" y="11325"/>
                  <a:pt x="1350" y="11357"/>
                  <a:pt x="1350" y="11393"/>
                </a:cubicBezTo>
                <a:close/>
                <a:moveTo>
                  <a:pt x="1411" y="11377"/>
                </a:moveTo>
                <a:cubicBezTo>
                  <a:pt x="1427" y="11373"/>
                  <a:pt x="1444" y="11370"/>
                  <a:pt x="1460" y="11364"/>
                </a:cubicBezTo>
                <a:cubicBezTo>
                  <a:pt x="1460" y="11331"/>
                  <a:pt x="1463" y="11296"/>
                  <a:pt x="1466" y="11263"/>
                </a:cubicBezTo>
                <a:cubicBezTo>
                  <a:pt x="1450" y="11267"/>
                  <a:pt x="1434" y="11270"/>
                  <a:pt x="1418" y="11276"/>
                </a:cubicBezTo>
                <a:cubicBezTo>
                  <a:pt x="1414" y="11309"/>
                  <a:pt x="1411" y="11344"/>
                  <a:pt x="1411" y="11377"/>
                </a:cubicBezTo>
                <a:close/>
                <a:moveTo>
                  <a:pt x="1473" y="11361"/>
                </a:moveTo>
                <a:cubicBezTo>
                  <a:pt x="1499" y="11357"/>
                  <a:pt x="1521" y="11351"/>
                  <a:pt x="1547" y="11344"/>
                </a:cubicBezTo>
                <a:cubicBezTo>
                  <a:pt x="1547" y="11309"/>
                  <a:pt x="1550" y="11276"/>
                  <a:pt x="1554" y="11241"/>
                </a:cubicBezTo>
                <a:cubicBezTo>
                  <a:pt x="1528" y="11247"/>
                  <a:pt x="1502" y="11254"/>
                  <a:pt x="1479" y="11260"/>
                </a:cubicBezTo>
                <a:cubicBezTo>
                  <a:pt x="1476" y="11293"/>
                  <a:pt x="1476" y="11328"/>
                  <a:pt x="1473" y="11361"/>
                </a:cubicBezTo>
                <a:close/>
                <a:moveTo>
                  <a:pt x="456" y="11487"/>
                </a:moveTo>
                <a:cubicBezTo>
                  <a:pt x="469" y="11483"/>
                  <a:pt x="485" y="11480"/>
                  <a:pt x="502" y="11477"/>
                </a:cubicBezTo>
                <a:cubicBezTo>
                  <a:pt x="505" y="11441"/>
                  <a:pt x="511" y="11409"/>
                  <a:pt x="515" y="11377"/>
                </a:cubicBezTo>
                <a:cubicBezTo>
                  <a:pt x="502" y="11380"/>
                  <a:pt x="485" y="11383"/>
                  <a:pt x="469" y="11386"/>
                </a:cubicBezTo>
                <a:cubicBezTo>
                  <a:pt x="466" y="11422"/>
                  <a:pt x="460" y="11454"/>
                  <a:pt x="456" y="11487"/>
                </a:cubicBezTo>
                <a:close/>
                <a:moveTo>
                  <a:pt x="515" y="11471"/>
                </a:moveTo>
                <a:cubicBezTo>
                  <a:pt x="531" y="11467"/>
                  <a:pt x="544" y="11464"/>
                  <a:pt x="560" y="11461"/>
                </a:cubicBezTo>
                <a:cubicBezTo>
                  <a:pt x="566" y="11425"/>
                  <a:pt x="570" y="11393"/>
                  <a:pt x="576" y="11361"/>
                </a:cubicBezTo>
                <a:cubicBezTo>
                  <a:pt x="560" y="11364"/>
                  <a:pt x="544" y="11367"/>
                  <a:pt x="528" y="11370"/>
                </a:cubicBezTo>
                <a:cubicBezTo>
                  <a:pt x="524" y="11406"/>
                  <a:pt x="518" y="11438"/>
                  <a:pt x="515" y="11471"/>
                </a:cubicBezTo>
                <a:close/>
                <a:moveTo>
                  <a:pt x="573" y="11458"/>
                </a:moveTo>
                <a:cubicBezTo>
                  <a:pt x="589" y="11454"/>
                  <a:pt x="605" y="11448"/>
                  <a:pt x="621" y="11445"/>
                </a:cubicBezTo>
                <a:cubicBezTo>
                  <a:pt x="625" y="11412"/>
                  <a:pt x="628" y="11377"/>
                  <a:pt x="634" y="11344"/>
                </a:cubicBezTo>
                <a:cubicBezTo>
                  <a:pt x="618" y="11348"/>
                  <a:pt x="602" y="11354"/>
                  <a:pt x="586" y="11357"/>
                </a:cubicBezTo>
                <a:cubicBezTo>
                  <a:pt x="583" y="11390"/>
                  <a:pt x="579" y="11422"/>
                  <a:pt x="573" y="11458"/>
                </a:cubicBezTo>
                <a:close/>
                <a:moveTo>
                  <a:pt x="634" y="11441"/>
                </a:moveTo>
                <a:cubicBezTo>
                  <a:pt x="647" y="11438"/>
                  <a:pt x="664" y="11435"/>
                  <a:pt x="680" y="11428"/>
                </a:cubicBezTo>
                <a:cubicBezTo>
                  <a:pt x="683" y="11396"/>
                  <a:pt x="689" y="11364"/>
                  <a:pt x="693" y="11331"/>
                </a:cubicBezTo>
                <a:cubicBezTo>
                  <a:pt x="676" y="11335"/>
                  <a:pt x="660" y="11338"/>
                  <a:pt x="647" y="11341"/>
                </a:cubicBezTo>
                <a:cubicBezTo>
                  <a:pt x="641" y="11377"/>
                  <a:pt x="638" y="11409"/>
                  <a:pt x="634" y="11441"/>
                </a:cubicBezTo>
                <a:close/>
                <a:moveTo>
                  <a:pt x="693" y="11425"/>
                </a:moveTo>
                <a:cubicBezTo>
                  <a:pt x="709" y="11422"/>
                  <a:pt x="725" y="11419"/>
                  <a:pt x="741" y="11416"/>
                </a:cubicBezTo>
                <a:cubicBezTo>
                  <a:pt x="744" y="11380"/>
                  <a:pt x="748" y="11348"/>
                  <a:pt x="751" y="11315"/>
                </a:cubicBezTo>
                <a:cubicBezTo>
                  <a:pt x="738" y="11318"/>
                  <a:pt x="722" y="11322"/>
                  <a:pt x="706" y="11325"/>
                </a:cubicBezTo>
                <a:cubicBezTo>
                  <a:pt x="702" y="11361"/>
                  <a:pt x="696" y="11393"/>
                  <a:pt x="693" y="11425"/>
                </a:cubicBezTo>
                <a:close/>
                <a:moveTo>
                  <a:pt x="751" y="11412"/>
                </a:moveTo>
                <a:cubicBezTo>
                  <a:pt x="767" y="11406"/>
                  <a:pt x="783" y="11403"/>
                  <a:pt x="799" y="11399"/>
                </a:cubicBezTo>
                <a:cubicBezTo>
                  <a:pt x="803" y="11367"/>
                  <a:pt x="809" y="11331"/>
                  <a:pt x="812" y="11299"/>
                </a:cubicBezTo>
                <a:cubicBezTo>
                  <a:pt x="796" y="11302"/>
                  <a:pt x="780" y="11309"/>
                  <a:pt x="764" y="11312"/>
                </a:cubicBezTo>
                <a:cubicBezTo>
                  <a:pt x="761" y="11344"/>
                  <a:pt x="757" y="11377"/>
                  <a:pt x="751" y="11412"/>
                </a:cubicBezTo>
                <a:close/>
                <a:moveTo>
                  <a:pt x="812" y="11396"/>
                </a:moveTo>
                <a:cubicBezTo>
                  <a:pt x="829" y="11393"/>
                  <a:pt x="845" y="11386"/>
                  <a:pt x="861" y="11383"/>
                </a:cubicBezTo>
                <a:cubicBezTo>
                  <a:pt x="864" y="11351"/>
                  <a:pt x="867" y="11318"/>
                  <a:pt x="871" y="11283"/>
                </a:cubicBezTo>
                <a:cubicBezTo>
                  <a:pt x="854" y="11289"/>
                  <a:pt x="838" y="11293"/>
                  <a:pt x="825" y="11296"/>
                </a:cubicBezTo>
                <a:cubicBezTo>
                  <a:pt x="819" y="11328"/>
                  <a:pt x="816" y="11364"/>
                  <a:pt x="812" y="11396"/>
                </a:cubicBezTo>
                <a:close/>
                <a:moveTo>
                  <a:pt x="874" y="11380"/>
                </a:moveTo>
                <a:cubicBezTo>
                  <a:pt x="887" y="11377"/>
                  <a:pt x="903" y="11373"/>
                  <a:pt x="919" y="11370"/>
                </a:cubicBezTo>
                <a:cubicBezTo>
                  <a:pt x="922" y="11335"/>
                  <a:pt x="926" y="11302"/>
                  <a:pt x="932" y="11270"/>
                </a:cubicBezTo>
                <a:cubicBezTo>
                  <a:pt x="916" y="11273"/>
                  <a:pt x="900" y="11276"/>
                  <a:pt x="884" y="11280"/>
                </a:cubicBezTo>
                <a:cubicBezTo>
                  <a:pt x="880" y="11315"/>
                  <a:pt x="877" y="11348"/>
                  <a:pt x="874" y="11380"/>
                </a:cubicBezTo>
                <a:close/>
                <a:moveTo>
                  <a:pt x="932" y="11367"/>
                </a:moveTo>
                <a:cubicBezTo>
                  <a:pt x="948" y="11361"/>
                  <a:pt x="965" y="11357"/>
                  <a:pt x="981" y="11354"/>
                </a:cubicBezTo>
                <a:cubicBezTo>
                  <a:pt x="984" y="11322"/>
                  <a:pt x="987" y="11286"/>
                  <a:pt x="990" y="11254"/>
                </a:cubicBezTo>
                <a:cubicBezTo>
                  <a:pt x="974" y="11257"/>
                  <a:pt x="958" y="11260"/>
                  <a:pt x="942" y="11267"/>
                </a:cubicBezTo>
                <a:cubicBezTo>
                  <a:pt x="939" y="11299"/>
                  <a:pt x="935" y="11331"/>
                  <a:pt x="932" y="11367"/>
                </a:cubicBezTo>
                <a:close/>
                <a:moveTo>
                  <a:pt x="994" y="11351"/>
                </a:moveTo>
                <a:cubicBezTo>
                  <a:pt x="1010" y="11348"/>
                  <a:pt x="1026" y="11341"/>
                  <a:pt x="1039" y="11338"/>
                </a:cubicBezTo>
                <a:cubicBezTo>
                  <a:pt x="1045" y="11305"/>
                  <a:pt x="1049" y="11273"/>
                  <a:pt x="1052" y="11238"/>
                </a:cubicBezTo>
                <a:cubicBezTo>
                  <a:pt x="1036" y="11241"/>
                  <a:pt x="1020" y="11247"/>
                  <a:pt x="1003" y="11250"/>
                </a:cubicBezTo>
                <a:cubicBezTo>
                  <a:pt x="1000" y="11283"/>
                  <a:pt x="997" y="11318"/>
                  <a:pt x="994" y="11351"/>
                </a:cubicBezTo>
                <a:close/>
                <a:moveTo>
                  <a:pt x="1052" y="11335"/>
                </a:moveTo>
                <a:cubicBezTo>
                  <a:pt x="1068" y="11331"/>
                  <a:pt x="1084" y="11328"/>
                  <a:pt x="1100" y="11322"/>
                </a:cubicBezTo>
                <a:cubicBezTo>
                  <a:pt x="1104" y="11289"/>
                  <a:pt x="1107" y="11257"/>
                  <a:pt x="1110" y="11221"/>
                </a:cubicBezTo>
                <a:cubicBezTo>
                  <a:pt x="1094" y="11228"/>
                  <a:pt x="1078" y="11231"/>
                  <a:pt x="1065" y="11234"/>
                </a:cubicBezTo>
                <a:cubicBezTo>
                  <a:pt x="1058" y="11267"/>
                  <a:pt x="1055" y="11302"/>
                  <a:pt x="1052" y="11335"/>
                </a:cubicBezTo>
                <a:close/>
                <a:moveTo>
                  <a:pt x="1113" y="11318"/>
                </a:moveTo>
                <a:cubicBezTo>
                  <a:pt x="1130" y="11315"/>
                  <a:pt x="1146" y="11312"/>
                  <a:pt x="1162" y="11309"/>
                </a:cubicBezTo>
                <a:cubicBezTo>
                  <a:pt x="1165" y="11273"/>
                  <a:pt x="1168" y="11241"/>
                  <a:pt x="1172" y="11208"/>
                </a:cubicBezTo>
                <a:cubicBezTo>
                  <a:pt x="1155" y="11212"/>
                  <a:pt x="1139" y="11215"/>
                  <a:pt x="1123" y="11218"/>
                </a:cubicBezTo>
                <a:cubicBezTo>
                  <a:pt x="1120" y="11254"/>
                  <a:pt x="1117" y="11286"/>
                  <a:pt x="1113" y="11318"/>
                </a:cubicBezTo>
                <a:close/>
                <a:moveTo>
                  <a:pt x="1175" y="11305"/>
                </a:moveTo>
                <a:cubicBezTo>
                  <a:pt x="1191" y="11299"/>
                  <a:pt x="1207" y="11296"/>
                  <a:pt x="1223" y="11293"/>
                </a:cubicBezTo>
                <a:cubicBezTo>
                  <a:pt x="1227" y="11260"/>
                  <a:pt x="1227" y="11225"/>
                  <a:pt x="1230" y="11192"/>
                </a:cubicBezTo>
                <a:cubicBezTo>
                  <a:pt x="1214" y="11195"/>
                  <a:pt x="1201" y="11199"/>
                  <a:pt x="1185" y="11205"/>
                </a:cubicBezTo>
                <a:cubicBezTo>
                  <a:pt x="1181" y="11238"/>
                  <a:pt x="1178" y="11270"/>
                  <a:pt x="1175" y="11305"/>
                </a:cubicBezTo>
                <a:close/>
                <a:moveTo>
                  <a:pt x="1236" y="11289"/>
                </a:moveTo>
                <a:cubicBezTo>
                  <a:pt x="1253" y="11286"/>
                  <a:pt x="1269" y="11280"/>
                  <a:pt x="1285" y="11276"/>
                </a:cubicBezTo>
                <a:cubicBezTo>
                  <a:pt x="1285" y="11244"/>
                  <a:pt x="1288" y="11208"/>
                  <a:pt x="1291" y="11176"/>
                </a:cubicBezTo>
                <a:cubicBezTo>
                  <a:pt x="1275" y="11179"/>
                  <a:pt x="1259" y="11186"/>
                  <a:pt x="1243" y="11189"/>
                </a:cubicBezTo>
                <a:cubicBezTo>
                  <a:pt x="1240" y="11221"/>
                  <a:pt x="1240" y="11257"/>
                  <a:pt x="1236" y="11289"/>
                </a:cubicBezTo>
                <a:close/>
                <a:moveTo>
                  <a:pt x="1298" y="11273"/>
                </a:moveTo>
                <a:cubicBezTo>
                  <a:pt x="1314" y="11270"/>
                  <a:pt x="1330" y="11267"/>
                  <a:pt x="1346" y="11260"/>
                </a:cubicBezTo>
                <a:cubicBezTo>
                  <a:pt x="1346" y="11228"/>
                  <a:pt x="1350" y="11195"/>
                  <a:pt x="1353" y="11160"/>
                </a:cubicBezTo>
                <a:cubicBezTo>
                  <a:pt x="1337" y="11166"/>
                  <a:pt x="1321" y="11170"/>
                  <a:pt x="1304" y="11173"/>
                </a:cubicBezTo>
                <a:cubicBezTo>
                  <a:pt x="1301" y="11205"/>
                  <a:pt x="1298" y="11241"/>
                  <a:pt x="1298" y="11273"/>
                </a:cubicBezTo>
                <a:close/>
                <a:moveTo>
                  <a:pt x="1359" y="11257"/>
                </a:moveTo>
                <a:cubicBezTo>
                  <a:pt x="1376" y="11254"/>
                  <a:pt x="1388" y="11250"/>
                  <a:pt x="1408" y="11247"/>
                </a:cubicBezTo>
                <a:cubicBezTo>
                  <a:pt x="1408" y="11212"/>
                  <a:pt x="1411" y="11179"/>
                  <a:pt x="1414" y="11147"/>
                </a:cubicBezTo>
                <a:cubicBezTo>
                  <a:pt x="1398" y="11150"/>
                  <a:pt x="1382" y="11153"/>
                  <a:pt x="1366" y="11157"/>
                </a:cubicBezTo>
                <a:cubicBezTo>
                  <a:pt x="1363" y="11192"/>
                  <a:pt x="1359" y="11225"/>
                  <a:pt x="1359" y="11257"/>
                </a:cubicBezTo>
                <a:close/>
                <a:moveTo>
                  <a:pt x="1421" y="11244"/>
                </a:moveTo>
                <a:cubicBezTo>
                  <a:pt x="1434" y="11238"/>
                  <a:pt x="1450" y="11234"/>
                  <a:pt x="1466" y="11231"/>
                </a:cubicBezTo>
                <a:cubicBezTo>
                  <a:pt x="1469" y="11195"/>
                  <a:pt x="1473" y="11163"/>
                  <a:pt x="1473" y="11131"/>
                </a:cubicBezTo>
                <a:cubicBezTo>
                  <a:pt x="1460" y="11134"/>
                  <a:pt x="1444" y="11137"/>
                  <a:pt x="1427" y="11144"/>
                </a:cubicBezTo>
                <a:cubicBezTo>
                  <a:pt x="1424" y="11176"/>
                  <a:pt x="1421" y="11208"/>
                  <a:pt x="1421" y="11244"/>
                </a:cubicBezTo>
                <a:close/>
                <a:moveTo>
                  <a:pt x="1482" y="11228"/>
                </a:moveTo>
                <a:cubicBezTo>
                  <a:pt x="1505" y="11221"/>
                  <a:pt x="1531" y="11215"/>
                  <a:pt x="1554" y="11208"/>
                </a:cubicBezTo>
                <a:cubicBezTo>
                  <a:pt x="1557" y="11176"/>
                  <a:pt x="1557" y="11140"/>
                  <a:pt x="1560" y="11108"/>
                </a:cubicBezTo>
                <a:cubicBezTo>
                  <a:pt x="1534" y="11115"/>
                  <a:pt x="1511" y="11121"/>
                  <a:pt x="1486" y="11127"/>
                </a:cubicBezTo>
                <a:cubicBezTo>
                  <a:pt x="1486" y="11160"/>
                  <a:pt x="1482" y="11192"/>
                  <a:pt x="1482" y="11228"/>
                </a:cubicBezTo>
                <a:close/>
                <a:moveTo>
                  <a:pt x="476" y="11354"/>
                </a:moveTo>
                <a:cubicBezTo>
                  <a:pt x="489" y="11351"/>
                  <a:pt x="505" y="11348"/>
                  <a:pt x="521" y="11344"/>
                </a:cubicBezTo>
                <a:cubicBezTo>
                  <a:pt x="524" y="11312"/>
                  <a:pt x="531" y="11276"/>
                  <a:pt x="534" y="11244"/>
                </a:cubicBezTo>
                <a:cubicBezTo>
                  <a:pt x="518" y="11250"/>
                  <a:pt x="505" y="11254"/>
                  <a:pt x="489" y="11257"/>
                </a:cubicBezTo>
                <a:cubicBezTo>
                  <a:pt x="485" y="11289"/>
                  <a:pt x="479" y="11322"/>
                  <a:pt x="476" y="11354"/>
                </a:cubicBezTo>
                <a:close/>
                <a:moveTo>
                  <a:pt x="534" y="11341"/>
                </a:moveTo>
                <a:cubicBezTo>
                  <a:pt x="547" y="11335"/>
                  <a:pt x="563" y="11331"/>
                  <a:pt x="579" y="11328"/>
                </a:cubicBezTo>
                <a:cubicBezTo>
                  <a:pt x="583" y="11296"/>
                  <a:pt x="589" y="11263"/>
                  <a:pt x="592" y="11231"/>
                </a:cubicBezTo>
                <a:cubicBezTo>
                  <a:pt x="576" y="11234"/>
                  <a:pt x="563" y="11238"/>
                  <a:pt x="547" y="11241"/>
                </a:cubicBezTo>
                <a:cubicBezTo>
                  <a:pt x="544" y="11276"/>
                  <a:pt x="537" y="11309"/>
                  <a:pt x="534" y="11341"/>
                </a:cubicBezTo>
                <a:close/>
                <a:moveTo>
                  <a:pt x="592" y="11325"/>
                </a:moveTo>
                <a:cubicBezTo>
                  <a:pt x="608" y="11322"/>
                  <a:pt x="621" y="11318"/>
                  <a:pt x="638" y="11312"/>
                </a:cubicBezTo>
                <a:cubicBezTo>
                  <a:pt x="644" y="11280"/>
                  <a:pt x="647" y="11247"/>
                  <a:pt x="651" y="11215"/>
                </a:cubicBezTo>
                <a:cubicBezTo>
                  <a:pt x="634" y="11218"/>
                  <a:pt x="621" y="11225"/>
                  <a:pt x="605" y="11228"/>
                </a:cubicBezTo>
                <a:cubicBezTo>
                  <a:pt x="602" y="11260"/>
                  <a:pt x="596" y="11293"/>
                  <a:pt x="592" y="11325"/>
                </a:cubicBezTo>
                <a:close/>
                <a:moveTo>
                  <a:pt x="651" y="11309"/>
                </a:moveTo>
                <a:cubicBezTo>
                  <a:pt x="667" y="11305"/>
                  <a:pt x="683" y="11302"/>
                  <a:pt x="696" y="11299"/>
                </a:cubicBezTo>
                <a:cubicBezTo>
                  <a:pt x="702" y="11267"/>
                  <a:pt x="706" y="11231"/>
                  <a:pt x="709" y="11199"/>
                </a:cubicBezTo>
                <a:cubicBezTo>
                  <a:pt x="696" y="11205"/>
                  <a:pt x="680" y="11208"/>
                  <a:pt x="664" y="11212"/>
                </a:cubicBezTo>
                <a:cubicBezTo>
                  <a:pt x="660" y="11244"/>
                  <a:pt x="654" y="11276"/>
                  <a:pt x="651" y="11309"/>
                </a:cubicBezTo>
                <a:close/>
                <a:moveTo>
                  <a:pt x="709" y="11296"/>
                </a:moveTo>
                <a:cubicBezTo>
                  <a:pt x="725" y="11289"/>
                  <a:pt x="741" y="11286"/>
                  <a:pt x="757" y="11283"/>
                </a:cubicBezTo>
                <a:cubicBezTo>
                  <a:pt x="761" y="11250"/>
                  <a:pt x="764" y="11218"/>
                  <a:pt x="767" y="11186"/>
                </a:cubicBezTo>
                <a:cubicBezTo>
                  <a:pt x="754" y="11189"/>
                  <a:pt x="738" y="11192"/>
                  <a:pt x="722" y="11195"/>
                </a:cubicBezTo>
                <a:cubicBezTo>
                  <a:pt x="719" y="11228"/>
                  <a:pt x="715" y="11260"/>
                  <a:pt x="709" y="11296"/>
                </a:cubicBezTo>
                <a:close/>
                <a:moveTo>
                  <a:pt x="770" y="11280"/>
                </a:moveTo>
                <a:cubicBezTo>
                  <a:pt x="783" y="11276"/>
                  <a:pt x="799" y="11270"/>
                  <a:pt x="816" y="11267"/>
                </a:cubicBezTo>
                <a:cubicBezTo>
                  <a:pt x="819" y="11234"/>
                  <a:pt x="822" y="11202"/>
                  <a:pt x="829" y="11170"/>
                </a:cubicBezTo>
                <a:cubicBezTo>
                  <a:pt x="812" y="11173"/>
                  <a:pt x="796" y="11176"/>
                  <a:pt x="780" y="11183"/>
                </a:cubicBezTo>
                <a:cubicBezTo>
                  <a:pt x="777" y="11215"/>
                  <a:pt x="774" y="11247"/>
                  <a:pt x="770" y="11280"/>
                </a:cubicBezTo>
                <a:close/>
                <a:moveTo>
                  <a:pt x="829" y="11263"/>
                </a:moveTo>
                <a:cubicBezTo>
                  <a:pt x="845" y="11260"/>
                  <a:pt x="858" y="11257"/>
                  <a:pt x="874" y="11250"/>
                </a:cubicBezTo>
                <a:cubicBezTo>
                  <a:pt x="877" y="11218"/>
                  <a:pt x="884" y="11186"/>
                  <a:pt x="887" y="11153"/>
                </a:cubicBezTo>
                <a:cubicBezTo>
                  <a:pt x="871" y="11160"/>
                  <a:pt x="854" y="11163"/>
                  <a:pt x="838" y="11166"/>
                </a:cubicBezTo>
                <a:cubicBezTo>
                  <a:pt x="835" y="11199"/>
                  <a:pt x="832" y="11231"/>
                  <a:pt x="829" y="11263"/>
                </a:cubicBezTo>
                <a:close/>
                <a:moveTo>
                  <a:pt x="887" y="11247"/>
                </a:moveTo>
                <a:cubicBezTo>
                  <a:pt x="903" y="11244"/>
                  <a:pt x="919" y="11241"/>
                  <a:pt x="935" y="11238"/>
                </a:cubicBezTo>
                <a:cubicBezTo>
                  <a:pt x="939" y="11205"/>
                  <a:pt x="942" y="11173"/>
                  <a:pt x="945" y="11140"/>
                </a:cubicBezTo>
                <a:cubicBezTo>
                  <a:pt x="929" y="11144"/>
                  <a:pt x="913" y="11147"/>
                  <a:pt x="900" y="11150"/>
                </a:cubicBezTo>
                <a:cubicBezTo>
                  <a:pt x="893" y="11183"/>
                  <a:pt x="890" y="11215"/>
                  <a:pt x="887" y="11247"/>
                </a:cubicBezTo>
                <a:close/>
                <a:moveTo>
                  <a:pt x="948" y="11234"/>
                </a:moveTo>
                <a:cubicBezTo>
                  <a:pt x="961" y="11231"/>
                  <a:pt x="977" y="11225"/>
                  <a:pt x="994" y="11221"/>
                </a:cubicBezTo>
                <a:cubicBezTo>
                  <a:pt x="997" y="11189"/>
                  <a:pt x="1000" y="11157"/>
                  <a:pt x="1003" y="11124"/>
                </a:cubicBezTo>
                <a:cubicBezTo>
                  <a:pt x="987" y="11127"/>
                  <a:pt x="974" y="11131"/>
                  <a:pt x="958" y="11137"/>
                </a:cubicBezTo>
                <a:cubicBezTo>
                  <a:pt x="955" y="11170"/>
                  <a:pt x="952" y="11202"/>
                  <a:pt x="948" y="11234"/>
                </a:cubicBezTo>
                <a:close/>
                <a:moveTo>
                  <a:pt x="1007" y="11218"/>
                </a:moveTo>
                <a:cubicBezTo>
                  <a:pt x="1023" y="11215"/>
                  <a:pt x="1039" y="11212"/>
                  <a:pt x="1055" y="11205"/>
                </a:cubicBezTo>
                <a:cubicBezTo>
                  <a:pt x="1055" y="11173"/>
                  <a:pt x="1062" y="11140"/>
                  <a:pt x="1065" y="11108"/>
                </a:cubicBezTo>
                <a:cubicBezTo>
                  <a:pt x="1049" y="11111"/>
                  <a:pt x="1032" y="11118"/>
                  <a:pt x="1016" y="11121"/>
                </a:cubicBezTo>
                <a:cubicBezTo>
                  <a:pt x="1013" y="11153"/>
                  <a:pt x="1010" y="11186"/>
                  <a:pt x="1007" y="11218"/>
                </a:cubicBezTo>
                <a:close/>
                <a:moveTo>
                  <a:pt x="1065" y="11202"/>
                </a:moveTo>
                <a:cubicBezTo>
                  <a:pt x="1081" y="11199"/>
                  <a:pt x="1097" y="11195"/>
                  <a:pt x="1113" y="11192"/>
                </a:cubicBezTo>
                <a:cubicBezTo>
                  <a:pt x="1117" y="11157"/>
                  <a:pt x="1120" y="11124"/>
                  <a:pt x="1123" y="11092"/>
                </a:cubicBezTo>
                <a:cubicBezTo>
                  <a:pt x="1107" y="11098"/>
                  <a:pt x="1091" y="11102"/>
                  <a:pt x="1075" y="11105"/>
                </a:cubicBezTo>
                <a:cubicBezTo>
                  <a:pt x="1071" y="11137"/>
                  <a:pt x="1068" y="11170"/>
                  <a:pt x="1065" y="11202"/>
                </a:cubicBezTo>
                <a:close/>
                <a:moveTo>
                  <a:pt x="1126" y="11189"/>
                </a:moveTo>
                <a:cubicBezTo>
                  <a:pt x="1143" y="11183"/>
                  <a:pt x="1159" y="11179"/>
                  <a:pt x="1175" y="11176"/>
                </a:cubicBezTo>
                <a:cubicBezTo>
                  <a:pt x="1175" y="11144"/>
                  <a:pt x="1178" y="11111"/>
                  <a:pt x="1181" y="11079"/>
                </a:cubicBezTo>
                <a:cubicBezTo>
                  <a:pt x="1165" y="11082"/>
                  <a:pt x="1152" y="11085"/>
                  <a:pt x="1136" y="11089"/>
                </a:cubicBezTo>
                <a:cubicBezTo>
                  <a:pt x="1133" y="11121"/>
                  <a:pt x="1130" y="11157"/>
                  <a:pt x="1126" y="11189"/>
                </a:cubicBezTo>
                <a:close/>
                <a:moveTo>
                  <a:pt x="1188" y="11173"/>
                </a:moveTo>
                <a:cubicBezTo>
                  <a:pt x="1201" y="11170"/>
                  <a:pt x="1217" y="11163"/>
                  <a:pt x="1233" y="11160"/>
                </a:cubicBezTo>
                <a:cubicBezTo>
                  <a:pt x="1236" y="11127"/>
                  <a:pt x="1240" y="11095"/>
                  <a:pt x="1243" y="11063"/>
                </a:cubicBezTo>
                <a:cubicBezTo>
                  <a:pt x="1227" y="11066"/>
                  <a:pt x="1210" y="11069"/>
                  <a:pt x="1194" y="11076"/>
                </a:cubicBezTo>
                <a:cubicBezTo>
                  <a:pt x="1191" y="11108"/>
                  <a:pt x="1188" y="11140"/>
                  <a:pt x="1188" y="11173"/>
                </a:cubicBezTo>
                <a:close/>
                <a:moveTo>
                  <a:pt x="1246" y="11157"/>
                </a:moveTo>
                <a:cubicBezTo>
                  <a:pt x="1262" y="11153"/>
                  <a:pt x="1278" y="11150"/>
                  <a:pt x="1295" y="11144"/>
                </a:cubicBezTo>
                <a:cubicBezTo>
                  <a:pt x="1298" y="11111"/>
                  <a:pt x="1298" y="11079"/>
                  <a:pt x="1301" y="11047"/>
                </a:cubicBezTo>
                <a:cubicBezTo>
                  <a:pt x="1285" y="11050"/>
                  <a:pt x="1272" y="11056"/>
                  <a:pt x="1256" y="11060"/>
                </a:cubicBezTo>
                <a:cubicBezTo>
                  <a:pt x="1253" y="11092"/>
                  <a:pt x="1249" y="11124"/>
                  <a:pt x="1246" y="11157"/>
                </a:cubicBezTo>
                <a:close/>
                <a:moveTo>
                  <a:pt x="1308" y="11140"/>
                </a:moveTo>
                <a:cubicBezTo>
                  <a:pt x="1324" y="11137"/>
                  <a:pt x="1340" y="11134"/>
                  <a:pt x="1356" y="11131"/>
                </a:cubicBezTo>
                <a:cubicBezTo>
                  <a:pt x="1356" y="11098"/>
                  <a:pt x="1359" y="11063"/>
                  <a:pt x="1363" y="11030"/>
                </a:cubicBezTo>
                <a:cubicBezTo>
                  <a:pt x="1346" y="11037"/>
                  <a:pt x="1330" y="11040"/>
                  <a:pt x="1314" y="11043"/>
                </a:cubicBezTo>
                <a:cubicBezTo>
                  <a:pt x="1311" y="11076"/>
                  <a:pt x="1311" y="11108"/>
                  <a:pt x="1308" y="11140"/>
                </a:cubicBezTo>
                <a:close/>
                <a:moveTo>
                  <a:pt x="1369" y="11127"/>
                </a:moveTo>
                <a:cubicBezTo>
                  <a:pt x="1382" y="11121"/>
                  <a:pt x="1398" y="11118"/>
                  <a:pt x="1414" y="11115"/>
                </a:cubicBezTo>
                <a:cubicBezTo>
                  <a:pt x="1418" y="11082"/>
                  <a:pt x="1421" y="11050"/>
                  <a:pt x="1421" y="11017"/>
                </a:cubicBezTo>
                <a:cubicBezTo>
                  <a:pt x="1405" y="11021"/>
                  <a:pt x="1392" y="11024"/>
                  <a:pt x="1376" y="11027"/>
                </a:cubicBezTo>
                <a:cubicBezTo>
                  <a:pt x="1372" y="11060"/>
                  <a:pt x="1369" y="11092"/>
                  <a:pt x="1369" y="11127"/>
                </a:cubicBezTo>
                <a:close/>
                <a:moveTo>
                  <a:pt x="1427" y="11111"/>
                </a:moveTo>
                <a:cubicBezTo>
                  <a:pt x="1444" y="11108"/>
                  <a:pt x="1460" y="11102"/>
                  <a:pt x="1476" y="11098"/>
                </a:cubicBezTo>
                <a:cubicBezTo>
                  <a:pt x="1479" y="11066"/>
                  <a:pt x="1479" y="11034"/>
                  <a:pt x="1482" y="11001"/>
                </a:cubicBezTo>
                <a:cubicBezTo>
                  <a:pt x="1466" y="11005"/>
                  <a:pt x="1450" y="11008"/>
                  <a:pt x="1434" y="11014"/>
                </a:cubicBezTo>
                <a:cubicBezTo>
                  <a:pt x="1434" y="11047"/>
                  <a:pt x="1431" y="11079"/>
                  <a:pt x="1427" y="11111"/>
                </a:cubicBezTo>
                <a:close/>
                <a:moveTo>
                  <a:pt x="1489" y="11095"/>
                </a:moveTo>
                <a:cubicBezTo>
                  <a:pt x="1511" y="11089"/>
                  <a:pt x="1537" y="11082"/>
                  <a:pt x="1560" y="11076"/>
                </a:cubicBezTo>
                <a:cubicBezTo>
                  <a:pt x="1563" y="11043"/>
                  <a:pt x="1567" y="11011"/>
                  <a:pt x="1567" y="10979"/>
                </a:cubicBezTo>
                <a:cubicBezTo>
                  <a:pt x="1544" y="10985"/>
                  <a:pt x="1518" y="10992"/>
                  <a:pt x="1495" y="10998"/>
                </a:cubicBezTo>
                <a:cubicBezTo>
                  <a:pt x="1492" y="11030"/>
                  <a:pt x="1492" y="11063"/>
                  <a:pt x="1489" y="11095"/>
                </a:cubicBezTo>
                <a:close/>
                <a:moveTo>
                  <a:pt x="495" y="11225"/>
                </a:moveTo>
                <a:cubicBezTo>
                  <a:pt x="508" y="11221"/>
                  <a:pt x="524" y="11218"/>
                  <a:pt x="540" y="11215"/>
                </a:cubicBezTo>
                <a:cubicBezTo>
                  <a:pt x="544" y="11183"/>
                  <a:pt x="547" y="11150"/>
                  <a:pt x="553" y="11118"/>
                </a:cubicBezTo>
                <a:cubicBezTo>
                  <a:pt x="537" y="11121"/>
                  <a:pt x="524" y="11127"/>
                  <a:pt x="508" y="11131"/>
                </a:cubicBezTo>
                <a:cubicBezTo>
                  <a:pt x="502" y="11163"/>
                  <a:pt x="498" y="11195"/>
                  <a:pt x="495" y="11225"/>
                </a:cubicBezTo>
                <a:close/>
                <a:moveTo>
                  <a:pt x="550" y="11212"/>
                </a:moveTo>
                <a:cubicBezTo>
                  <a:pt x="566" y="11208"/>
                  <a:pt x="583" y="11202"/>
                  <a:pt x="599" y="11199"/>
                </a:cubicBezTo>
                <a:cubicBezTo>
                  <a:pt x="602" y="11166"/>
                  <a:pt x="605" y="11134"/>
                  <a:pt x="612" y="11102"/>
                </a:cubicBezTo>
                <a:cubicBezTo>
                  <a:pt x="596" y="11108"/>
                  <a:pt x="579" y="11111"/>
                  <a:pt x="566" y="11115"/>
                </a:cubicBezTo>
                <a:cubicBezTo>
                  <a:pt x="560" y="11147"/>
                  <a:pt x="557" y="11179"/>
                  <a:pt x="550" y="11212"/>
                </a:cubicBezTo>
                <a:close/>
                <a:moveTo>
                  <a:pt x="608" y="11195"/>
                </a:moveTo>
                <a:cubicBezTo>
                  <a:pt x="625" y="11192"/>
                  <a:pt x="641" y="11189"/>
                  <a:pt x="657" y="11183"/>
                </a:cubicBezTo>
                <a:cubicBezTo>
                  <a:pt x="660" y="11150"/>
                  <a:pt x="664" y="11121"/>
                  <a:pt x="667" y="11089"/>
                </a:cubicBezTo>
                <a:cubicBezTo>
                  <a:pt x="654" y="11092"/>
                  <a:pt x="638" y="11095"/>
                  <a:pt x="621" y="11098"/>
                </a:cubicBezTo>
                <a:cubicBezTo>
                  <a:pt x="618" y="11131"/>
                  <a:pt x="615" y="11163"/>
                  <a:pt x="608" y="11195"/>
                </a:cubicBezTo>
                <a:close/>
                <a:moveTo>
                  <a:pt x="667" y="11179"/>
                </a:moveTo>
                <a:cubicBezTo>
                  <a:pt x="683" y="11176"/>
                  <a:pt x="699" y="11173"/>
                  <a:pt x="715" y="11170"/>
                </a:cubicBezTo>
                <a:cubicBezTo>
                  <a:pt x="719" y="11137"/>
                  <a:pt x="722" y="11105"/>
                  <a:pt x="725" y="11072"/>
                </a:cubicBezTo>
                <a:cubicBezTo>
                  <a:pt x="712" y="11076"/>
                  <a:pt x="696" y="11082"/>
                  <a:pt x="680" y="11085"/>
                </a:cubicBezTo>
                <a:cubicBezTo>
                  <a:pt x="676" y="11118"/>
                  <a:pt x="673" y="11150"/>
                  <a:pt x="667" y="11179"/>
                </a:cubicBezTo>
                <a:close/>
                <a:moveTo>
                  <a:pt x="725" y="11166"/>
                </a:moveTo>
                <a:cubicBezTo>
                  <a:pt x="741" y="11160"/>
                  <a:pt x="757" y="11157"/>
                  <a:pt x="774" y="11153"/>
                </a:cubicBezTo>
                <a:cubicBezTo>
                  <a:pt x="777" y="11121"/>
                  <a:pt x="780" y="11089"/>
                  <a:pt x="783" y="11056"/>
                </a:cubicBezTo>
                <a:cubicBezTo>
                  <a:pt x="770" y="11063"/>
                  <a:pt x="754" y="11066"/>
                  <a:pt x="738" y="11069"/>
                </a:cubicBezTo>
                <a:cubicBezTo>
                  <a:pt x="735" y="11102"/>
                  <a:pt x="731" y="11134"/>
                  <a:pt x="725" y="11166"/>
                </a:cubicBezTo>
                <a:close/>
                <a:moveTo>
                  <a:pt x="783" y="11150"/>
                </a:moveTo>
                <a:cubicBezTo>
                  <a:pt x="799" y="11147"/>
                  <a:pt x="816" y="11144"/>
                  <a:pt x="832" y="11137"/>
                </a:cubicBezTo>
                <a:cubicBezTo>
                  <a:pt x="835" y="11105"/>
                  <a:pt x="838" y="11076"/>
                  <a:pt x="841" y="11043"/>
                </a:cubicBezTo>
                <a:cubicBezTo>
                  <a:pt x="825" y="11047"/>
                  <a:pt x="812" y="11050"/>
                  <a:pt x="796" y="11053"/>
                </a:cubicBezTo>
                <a:cubicBezTo>
                  <a:pt x="793" y="11085"/>
                  <a:pt x="790" y="11118"/>
                  <a:pt x="783" y="11150"/>
                </a:cubicBezTo>
                <a:close/>
                <a:moveTo>
                  <a:pt x="845" y="11134"/>
                </a:moveTo>
                <a:cubicBezTo>
                  <a:pt x="858" y="11131"/>
                  <a:pt x="874" y="11127"/>
                  <a:pt x="890" y="11124"/>
                </a:cubicBezTo>
                <a:cubicBezTo>
                  <a:pt x="893" y="11092"/>
                  <a:pt x="897" y="11060"/>
                  <a:pt x="900" y="11027"/>
                </a:cubicBezTo>
                <a:cubicBezTo>
                  <a:pt x="884" y="11030"/>
                  <a:pt x="871" y="11037"/>
                  <a:pt x="854" y="11040"/>
                </a:cubicBezTo>
                <a:cubicBezTo>
                  <a:pt x="851" y="11072"/>
                  <a:pt x="848" y="11102"/>
                  <a:pt x="845" y="11134"/>
                </a:cubicBezTo>
                <a:close/>
                <a:moveTo>
                  <a:pt x="903" y="11121"/>
                </a:moveTo>
                <a:cubicBezTo>
                  <a:pt x="916" y="11115"/>
                  <a:pt x="932" y="11111"/>
                  <a:pt x="948" y="11108"/>
                </a:cubicBezTo>
                <a:cubicBezTo>
                  <a:pt x="952" y="11076"/>
                  <a:pt x="955" y="11043"/>
                  <a:pt x="958" y="11011"/>
                </a:cubicBezTo>
                <a:cubicBezTo>
                  <a:pt x="942" y="11017"/>
                  <a:pt x="929" y="11021"/>
                  <a:pt x="913" y="11024"/>
                </a:cubicBezTo>
                <a:cubicBezTo>
                  <a:pt x="909" y="11056"/>
                  <a:pt x="906" y="11089"/>
                  <a:pt x="903" y="11121"/>
                </a:cubicBezTo>
                <a:close/>
                <a:moveTo>
                  <a:pt x="961" y="11105"/>
                </a:moveTo>
                <a:cubicBezTo>
                  <a:pt x="977" y="11102"/>
                  <a:pt x="990" y="11095"/>
                  <a:pt x="1007" y="11092"/>
                </a:cubicBezTo>
                <a:cubicBezTo>
                  <a:pt x="1010" y="11060"/>
                  <a:pt x="1013" y="11027"/>
                  <a:pt x="1016" y="10998"/>
                </a:cubicBezTo>
                <a:cubicBezTo>
                  <a:pt x="1003" y="11001"/>
                  <a:pt x="987" y="11005"/>
                  <a:pt x="971" y="11008"/>
                </a:cubicBezTo>
                <a:cubicBezTo>
                  <a:pt x="968" y="11040"/>
                  <a:pt x="965" y="11072"/>
                  <a:pt x="961" y="11105"/>
                </a:cubicBezTo>
                <a:close/>
                <a:moveTo>
                  <a:pt x="1020" y="11089"/>
                </a:moveTo>
                <a:cubicBezTo>
                  <a:pt x="1036" y="11085"/>
                  <a:pt x="1052" y="11082"/>
                  <a:pt x="1065" y="11076"/>
                </a:cubicBezTo>
                <a:cubicBezTo>
                  <a:pt x="1068" y="11047"/>
                  <a:pt x="1071" y="11014"/>
                  <a:pt x="1075" y="10982"/>
                </a:cubicBezTo>
                <a:cubicBezTo>
                  <a:pt x="1062" y="10985"/>
                  <a:pt x="1045" y="10988"/>
                  <a:pt x="1029" y="10995"/>
                </a:cubicBezTo>
                <a:cubicBezTo>
                  <a:pt x="1026" y="11024"/>
                  <a:pt x="1023" y="11056"/>
                  <a:pt x="1020" y="11089"/>
                </a:cubicBezTo>
                <a:close/>
                <a:moveTo>
                  <a:pt x="1078" y="11072"/>
                </a:moveTo>
                <a:cubicBezTo>
                  <a:pt x="1094" y="11069"/>
                  <a:pt x="1110" y="11066"/>
                  <a:pt x="1126" y="11063"/>
                </a:cubicBezTo>
                <a:cubicBezTo>
                  <a:pt x="1130" y="11030"/>
                  <a:pt x="1133" y="10998"/>
                  <a:pt x="1136" y="10966"/>
                </a:cubicBezTo>
                <a:cubicBezTo>
                  <a:pt x="1120" y="10969"/>
                  <a:pt x="1104" y="10975"/>
                  <a:pt x="1088" y="10979"/>
                </a:cubicBezTo>
                <a:cubicBezTo>
                  <a:pt x="1084" y="11011"/>
                  <a:pt x="1081" y="11043"/>
                  <a:pt x="1078" y="11072"/>
                </a:cubicBezTo>
                <a:close/>
                <a:moveTo>
                  <a:pt x="1139" y="11060"/>
                </a:moveTo>
                <a:cubicBezTo>
                  <a:pt x="1155" y="11053"/>
                  <a:pt x="1168" y="11050"/>
                  <a:pt x="1185" y="11047"/>
                </a:cubicBezTo>
                <a:cubicBezTo>
                  <a:pt x="1188" y="11014"/>
                  <a:pt x="1191" y="10982"/>
                  <a:pt x="1194" y="10949"/>
                </a:cubicBezTo>
                <a:cubicBezTo>
                  <a:pt x="1178" y="10956"/>
                  <a:pt x="1162" y="10959"/>
                  <a:pt x="1149" y="10962"/>
                </a:cubicBezTo>
                <a:cubicBezTo>
                  <a:pt x="1146" y="10995"/>
                  <a:pt x="1143" y="11027"/>
                  <a:pt x="1139" y="11060"/>
                </a:cubicBezTo>
                <a:close/>
                <a:moveTo>
                  <a:pt x="1198" y="11043"/>
                </a:moveTo>
                <a:cubicBezTo>
                  <a:pt x="1214" y="11040"/>
                  <a:pt x="1230" y="11034"/>
                  <a:pt x="1246" y="11030"/>
                </a:cubicBezTo>
                <a:cubicBezTo>
                  <a:pt x="1246" y="10998"/>
                  <a:pt x="1249" y="10969"/>
                  <a:pt x="1253" y="10936"/>
                </a:cubicBezTo>
                <a:cubicBezTo>
                  <a:pt x="1236" y="10940"/>
                  <a:pt x="1220" y="10943"/>
                  <a:pt x="1207" y="10946"/>
                </a:cubicBezTo>
                <a:cubicBezTo>
                  <a:pt x="1204" y="10979"/>
                  <a:pt x="1201" y="11011"/>
                  <a:pt x="1198" y="11043"/>
                </a:cubicBezTo>
                <a:close/>
                <a:moveTo>
                  <a:pt x="1259" y="11027"/>
                </a:moveTo>
                <a:cubicBezTo>
                  <a:pt x="1272" y="11024"/>
                  <a:pt x="1288" y="11021"/>
                  <a:pt x="1304" y="11014"/>
                </a:cubicBezTo>
                <a:cubicBezTo>
                  <a:pt x="1308" y="10985"/>
                  <a:pt x="1311" y="10953"/>
                  <a:pt x="1311" y="10920"/>
                </a:cubicBezTo>
                <a:cubicBezTo>
                  <a:pt x="1298" y="10924"/>
                  <a:pt x="1282" y="10927"/>
                  <a:pt x="1266" y="10933"/>
                </a:cubicBezTo>
                <a:cubicBezTo>
                  <a:pt x="1262" y="10962"/>
                  <a:pt x="1259" y="10995"/>
                  <a:pt x="1259" y="11027"/>
                </a:cubicBezTo>
                <a:close/>
                <a:moveTo>
                  <a:pt x="1317" y="11011"/>
                </a:moveTo>
                <a:cubicBezTo>
                  <a:pt x="1333" y="11008"/>
                  <a:pt x="1350" y="11005"/>
                  <a:pt x="1366" y="11001"/>
                </a:cubicBezTo>
                <a:cubicBezTo>
                  <a:pt x="1366" y="10969"/>
                  <a:pt x="1369" y="10936"/>
                  <a:pt x="1372" y="10904"/>
                </a:cubicBezTo>
                <a:cubicBezTo>
                  <a:pt x="1356" y="10907"/>
                  <a:pt x="1340" y="10914"/>
                  <a:pt x="1324" y="10917"/>
                </a:cubicBezTo>
                <a:cubicBezTo>
                  <a:pt x="1321" y="10949"/>
                  <a:pt x="1321" y="10982"/>
                  <a:pt x="1317" y="11011"/>
                </a:cubicBezTo>
                <a:close/>
                <a:moveTo>
                  <a:pt x="1376" y="10998"/>
                </a:moveTo>
                <a:cubicBezTo>
                  <a:pt x="1392" y="10992"/>
                  <a:pt x="1408" y="10988"/>
                  <a:pt x="1424" y="10985"/>
                </a:cubicBezTo>
                <a:cubicBezTo>
                  <a:pt x="1427" y="10953"/>
                  <a:pt x="1427" y="10920"/>
                  <a:pt x="1431" y="10888"/>
                </a:cubicBezTo>
                <a:cubicBezTo>
                  <a:pt x="1414" y="10894"/>
                  <a:pt x="1398" y="10898"/>
                  <a:pt x="1385" y="10901"/>
                </a:cubicBezTo>
                <a:cubicBezTo>
                  <a:pt x="1382" y="10933"/>
                  <a:pt x="1379" y="10966"/>
                  <a:pt x="1376" y="10998"/>
                </a:cubicBezTo>
                <a:close/>
                <a:moveTo>
                  <a:pt x="1437" y="10982"/>
                </a:moveTo>
                <a:cubicBezTo>
                  <a:pt x="1453" y="10979"/>
                  <a:pt x="1469" y="10972"/>
                  <a:pt x="1486" y="10969"/>
                </a:cubicBezTo>
                <a:cubicBezTo>
                  <a:pt x="1486" y="10936"/>
                  <a:pt x="1489" y="10904"/>
                  <a:pt x="1489" y="10875"/>
                </a:cubicBezTo>
                <a:cubicBezTo>
                  <a:pt x="1476" y="10878"/>
                  <a:pt x="1460" y="10881"/>
                  <a:pt x="1444" y="10885"/>
                </a:cubicBezTo>
                <a:cubicBezTo>
                  <a:pt x="1440" y="10917"/>
                  <a:pt x="1440" y="10949"/>
                  <a:pt x="1437" y="10982"/>
                </a:cubicBezTo>
                <a:close/>
                <a:moveTo>
                  <a:pt x="1499" y="10966"/>
                </a:moveTo>
                <a:cubicBezTo>
                  <a:pt x="1521" y="10959"/>
                  <a:pt x="1544" y="10953"/>
                  <a:pt x="1570" y="10949"/>
                </a:cubicBezTo>
                <a:cubicBezTo>
                  <a:pt x="1570" y="10917"/>
                  <a:pt x="1573" y="10885"/>
                  <a:pt x="1573" y="10852"/>
                </a:cubicBezTo>
                <a:cubicBezTo>
                  <a:pt x="1550" y="10859"/>
                  <a:pt x="1528" y="10865"/>
                  <a:pt x="1502" y="10872"/>
                </a:cubicBezTo>
                <a:cubicBezTo>
                  <a:pt x="1502" y="10904"/>
                  <a:pt x="1499" y="10933"/>
                  <a:pt x="1499" y="10966"/>
                </a:cubicBezTo>
                <a:close/>
                <a:moveTo>
                  <a:pt x="511" y="11098"/>
                </a:moveTo>
                <a:cubicBezTo>
                  <a:pt x="528" y="11095"/>
                  <a:pt x="544" y="11092"/>
                  <a:pt x="557" y="11089"/>
                </a:cubicBezTo>
                <a:cubicBezTo>
                  <a:pt x="563" y="11056"/>
                  <a:pt x="566" y="11024"/>
                  <a:pt x="570" y="10995"/>
                </a:cubicBezTo>
                <a:cubicBezTo>
                  <a:pt x="557" y="10998"/>
                  <a:pt x="540" y="11001"/>
                  <a:pt x="528" y="11005"/>
                </a:cubicBezTo>
                <a:cubicBezTo>
                  <a:pt x="521" y="11037"/>
                  <a:pt x="518" y="11069"/>
                  <a:pt x="511" y="11098"/>
                </a:cubicBezTo>
                <a:close/>
                <a:moveTo>
                  <a:pt x="570" y="11085"/>
                </a:moveTo>
                <a:cubicBezTo>
                  <a:pt x="586" y="11082"/>
                  <a:pt x="599" y="11076"/>
                  <a:pt x="615" y="11072"/>
                </a:cubicBezTo>
                <a:cubicBezTo>
                  <a:pt x="618" y="11040"/>
                  <a:pt x="625" y="11011"/>
                  <a:pt x="628" y="10979"/>
                </a:cubicBezTo>
                <a:cubicBezTo>
                  <a:pt x="612" y="10982"/>
                  <a:pt x="599" y="10988"/>
                  <a:pt x="583" y="10992"/>
                </a:cubicBezTo>
                <a:cubicBezTo>
                  <a:pt x="579" y="11021"/>
                  <a:pt x="573" y="11053"/>
                  <a:pt x="570" y="11085"/>
                </a:cubicBezTo>
                <a:close/>
                <a:moveTo>
                  <a:pt x="628" y="11069"/>
                </a:moveTo>
                <a:cubicBezTo>
                  <a:pt x="641" y="11066"/>
                  <a:pt x="657" y="11063"/>
                  <a:pt x="673" y="11056"/>
                </a:cubicBezTo>
                <a:cubicBezTo>
                  <a:pt x="676" y="11027"/>
                  <a:pt x="680" y="10995"/>
                  <a:pt x="686" y="10962"/>
                </a:cubicBezTo>
                <a:cubicBezTo>
                  <a:pt x="670" y="10969"/>
                  <a:pt x="654" y="10972"/>
                  <a:pt x="641" y="10975"/>
                </a:cubicBezTo>
                <a:cubicBezTo>
                  <a:pt x="634" y="11008"/>
                  <a:pt x="631" y="11037"/>
                  <a:pt x="628" y="11069"/>
                </a:cubicBezTo>
                <a:close/>
                <a:moveTo>
                  <a:pt x="686" y="11053"/>
                </a:moveTo>
                <a:cubicBezTo>
                  <a:pt x="699" y="11050"/>
                  <a:pt x="715" y="11047"/>
                  <a:pt x="731" y="11043"/>
                </a:cubicBezTo>
                <a:cubicBezTo>
                  <a:pt x="735" y="11011"/>
                  <a:pt x="738" y="10979"/>
                  <a:pt x="741" y="10949"/>
                </a:cubicBezTo>
                <a:cubicBezTo>
                  <a:pt x="728" y="10953"/>
                  <a:pt x="712" y="10956"/>
                  <a:pt x="696" y="10959"/>
                </a:cubicBezTo>
                <a:cubicBezTo>
                  <a:pt x="693" y="10992"/>
                  <a:pt x="689" y="11024"/>
                  <a:pt x="686" y="11053"/>
                </a:cubicBezTo>
                <a:close/>
                <a:moveTo>
                  <a:pt x="741" y="11040"/>
                </a:moveTo>
                <a:cubicBezTo>
                  <a:pt x="757" y="11034"/>
                  <a:pt x="774" y="11030"/>
                  <a:pt x="786" y="11027"/>
                </a:cubicBezTo>
                <a:cubicBezTo>
                  <a:pt x="793" y="10995"/>
                  <a:pt x="796" y="10966"/>
                  <a:pt x="799" y="10933"/>
                </a:cubicBezTo>
                <a:cubicBezTo>
                  <a:pt x="783" y="10936"/>
                  <a:pt x="770" y="10943"/>
                  <a:pt x="754" y="10946"/>
                </a:cubicBezTo>
                <a:cubicBezTo>
                  <a:pt x="751" y="10975"/>
                  <a:pt x="748" y="11008"/>
                  <a:pt x="741" y="11040"/>
                </a:cubicBezTo>
                <a:close/>
                <a:moveTo>
                  <a:pt x="799" y="11024"/>
                </a:moveTo>
                <a:cubicBezTo>
                  <a:pt x="816" y="11021"/>
                  <a:pt x="832" y="11014"/>
                  <a:pt x="845" y="11011"/>
                </a:cubicBezTo>
                <a:cubicBezTo>
                  <a:pt x="848" y="10982"/>
                  <a:pt x="854" y="10949"/>
                  <a:pt x="858" y="10917"/>
                </a:cubicBezTo>
                <a:cubicBezTo>
                  <a:pt x="841" y="10924"/>
                  <a:pt x="825" y="10927"/>
                  <a:pt x="812" y="10930"/>
                </a:cubicBezTo>
                <a:cubicBezTo>
                  <a:pt x="809" y="10962"/>
                  <a:pt x="803" y="10992"/>
                  <a:pt x="799" y="11024"/>
                </a:cubicBezTo>
                <a:close/>
                <a:moveTo>
                  <a:pt x="858" y="11008"/>
                </a:moveTo>
                <a:cubicBezTo>
                  <a:pt x="874" y="11005"/>
                  <a:pt x="890" y="11001"/>
                  <a:pt x="903" y="10998"/>
                </a:cubicBezTo>
                <a:cubicBezTo>
                  <a:pt x="906" y="10966"/>
                  <a:pt x="909" y="10933"/>
                  <a:pt x="916" y="10904"/>
                </a:cubicBezTo>
                <a:cubicBezTo>
                  <a:pt x="900" y="10907"/>
                  <a:pt x="884" y="10911"/>
                  <a:pt x="871" y="10914"/>
                </a:cubicBezTo>
                <a:cubicBezTo>
                  <a:pt x="864" y="10946"/>
                  <a:pt x="861" y="10979"/>
                  <a:pt x="858" y="11008"/>
                </a:cubicBezTo>
                <a:close/>
                <a:moveTo>
                  <a:pt x="916" y="10995"/>
                </a:moveTo>
                <a:cubicBezTo>
                  <a:pt x="932" y="10988"/>
                  <a:pt x="948" y="10985"/>
                  <a:pt x="961" y="10982"/>
                </a:cubicBezTo>
                <a:cubicBezTo>
                  <a:pt x="965" y="10949"/>
                  <a:pt x="968" y="10920"/>
                  <a:pt x="971" y="10888"/>
                </a:cubicBezTo>
                <a:cubicBezTo>
                  <a:pt x="958" y="10891"/>
                  <a:pt x="942" y="10894"/>
                  <a:pt x="926" y="10901"/>
                </a:cubicBezTo>
                <a:cubicBezTo>
                  <a:pt x="922" y="10930"/>
                  <a:pt x="919" y="10962"/>
                  <a:pt x="916" y="10995"/>
                </a:cubicBezTo>
                <a:close/>
                <a:moveTo>
                  <a:pt x="974" y="10979"/>
                </a:moveTo>
                <a:cubicBezTo>
                  <a:pt x="990" y="10975"/>
                  <a:pt x="1007" y="10969"/>
                  <a:pt x="1020" y="10966"/>
                </a:cubicBezTo>
                <a:cubicBezTo>
                  <a:pt x="1023" y="10933"/>
                  <a:pt x="1026" y="10904"/>
                  <a:pt x="1029" y="10872"/>
                </a:cubicBezTo>
                <a:cubicBezTo>
                  <a:pt x="1016" y="10875"/>
                  <a:pt x="1000" y="10881"/>
                  <a:pt x="984" y="10885"/>
                </a:cubicBezTo>
                <a:cubicBezTo>
                  <a:pt x="981" y="10917"/>
                  <a:pt x="977" y="10946"/>
                  <a:pt x="974" y="10979"/>
                </a:cubicBezTo>
                <a:close/>
                <a:moveTo>
                  <a:pt x="1032" y="10962"/>
                </a:moveTo>
                <a:cubicBezTo>
                  <a:pt x="1049" y="10959"/>
                  <a:pt x="1065" y="10956"/>
                  <a:pt x="1078" y="10949"/>
                </a:cubicBezTo>
                <a:cubicBezTo>
                  <a:pt x="1081" y="10920"/>
                  <a:pt x="1084" y="10888"/>
                  <a:pt x="1088" y="10856"/>
                </a:cubicBezTo>
                <a:cubicBezTo>
                  <a:pt x="1075" y="10862"/>
                  <a:pt x="1058" y="10865"/>
                  <a:pt x="1042" y="10869"/>
                </a:cubicBezTo>
                <a:cubicBezTo>
                  <a:pt x="1039" y="10901"/>
                  <a:pt x="1036" y="10933"/>
                  <a:pt x="1032" y="10962"/>
                </a:cubicBezTo>
                <a:close/>
                <a:moveTo>
                  <a:pt x="1091" y="10946"/>
                </a:moveTo>
                <a:cubicBezTo>
                  <a:pt x="1107" y="10943"/>
                  <a:pt x="1123" y="10940"/>
                  <a:pt x="1139" y="10936"/>
                </a:cubicBezTo>
                <a:cubicBezTo>
                  <a:pt x="1139" y="10904"/>
                  <a:pt x="1143" y="10872"/>
                  <a:pt x="1146" y="10843"/>
                </a:cubicBezTo>
                <a:cubicBezTo>
                  <a:pt x="1130" y="10846"/>
                  <a:pt x="1117" y="10849"/>
                  <a:pt x="1100" y="10852"/>
                </a:cubicBezTo>
                <a:cubicBezTo>
                  <a:pt x="1097" y="10885"/>
                  <a:pt x="1094" y="10917"/>
                  <a:pt x="1091" y="10946"/>
                </a:cubicBezTo>
                <a:close/>
                <a:moveTo>
                  <a:pt x="1149" y="10933"/>
                </a:moveTo>
                <a:cubicBezTo>
                  <a:pt x="1165" y="10930"/>
                  <a:pt x="1181" y="10924"/>
                  <a:pt x="1198" y="10920"/>
                </a:cubicBezTo>
                <a:cubicBezTo>
                  <a:pt x="1201" y="10888"/>
                  <a:pt x="1201" y="10859"/>
                  <a:pt x="1204" y="10826"/>
                </a:cubicBezTo>
                <a:cubicBezTo>
                  <a:pt x="1188" y="10830"/>
                  <a:pt x="1175" y="10836"/>
                  <a:pt x="1159" y="10839"/>
                </a:cubicBezTo>
                <a:cubicBezTo>
                  <a:pt x="1155" y="10869"/>
                  <a:pt x="1152" y="10901"/>
                  <a:pt x="1149" y="10933"/>
                </a:cubicBezTo>
                <a:close/>
                <a:moveTo>
                  <a:pt x="1210" y="10917"/>
                </a:moveTo>
                <a:cubicBezTo>
                  <a:pt x="1223" y="10914"/>
                  <a:pt x="1240" y="10907"/>
                  <a:pt x="1256" y="10904"/>
                </a:cubicBezTo>
                <a:cubicBezTo>
                  <a:pt x="1259" y="10875"/>
                  <a:pt x="1262" y="10843"/>
                  <a:pt x="1262" y="10810"/>
                </a:cubicBezTo>
                <a:cubicBezTo>
                  <a:pt x="1249" y="10817"/>
                  <a:pt x="1233" y="10820"/>
                  <a:pt x="1217" y="10823"/>
                </a:cubicBezTo>
                <a:cubicBezTo>
                  <a:pt x="1214" y="10856"/>
                  <a:pt x="1210" y="10885"/>
                  <a:pt x="1210" y="10917"/>
                </a:cubicBezTo>
                <a:close/>
                <a:moveTo>
                  <a:pt x="1269" y="10901"/>
                </a:moveTo>
                <a:cubicBezTo>
                  <a:pt x="1285" y="10898"/>
                  <a:pt x="1298" y="10894"/>
                  <a:pt x="1314" y="10891"/>
                </a:cubicBezTo>
                <a:cubicBezTo>
                  <a:pt x="1317" y="10859"/>
                  <a:pt x="1321" y="10826"/>
                  <a:pt x="1321" y="10797"/>
                </a:cubicBezTo>
                <a:cubicBezTo>
                  <a:pt x="1308" y="10801"/>
                  <a:pt x="1291" y="10804"/>
                  <a:pt x="1275" y="10807"/>
                </a:cubicBezTo>
                <a:cubicBezTo>
                  <a:pt x="1272" y="10839"/>
                  <a:pt x="1272" y="10872"/>
                  <a:pt x="1269" y="10901"/>
                </a:cubicBezTo>
                <a:close/>
                <a:moveTo>
                  <a:pt x="1327" y="10885"/>
                </a:moveTo>
                <a:cubicBezTo>
                  <a:pt x="1343" y="10881"/>
                  <a:pt x="1359" y="10878"/>
                  <a:pt x="1372" y="10875"/>
                </a:cubicBezTo>
                <a:cubicBezTo>
                  <a:pt x="1376" y="10843"/>
                  <a:pt x="1379" y="10813"/>
                  <a:pt x="1382" y="10781"/>
                </a:cubicBezTo>
                <a:cubicBezTo>
                  <a:pt x="1366" y="10784"/>
                  <a:pt x="1350" y="10788"/>
                  <a:pt x="1333" y="10794"/>
                </a:cubicBezTo>
                <a:cubicBezTo>
                  <a:pt x="1333" y="10823"/>
                  <a:pt x="1330" y="10856"/>
                  <a:pt x="1327" y="10885"/>
                </a:cubicBezTo>
                <a:close/>
                <a:moveTo>
                  <a:pt x="1385" y="10872"/>
                </a:moveTo>
                <a:cubicBezTo>
                  <a:pt x="1401" y="10869"/>
                  <a:pt x="1418" y="10862"/>
                  <a:pt x="1434" y="10859"/>
                </a:cubicBezTo>
                <a:cubicBezTo>
                  <a:pt x="1434" y="10826"/>
                  <a:pt x="1437" y="10797"/>
                  <a:pt x="1440" y="10765"/>
                </a:cubicBezTo>
                <a:cubicBezTo>
                  <a:pt x="1424" y="10768"/>
                  <a:pt x="1408" y="10775"/>
                  <a:pt x="1392" y="10778"/>
                </a:cubicBezTo>
                <a:cubicBezTo>
                  <a:pt x="1392" y="10810"/>
                  <a:pt x="1388" y="10839"/>
                  <a:pt x="1385" y="10872"/>
                </a:cubicBezTo>
                <a:close/>
                <a:moveTo>
                  <a:pt x="1447" y="10856"/>
                </a:moveTo>
                <a:cubicBezTo>
                  <a:pt x="1460" y="10852"/>
                  <a:pt x="1476" y="10849"/>
                  <a:pt x="1492" y="10843"/>
                </a:cubicBezTo>
                <a:cubicBezTo>
                  <a:pt x="1495" y="10813"/>
                  <a:pt x="1495" y="10781"/>
                  <a:pt x="1499" y="10749"/>
                </a:cubicBezTo>
                <a:cubicBezTo>
                  <a:pt x="1482" y="10755"/>
                  <a:pt x="1466" y="10758"/>
                  <a:pt x="1453" y="10762"/>
                </a:cubicBezTo>
                <a:cubicBezTo>
                  <a:pt x="1450" y="10794"/>
                  <a:pt x="1447" y="10823"/>
                  <a:pt x="1447" y="10856"/>
                </a:cubicBezTo>
                <a:close/>
                <a:moveTo>
                  <a:pt x="1505" y="10839"/>
                </a:moveTo>
                <a:cubicBezTo>
                  <a:pt x="1528" y="10833"/>
                  <a:pt x="1554" y="10826"/>
                  <a:pt x="1576" y="10823"/>
                </a:cubicBezTo>
                <a:cubicBezTo>
                  <a:pt x="1576" y="10791"/>
                  <a:pt x="1579" y="10758"/>
                  <a:pt x="1583" y="10729"/>
                </a:cubicBezTo>
                <a:cubicBezTo>
                  <a:pt x="1557" y="10736"/>
                  <a:pt x="1534" y="10739"/>
                  <a:pt x="1511" y="10746"/>
                </a:cubicBezTo>
                <a:cubicBezTo>
                  <a:pt x="1508" y="10778"/>
                  <a:pt x="1508" y="10810"/>
                  <a:pt x="1505" y="10839"/>
                </a:cubicBezTo>
                <a:close/>
                <a:moveTo>
                  <a:pt x="531" y="10975"/>
                </a:moveTo>
                <a:cubicBezTo>
                  <a:pt x="544" y="10972"/>
                  <a:pt x="560" y="10969"/>
                  <a:pt x="576" y="10962"/>
                </a:cubicBezTo>
                <a:cubicBezTo>
                  <a:pt x="579" y="10933"/>
                  <a:pt x="583" y="10904"/>
                  <a:pt x="589" y="10872"/>
                </a:cubicBezTo>
                <a:cubicBezTo>
                  <a:pt x="573" y="10875"/>
                  <a:pt x="560" y="10881"/>
                  <a:pt x="544" y="10885"/>
                </a:cubicBezTo>
                <a:cubicBezTo>
                  <a:pt x="540" y="10914"/>
                  <a:pt x="534" y="10946"/>
                  <a:pt x="531" y="10975"/>
                </a:cubicBezTo>
                <a:close/>
                <a:moveTo>
                  <a:pt x="586" y="10959"/>
                </a:moveTo>
                <a:cubicBezTo>
                  <a:pt x="602" y="10956"/>
                  <a:pt x="618" y="10953"/>
                  <a:pt x="631" y="10949"/>
                </a:cubicBezTo>
                <a:cubicBezTo>
                  <a:pt x="638" y="10917"/>
                  <a:pt x="641" y="10888"/>
                  <a:pt x="644" y="10859"/>
                </a:cubicBezTo>
                <a:cubicBezTo>
                  <a:pt x="631" y="10862"/>
                  <a:pt x="615" y="10865"/>
                  <a:pt x="599" y="10869"/>
                </a:cubicBezTo>
                <a:cubicBezTo>
                  <a:pt x="596" y="10901"/>
                  <a:pt x="592" y="10930"/>
                  <a:pt x="586" y="10959"/>
                </a:cubicBezTo>
                <a:close/>
                <a:moveTo>
                  <a:pt x="644" y="10946"/>
                </a:moveTo>
                <a:cubicBezTo>
                  <a:pt x="660" y="10943"/>
                  <a:pt x="673" y="10936"/>
                  <a:pt x="689" y="10933"/>
                </a:cubicBezTo>
                <a:cubicBezTo>
                  <a:pt x="693" y="10904"/>
                  <a:pt x="696" y="10872"/>
                  <a:pt x="702" y="10843"/>
                </a:cubicBezTo>
                <a:cubicBezTo>
                  <a:pt x="686" y="10846"/>
                  <a:pt x="670" y="10849"/>
                  <a:pt x="657" y="10852"/>
                </a:cubicBezTo>
                <a:cubicBezTo>
                  <a:pt x="654" y="10885"/>
                  <a:pt x="647" y="10914"/>
                  <a:pt x="644" y="10946"/>
                </a:cubicBezTo>
                <a:close/>
                <a:moveTo>
                  <a:pt x="702" y="10930"/>
                </a:moveTo>
                <a:cubicBezTo>
                  <a:pt x="715" y="10927"/>
                  <a:pt x="731" y="10924"/>
                  <a:pt x="748" y="10917"/>
                </a:cubicBezTo>
                <a:cubicBezTo>
                  <a:pt x="751" y="10888"/>
                  <a:pt x="754" y="10859"/>
                  <a:pt x="757" y="10826"/>
                </a:cubicBezTo>
                <a:cubicBezTo>
                  <a:pt x="744" y="10830"/>
                  <a:pt x="728" y="10836"/>
                  <a:pt x="712" y="10839"/>
                </a:cubicBezTo>
                <a:cubicBezTo>
                  <a:pt x="709" y="10869"/>
                  <a:pt x="706" y="10901"/>
                  <a:pt x="702" y="10930"/>
                </a:cubicBezTo>
                <a:close/>
                <a:moveTo>
                  <a:pt x="757" y="10917"/>
                </a:moveTo>
                <a:cubicBezTo>
                  <a:pt x="774" y="10911"/>
                  <a:pt x="790" y="10907"/>
                  <a:pt x="803" y="10904"/>
                </a:cubicBezTo>
                <a:cubicBezTo>
                  <a:pt x="806" y="10872"/>
                  <a:pt x="809" y="10843"/>
                  <a:pt x="816" y="10810"/>
                </a:cubicBezTo>
                <a:cubicBezTo>
                  <a:pt x="799" y="10817"/>
                  <a:pt x="783" y="10820"/>
                  <a:pt x="770" y="10823"/>
                </a:cubicBezTo>
                <a:cubicBezTo>
                  <a:pt x="767" y="10856"/>
                  <a:pt x="761" y="10885"/>
                  <a:pt x="757" y="10917"/>
                </a:cubicBezTo>
                <a:close/>
                <a:moveTo>
                  <a:pt x="816" y="10901"/>
                </a:moveTo>
                <a:cubicBezTo>
                  <a:pt x="832" y="10898"/>
                  <a:pt x="845" y="10891"/>
                  <a:pt x="861" y="10888"/>
                </a:cubicBezTo>
                <a:cubicBezTo>
                  <a:pt x="864" y="10859"/>
                  <a:pt x="867" y="10826"/>
                  <a:pt x="871" y="10797"/>
                </a:cubicBezTo>
                <a:cubicBezTo>
                  <a:pt x="858" y="10801"/>
                  <a:pt x="841" y="10804"/>
                  <a:pt x="825" y="10807"/>
                </a:cubicBezTo>
                <a:cubicBezTo>
                  <a:pt x="822" y="10839"/>
                  <a:pt x="819" y="10869"/>
                  <a:pt x="816" y="10901"/>
                </a:cubicBezTo>
                <a:close/>
                <a:moveTo>
                  <a:pt x="874" y="10885"/>
                </a:moveTo>
                <a:cubicBezTo>
                  <a:pt x="887" y="10881"/>
                  <a:pt x="903" y="10878"/>
                  <a:pt x="919" y="10872"/>
                </a:cubicBezTo>
                <a:cubicBezTo>
                  <a:pt x="922" y="10843"/>
                  <a:pt x="926" y="10813"/>
                  <a:pt x="929" y="10781"/>
                </a:cubicBezTo>
                <a:cubicBezTo>
                  <a:pt x="913" y="10784"/>
                  <a:pt x="900" y="10791"/>
                  <a:pt x="884" y="10794"/>
                </a:cubicBezTo>
                <a:cubicBezTo>
                  <a:pt x="880" y="10823"/>
                  <a:pt x="877" y="10856"/>
                  <a:pt x="874" y="10885"/>
                </a:cubicBezTo>
                <a:close/>
                <a:moveTo>
                  <a:pt x="929" y="10869"/>
                </a:moveTo>
                <a:cubicBezTo>
                  <a:pt x="945" y="10865"/>
                  <a:pt x="961" y="10862"/>
                  <a:pt x="974" y="10859"/>
                </a:cubicBezTo>
                <a:cubicBezTo>
                  <a:pt x="977" y="10826"/>
                  <a:pt x="984" y="10797"/>
                  <a:pt x="987" y="10765"/>
                </a:cubicBezTo>
                <a:cubicBezTo>
                  <a:pt x="971" y="10771"/>
                  <a:pt x="955" y="10775"/>
                  <a:pt x="942" y="10778"/>
                </a:cubicBezTo>
                <a:cubicBezTo>
                  <a:pt x="939" y="10807"/>
                  <a:pt x="932" y="10839"/>
                  <a:pt x="929" y="10869"/>
                </a:cubicBezTo>
                <a:close/>
                <a:moveTo>
                  <a:pt x="987" y="10856"/>
                </a:moveTo>
                <a:cubicBezTo>
                  <a:pt x="1003" y="10852"/>
                  <a:pt x="1020" y="10846"/>
                  <a:pt x="1032" y="10843"/>
                </a:cubicBezTo>
                <a:cubicBezTo>
                  <a:pt x="1036" y="10813"/>
                  <a:pt x="1039" y="10781"/>
                  <a:pt x="1042" y="10752"/>
                </a:cubicBezTo>
                <a:cubicBezTo>
                  <a:pt x="1029" y="10755"/>
                  <a:pt x="1013" y="10758"/>
                  <a:pt x="997" y="10762"/>
                </a:cubicBezTo>
                <a:cubicBezTo>
                  <a:pt x="994" y="10794"/>
                  <a:pt x="990" y="10823"/>
                  <a:pt x="987" y="10856"/>
                </a:cubicBezTo>
                <a:close/>
                <a:moveTo>
                  <a:pt x="1045" y="10839"/>
                </a:moveTo>
                <a:cubicBezTo>
                  <a:pt x="1062" y="10836"/>
                  <a:pt x="1078" y="10833"/>
                  <a:pt x="1091" y="10826"/>
                </a:cubicBezTo>
                <a:cubicBezTo>
                  <a:pt x="1094" y="10797"/>
                  <a:pt x="1097" y="10765"/>
                  <a:pt x="1100" y="10736"/>
                </a:cubicBezTo>
                <a:cubicBezTo>
                  <a:pt x="1084" y="10739"/>
                  <a:pt x="1071" y="10746"/>
                  <a:pt x="1055" y="10749"/>
                </a:cubicBezTo>
                <a:cubicBezTo>
                  <a:pt x="1052" y="10778"/>
                  <a:pt x="1049" y="10810"/>
                  <a:pt x="1045" y="10839"/>
                </a:cubicBezTo>
                <a:close/>
                <a:moveTo>
                  <a:pt x="1104" y="10823"/>
                </a:moveTo>
                <a:cubicBezTo>
                  <a:pt x="1120" y="10820"/>
                  <a:pt x="1133" y="10817"/>
                  <a:pt x="1149" y="10813"/>
                </a:cubicBezTo>
                <a:cubicBezTo>
                  <a:pt x="1152" y="10781"/>
                  <a:pt x="1155" y="10752"/>
                  <a:pt x="1159" y="10720"/>
                </a:cubicBezTo>
                <a:cubicBezTo>
                  <a:pt x="1143" y="10726"/>
                  <a:pt x="1126" y="10729"/>
                  <a:pt x="1113" y="10733"/>
                </a:cubicBezTo>
                <a:cubicBezTo>
                  <a:pt x="1110" y="10762"/>
                  <a:pt x="1107" y="10794"/>
                  <a:pt x="1104" y="10823"/>
                </a:cubicBezTo>
                <a:close/>
                <a:moveTo>
                  <a:pt x="1162" y="10810"/>
                </a:moveTo>
                <a:cubicBezTo>
                  <a:pt x="1178" y="10804"/>
                  <a:pt x="1191" y="10801"/>
                  <a:pt x="1207" y="10797"/>
                </a:cubicBezTo>
                <a:cubicBezTo>
                  <a:pt x="1210" y="10765"/>
                  <a:pt x="1214" y="10736"/>
                  <a:pt x="1217" y="10707"/>
                </a:cubicBezTo>
                <a:cubicBezTo>
                  <a:pt x="1201" y="10710"/>
                  <a:pt x="1185" y="10713"/>
                  <a:pt x="1172" y="10716"/>
                </a:cubicBezTo>
                <a:cubicBezTo>
                  <a:pt x="1168" y="10749"/>
                  <a:pt x="1165" y="10778"/>
                  <a:pt x="1162" y="10810"/>
                </a:cubicBezTo>
                <a:close/>
                <a:moveTo>
                  <a:pt x="1220" y="10794"/>
                </a:moveTo>
                <a:cubicBezTo>
                  <a:pt x="1236" y="10791"/>
                  <a:pt x="1249" y="10784"/>
                  <a:pt x="1266" y="10781"/>
                </a:cubicBezTo>
                <a:cubicBezTo>
                  <a:pt x="1269" y="10752"/>
                  <a:pt x="1272" y="10720"/>
                  <a:pt x="1272" y="10691"/>
                </a:cubicBezTo>
                <a:cubicBezTo>
                  <a:pt x="1259" y="10694"/>
                  <a:pt x="1243" y="10697"/>
                  <a:pt x="1227" y="10703"/>
                </a:cubicBezTo>
                <a:cubicBezTo>
                  <a:pt x="1227" y="10733"/>
                  <a:pt x="1223" y="10762"/>
                  <a:pt x="1220" y="10794"/>
                </a:cubicBezTo>
                <a:close/>
                <a:moveTo>
                  <a:pt x="1278" y="10778"/>
                </a:moveTo>
                <a:cubicBezTo>
                  <a:pt x="1295" y="10775"/>
                  <a:pt x="1308" y="10771"/>
                  <a:pt x="1324" y="10765"/>
                </a:cubicBezTo>
                <a:cubicBezTo>
                  <a:pt x="1327" y="10736"/>
                  <a:pt x="1330" y="10707"/>
                  <a:pt x="1330" y="10674"/>
                </a:cubicBezTo>
                <a:cubicBezTo>
                  <a:pt x="1317" y="10678"/>
                  <a:pt x="1301" y="10684"/>
                  <a:pt x="1285" y="10687"/>
                </a:cubicBezTo>
                <a:cubicBezTo>
                  <a:pt x="1285" y="10716"/>
                  <a:pt x="1282" y="10749"/>
                  <a:pt x="1278" y="10778"/>
                </a:cubicBezTo>
                <a:close/>
                <a:moveTo>
                  <a:pt x="1337" y="10762"/>
                </a:moveTo>
                <a:cubicBezTo>
                  <a:pt x="1353" y="10758"/>
                  <a:pt x="1366" y="10755"/>
                  <a:pt x="1382" y="10752"/>
                </a:cubicBezTo>
                <a:cubicBezTo>
                  <a:pt x="1385" y="10720"/>
                  <a:pt x="1388" y="10691"/>
                  <a:pt x="1388" y="10658"/>
                </a:cubicBezTo>
                <a:cubicBezTo>
                  <a:pt x="1376" y="10665"/>
                  <a:pt x="1359" y="10668"/>
                  <a:pt x="1343" y="10671"/>
                </a:cubicBezTo>
                <a:cubicBezTo>
                  <a:pt x="1340" y="10703"/>
                  <a:pt x="1340" y="10733"/>
                  <a:pt x="1337" y="10762"/>
                </a:cubicBezTo>
                <a:close/>
                <a:moveTo>
                  <a:pt x="1395" y="10749"/>
                </a:moveTo>
                <a:cubicBezTo>
                  <a:pt x="1411" y="10742"/>
                  <a:pt x="1427" y="10739"/>
                  <a:pt x="1440" y="10736"/>
                </a:cubicBezTo>
                <a:cubicBezTo>
                  <a:pt x="1444" y="10707"/>
                  <a:pt x="1447" y="10674"/>
                  <a:pt x="1447" y="10645"/>
                </a:cubicBezTo>
                <a:cubicBezTo>
                  <a:pt x="1434" y="10648"/>
                  <a:pt x="1418" y="10652"/>
                  <a:pt x="1401" y="10655"/>
                </a:cubicBezTo>
                <a:cubicBezTo>
                  <a:pt x="1398" y="10687"/>
                  <a:pt x="1398" y="10716"/>
                  <a:pt x="1395" y="10749"/>
                </a:cubicBezTo>
                <a:close/>
                <a:moveTo>
                  <a:pt x="1453" y="10733"/>
                </a:moveTo>
                <a:cubicBezTo>
                  <a:pt x="1469" y="10729"/>
                  <a:pt x="1486" y="10723"/>
                  <a:pt x="1502" y="10720"/>
                </a:cubicBezTo>
                <a:cubicBezTo>
                  <a:pt x="1502" y="10691"/>
                  <a:pt x="1505" y="10658"/>
                  <a:pt x="1505" y="10629"/>
                </a:cubicBezTo>
                <a:cubicBezTo>
                  <a:pt x="1492" y="10632"/>
                  <a:pt x="1476" y="10635"/>
                  <a:pt x="1460" y="10642"/>
                </a:cubicBezTo>
                <a:cubicBezTo>
                  <a:pt x="1460" y="10671"/>
                  <a:pt x="1456" y="10703"/>
                  <a:pt x="1453" y="10733"/>
                </a:cubicBezTo>
                <a:close/>
                <a:moveTo>
                  <a:pt x="1511" y="10716"/>
                </a:moveTo>
                <a:cubicBezTo>
                  <a:pt x="1537" y="10710"/>
                  <a:pt x="1560" y="10703"/>
                  <a:pt x="1583" y="10700"/>
                </a:cubicBezTo>
                <a:cubicBezTo>
                  <a:pt x="1586" y="10668"/>
                  <a:pt x="1586" y="10639"/>
                  <a:pt x="1589" y="10606"/>
                </a:cubicBezTo>
                <a:cubicBezTo>
                  <a:pt x="1563" y="10613"/>
                  <a:pt x="1541" y="10619"/>
                  <a:pt x="1518" y="10626"/>
                </a:cubicBezTo>
                <a:cubicBezTo>
                  <a:pt x="1518" y="10655"/>
                  <a:pt x="1515" y="10687"/>
                  <a:pt x="1511" y="10716"/>
                </a:cubicBezTo>
                <a:close/>
                <a:moveTo>
                  <a:pt x="547" y="10856"/>
                </a:moveTo>
                <a:cubicBezTo>
                  <a:pt x="563" y="10852"/>
                  <a:pt x="576" y="10846"/>
                  <a:pt x="592" y="10843"/>
                </a:cubicBezTo>
                <a:cubicBezTo>
                  <a:pt x="596" y="10813"/>
                  <a:pt x="602" y="10784"/>
                  <a:pt x="605" y="10752"/>
                </a:cubicBezTo>
                <a:cubicBezTo>
                  <a:pt x="589" y="10755"/>
                  <a:pt x="576" y="10762"/>
                  <a:pt x="560" y="10765"/>
                </a:cubicBezTo>
                <a:cubicBezTo>
                  <a:pt x="557" y="10794"/>
                  <a:pt x="553" y="10823"/>
                  <a:pt x="547" y="10856"/>
                </a:cubicBezTo>
                <a:close/>
                <a:moveTo>
                  <a:pt x="605" y="10839"/>
                </a:moveTo>
                <a:cubicBezTo>
                  <a:pt x="618" y="10836"/>
                  <a:pt x="634" y="10833"/>
                  <a:pt x="647" y="10826"/>
                </a:cubicBezTo>
                <a:cubicBezTo>
                  <a:pt x="654" y="10797"/>
                  <a:pt x="657" y="10768"/>
                  <a:pt x="660" y="10739"/>
                </a:cubicBezTo>
                <a:cubicBezTo>
                  <a:pt x="647" y="10742"/>
                  <a:pt x="631" y="10746"/>
                  <a:pt x="618" y="10749"/>
                </a:cubicBezTo>
                <a:cubicBezTo>
                  <a:pt x="612" y="10778"/>
                  <a:pt x="608" y="10810"/>
                  <a:pt x="605" y="10839"/>
                </a:cubicBezTo>
                <a:close/>
                <a:moveTo>
                  <a:pt x="660" y="10823"/>
                </a:moveTo>
                <a:cubicBezTo>
                  <a:pt x="676" y="10820"/>
                  <a:pt x="689" y="10817"/>
                  <a:pt x="706" y="10813"/>
                </a:cubicBezTo>
                <a:cubicBezTo>
                  <a:pt x="709" y="10781"/>
                  <a:pt x="712" y="10752"/>
                  <a:pt x="719" y="10723"/>
                </a:cubicBezTo>
                <a:cubicBezTo>
                  <a:pt x="702" y="10726"/>
                  <a:pt x="686" y="10729"/>
                  <a:pt x="673" y="10736"/>
                </a:cubicBezTo>
                <a:cubicBezTo>
                  <a:pt x="670" y="10765"/>
                  <a:pt x="664" y="10794"/>
                  <a:pt x="660" y="10823"/>
                </a:cubicBezTo>
                <a:close/>
                <a:moveTo>
                  <a:pt x="719" y="10810"/>
                </a:moveTo>
                <a:cubicBezTo>
                  <a:pt x="731" y="10807"/>
                  <a:pt x="748" y="10801"/>
                  <a:pt x="761" y="10797"/>
                </a:cubicBezTo>
                <a:cubicBezTo>
                  <a:pt x="764" y="10768"/>
                  <a:pt x="770" y="10739"/>
                  <a:pt x="774" y="10707"/>
                </a:cubicBezTo>
                <a:cubicBezTo>
                  <a:pt x="757" y="10713"/>
                  <a:pt x="744" y="10716"/>
                  <a:pt x="728" y="10720"/>
                </a:cubicBezTo>
                <a:cubicBezTo>
                  <a:pt x="725" y="10749"/>
                  <a:pt x="722" y="10778"/>
                  <a:pt x="719" y="10810"/>
                </a:cubicBezTo>
                <a:close/>
                <a:moveTo>
                  <a:pt x="774" y="10794"/>
                </a:moveTo>
                <a:cubicBezTo>
                  <a:pt x="790" y="10791"/>
                  <a:pt x="803" y="10788"/>
                  <a:pt x="819" y="10781"/>
                </a:cubicBezTo>
                <a:cubicBezTo>
                  <a:pt x="822" y="10752"/>
                  <a:pt x="825" y="10723"/>
                  <a:pt x="829" y="10694"/>
                </a:cubicBezTo>
                <a:cubicBezTo>
                  <a:pt x="816" y="10697"/>
                  <a:pt x="799" y="10700"/>
                  <a:pt x="786" y="10703"/>
                </a:cubicBezTo>
                <a:cubicBezTo>
                  <a:pt x="780" y="10736"/>
                  <a:pt x="777" y="10765"/>
                  <a:pt x="774" y="10794"/>
                </a:cubicBezTo>
                <a:close/>
                <a:moveTo>
                  <a:pt x="832" y="10778"/>
                </a:moveTo>
                <a:cubicBezTo>
                  <a:pt x="845" y="10775"/>
                  <a:pt x="861" y="10771"/>
                  <a:pt x="874" y="10768"/>
                </a:cubicBezTo>
                <a:cubicBezTo>
                  <a:pt x="877" y="10736"/>
                  <a:pt x="884" y="10707"/>
                  <a:pt x="887" y="10678"/>
                </a:cubicBezTo>
                <a:cubicBezTo>
                  <a:pt x="871" y="10681"/>
                  <a:pt x="854" y="10684"/>
                  <a:pt x="841" y="10691"/>
                </a:cubicBezTo>
                <a:cubicBezTo>
                  <a:pt x="838" y="10720"/>
                  <a:pt x="835" y="10749"/>
                  <a:pt x="832" y="10778"/>
                </a:cubicBezTo>
                <a:close/>
                <a:moveTo>
                  <a:pt x="887" y="10765"/>
                </a:moveTo>
                <a:cubicBezTo>
                  <a:pt x="903" y="10762"/>
                  <a:pt x="916" y="10755"/>
                  <a:pt x="932" y="10752"/>
                </a:cubicBezTo>
                <a:cubicBezTo>
                  <a:pt x="935" y="10723"/>
                  <a:pt x="939" y="10694"/>
                  <a:pt x="942" y="10661"/>
                </a:cubicBezTo>
                <a:cubicBezTo>
                  <a:pt x="926" y="10668"/>
                  <a:pt x="913" y="10671"/>
                  <a:pt x="897" y="10674"/>
                </a:cubicBezTo>
                <a:cubicBezTo>
                  <a:pt x="893" y="10703"/>
                  <a:pt x="890" y="10733"/>
                  <a:pt x="887" y="10765"/>
                </a:cubicBezTo>
                <a:close/>
                <a:moveTo>
                  <a:pt x="945" y="10749"/>
                </a:moveTo>
                <a:cubicBezTo>
                  <a:pt x="958" y="10746"/>
                  <a:pt x="974" y="10742"/>
                  <a:pt x="990" y="10736"/>
                </a:cubicBezTo>
                <a:cubicBezTo>
                  <a:pt x="994" y="10707"/>
                  <a:pt x="997" y="10678"/>
                  <a:pt x="1000" y="10648"/>
                </a:cubicBezTo>
                <a:cubicBezTo>
                  <a:pt x="984" y="10652"/>
                  <a:pt x="968" y="10655"/>
                  <a:pt x="955" y="10658"/>
                </a:cubicBezTo>
                <a:cubicBezTo>
                  <a:pt x="952" y="10691"/>
                  <a:pt x="948" y="10720"/>
                  <a:pt x="945" y="10749"/>
                </a:cubicBezTo>
                <a:close/>
                <a:moveTo>
                  <a:pt x="1000" y="10733"/>
                </a:moveTo>
                <a:cubicBezTo>
                  <a:pt x="1016" y="10729"/>
                  <a:pt x="1032" y="10726"/>
                  <a:pt x="1045" y="10723"/>
                </a:cubicBezTo>
                <a:cubicBezTo>
                  <a:pt x="1049" y="10691"/>
                  <a:pt x="1052" y="10661"/>
                  <a:pt x="1055" y="10632"/>
                </a:cubicBezTo>
                <a:cubicBezTo>
                  <a:pt x="1039" y="10635"/>
                  <a:pt x="1026" y="10639"/>
                  <a:pt x="1010" y="10645"/>
                </a:cubicBezTo>
                <a:cubicBezTo>
                  <a:pt x="1007" y="10674"/>
                  <a:pt x="1003" y="10703"/>
                  <a:pt x="1000" y="10733"/>
                </a:cubicBezTo>
                <a:close/>
                <a:moveTo>
                  <a:pt x="1058" y="10720"/>
                </a:moveTo>
                <a:cubicBezTo>
                  <a:pt x="1075" y="10713"/>
                  <a:pt x="1088" y="10710"/>
                  <a:pt x="1104" y="10707"/>
                </a:cubicBezTo>
                <a:cubicBezTo>
                  <a:pt x="1107" y="10678"/>
                  <a:pt x="1110" y="10645"/>
                  <a:pt x="1113" y="10616"/>
                </a:cubicBezTo>
                <a:cubicBezTo>
                  <a:pt x="1097" y="10619"/>
                  <a:pt x="1081" y="10626"/>
                  <a:pt x="1068" y="10629"/>
                </a:cubicBezTo>
                <a:cubicBezTo>
                  <a:pt x="1065" y="10658"/>
                  <a:pt x="1062" y="10687"/>
                  <a:pt x="1058" y="10720"/>
                </a:cubicBezTo>
                <a:close/>
                <a:moveTo>
                  <a:pt x="1117" y="10703"/>
                </a:moveTo>
                <a:cubicBezTo>
                  <a:pt x="1130" y="10700"/>
                  <a:pt x="1146" y="10694"/>
                  <a:pt x="1162" y="10691"/>
                </a:cubicBezTo>
                <a:cubicBezTo>
                  <a:pt x="1162" y="10661"/>
                  <a:pt x="1165" y="10632"/>
                  <a:pt x="1168" y="10600"/>
                </a:cubicBezTo>
                <a:cubicBezTo>
                  <a:pt x="1155" y="10606"/>
                  <a:pt x="1139" y="10610"/>
                  <a:pt x="1123" y="10613"/>
                </a:cubicBezTo>
                <a:cubicBezTo>
                  <a:pt x="1123" y="10642"/>
                  <a:pt x="1120" y="10674"/>
                  <a:pt x="1117" y="10703"/>
                </a:cubicBezTo>
                <a:close/>
                <a:moveTo>
                  <a:pt x="1172" y="10687"/>
                </a:moveTo>
                <a:cubicBezTo>
                  <a:pt x="1188" y="10684"/>
                  <a:pt x="1204" y="10681"/>
                  <a:pt x="1217" y="10678"/>
                </a:cubicBezTo>
                <a:cubicBezTo>
                  <a:pt x="1220" y="10645"/>
                  <a:pt x="1223" y="10616"/>
                  <a:pt x="1227" y="10587"/>
                </a:cubicBezTo>
                <a:cubicBezTo>
                  <a:pt x="1210" y="10590"/>
                  <a:pt x="1198" y="10593"/>
                  <a:pt x="1181" y="10600"/>
                </a:cubicBezTo>
                <a:cubicBezTo>
                  <a:pt x="1178" y="10629"/>
                  <a:pt x="1175" y="10658"/>
                  <a:pt x="1172" y="10687"/>
                </a:cubicBezTo>
                <a:close/>
                <a:moveTo>
                  <a:pt x="1230" y="10674"/>
                </a:moveTo>
                <a:cubicBezTo>
                  <a:pt x="1246" y="10668"/>
                  <a:pt x="1262" y="10665"/>
                  <a:pt x="1275" y="10661"/>
                </a:cubicBezTo>
                <a:cubicBezTo>
                  <a:pt x="1278" y="10632"/>
                  <a:pt x="1282" y="10600"/>
                  <a:pt x="1285" y="10571"/>
                </a:cubicBezTo>
                <a:cubicBezTo>
                  <a:pt x="1269" y="10574"/>
                  <a:pt x="1253" y="10580"/>
                  <a:pt x="1240" y="10584"/>
                </a:cubicBezTo>
                <a:cubicBezTo>
                  <a:pt x="1236" y="10613"/>
                  <a:pt x="1233" y="10642"/>
                  <a:pt x="1230" y="10674"/>
                </a:cubicBezTo>
                <a:close/>
                <a:moveTo>
                  <a:pt x="1288" y="10658"/>
                </a:moveTo>
                <a:cubicBezTo>
                  <a:pt x="1304" y="10655"/>
                  <a:pt x="1317" y="10648"/>
                  <a:pt x="1333" y="10645"/>
                </a:cubicBezTo>
                <a:cubicBezTo>
                  <a:pt x="1337" y="10616"/>
                  <a:pt x="1340" y="10587"/>
                  <a:pt x="1340" y="10555"/>
                </a:cubicBezTo>
                <a:cubicBezTo>
                  <a:pt x="1327" y="10561"/>
                  <a:pt x="1311" y="10564"/>
                  <a:pt x="1295" y="10568"/>
                </a:cubicBezTo>
                <a:cubicBezTo>
                  <a:pt x="1295" y="10597"/>
                  <a:pt x="1291" y="10629"/>
                  <a:pt x="1288" y="10658"/>
                </a:cubicBezTo>
                <a:close/>
                <a:moveTo>
                  <a:pt x="1346" y="10642"/>
                </a:moveTo>
                <a:cubicBezTo>
                  <a:pt x="1363" y="10639"/>
                  <a:pt x="1376" y="10635"/>
                  <a:pt x="1392" y="10629"/>
                </a:cubicBezTo>
                <a:cubicBezTo>
                  <a:pt x="1395" y="10600"/>
                  <a:pt x="1395" y="10571"/>
                  <a:pt x="1398" y="10542"/>
                </a:cubicBezTo>
                <a:cubicBezTo>
                  <a:pt x="1382" y="10545"/>
                  <a:pt x="1369" y="10548"/>
                  <a:pt x="1353" y="10551"/>
                </a:cubicBezTo>
                <a:cubicBezTo>
                  <a:pt x="1350" y="10584"/>
                  <a:pt x="1350" y="10613"/>
                  <a:pt x="1346" y="10642"/>
                </a:cubicBezTo>
                <a:close/>
                <a:moveTo>
                  <a:pt x="1405" y="10626"/>
                </a:moveTo>
                <a:cubicBezTo>
                  <a:pt x="1421" y="10623"/>
                  <a:pt x="1434" y="10619"/>
                  <a:pt x="1450" y="10616"/>
                </a:cubicBezTo>
                <a:cubicBezTo>
                  <a:pt x="1453" y="10584"/>
                  <a:pt x="1453" y="10555"/>
                  <a:pt x="1456" y="10525"/>
                </a:cubicBezTo>
                <a:cubicBezTo>
                  <a:pt x="1440" y="10529"/>
                  <a:pt x="1427" y="10535"/>
                  <a:pt x="1411" y="10538"/>
                </a:cubicBezTo>
                <a:cubicBezTo>
                  <a:pt x="1408" y="10568"/>
                  <a:pt x="1405" y="10597"/>
                  <a:pt x="1405" y="10626"/>
                </a:cubicBezTo>
                <a:close/>
                <a:moveTo>
                  <a:pt x="1463" y="10613"/>
                </a:moveTo>
                <a:cubicBezTo>
                  <a:pt x="1479" y="10606"/>
                  <a:pt x="1492" y="10603"/>
                  <a:pt x="1508" y="10600"/>
                </a:cubicBezTo>
                <a:cubicBezTo>
                  <a:pt x="1511" y="10571"/>
                  <a:pt x="1511" y="10538"/>
                  <a:pt x="1515" y="10509"/>
                </a:cubicBezTo>
                <a:cubicBezTo>
                  <a:pt x="1499" y="10513"/>
                  <a:pt x="1482" y="10519"/>
                  <a:pt x="1469" y="10522"/>
                </a:cubicBezTo>
                <a:cubicBezTo>
                  <a:pt x="1466" y="10551"/>
                  <a:pt x="1463" y="10580"/>
                  <a:pt x="1463" y="10613"/>
                </a:cubicBezTo>
                <a:close/>
                <a:moveTo>
                  <a:pt x="1521" y="10597"/>
                </a:moveTo>
                <a:cubicBezTo>
                  <a:pt x="1544" y="10590"/>
                  <a:pt x="1567" y="10584"/>
                  <a:pt x="1589" y="10577"/>
                </a:cubicBezTo>
                <a:cubicBezTo>
                  <a:pt x="1592" y="10548"/>
                  <a:pt x="1592" y="10519"/>
                  <a:pt x="1596" y="10490"/>
                </a:cubicBezTo>
                <a:cubicBezTo>
                  <a:pt x="1573" y="10493"/>
                  <a:pt x="1550" y="10500"/>
                  <a:pt x="1528" y="10506"/>
                </a:cubicBezTo>
                <a:cubicBezTo>
                  <a:pt x="1524" y="10538"/>
                  <a:pt x="1521" y="10568"/>
                  <a:pt x="1521" y="10597"/>
                </a:cubicBezTo>
                <a:close/>
                <a:moveTo>
                  <a:pt x="566" y="10736"/>
                </a:moveTo>
                <a:cubicBezTo>
                  <a:pt x="579" y="10733"/>
                  <a:pt x="596" y="10729"/>
                  <a:pt x="608" y="10723"/>
                </a:cubicBezTo>
                <a:cubicBezTo>
                  <a:pt x="615" y="10694"/>
                  <a:pt x="618" y="10665"/>
                  <a:pt x="621" y="10635"/>
                </a:cubicBezTo>
                <a:cubicBezTo>
                  <a:pt x="608" y="10639"/>
                  <a:pt x="592" y="10645"/>
                  <a:pt x="579" y="10648"/>
                </a:cubicBezTo>
                <a:cubicBezTo>
                  <a:pt x="573" y="10678"/>
                  <a:pt x="570" y="10707"/>
                  <a:pt x="566" y="10736"/>
                </a:cubicBezTo>
                <a:close/>
                <a:moveTo>
                  <a:pt x="621" y="10720"/>
                </a:moveTo>
                <a:cubicBezTo>
                  <a:pt x="634" y="10716"/>
                  <a:pt x="651" y="10713"/>
                  <a:pt x="667" y="10710"/>
                </a:cubicBezTo>
                <a:cubicBezTo>
                  <a:pt x="670" y="10681"/>
                  <a:pt x="673" y="10652"/>
                  <a:pt x="676" y="10623"/>
                </a:cubicBezTo>
                <a:cubicBezTo>
                  <a:pt x="664" y="10626"/>
                  <a:pt x="647" y="10629"/>
                  <a:pt x="634" y="10632"/>
                </a:cubicBezTo>
                <a:cubicBezTo>
                  <a:pt x="631" y="10661"/>
                  <a:pt x="625" y="10691"/>
                  <a:pt x="621" y="10720"/>
                </a:cubicBezTo>
                <a:close/>
                <a:moveTo>
                  <a:pt x="676" y="10707"/>
                </a:moveTo>
                <a:cubicBezTo>
                  <a:pt x="693" y="10703"/>
                  <a:pt x="706" y="10697"/>
                  <a:pt x="722" y="10694"/>
                </a:cubicBezTo>
                <a:cubicBezTo>
                  <a:pt x="725" y="10665"/>
                  <a:pt x="728" y="10635"/>
                  <a:pt x="731" y="10606"/>
                </a:cubicBezTo>
                <a:cubicBezTo>
                  <a:pt x="719" y="10610"/>
                  <a:pt x="702" y="10613"/>
                  <a:pt x="689" y="10619"/>
                </a:cubicBezTo>
                <a:cubicBezTo>
                  <a:pt x="686" y="10648"/>
                  <a:pt x="680" y="10678"/>
                  <a:pt x="676" y="10707"/>
                </a:cubicBezTo>
                <a:close/>
                <a:moveTo>
                  <a:pt x="731" y="10691"/>
                </a:moveTo>
                <a:cubicBezTo>
                  <a:pt x="748" y="10687"/>
                  <a:pt x="761" y="10684"/>
                  <a:pt x="777" y="10678"/>
                </a:cubicBezTo>
                <a:cubicBezTo>
                  <a:pt x="780" y="10648"/>
                  <a:pt x="783" y="10619"/>
                  <a:pt x="790" y="10590"/>
                </a:cubicBezTo>
                <a:cubicBezTo>
                  <a:pt x="774" y="10597"/>
                  <a:pt x="761" y="10600"/>
                  <a:pt x="744" y="10603"/>
                </a:cubicBezTo>
                <a:cubicBezTo>
                  <a:pt x="741" y="10632"/>
                  <a:pt x="738" y="10661"/>
                  <a:pt x="731" y="10691"/>
                </a:cubicBezTo>
                <a:close/>
                <a:moveTo>
                  <a:pt x="790" y="10678"/>
                </a:moveTo>
                <a:cubicBezTo>
                  <a:pt x="803" y="10671"/>
                  <a:pt x="819" y="10668"/>
                  <a:pt x="832" y="10665"/>
                </a:cubicBezTo>
                <a:cubicBezTo>
                  <a:pt x="835" y="10635"/>
                  <a:pt x="841" y="10606"/>
                  <a:pt x="845" y="10577"/>
                </a:cubicBezTo>
                <a:cubicBezTo>
                  <a:pt x="829" y="10580"/>
                  <a:pt x="816" y="10584"/>
                  <a:pt x="799" y="10587"/>
                </a:cubicBezTo>
                <a:cubicBezTo>
                  <a:pt x="796" y="10616"/>
                  <a:pt x="793" y="10645"/>
                  <a:pt x="790" y="10678"/>
                </a:cubicBezTo>
                <a:close/>
                <a:moveTo>
                  <a:pt x="845" y="10661"/>
                </a:moveTo>
                <a:cubicBezTo>
                  <a:pt x="861" y="10658"/>
                  <a:pt x="874" y="10652"/>
                  <a:pt x="890" y="10648"/>
                </a:cubicBezTo>
                <a:cubicBezTo>
                  <a:pt x="893" y="10619"/>
                  <a:pt x="897" y="10590"/>
                  <a:pt x="900" y="10561"/>
                </a:cubicBezTo>
                <a:cubicBezTo>
                  <a:pt x="884" y="10564"/>
                  <a:pt x="871" y="10568"/>
                  <a:pt x="854" y="10574"/>
                </a:cubicBezTo>
                <a:cubicBezTo>
                  <a:pt x="851" y="10603"/>
                  <a:pt x="848" y="10632"/>
                  <a:pt x="845" y="10661"/>
                </a:cubicBezTo>
                <a:close/>
                <a:moveTo>
                  <a:pt x="900" y="10645"/>
                </a:moveTo>
                <a:cubicBezTo>
                  <a:pt x="916" y="10642"/>
                  <a:pt x="932" y="10639"/>
                  <a:pt x="945" y="10632"/>
                </a:cubicBezTo>
                <a:cubicBezTo>
                  <a:pt x="948" y="10603"/>
                  <a:pt x="952" y="10574"/>
                  <a:pt x="955" y="10545"/>
                </a:cubicBezTo>
                <a:cubicBezTo>
                  <a:pt x="942" y="10551"/>
                  <a:pt x="926" y="10555"/>
                  <a:pt x="913" y="10558"/>
                </a:cubicBezTo>
                <a:cubicBezTo>
                  <a:pt x="909" y="10587"/>
                  <a:pt x="903" y="10616"/>
                  <a:pt x="900" y="10645"/>
                </a:cubicBezTo>
                <a:close/>
                <a:moveTo>
                  <a:pt x="958" y="10629"/>
                </a:moveTo>
                <a:cubicBezTo>
                  <a:pt x="971" y="10626"/>
                  <a:pt x="987" y="10623"/>
                  <a:pt x="1003" y="10619"/>
                </a:cubicBezTo>
                <a:cubicBezTo>
                  <a:pt x="1007" y="10590"/>
                  <a:pt x="1010" y="10561"/>
                  <a:pt x="1013" y="10532"/>
                </a:cubicBezTo>
                <a:cubicBezTo>
                  <a:pt x="997" y="10535"/>
                  <a:pt x="981" y="10538"/>
                  <a:pt x="968" y="10542"/>
                </a:cubicBezTo>
                <a:cubicBezTo>
                  <a:pt x="965" y="10571"/>
                  <a:pt x="961" y="10600"/>
                  <a:pt x="958" y="10629"/>
                </a:cubicBezTo>
                <a:close/>
                <a:moveTo>
                  <a:pt x="1013" y="10616"/>
                </a:moveTo>
                <a:cubicBezTo>
                  <a:pt x="1029" y="10613"/>
                  <a:pt x="1042" y="10606"/>
                  <a:pt x="1058" y="10603"/>
                </a:cubicBezTo>
                <a:cubicBezTo>
                  <a:pt x="1062" y="10574"/>
                  <a:pt x="1065" y="10545"/>
                  <a:pt x="1068" y="10516"/>
                </a:cubicBezTo>
                <a:cubicBezTo>
                  <a:pt x="1052" y="10519"/>
                  <a:pt x="1039" y="10522"/>
                  <a:pt x="1023" y="10529"/>
                </a:cubicBezTo>
                <a:cubicBezTo>
                  <a:pt x="1020" y="10558"/>
                  <a:pt x="1016" y="10587"/>
                  <a:pt x="1013" y="10616"/>
                </a:cubicBezTo>
                <a:close/>
                <a:moveTo>
                  <a:pt x="1071" y="10600"/>
                </a:moveTo>
                <a:cubicBezTo>
                  <a:pt x="1084" y="10597"/>
                  <a:pt x="1100" y="10593"/>
                  <a:pt x="1117" y="10587"/>
                </a:cubicBezTo>
                <a:cubicBezTo>
                  <a:pt x="1117" y="10558"/>
                  <a:pt x="1120" y="10529"/>
                  <a:pt x="1123" y="10500"/>
                </a:cubicBezTo>
                <a:cubicBezTo>
                  <a:pt x="1110" y="10506"/>
                  <a:pt x="1094" y="10509"/>
                  <a:pt x="1081" y="10513"/>
                </a:cubicBezTo>
                <a:cubicBezTo>
                  <a:pt x="1078" y="10542"/>
                  <a:pt x="1075" y="10571"/>
                  <a:pt x="1071" y="10600"/>
                </a:cubicBezTo>
                <a:close/>
                <a:moveTo>
                  <a:pt x="1126" y="10584"/>
                </a:moveTo>
                <a:cubicBezTo>
                  <a:pt x="1143" y="10580"/>
                  <a:pt x="1155" y="10577"/>
                  <a:pt x="1172" y="10574"/>
                </a:cubicBezTo>
                <a:cubicBezTo>
                  <a:pt x="1175" y="10545"/>
                  <a:pt x="1178" y="10516"/>
                  <a:pt x="1181" y="10487"/>
                </a:cubicBezTo>
                <a:cubicBezTo>
                  <a:pt x="1165" y="10490"/>
                  <a:pt x="1152" y="10493"/>
                  <a:pt x="1136" y="10496"/>
                </a:cubicBezTo>
                <a:cubicBezTo>
                  <a:pt x="1133" y="10525"/>
                  <a:pt x="1130" y="10555"/>
                  <a:pt x="1126" y="10584"/>
                </a:cubicBezTo>
                <a:close/>
                <a:moveTo>
                  <a:pt x="1185" y="10571"/>
                </a:moveTo>
                <a:cubicBezTo>
                  <a:pt x="1198" y="10568"/>
                  <a:pt x="1214" y="10561"/>
                  <a:pt x="1230" y="10558"/>
                </a:cubicBezTo>
                <a:cubicBezTo>
                  <a:pt x="1230" y="10529"/>
                  <a:pt x="1233" y="10500"/>
                  <a:pt x="1236" y="10470"/>
                </a:cubicBezTo>
                <a:cubicBezTo>
                  <a:pt x="1223" y="10474"/>
                  <a:pt x="1207" y="10477"/>
                  <a:pt x="1191" y="10483"/>
                </a:cubicBezTo>
                <a:cubicBezTo>
                  <a:pt x="1191" y="10513"/>
                  <a:pt x="1188" y="10542"/>
                  <a:pt x="1185" y="10571"/>
                </a:cubicBezTo>
                <a:close/>
                <a:moveTo>
                  <a:pt x="1240" y="10555"/>
                </a:moveTo>
                <a:cubicBezTo>
                  <a:pt x="1256" y="10551"/>
                  <a:pt x="1272" y="10548"/>
                  <a:pt x="1285" y="10542"/>
                </a:cubicBezTo>
                <a:cubicBezTo>
                  <a:pt x="1288" y="10513"/>
                  <a:pt x="1291" y="10483"/>
                  <a:pt x="1295" y="10454"/>
                </a:cubicBezTo>
                <a:cubicBezTo>
                  <a:pt x="1278" y="10461"/>
                  <a:pt x="1262" y="10464"/>
                  <a:pt x="1249" y="10467"/>
                </a:cubicBezTo>
                <a:cubicBezTo>
                  <a:pt x="1246" y="10496"/>
                  <a:pt x="1243" y="10525"/>
                  <a:pt x="1240" y="10555"/>
                </a:cubicBezTo>
                <a:close/>
                <a:moveTo>
                  <a:pt x="1298" y="10538"/>
                </a:moveTo>
                <a:cubicBezTo>
                  <a:pt x="1314" y="10535"/>
                  <a:pt x="1327" y="10532"/>
                  <a:pt x="1343" y="10529"/>
                </a:cubicBezTo>
                <a:cubicBezTo>
                  <a:pt x="1346" y="10500"/>
                  <a:pt x="1346" y="10470"/>
                  <a:pt x="1350" y="10441"/>
                </a:cubicBezTo>
                <a:cubicBezTo>
                  <a:pt x="1337" y="10445"/>
                  <a:pt x="1321" y="10448"/>
                  <a:pt x="1304" y="10451"/>
                </a:cubicBezTo>
                <a:cubicBezTo>
                  <a:pt x="1304" y="10480"/>
                  <a:pt x="1301" y="10509"/>
                  <a:pt x="1298" y="10538"/>
                </a:cubicBezTo>
                <a:close/>
                <a:moveTo>
                  <a:pt x="1356" y="10525"/>
                </a:moveTo>
                <a:cubicBezTo>
                  <a:pt x="1369" y="10519"/>
                  <a:pt x="1385" y="10516"/>
                  <a:pt x="1401" y="10513"/>
                </a:cubicBezTo>
                <a:cubicBezTo>
                  <a:pt x="1401" y="10483"/>
                  <a:pt x="1405" y="10454"/>
                  <a:pt x="1408" y="10425"/>
                </a:cubicBezTo>
                <a:cubicBezTo>
                  <a:pt x="1392" y="10428"/>
                  <a:pt x="1376" y="10432"/>
                  <a:pt x="1363" y="10438"/>
                </a:cubicBezTo>
                <a:cubicBezTo>
                  <a:pt x="1359" y="10467"/>
                  <a:pt x="1356" y="10496"/>
                  <a:pt x="1356" y="10525"/>
                </a:cubicBezTo>
                <a:close/>
                <a:moveTo>
                  <a:pt x="1414" y="10509"/>
                </a:moveTo>
                <a:cubicBezTo>
                  <a:pt x="1427" y="10506"/>
                  <a:pt x="1444" y="10500"/>
                  <a:pt x="1456" y="10496"/>
                </a:cubicBezTo>
                <a:cubicBezTo>
                  <a:pt x="1460" y="10467"/>
                  <a:pt x="1463" y="10438"/>
                  <a:pt x="1463" y="10409"/>
                </a:cubicBezTo>
                <a:cubicBezTo>
                  <a:pt x="1450" y="10412"/>
                  <a:pt x="1434" y="10419"/>
                  <a:pt x="1421" y="10422"/>
                </a:cubicBezTo>
                <a:cubicBezTo>
                  <a:pt x="1418" y="10451"/>
                  <a:pt x="1414" y="10480"/>
                  <a:pt x="1414" y="10509"/>
                </a:cubicBezTo>
                <a:close/>
                <a:moveTo>
                  <a:pt x="1469" y="10493"/>
                </a:moveTo>
                <a:cubicBezTo>
                  <a:pt x="1486" y="10490"/>
                  <a:pt x="1502" y="10487"/>
                  <a:pt x="1515" y="10480"/>
                </a:cubicBezTo>
                <a:cubicBezTo>
                  <a:pt x="1518" y="10451"/>
                  <a:pt x="1518" y="10422"/>
                  <a:pt x="1521" y="10393"/>
                </a:cubicBezTo>
                <a:cubicBezTo>
                  <a:pt x="1505" y="10399"/>
                  <a:pt x="1492" y="10402"/>
                  <a:pt x="1476" y="10406"/>
                </a:cubicBezTo>
                <a:cubicBezTo>
                  <a:pt x="1476" y="10435"/>
                  <a:pt x="1473" y="10464"/>
                  <a:pt x="1469" y="10493"/>
                </a:cubicBezTo>
                <a:close/>
                <a:moveTo>
                  <a:pt x="1528" y="10477"/>
                </a:moveTo>
                <a:cubicBezTo>
                  <a:pt x="1550" y="10474"/>
                  <a:pt x="1573" y="10467"/>
                  <a:pt x="1596" y="10461"/>
                </a:cubicBezTo>
                <a:cubicBezTo>
                  <a:pt x="1599" y="10432"/>
                  <a:pt x="1599" y="10402"/>
                  <a:pt x="1602" y="10373"/>
                </a:cubicBezTo>
                <a:cubicBezTo>
                  <a:pt x="1579" y="10380"/>
                  <a:pt x="1557" y="10386"/>
                  <a:pt x="1534" y="10390"/>
                </a:cubicBezTo>
                <a:cubicBezTo>
                  <a:pt x="1531" y="10419"/>
                  <a:pt x="1531" y="10448"/>
                  <a:pt x="1528" y="10477"/>
                </a:cubicBezTo>
                <a:close/>
                <a:moveTo>
                  <a:pt x="1906" y="10668"/>
                </a:moveTo>
                <a:cubicBezTo>
                  <a:pt x="1906" y="10668"/>
                  <a:pt x="1923" y="10830"/>
                  <a:pt x="1906" y="10992"/>
                </a:cubicBezTo>
                <a:cubicBezTo>
                  <a:pt x="1887" y="11153"/>
                  <a:pt x="1868" y="11273"/>
                  <a:pt x="1868" y="11273"/>
                </a:cubicBezTo>
                <a:cubicBezTo>
                  <a:pt x="1926" y="11205"/>
                  <a:pt x="2295" y="10881"/>
                  <a:pt x="2321" y="10865"/>
                </a:cubicBezTo>
                <a:cubicBezTo>
                  <a:pt x="2317" y="10810"/>
                  <a:pt x="2317" y="10810"/>
                  <a:pt x="2317" y="10810"/>
                </a:cubicBezTo>
                <a:cubicBezTo>
                  <a:pt x="2317" y="10810"/>
                  <a:pt x="2117" y="10820"/>
                  <a:pt x="1906" y="10668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3" name="Freeform 11"/>
          <p:cNvSpPr>
            <a:spLocks noEditPoints="1"/>
          </p:cNvSpPr>
          <p:nvPr/>
        </p:nvSpPr>
        <p:spPr bwMode="auto">
          <a:xfrm>
            <a:off x="5544813" y="771928"/>
            <a:ext cx="1478812" cy="1907040"/>
          </a:xfrm>
          <a:custGeom>
            <a:avLst/>
            <a:gdLst/>
            <a:ahLst/>
            <a:cxnLst>
              <a:cxn ang="0">
                <a:pos x="12801" y="553"/>
              </a:cxn>
              <a:cxn ang="0">
                <a:pos x="13232" y="563"/>
              </a:cxn>
              <a:cxn ang="0">
                <a:pos x="13096" y="1191"/>
              </a:cxn>
              <a:cxn ang="0">
                <a:pos x="12834" y="1877"/>
              </a:cxn>
              <a:cxn ang="0">
                <a:pos x="12216" y="2472"/>
              </a:cxn>
              <a:cxn ang="0">
                <a:pos x="11393" y="2799"/>
              </a:cxn>
              <a:cxn ang="0">
                <a:pos x="10956" y="2194"/>
              </a:cxn>
              <a:cxn ang="0">
                <a:pos x="11193" y="1530"/>
              </a:cxn>
              <a:cxn ang="0">
                <a:pos x="11481" y="935"/>
              </a:cxn>
              <a:cxn ang="0">
                <a:pos x="11914" y="566"/>
              </a:cxn>
              <a:cxn ang="0">
                <a:pos x="12824" y="673"/>
              </a:cxn>
              <a:cxn ang="0">
                <a:pos x="12455" y="456"/>
              </a:cxn>
              <a:cxn ang="0">
                <a:pos x="12384" y="2094"/>
              </a:cxn>
              <a:cxn ang="0">
                <a:pos x="12808" y="1624"/>
              </a:cxn>
              <a:cxn ang="0">
                <a:pos x="13076" y="977"/>
              </a:cxn>
              <a:cxn ang="0">
                <a:pos x="11131" y="1767"/>
              </a:cxn>
              <a:cxn ang="0">
                <a:pos x="11562" y="1097"/>
              </a:cxn>
              <a:cxn ang="0">
                <a:pos x="11970" y="682"/>
              </a:cxn>
              <a:cxn ang="0">
                <a:pos x="12102" y="650"/>
              </a:cxn>
              <a:cxn ang="0">
                <a:pos x="11720" y="1042"/>
              </a:cxn>
              <a:cxn ang="0">
                <a:pos x="11303" y="1699"/>
              </a:cxn>
              <a:cxn ang="0">
                <a:pos x="12241" y="501"/>
              </a:cxn>
              <a:cxn ang="0">
                <a:pos x="11889" y="1077"/>
              </a:cxn>
              <a:cxn ang="0">
                <a:pos x="11461" y="1530"/>
              </a:cxn>
              <a:cxn ang="0">
                <a:pos x="11147" y="2068"/>
              </a:cxn>
              <a:cxn ang="0">
                <a:pos x="11976" y="996"/>
              </a:cxn>
              <a:cxn ang="0">
                <a:pos x="11694" y="1375"/>
              </a:cxn>
              <a:cxn ang="0">
                <a:pos x="11261" y="2081"/>
              </a:cxn>
              <a:cxn ang="0">
                <a:pos x="12173" y="877"/>
              </a:cxn>
              <a:cxn ang="0">
                <a:pos x="11801" y="1385"/>
              </a:cxn>
              <a:cxn ang="0">
                <a:pos x="11497" y="1929"/>
              </a:cxn>
              <a:cxn ang="0">
                <a:pos x="12377" y="741"/>
              </a:cxn>
              <a:cxn ang="0">
                <a:pos x="12028" y="1349"/>
              </a:cxn>
              <a:cxn ang="0">
                <a:pos x="11594" y="1831"/>
              </a:cxn>
              <a:cxn ang="0">
                <a:pos x="12478" y="754"/>
              </a:cxn>
              <a:cxn ang="0">
                <a:pos x="12232" y="1220"/>
              </a:cxn>
              <a:cxn ang="0">
                <a:pos x="11834" y="1666"/>
              </a:cxn>
              <a:cxn ang="0">
                <a:pos x="12685" y="725"/>
              </a:cxn>
              <a:cxn ang="0">
                <a:pos x="12316" y="1139"/>
              </a:cxn>
              <a:cxn ang="0">
                <a:pos x="12067" y="1628"/>
              </a:cxn>
              <a:cxn ang="0">
                <a:pos x="11636" y="2252"/>
              </a:cxn>
              <a:cxn ang="0">
                <a:pos x="12523" y="996"/>
              </a:cxn>
              <a:cxn ang="0">
                <a:pos x="12173" y="1641"/>
              </a:cxn>
              <a:cxn ang="0">
                <a:pos x="11736" y="2152"/>
              </a:cxn>
              <a:cxn ang="0">
                <a:pos x="12737" y="964"/>
              </a:cxn>
              <a:cxn ang="0">
                <a:pos x="12261" y="1550"/>
              </a:cxn>
              <a:cxn ang="0">
                <a:pos x="11979" y="1974"/>
              </a:cxn>
              <a:cxn ang="0">
                <a:pos x="12837" y="977"/>
              </a:cxn>
              <a:cxn ang="0">
                <a:pos x="12468" y="1414"/>
              </a:cxn>
              <a:cxn ang="0">
                <a:pos x="12089" y="1987"/>
              </a:cxn>
              <a:cxn ang="0">
                <a:pos x="12911" y="899"/>
              </a:cxn>
              <a:cxn ang="0">
                <a:pos x="12678" y="1262"/>
              </a:cxn>
              <a:cxn ang="0">
                <a:pos x="12329" y="1945"/>
              </a:cxn>
              <a:cxn ang="0">
                <a:pos x="13093" y="783"/>
              </a:cxn>
              <a:cxn ang="0">
                <a:pos x="12895" y="1229"/>
              </a:cxn>
              <a:cxn ang="0">
                <a:pos x="12416" y="1851"/>
              </a:cxn>
              <a:cxn ang="0">
                <a:pos x="12135" y="2301"/>
              </a:cxn>
              <a:cxn ang="0">
                <a:pos x="2185" y="16888"/>
              </a:cxn>
              <a:cxn ang="0">
                <a:pos x="9752" y="15824"/>
              </a:cxn>
              <a:cxn ang="0">
                <a:pos x="11448" y="3214"/>
              </a:cxn>
              <a:cxn ang="0">
                <a:pos x="10212" y="3029"/>
              </a:cxn>
              <a:cxn ang="0">
                <a:pos x="3748" y="2777"/>
              </a:cxn>
            </a:cxnLst>
            <a:rect l="0" t="0" r="r" b="b"/>
            <a:pathLst>
              <a:path w="13827" h="17824">
                <a:moveTo>
                  <a:pt x="12335" y="375"/>
                </a:moveTo>
                <a:cubicBezTo>
                  <a:pt x="12329" y="381"/>
                  <a:pt x="12326" y="388"/>
                  <a:pt x="12322" y="394"/>
                </a:cubicBezTo>
                <a:cubicBezTo>
                  <a:pt x="12342" y="401"/>
                  <a:pt x="12361" y="407"/>
                  <a:pt x="12384" y="414"/>
                </a:cubicBezTo>
                <a:cubicBezTo>
                  <a:pt x="12403" y="388"/>
                  <a:pt x="12419" y="365"/>
                  <a:pt x="12439" y="339"/>
                </a:cubicBezTo>
                <a:cubicBezTo>
                  <a:pt x="12406" y="349"/>
                  <a:pt x="12371" y="362"/>
                  <a:pt x="12335" y="375"/>
                </a:cubicBezTo>
                <a:close/>
                <a:moveTo>
                  <a:pt x="12471" y="330"/>
                </a:moveTo>
                <a:cubicBezTo>
                  <a:pt x="12504" y="320"/>
                  <a:pt x="12536" y="313"/>
                  <a:pt x="12565" y="307"/>
                </a:cubicBezTo>
                <a:cubicBezTo>
                  <a:pt x="12533" y="352"/>
                  <a:pt x="12497" y="398"/>
                  <a:pt x="12465" y="443"/>
                </a:cubicBezTo>
                <a:cubicBezTo>
                  <a:pt x="12445" y="433"/>
                  <a:pt x="12426" y="427"/>
                  <a:pt x="12403" y="420"/>
                </a:cubicBezTo>
                <a:cubicBezTo>
                  <a:pt x="12426" y="391"/>
                  <a:pt x="12449" y="359"/>
                  <a:pt x="12471" y="330"/>
                </a:cubicBezTo>
                <a:close/>
                <a:moveTo>
                  <a:pt x="12591" y="304"/>
                </a:moveTo>
                <a:cubicBezTo>
                  <a:pt x="12559" y="352"/>
                  <a:pt x="12523" y="401"/>
                  <a:pt x="12487" y="449"/>
                </a:cubicBezTo>
                <a:cubicBezTo>
                  <a:pt x="12507" y="456"/>
                  <a:pt x="12529" y="462"/>
                  <a:pt x="12549" y="469"/>
                </a:cubicBezTo>
                <a:cubicBezTo>
                  <a:pt x="12591" y="411"/>
                  <a:pt x="12633" y="352"/>
                  <a:pt x="12675" y="297"/>
                </a:cubicBezTo>
                <a:cubicBezTo>
                  <a:pt x="12649" y="297"/>
                  <a:pt x="12620" y="301"/>
                  <a:pt x="12591" y="304"/>
                </a:cubicBezTo>
                <a:close/>
                <a:moveTo>
                  <a:pt x="12701" y="294"/>
                </a:moveTo>
                <a:cubicBezTo>
                  <a:pt x="12724" y="294"/>
                  <a:pt x="12750" y="297"/>
                  <a:pt x="12772" y="301"/>
                </a:cubicBezTo>
                <a:cubicBezTo>
                  <a:pt x="12727" y="365"/>
                  <a:pt x="12682" y="430"/>
                  <a:pt x="12633" y="495"/>
                </a:cubicBezTo>
                <a:cubicBezTo>
                  <a:pt x="12614" y="488"/>
                  <a:pt x="12591" y="482"/>
                  <a:pt x="12572" y="475"/>
                </a:cubicBezTo>
                <a:cubicBezTo>
                  <a:pt x="12614" y="414"/>
                  <a:pt x="12656" y="356"/>
                  <a:pt x="12701" y="294"/>
                </a:cubicBezTo>
                <a:close/>
                <a:moveTo>
                  <a:pt x="12795" y="304"/>
                </a:moveTo>
                <a:cubicBezTo>
                  <a:pt x="12818" y="307"/>
                  <a:pt x="12840" y="310"/>
                  <a:pt x="12863" y="317"/>
                </a:cubicBezTo>
                <a:cubicBezTo>
                  <a:pt x="12814" y="385"/>
                  <a:pt x="12766" y="453"/>
                  <a:pt x="12717" y="524"/>
                </a:cubicBezTo>
                <a:cubicBezTo>
                  <a:pt x="12698" y="517"/>
                  <a:pt x="12675" y="511"/>
                  <a:pt x="12652" y="504"/>
                </a:cubicBezTo>
                <a:cubicBezTo>
                  <a:pt x="12701" y="436"/>
                  <a:pt x="12750" y="368"/>
                  <a:pt x="12795" y="304"/>
                </a:cubicBezTo>
                <a:close/>
                <a:moveTo>
                  <a:pt x="12882" y="320"/>
                </a:moveTo>
                <a:cubicBezTo>
                  <a:pt x="12837" y="391"/>
                  <a:pt x="12788" y="459"/>
                  <a:pt x="12740" y="530"/>
                </a:cubicBezTo>
                <a:cubicBezTo>
                  <a:pt x="12759" y="537"/>
                  <a:pt x="12782" y="543"/>
                  <a:pt x="12801" y="553"/>
                </a:cubicBezTo>
                <a:cubicBezTo>
                  <a:pt x="12850" y="479"/>
                  <a:pt x="12898" y="407"/>
                  <a:pt x="12947" y="339"/>
                </a:cubicBezTo>
                <a:cubicBezTo>
                  <a:pt x="12924" y="333"/>
                  <a:pt x="12905" y="326"/>
                  <a:pt x="12882" y="320"/>
                </a:cubicBezTo>
                <a:close/>
                <a:moveTo>
                  <a:pt x="12966" y="346"/>
                </a:moveTo>
                <a:cubicBezTo>
                  <a:pt x="12921" y="414"/>
                  <a:pt x="12873" y="485"/>
                  <a:pt x="12824" y="559"/>
                </a:cubicBezTo>
                <a:cubicBezTo>
                  <a:pt x="12843" y="566"/>
                  <a:pt x="12866" y="572"/>
                  <a:pt x="12885" y="579"/>
                </a:cubicBezTo>
                <a:cubicBezTo>
                  <a:pt x="12934" y="508"/>
                  <a:pt x="12983" y="436"/>
                  <a:pt x="13028" y="368"/>
                </a:cubicBezTo>
                <a:cubicBezTo>
                  <a:pt x="13015" y="362"/>
                  <a:pt x="12999" y="356"/>
                  <a:pt x="12986" y="349"/>
                </a:cubicBezTo>
                <a:cubicBezTo>
                  <a:pt x="12979" y="349"/>
                  <a:pt x="12973" y="346"/>
                  <a:pt x="12966" y="346"/>
                </a:cubicBezTo>
                <a:close/>
                <a:moveTo>
                  <a:pt x="13047" y="375"/>
                </a:moveTo>
                <a:cubicBezTo>
                  <a:pt x="13067" y="385"/>
                  <a:pt x="13086" y="398"/>
                  <a:pt x="13102" y="411"/>
                </a:cubicBezTo>
                <a:cubicBezTo>
                  <a:pt x="13060" y="475"/>
                  <a:pt x="13015" y="540"/>
                  <a:pt x="12973" y="608"/>
                </a:cubicBezTo>
                <a:cubicBezTo>
                  <a:pt x="12950" y="602"/>
                  <a:pt x="12928" y="595"/>
                  <a:pt x="12908" y="585"/>
                </a:cubicBezTo>
                <a:cubicBezTo>
                  <a:pt x="12953" y="514"/>
                  <a:pt x="13002" y="446"/>
                  <a:pt x="13047" y="375"/>
                </a:cubicBezTo>
                <a:close/>
                <a:moveTo>
                  <a:pt x="13119" y="420"/>
                </a:moveTo>
                <a:cubicBezTo>
                  <a:pt x="13135" y="436"/>
                  <a:pt x="13151" y="449"/>
                  <a:pt x="13167" y="466"/>
                </a:cubicBezTo>
                <a:cubicBezTo>
                  <a:pt x="13132" y="524"/>
                  <a:pt x="13093" y="579"/>
                  <a:pt x="13057" y="634"/>
                </a:cubicBezTo>
                <a:cubicBezTo>
                  <a:pt x="13034" y="627"/>
                  <a:pt x="13015" y="621"/>
                  <a:pt x="12992" y="614"/>
                </a:cubicBezTo>
                <a:cubicBezTo>
                  <a:pt x="13034" y="550"/>
                  <a:pt x="13076" y="485"/>
                  <a:pt x="13119" y="420"/>
                </a:cubicBezTo>
                <a:close/>
                <a:moveTo>
                  <a:pt x="13180" y="482"/>
                </a:moveTo>
                <a:cubicBezTo>
                  <a:pt x="13148" y="537"/>
                  <a:pt x="13112" y="589"/>
                  <a:pt x="13076" y="644"/>
                </a:cubicBezTo>
                <a:cubicBezTo>
                  <a:pt x="13099" y="650"/>
                  <a:pt x="13122" y="657"/>
                  <a:pt x="13141" y="663"/>
                </a:cubicBezTo>
                <a:cubicBezTo>
                  <a:pt x="13167" y="621"/>
                  <a:pt x="13193" y="582"/>
                  <a:pt x="13219" y="540"/>
                </a:cubicBezTo>
                <a:cubicBezTo>
                  <a:pt x="13209" y="521"/>
                  <a:pt x="13196" y="501"/>
                  <a:pt x="13180" y="482"/>
                </a:cubicBezTo>
                <a:close/>
                <a:moveTo>
                  <a:pt x="13232" y="563"/>
                </a:moveTo>
                <a:cubicBezTo>
                  <a:pt x="13209" y="598"/>
                  <a:pt x="13187" y="634"/>
                  <a:pt x="13164" y="670"/>
                </a:cubicBezTo>
                <a:cubicBezTo>
                  <a:pt x="13187" y="676"/>
                  <a:pt x="13206" y="686"/>
                  <a:pt x="13229" y="692"/>
                </a:cubicBezTo>
                <a:cubicBezTo>
                  <a:pt x="13242" y="673"/>
                  <a:pt x="13251" y="653"/>
                  <a:pt x="13264" y="634"/>
                </a:cubicBezTo>
                <a:cubicBezTo>
                  <a:pt x="13254" y="611"/>
                  <a:pt x="13245" y="585"/>
                  <a:pt x="13232" y="563"/>
                </a:cubicBezTo>
                <a:close/>
                <a:moveTo>
                  <a:pt x="13271" y="663"/>
                </a:moveTo>
                <a:cubicBezTo>
                  <a:pt x="13277" y="679"/>
                  <a:pt x="13280" y="695"/>
                  <a:pt x="13284" y="712"/>
                </a:cubicBezTo>
                <a:cubicBezTo>
                  <a:pt x="13274" y="705"/>
                  <a:pt x="13261" y="702"/>
                  <a:pt x="13248" y="699"/>
                </a:cubicBezTo>
                <a:cubicBezTo>
                  <a:pt x="13258" y="686"/>
                  <a:pt x="13264" y="676"/>
                  <a:pt x="13271" y="663"/>
                </a:cubicBezTo>
                <a:close/>
                <a:moveTo>
                  <a:pt x="13300" y="854"/>
                </a:moveTo>
                <a:cubicBezTo>
                  <a:pt x="13287" y="873"/>
                  <a:pt x="13274" y="896"/>
                  <a:pt x="13261" y="915"/>
                </a:cubicBezTo>
                <a:cubicBezTo>
                  <a:pt x="13274" y="922"/>
                  <a:pt x="13287" y="925"/>
                  <a:pt x="13297" y="928"/>
                </a:cubicBezTo>
                <a:cubicBezTo>
                  <a:pt x="13300" y="903"/>
                  <a:pt x="13300" y="880"/>
                  <a:pt x="13300" y="854"/>
                </a:cubicBezTo>
                <a:close/>
                <a:moveTo>
                  <a:pt x="13297" y="948"/>
                </a:moveTo>
                <a:cubicBezTo>
                  <a:pt x="13280" y="945"/>
                  <a:pt x="13267" y="938"/>
                  <a:pt x="13251" y="935"/>
                </a:cubicBezTo>
                <a:cubicBezTo>
                  <a:pt x="13238" y="958"/>
                  <a:pt x="13225" y="977"/>
                  <a:pt x="13212" y="1000"/>
                </a:cubicBezTo>
                <a:cubicBezTo>
                  <a:pt x="13235" y="1009"/>
                  <a:pt x="13258" y="1016"/>
                  <a:pt x="13284" y="1022"/>
                </a:cubicBezTo>
                <a:cubicBezTo>
                  <a:pt x="13284" y="1022"/>
                  <a:pt x="13284" y="1019"/>
                  <a:pt x="13284" y="1016"/>
                </a:cubicBezTo>
                <a:cubicBezTo>
                  <a:pt x="13290" y="996"/>
                  <a:pt x="13293" y="971"/>
                  <a:pt x="13297" y="948"/>
                </a:cubicBezTo>
                <a:close/>
                <a:moveTo>
                  <a:pt x="13277" y="1045"/>
                </a:moveTo>
                <a:cubicBezTo>
                  <a:pt x="13271" y="1068"/>
                  <a:pt x="13264" y="1094"/>
                  <a:pt x="13258" y="1119"/>
                </a:cubicBezTo>
                <a:cubicBezTo>
                  <a:pt x="13225" y="1106"/>
                  <a:pt x="13193" y="1097"/>
                  <a:pt x="13161" y="1087"/>
                </a:cubicBezTo>
                <a:cubicBezTo>
                  <a:pt x="13174" y="1061"/>
                  <a:pt x="13187" y="1042"/>
                  <a:pt x="13199" y="1019"/>
                </a:cubicBezTo>
                <a:cubicBezTo>
                  <a:pt x="13225" y="1026"/>
                  <a:pt x="13251" y="1035"/>
                  <a:pt x="13277" y="1045"/>
                </a:cubicBezTo>
                <a:close/>
                <a:moveTo>
                  <a:pt x="13251" y="1139"/>
                </a:moveTo>
                <a:cubicBezTo>
                  <a:pt x="13216" y="1126"/>
                  <a:pt x="13183" y="1116"/>
                  <a:pt x="13148" y="1103"/>
                </a:cubicBezTo>
                <a:cubicBezTo>
                  <a:pt x="13135" y="1126"/>
                  <a:pt x="13122" y="1149"/>
                  <a:pt x="13109" y="1171"/>
                </a:cubicBezTo>
                <a:cubicBezTo>
                  <a:pt x="13148" y="1187"/>
                  <a:pt x="13187" y="1200"/>
                  <a:pt x="13225" y="1213"/>
                </a:cubicBezTo>
                <a:cubicBezTo>
                  <a:pt x="13235" y="1187"/>
                  <a:pt x="13242" y="1161"/>
                  <a:pt x="13251" y="1139"/>
                </a:cubicBezTo>
                <a:close/>
                <a:moveTo>
                  <a:pt x="13219" y="1233"/>
                </a:moveTo>
                <a:cubicBezTo>
                  <a:pt x="13209" y="1255"/>
                  <a:pt x="13196" y="1281"/>
                  <a:pt x="13187" y="1307"/>
                </a:cubicBezTo>
                <a:cubicBezTo>
                  <a:pt x="13141" y="1291"/>
                  <a:pt x="13099" y="1275"/>
                  <a:pt x="13054" y="1262"/>
                </a:cubicBezTo>
                <a:cubicBezTo>
                  <a:pt x="13070" y="1239"/>
                  <a:pt x="13083" y="1213"/>
                  <a:pt x="13096" y="1191"/>
                </a:cubicBezTo>
                <a:cubicBezTo>
                  <a:pt x="13138" y="1204"/>
                  <a:pt x="13177" y="1220"/>
                  <a:pt x="13219" y="1233"/>
                </a:cubicBezTo>
                <a:close/>
                <a:moveTo>
                  <a:pt x="13177" y="1327"/>
                </a:moveTo>
                <a:cubicBezTo>
                  <a:pt x="13132" y="1310"/>
                  <a:pt x="13089" y="1294"/>
                  <a:pt x="13044" y="1281"/>
                </a:cubicBezTo>
                <a:cubicBezTo>
                  <a:pt x="13028" y="1304"/>
                  <a:pt x="13015" y="1327"/>
                  <a:pt x="12999" y="1352"/>
                </a:cubicBezTo>
                <a:cubicBezTo>
                  <a:pt x="13047" y="1369"/>
                  <a:pt x="13096" y="1385"/>
                  <a:pt x="13141" y="1401"/>
                </a:cubicBezTo>
                <a:cubicBezTo>
                  <a:pt x="13154" y="1375"/>
                  <a:pt x="13167" y="1352"/>
                  <a:pt x="13177" y="1327"/>
                </a:cubicBezTo>
                <a:close/>
                <a:moveTo>
                  <a:pt x="13132" y="1420"/>
                </a:moveTo>
                <a:cubicBezTo>
                  <a:pt x="13119" y="1446"/>
                  <a:pt x="13106" y="1469"/>
                  <a:pt x="13093" y="1495"/>
                </a:cubicBezTo>
                <a:cubicBezTo>
                  <a:pt x="13044" y="1479"/>
                  <a:pt x="12992" y="1459"/>
                  <a:pt x="12944" y="1443"/>
                </a:cubicBezTo>
                <a:cubicBezTo>
                  <a:pt x="12960" y="1420"/>
                  <a:pt x="12973" y="1395"/>
                  <a:pt x="12989" y="1372"/>
                </a:cubicBezTo>
                <a:cubicBezTo>
                  <a:pt x="13038" y="1388"/>
                  <a:pt x="13083" y="1404"/>
                  <a:pt x="13132" y="1420"/>
                </a:cubicBezTo>
                <a:close/>
                <a:moveTo>
                  <a:pt x="13080" y="1514"/>
                </a:moveTo>
                <a:cubicBezTo>
                  <a:pt x="13031" y="1498"/>
                  <a:pt x="12983" y="1482"/>
                  <a:pt x="12934" y="1462"/>
                </a:cubicBezTo>
                <a:cubicBezTo>
                  <a:pt x="12918" y="1488"/>
                  <a:pt x="12902" y="1514"/>
                  <a:pt x="12889" y="1537"/>
                </a:cubicBezTo>
                <a:cubicBezTo>
                  <a:pt x="12937" y="1556"/>
                  <a:pt x="12986" y="1573"/>
                  <a:pt x="13038" y="1589"/>
                </a:cubicBezTo>
                <a:cubicBezTo>
                  <a:pt x="13051" y="1566"/>
                  <a:pt x="13067" y="1540"/>
                  <a:pt x="13080" y="1514"/>
                </a:cubicBezTo>
                <a:close/>
                <a:moveTo>
                  <a:pt x="13025" y="1611"/>
                </a:moveTo>
                <a:cubicBezTo>
                  <a:pt x="13008" y="1634"/>
                  <a:pt x="12992" y="1660"/>
                  <a:pt x="12976" y="1686"/>
                </a:cubicBezTo>
                <a:cubicBezTo>
                  <a:pt x="12928" y="1666"/>
                  <a:pt x="12879" y="1650"/>
                  <a:pt x="12830" y="1634"/>
                </a:cubicBezTo>
                <a:cubicBezTo>
                  <a:pt x="12843" y="1608"/>
                  <a:pt x="12860" y="1582"/>
                  <a:pt x="12876" y="1556"/>
                </a:cubicBezTo>
                <a:cubicBezTo>
                  <a:pt x="12924" y="1576"/>
                  <a:pt x="12973" y="1592"/>
                  <a:pt x="13025" y="1611"/>
                </a:cubicBezTo>
                <a:close/>
                <a:moveTo>
                  <a:pt x="12960" y="1705"/>
                </a:moveTo>
                <a:cubicBezTo>
                  <a:pt x="12911" y="1689"/>
                  <a:pt x="12866" y="1673"/>
                  <a:pt x="12818" y="1653"/>
                </a:cubicBezTo>
                <a:cubicBezTo>
                  <a:pt x="12801" y="1679"/>
                  <a:pt x="12785" y="1705"/>
                  <a:pt x="12769" y="1731"/>
                </a:cubicBezTo>
                <a:cubicBezTo>
                  <a:pt x="12814" y="1747"/>
                  <a:pt x="12863" y="1764"/>
                  <a:pt x="12908" y="1780"/>
                </a:cubicBezTo>
                <a:cubicBezTo>
                  <a:pt x="12924" y="1757"/>
                  <a:pt x="12944" y="1731"/>
                  <a:pt x="12960" y="1705"/>
                </a:cubicBezTo>
                <a:close/>
                <a:moveTo>
                  <a:pt x="12892" y="1799"/>
                </a:moveTo>
                <a:cubicBezTo>
                  <a:pt x="12873" y="1825"/>
                  <a:pt x="12853" y="1851"/>
                  <a:pt x="12834" y="1877"/>
                </a:cubicBezTo>
                <a:cubicBezTo>
                  <a:pt x="12792" y="1861"/>
                  <a:pt x="12753" y="1848"/>
                  <a:pt x="12711" y="1831"/>
                </a:cubicBezTo>
                <a:cubicBezTo>
                  <a:pt x="12727" y="1806"/>
                  <a:pt x="12743" y="1780"/>
                  <a:pt x="12759" y="1754"/>
                </a:cubicBezTo>
                <a:cubicBezTo>
                  <a:pt x="12801" y="1770"/>
                  <a:pt x="12847" y="1786"/>
                  <a:pt x="12892" y="1799"/>
                </a:cubicBezTo>
                <a:close/>
                <a:moveTo>
                  <a:pt x="12818" y="1896"/>
                </a:moveTo>
                <a:cubicBezTo>
                  <a:pt x="12779" y="1883"/>
                  <a:pt x="12737" y="1867"/>
                  <a:pt x="12698" y="1854"/>
                </a:cubicBezTo>
                <a:cubicBezTo>
                  <a:pt x="12682" y="1880"/>
                  <a:pt x="12665" y="1906"/>
                  <a:pt x="12649" y="1935"/>
                </a:cubicBezTo>
                <a:cubicBezTo>
                  <a:pt x="12685" y="1948"/>
                  <a:pt x="12720" y="1961"/>
                  <a:pt x="12756" y="1974"/>
                </a:cubicBezTo>
                <a:cubicBezTo>
                  <a:pt x="12775" y="1948"/>
                  <a:pt x="12798" y="1922"/>
                  <a:pt x="12818" y="1896"/>
                </a:cubicBezTo>
                <a:close/>
                <a:moveTo>
                  <a:pt x="12737" y="1993"/>
                </a:moveTo>
                <a:cubicBezTo>
                  <a:pt x="12714" y="2019"/>
                  <a:pt x="12691" y="2045"/>
                  <a:pt x="12669" y="2068"/>
                </a:cubicBezTo>
                <a:cubicBezTo>
                  <a:pt x="12640" y="2058"/>
                  <a:pt x="12614" y="2048"/>
                  <a:pt x="12585" y="2039"/>
                </a:cubicBezTo>
                <a:cubicBezTo>
                  <a:pt x="12601" y="2009"/>
                  <a:pt x="12620" y="1984"/>
                  <a:pt x="12636" y="1954"/>
                </a:cubicBezTo>
                <a:cubicBezTo>
                  <a:pt x="12669" y="1967"/>
                  <a:pt x="12704" y="1980"/>
                  <a:pt x="12737" y="1993"/>
                </a:cubicBezTo>
                <a:close/>
                <a:moveTo>
                  <a:pt x="12649" y="2090"/>
                </a:moveTo>
                <a:cubicBezTo>
                  <a:pt x="12623" y="2081"/>
                  <a:pt x="12597" y="2071"/>
                  <a:pt x="12572" y="2061"/>
                </a:cubicBezTo>
                <a:cubicBezTo>
                  <a:pt x="12555" y="2090"/>
                  <a:pt x="12539" y="2116"/>
                  <a:pt x="12520" y="2145"/>
                </a:cubicBezTo>
                <a:cubicBezTo>
                  <a:pt x="12539" y="2152"/>
                  <a:pt x="12559" y="2158"/>
                  <a:pt x="12575" y="2165"/>
                </a:cubicBezTo>
                <a:cubicBezTo>
                  <a:pt x="12601" y="2139"/>
                  <a:pt x="12627" y="2116"/>
                  <a:pt x="12649" y="2090"/>
                </a:cubicBezTo>
                <a:close/>
                <a:moveTo>
                  <a:pt x="12555" y="2184"/>
                </a:moveTo>
                <a:cubicBezTo>
                  <a:pt x="12539" y="2181"/>
                  <a:pt x="12523" y="2175"/>
                  <a:pt x="12507" y="2168"/>
                </a:cubicBezTo>
                <a:cubicBezTo>
                  <a:pt x="12491" y="2197"/>
                  <a:pt x="12471" y="2226"/>
                  <a:pt x="12455" y="2255"/>
                </a:cubicBezTo>
                <a:cubicBezTo>
                  <a:pt x="12461" y="2255"/>
                  <a:pt x="12468" y="2259"/>
                  <a:pt x="12474" y="2262"/>
                </a:cubicBezTo>
                <a:cubicBezTo>
                  <a:pt x="12500" y="2236"/>
                  <a:pt x="12529" y="2210"/>
                  <a:pt x="12555" y="2184"/>
                </a:cubicBezTo>
                <a:close/>
                <a:moveTo>
                  <a:pt x="12452" y="2281"/>
                </a:moveTo>
                <a:cubicBezTo>
                  <a:pt x="12449" y="2281"/>
                  <a:pt x="12445" y="2278"/>
                  <a:pt x="12442" y="2278"/>
                </a:cubicBezTo>
                <a:cubicBezTo>
                  <a:pt x="12436" y="2288"/>
                  <a:pt x="12429" y="2298"/>
                  <a:pt x="12423" y="2307"/>
                </a:cubicBezTo>
                <a:cubicBezTo>
                  <a:pt x="12432" y="2301"/>
                  <a:pt x="12442" y="2291"/>
                  <a:pt x="12452" y="2281"/>
                </a:cubicBezTo>
                <a:close/>
                <a:moveTo>
                  <a:pt x="12216" y="2472"/>
                </a:moveTo>
                <a:cubicBezTo>
                  <a:pt x="12199" y="2466"/>
                  <a:pt x="12180" y="2459"/>
                  <a:pt x="12164" y="2450"/>
                </a:cubicBezTo>
                <a:cubicBezTo>
                  <a:pt x="12141" y="2485"/>
                  <a:pt x="12122" y="2518"/>
                  <a:pt x="12102" y="2550"/>
                </a:cubicBezTo>
                <a:cubicBezTo>
                  <a:pt x="12141" y="2524"/>
                  <a:pt x="12180" y="2498"/>
                  <a:pt x="12216" y="2472"/>
                </a:cubicBezTo>
                <a:close/>
                <a:moveTo>
                  <a:pt x="12021" y="2599"/>
                </a:moveTo>
                <a:cubicBezTo>
                  <a:pt x="11999" y="2592"/>
                  <a:pt x="11979" y="2582"/>
                  <a:pt x="11960" y="2576"/>
                </a:cubicBezTo>
                <a:cubicBezTo>
                  <a:pt x="11940" y="2605"/>
                  <a:pt x="11924" y="2631"/>
                  <a:pt x="11905" y="2660"/>
                </a:cubicBezTo>
                <a:cubicBezTo>
                  <a:pt x="11944" y="2641"/>
                  <a:pt x="11982" y="2621"/>
                  <a:pt x="12021" y="2599"/>
                </a:cubicBezTo>
                <a:close/>
                <a:moveTo>
                  <a:pt x="11859" y="2679"/>
                </a:moveTo>
                <a:cubicBezTo>
                  <a:pt x="11821" y="2699"/>
                  <a:pt x="11782" y="2715"/>
                  <a:pt x="11743" y="2728"/>
                </a:cubicBezTo>
                <a:cubicBezTo>
                  <a:pt x="11740" y="2728"/>
                  <a:pt x="11736" y="2728"/>
                  <a:pt x="11733" y="2731"/>
                </a:cubicBezTo>
                <a:cubicBezTo>
                  <a:pt x="11772" y="2667"/>
                  <a:pt x="11814" y="2602"/>
                  <a:pt x="11856" y="2537"/>
                </a:cubicBezTo>
                <a:cubicBezTo>
                  <a:pt x="11882" y="2547"/>
                  <a:pt x="11908" y="2556"/>
                  <a:pt x="11934" y="2566"/>
                </a:cubicBezTo>
                <a:cubicBezTo>
                  <a:pt x="11908" y="2605"/>
                  <a:pt x="11885" y="2644"/>
                  <a:pt x="11859" y="2679"/>
                </a:cubicBezTo>
                <a:close/>
                <a:moveTo>
                  <a:pt x="11691" y="2741"/>
                </a:moveTo>
                <a:cubicBezTo>
                  <a:pt x="11740" y="2670"/>
                  <a:pt x="11785" y="2599"/>
                  <a:pt x="11830" y="2527"/>
                </a:cubicBezTo>
                <a:cubicBezTo>
                  <a:pt x="11804" y="2518"/>
                  <a:pt x="11782" y="2508"/>
                  <a:pt x="11756" y="2498"/>
                </a:cubicBezTo>
                <a:cubicBezTo>
                  <a:pt x="11694" y="2589"/>
                  <a:pt x="11636" y="2679"/>
                  <a:pt x="11575" y="2773"/>
                </a:cubicBezTo>
                <a:cubicBezTo>
                  <a:pt x="11610" y="2767"/>
                  <a:pt x="11649" y="2754"/>
                  <a:pt x="11691" y="2741"/>
                </a:cubicBezTo>
                <a:close/>
                <a:moveTo>
                  <a:pt x="11536" y="2780"/>
                </a:moveTo>
                <a:cubicBezTo>
                  <a:pt x="11497" y="2790"/>
                  <a:pt x="11461" y="2793"/>
                  <a:pt x="11429" y="2796"/>
                </a:cubicBezTo>
                <a:cubicBezTo>
                  <a:pt x="11503" y="2683"/>
                  <a:pt x="11581" y="2569"/>
                  <a:pt x="11652" y="2459"/>
                </a:cubicBezTo>
                <a:cubicBezTo>
                  <a:pt x="11678" y="2469"/>
                  <a:pt x="11704" y="2479"/>
                  <a:pt x="11730" y="2489"/>
                </a:cubicBezTo>
                <a:cubicBezTo>
                  <a:pt x="11665" y="2582"/>
                  <a:pt x="11601" y="2683"/>
                  <a:pt x="11536" y="2780"/>
                </a:cubicBezTo>
                <a:close/>
                <a:moveTo>
                  <a:pt x="11393" y="2799"/>
                </a:moveTo>
                <a:cubicBezTo>
                  <a:pt x="11358" y="2799"/>
                  <a:pt x="11325" y="2799"/>
                  <a:pt x="11296" y="2796"/>
                </a:cubicBezTo>
                <a:cubicBezTo>
                  <a:pt x="11384" y="2667"/>
                  <a:pt x="11468" y="2544"/>
                  <a:pt x="11552" y="2421"/>
                </a:cubicBezTo>
                <a:cubicBezTo>
                  <a:pt x="11578" y="2430"/>
                  <a:pt x="11604" y="2440"/>
                  <a:pt x="11630" y="2450"/>
                </a:cubicBezTo>
                <a:cubicBezTo>
                  <a:pt x="11552" y="2563"/>
                  <a:pt x="11474" y="2679"/>
                  <a:pt x="11393" y="2799"/>
                </a:cubicBezTo>
                <a:close/>
                <a:moveTo>
                  <a:pt x="11267" y="2793"/>
                </a:moveTo>
                <a:cubicBezTo>
                  <a:pt x="11355" y="2663"/>
                  <a:pt x="11442" y="2534"/>
                  <a:pt x="11529" y="2411"/>
                </a:cubicBezTo>
                <a:cubicBezTo>
                  <a:pt x="11503" y="2401"/>
                  <a:pt x="11478" y="2391"/>
                  <a:pt x="11452" y="2382"/>
                </a:cubicBezTo>
                <a:cubicBezTo>
                  <a:pt x="11364" y="2508"/>
                  <a:pt x="11274" y="2641"/>
                  <a:pt x="11180" y="2773"/>
                </a:cubicBezTo>
                <a:cubicBezTo>
                  <a:pt x="11209" y="2780"/>
                  <a:pt x="11235" y="2790"/>
                  <a:pt x="11267" y="2793"/>
                </a:cubicBezTo>
                <a:close/>
                <a:moveTo>
                  <a:pt x="11157" y="2764"/>
                </a:moveTo>
                <a:cubicBezTo>
                  <a:pt x="11248" y="2631"/>
                  <a:pt x="11338" y="2498"/>
                  <a:pt x="11429" y="2372"/>
                </a:cubicBezTo>
                <a:cubicBezTo>
                  <a:pt x="11403" y="2362"/>
                  <a:pt x="11377" y="2353"/>
                  <a:pt x="11351" y="2343"/>
                </a:cubicBezTo>
                <a:cubicBezTo>
                  <a:pt x="11264" y="2469"/>
                  <a:pt x="11177" y="2595"/>
                  <a:pt x="11083" y="2725"/>
                </a:cubicBezTo>
                <a:cubicBezTo>
                  <a:pt x="11105" y="2738"/>
                  <a:pt x="11128" y="2751"/>
                  <a:pt x="11157" y="2764"/>
                </a:cubicBezTo>
                <a:close/>
                <a:moveTo>
                  <a:pt x="11063" y="2709"/>
                </a:moveTo>
                <a:cubicBezTo>
                  <a:pt x="11154" y="2582"/>
                  <a:pt x="11241" y="2456"/>
                  <a:pt x="11329" y="2333"/>
                </a:cubicBezTo>
                <a:cubicBezTo>
                  <a:pt x="11303" y="2327"/>
                  <a:pt x="11277" y="2317"/>
                  <a:pt x="11254" y="2307"/>
                </a:cubicBezTo>
                <a:cubicBezTo>
                  <a:pt x="11173" y="2417"/>
                  <a:pt x="11089" y="2534"/>
                  <a:pt x="11005" y="2650"/>
                </a:cubicBezTo>
                <a:cubicBezTo>
                  <a:pt x="11021" y="2673"/>
                  <a:pt x="11041" y="2692"/>
                  <a:pt x="11063" y="2709"/>
                </a:cubicBezTo>
                <a:close/>
                <a:moveTo>
                  <a:pt x="10989" y="2628"/>
                </a:moveTo>
                <a:cubicBezTo>
                  <a:pt x="10973" y="2605"/>
                  <a:pt x="10960" y="2579"/>
                  <a:pt x="10947" y="2550"/>
                </a:cubicBezTo>
                <a:cubicBezTo>
                  <a:pt x="11018" y="2456"/>
                  <a:pt x="11086" y="2362"/>
                  <a:pt x="11154" y="2268"/>
                </a:cubicBezTo>
                <a:cubicBezTo>
                  <a:pt x="11180" y="2278"/>
                  <a:pt x="11202" y="2288"/>
                  <a:pt x="11228" y="2298"/>
                </a:cubicBezTo>
                <a:cubicBezTo>
                  <a:pt x="11151" y="2404"/>
                  <a:pt x="11070" y="2514"/>
                  <a:pt x="10989" y="2628"/>
                </a:cubicBezTo>
                <a:close/>
                <a:moveTo>
                  <a:pt x="10937" y="2521"/>
                </a:moveTo>
                <a:cubicBezTo>
                  <a:pt x="10927" y="2492"/>
                  <a:pt x="10918" y="2459"/>
                  <a:pt x="10911" y="2424"/>
                </a:cubicBezTo>
                <a:cubicBezTo>
                  <a:pt x="10960" y="2359"/>
                  <a:pt x="11008" y="2294"/>
                  <a:pt x="11057" y="2230"/>
                </a:cubicBezTo>
                <a:cubicBezTo>
                  <a:pt x="11079" y="2239"/>
                  <a:pt x="11105" y="2249"/>
                  <a:pt x="11131" y="2259"/>
                </a:cubicBezTo>
                <a:cubicBezTo>
                  <a:pt x="11066" y="2346"/>
                  <a:pt x="11002" y="2434"/>
                  <a:pt x="10937" y="2521"/>
                </a:cubicBezTo>
                <a:close/>
                <a:moveTo>
                  <a:pt x="10905" y="2388"/>
                </a:moveTo>
                <a:cubicBezTo>
                  <a:pt x="10901" y="2353"/>
                  <a:pt x="10898" y="2311"/>
                  <a:pt x="10898" y="2268"/>
                </a:cubicBezTo>
                <a:cubicBezTo>
                  <a:pt x="10918" y="2246"/>
                  <a:pt x="10937" y="2220"/>
                  <a:pt x="10956" y="2194"/>
                </a:cubicBezTo>
                <a:cubicBezTo>
                  <a:pt x="10982" y="2204"/>
                  <a:pt x="11008" y="2213"/>
                  <a:pt x="11031" y="2223"/>
                </a:cubicBezTo>
                <a:cubicBezTo>
                  <a:pt x="10989" y="2278"/>
                  <a:pt x="10947" y="2333"/>
                  <a:pt x="10905" y="2388"/>
                </a:cubicBezTo>
                <a:close/>
                <a:moveTo>
                  <a:pt x="10901" y="2230"/>
                </a:moveTo>
                <a:cubicBezTo>
                  <a:pt x="10911" y="2213"/>
                  <a:pt x="10924" y="2200"/>
                  <a:pt x="10934" y="2184"/>
                </a:cubicBezTo>
                <a:cubicBezTo>
                  <a:pt x="10924" y="2181"/>
                  <a:pt x="10914" y="2178"/>
                  <a:pt x="10905" y="2175"/>
                </a:cubicBezTo>
                <a:cubicBezTo>
                  <a:pt x="10901" y="2191"/>
                  <a:pt x="10901" y="2210"/>
                  <a:pt x="10901" y="2230"/>
                </a:cubicBezTo>
                <a:close/>
                <a:moveTo>
                  <a:pt x="10924" y="2035"/>
                </a:moveTo>
                <a:cubicBezTo>
                  <a:pt x="10934" y="2022"/>
                  <a:pt x="10943" y="2009"/>
                  <a:pt x="10953" y="1997"/>
                </a:cubicBezTo>
                <a:cubicBezTo>
                  <a:pt x="10947" y="1993"/>
                  <a:pt x="10940" y="1990"/>
                  <a:pt x="10934" y="1987"/>
                </a:cubicBezTo>
                <a:cubicBezTo>
                  <a:pt x="10931" y="2003"/>
                  <a:pt x="10927" y="2019"/>
                  <a:pt x="10924" y="2035"/>
                </a:cubicBezTo>
                <a:close/>
                <a:moveTo>
                  <a:pt x="10982" y="1802"/>
                </a:moveTo>
                <a:cubicBezTo>
                  <a:pt x="10995" y="1786"/>
                  <a:pt x="11008" y="1767"/>
                  <a:pt x="11021" y="1751"/>
                </a:cubicBezTo>
                <a:cubicBezTo>
                  <a:pt x="11015" y="1751"/>
                  <a:pt x="11008" y="1747"/>
                  <a:pt x="11002" y="1744"/>
                </a:cubicBezTo>
                <a:cubicBezTo>
                  <a:pt x="10995" y="1764"/>
                  <a:pt x="10989" y="1783"/>
                  <a:pt x="10982" y="1802"/>
                </a:cubicBezTo>
                <a:close/>
                <a:moveTo>
                  <a:pt x="11008" y="1718"/>
                </a:moveTo>
                <a:cubicBezTo>
                  <a:pt x="11018" y="1725"/>
                  <a:pt x="11028" y="1728"/>
                  <a:pt x="11037" y="1731"/>
                </a:cubicBezTo>
                <a:cubicBezTo>
                  <a:pt x="11060" y="1705"/>
                  <a:pt x="11079" y="1676"/>
                  <a:pt x="11099" y="1650"/>
                </a:cubicBezTo>
                <a:cubicBezTo>
                  <a:pt x="11083" y="1644"/>
                  <a:pt x="11063" y="1637"/>
                  <a:pt x="11044" y="1631"/>
                </a:cubicBezTo>
                <a:cubicBezTo>
                  <a:pt x="11031" y="1660"/>
                  <a:pt x="11021" y="1689"/>
                  <a:pt x="11008" y="1718"/>
                </a:cubicBezTo>
                <a:close/>
                <a:moveTo>
                  <a:pt x="11054" y="1608"/>
                </a:moveTo>
                <a:cubicBezTo>
                  <a:pt x="11073" y="1615"/>
                  <a:pt x="11096" y="1621"/>
                  <a:pt x="11118" y="1631"/>
                </a:cubicBezTo>
                <a:cubicBezTo>
                  <a:pt x="11138" y="1605"/>
                  <a:pt x="11157" y="1579"/>
                  <a:pt x="11177" y="1553"/>
                </a:cubicBezTo>
                <a:cubicBezTo>
                  <a:pt x="11147" y="1543"/>
                  <a:pt x="11118" y="1530"/>
                  <a:pt x="11089" y="1521"/>
                </a:cubicBezTo>
                <a:cubicBezTo>
                  <a:pt x="11076" y="1550"/>
                  <a:pt x="11066" y="1579"/>
                  <a:pt x="11054" y="1608"/>
                </a:cubicBezTo>
                <a:close/>
                <a:moveTo>
                  <a:pt x="11102" y="1498"/>
                </a:moveTo>
                <a:cubicBezTo>
                  <a:pt x="11115" y="1469"/>
                  <a:pt x="11128" y="1443"/>
                  <a:pt x="11141" y="1417"/>
                </a:cubicBezTo>
                <a:cubicBezTo>
                  <a:pt x="11180" y="1430"/>
                  <a:pt x="11215" y="1443"/>
                  <a:pt x="11254" y="1456"/>
                </a:cubicBezTo>
                <a:cubicBezTo>
                  <a:pt x="11235" y="1482"/>
                  <a:pt x="11212" y="1508"/>
                  <a:pt x="11193" y="1530"/>
                </a:cubicBezTo>
                <a:cubicBezTo>
                  <a:pt x="11164" y="1521"/>
                  <a:pt x="11131" y="1508"/>
                  <a:pt x="11102" y="1498"/>
                </a:cubicBezTo>
                <a:close/>
                <a:moveTo>
                  <a:pt x="11154" y="1395"/>
                </a:moveTo>
                <a:cubicBezTo>
                  <a:pt x="11193" y="1407"/>
                  <a:pt x="11232" y="1420"/>
                  <a:pt x="11270" y="1437"/>
                </a:cubicBezTo>
                <a:cubicBezTo>
                  <a:pt x="11290" y="1411"/>
                  <a:pt x="11309" y="1385"/>
                  <a:pt x="11329" y="1362"/>
                </a:cubicBezTo>
                <a:cubicBezTo>
                  <a:pt x="11283" y="1346"/>
                  <a:pt x="11241" y="1330"/>
                  <a:pt x="11199" y="1317"/>
                </a:cubicBezTo>
                <a:cubicBezTo>
                  <a:pt x="11183" y="1343"/>
                  <a:pt x="11167" y="1369"/>
                  <a:pt x="11154" y="1395"/>
                </a:cubicBezTo>
                <a:close/>
                <a:moveTo>
                  <a:pt x="11209" y="1294"/>
                </a:moveTo>
                <a:cubicBezTo>
                  <a:pt x="11225" y="1268"/>
                  <a:pt x="11241" y="1242"/>
                  <a:pt x="11257" y="1220"/>
                </a:cubicBezTo>
                <a:cubicBezTo>
                  <a:pt x="11306" y="1236"/>
                  <a:pt x="11351" y="1252"/>
                  <a:pt x="11400" y="1268"/>
                </a:cubicBezTo>
                <a:cubicBezTo>
                  <a:pt x="11380" y="1294"/>
                  <a:pt x="11361" y="1317"/>
                  <a:pt x="11345" y="1343"/>
                </a:cubicBezTo>
                <a:cubicBezTo>
                  <a:pt x="11300" y="1327"/>
                  <a:pt x="11254" y="1310"/>
                  <a:pt x="11209" y="1294"/>
                </a:cubicBezTo>
                <a:close/>
                <a:moveTo>
                  <a:pt x="11270" y="1200"/>
                </a:moveTo>
                <a:cubicBezTo>
                  <a:pt x="11319" y="1217"/>
                  <a:pt x="11368" y="1233"/>
                  <a:pt x="11416" y="1249"/>
                </a:cubicBezTo>
                <a:cubicBezTo>
                  <a:pt x="11435" y="1226"/>
                  <a:pt x="11452" y="1204"/>
                  <a:pt x="11471" y="1178"/>
                </a:cubicBezTo>
                <a:cubicBezTo>
                  <a:pt x="11423" y="1161"/>
                  <a:pt x="11374" y="1145"/>
                  <a:pt x="11322" y="1126"/>
                </a:cubicBezTo>
                <a:cubicBezTo>
                  <a:pt x="11322" y="1129"/>
                  <a:pt x="11319" y="1132"/>
                  <a:pt x="11316" y="1136"/>
                </a:cubicBezTo>
                <a:cubicBezTo>
                  <a:pt x="11303" y="1155"/>
                  <a:pt x="11287" y="1178"/>
                  <a:pt x="11270" y="1200"/>
                </a:cubicBezTo>
                <a:close/>
                <a:moveTo>
                  <a:pt x="11338" y="1106"/>
                </a:moveTo>
                <a:cubicBezTo>
                  <a:pt x="11355" y="1084"/>
                  <a:pt x="11374" y="1061"/>
                  <a:pt x="11393" y="1038"/>
                </a:cubicBezTo>
                <a:cubicBezTo>
                  <a:pt x="11442" y="1055"/>
                  <a:pt x="11490" y="1074"/>
                  <a:pt x="11542" y="1090"/>
                </a:cubicBezTo>
                <a:cubicBezTo>
                  <a:pt x="11523" y="1113"/>
                  <a:pt x="11503" y="1136"/>
                  <a:pt x="11487" y="1158"/>
                </a:cubicBezTo>
                <a:cubicBezTo>
                  <a:pt x="11435" y="1142"/>
                  <a:pt x="11387" y="1126"/>
                  <a:pt x="11338" y="1106"/>
                </a:cubicBezTo>
                <a:close/>
                <a:moveTo>
                  <a:pt x="11410" y="1019"/>
                </a:moveTo>
                <a:cubicBezTo>
                  <a:pt x="11458" y="1035"/>
                  <a:pt x="11507" y="1055"/>
                  <a:pt x="11555" y="1071"/>
                </a:cubicBezTo>
                <a:cubicBezTo>
                  <a:pt x="11575" y="1048"/>
                  <a:pt x="11591" y="1026"/>
                  <a:pt x="11610" y="1003"/>
                </a:cubicBezTo>
                <a:cubicBezTo>
                  <a:pt x="11562" y="987"/>
                  <a:pt x="11513" y="971"/>
                  <a:pt x="11465" y="954"/>
                </a:cubicBezTo>
                <a:cubicBezTo>
                  <a:pt x="11445" y="974"/>
                  <a:pt x="11426" y="996"/>
                  <a:pt x="11410" y="1019"/>
                </a:cubicBezTo>
                <a:close/>
                <a:moveTo>
                  <a:pt x="11481" y="935"/>
                </a:moveTo>
                <a:cubicBezTo>
                  <a:pt x="11500" y="912"/>
                  <a:pt x="11520" y="893"/>
                  <a:pt x="11542" y="870"/>
                </a:cubicBezTo>
                <a:cubicBezTo>
                  <a:pt x="11588" y="886"/>
                  <a:pt x="11633" y="903"/>
                  <a:pt x="11678" y="919"/>
                </a:cubicBezTo>
                <a:cubicBezTo>
                  <a:pt x="11659" y="938"/>
                  <a:pt x="11643" y="961"/>
                  <a:pt x="11623" y="983"/>
                </a:cubicBezTo>
                <a:cubicBezTo>
                  <a:pt x="11578" y="967"/>
                  <a:pt x="11529" y="951"/>
                  <a:pt x="11481" y="935"/>
                </a:cubicBezTo>
                <a:close/>
                <a:moveTo>
                  <a:pt x="11558" y="854"/>
                </a:moveTo>
                <a:cubicBezTo>
                  <a:pt x="11604" y="870"/>
                  <a:pt x="11646" y="883"/>
                  <a:pt x="11691" y="899"/>
                </a:cubicBezTo>
                <a:cubicBezTo>
                  <a:pt x="11707" y="877"/>
                  <a:pt x="11727" y="854"/>
                  <a:pt x="11743" y="835"/>
                </a:cubicBezTo>
                <a:cubicBezTo>
                  <a:pt x="11701" y="818"/>
                  <a:pt x="11662" y="805"/>
                  <a:pt x="11620" y="793"/>
                </a:cubicBezTo>
                <a:cubicBezTo>
                  <a:pt x="11601" y="812"/>
                  <a:pt x="11578" y="831"/>
                  <a:pt x="11558" y="854"/>
                </a:cubicBezTo>
                <a:close/>
                <a:moveTo>
                  <a:pt x="11639" y="776"/>
                </a:moveTo>
                <a:cubicBezTo>
                  <a:pt x="11659" y="757"/>
                  <a:pt x="11681" y="737"/>
                  <a:pt x="11704" y="718"/>
                </a:cubicBezTo>
                <a:cubicBezTo>
                  <a:pt x="11740" y="728"/>
                  <a:pt x="11772" y="741"/>
                  <a:pt x="11808" y="750"/>
                </a:cubicBezTo>
                <a:cubicBezTo>
                  <a:pt x="11791" y="773"/>
                  <a:pt x="11772" y="796"/>
                  <a:pt x="11756" y="815"/>
                </a:cubicBezTo>
                <a:cubicBezTo>
                  <a:pt x="11717" y="802"/>
                  <a:pt x="11678" y="789"/>
                  <a:pt x="11639" y="776"/>
                </a:cubicBezTo>
                <a:close/>
                <a:moveTo>
                  <a:pt x="11724" y="702"/>
                </a:moveTo>
                <a:cubicBezTo>
                  <a:pt x="11756" y="712"/>
                  <a:pt x="11788" y="725"/>
                  <a:pt x="11821" y="734"/>
                </a:cubicBezTo>
                <a:cubicBezTo>
                  <a:pt x="11837" y="712"/>
                  <a:pt x="11853" y="692"/>
                  <a:pt x="11869" y="670"/>
                </a:cubicBezTo>
                <a:cubicBezTo>
                  <a:pt x="11843" y="663"/>
                  <a:pt x="11821" y="653"/>
                  <a:pt x="11795" y="647"/>
                </a:cubicBezTo>
                <a:cubicBezTo>
                  <a:pt x="11769" y="663"/>
                  <a:pt x="11746" y="682"/>
                  <a:pt x="11724" y="702"/>
                </a:cubicBezTo>
                <a:close/>
                <a:moveTo>
                  <a:pt x="11814" y="631"/>
                </a:moveTo>
                <a:cubicBezTo>
                  <a:pt x="11840" y="611"/>
                  <a:pt x="11866" y="595"/>
                  <a:pt x="11892" y="579"/>
                </a:cubicBezTo>
                <a:cubicBezTo>
                  <a:pt x="11905" y="582"/>
                  <a:pt x="11918" y="589"/>
                  <a:pt x="11934" y="592"/>
                </a:cubicBezTo>
                <a:cubicBezTo>
                  <a:pt x="11914" y="611"/>
                  <a:pt x="11898" y="634"/>
                  <a:pt x="11882" y="653"/>
                </a:cubicBezTo>
                <a:cubicBezTo>
                  <a:pt x="11859" y="647"/>
                  <a:pt x="11837" y="637"/>
                  <a:pt x="11814" y="631"/>
                </a:cubicBezTo>
                <a:close/>
                <a:moveTo>
                  <a:pt x="11914" y="566"/>
                </a:moveTo>
                <a:cubicBezTo>
                  <a:pt x="11924" y="569"/>
                  <a:pt x="11934" y="572"/>
                  <a:pt x="11947" y="576"/>
                </a:cubicBezTo>
                <a:cubicBezTo>
                  <a:pt x="11960" y="559"/>
                  <a:pt x="11973" y="540"/>
                  <a:pt x="11986" y="524"/>
                </a:cubicBezTo>
                <a:cubicBezTo>
                  <a:pt x="11960" y="537"/>
                  <a:pt x="11937" y="550"/>
                  <a:pt x="11914" y="566"/>
                </a:cubicBezTo>
                <a:close/>
                <a:moveTo>
                  <a:pt x="13290" y="731"/>
                </a:moveTo>
                <a:cubicBezTo>
                  <a:pt x="13271" y="728"/>
                  <a:pt x="13254" y="721"/>
                  <a:pt x="13238" y="715"/>
                </a:cubicBezTo>
                <a:cubicBezTo>
                  <a:pt x="13222" y="741"/>
                  <a:pt x="13206" y="767"/>
                  <a:pt x="13190" y="796"/>
                </a:cubicBezTo>
                <a:cubicBezTo>
                  <a:pt x="13222" y="805"/>
                  <a:pt x="13258" y="815"/>
                  <a:pt x="13290" y="828"/>
                </a:cubicBezTo>
                <a:cubicBezTo>
                  <a:pt x="13293" y="822"/>
                  <a:pt x="13297" y="818"/>
                  <a:pt x="13300" y="812"/>
                </a:cubicBezTo>
                <a:cubicBezTo>
                  <a:pt x="13297" y="786"/>
                  <a:pt x="13293" y="760"/>
                  <a:pt x="13290" y="731"/>
                </a:cubicBezTo>
                <a:close/>
                <a:moveTo>
                  <a:pt x="13219" y="708"/>
                </a:moveTo>
                <a:cubicBezTo>
                  <a:pt x="13203" y="734"/>
                  <a:pt x="13187" y="760"/>
                  <a:pt x="13170" y="786"/>
                </a:cubicBezTo>
                <a:cubicBezTo>
                  <a:pt x="13148" y="780"/>
                  <a:pt x="13125" y="773"/>
                  <a:pt x="13102" y="767"/>
                </a:cubicBezTo>
                <a:cubicBezTo>
                  <a:pt x="13119" y="741"/>
                  <a:pt x="13135" y="715"/>
                  <a:pt x="13154" y="686"/>
                </a:cubicBezTo>
                <a:cubicBezTo>
                  <a:pt x="13174" y="695"/>
                  <a:pt x="13196" y="702"/>
                  <a:pt x="13219" y="708"/>
                </a:cubicBezTo>
                <a:close/>
                <a:moveTo>
                  <a:pt x="13132" y="679"/>
                </a:moveTo>
                <a:cubicBezTo>
                  <a:pt x="13115" y="705"/>
                  <a:pt x="13099" y="731"/>
                  <a:pt x="13083" y="757"/>
                </a:cubicBezTo>
                <a:cubicBezTo>
                  <a:pt x="13060" y="750"/>
                  <a:pt x="13038" y="744"/>
                  <a:pt x="13018" y="737"/>
                </a:cubicBezTo>
                <a:cubicBezTo>
                  <a:pt x="13034" y="712"/>
                  <a:pt x="13051" y="686"/>
                  <a:pt x="13067" y="660"/>
                </a:cubicBezTo>
                <a:cubicBezTo>
                  <a:pt x="13089" y="666"/>
                  <a:pt x="13109" y="673"/>
                  <a:pt x="13132" y="679"/>
                </a:cubicBezTo>
                <a:close/>
                <a:moveTo>
                  <a:pt x="13047" y="653"/>
                </a:moveTo>
                <a:cubicBezTo>
                  <a:pt x="13025" y="644"/>
                  <a:pt x="13002" y="637"/>
                  <a:pt x="12983" y="631"/>
                </a:cubicBezTo>
                <a:cubicBezTo>
                  <a:pt x="12963" y="657"/>
                  <a:pt x="12947" y="682"/>
                  <a:pt x="12931" y="708"/>
                </a:cubicBezTo>
                <a:cubicBezTo>
                  <a:pt x="12953" y="715"/>
                  <a:pt x="12973" y="721"/>
                  <a:pt x="12996" y="731"/>
                </a:cubicBezTo>
                <a:cubicBezTo>
                  <a:pt x="13012" y="705"/>
                  <a:pt x="13028" y="679"/>
                  <a:pt x="13047" y="653"/>
                </a:cubicBezTo>
                <a:close/>
                <a:moveTo>
                  <a:pt x="12960" y="624"/>
                </a:moveTo>
                <a:cubicBezTo>
                  <a:pt x="12940" y="618"/>
                  <a:pt x="12918" y="611"/>
                  <a:pt x="12895" y="602"/>
                </a:cubicBezTo>
                <a:cubicBezTo>
                  <a:pt x="12879" y="627"/>
                  <a:pt x="12863" y="653"/>
                  <a:pt x="12843" y="679"/>
                </a:cubicBezTo>
                <a:cubicBezTo>
                  <a:pt x="12866" y="686"/>
                  <a:pt x="12889" y="695"/>
                  <a:pt x="12908" y="702"/>
                </a:cubicBezTo>
                <a:cubicBezTo>
                  <a:pt x="12928" y="676"/>
                  <a:pt x="12944" y="650"/>
                  <a:pt x="12960" y="624"/>
                </a:cubicBezTo>
                <a:close/>
                <a:moveTo>
                  <a:pt x="12876" y="595"/>
                </a:moveTo>
                <a:cubicBezTo>
                  <a:pt x="12860" y="621"/>
                  <a:pt x="12840" y="647"/>
                  <a:pt x="12824" y="673"/>
                </a:cubicBezTo>
                <a:cubicBezTo>
                  <a:pt x="12801" y="666"/>
                  <a:pt x="12782" y="660"/>
                  <a:pt x="12759" y="650"/>
                </a:cubicBezTo>
                <a:cubicBezTo>
                  <a:pt x="12775" y="624"/>
                  <a:pt x="12795" y="602"/>
                  <a:pt x="12811" y="576"/>
                </a:cubicBezTo>
                <a:cubicBezTo>
                  <a:pt x="12834" y="582"/>
                  <a:pt x="12853" y="589"/>
                  <a:pt x="12876" y="595"/>
                </a:cubicBezTo>
                <a:close/>
                <a:moveTo>
                  <a:pt x="12792" y="569"/>
                </a:moveTo>
                <a:cubicBezTo>
                  <a:pt x="12772" y="592"/>
                  <a:pt x="12756" y="618"/>
                  <a:pt x="12740" y="644"/>
                </a:cubicBezTo>
                <a:cubicBezTo>
                  <a:pt x="12717" y="637"/>
                  <a:pt x="12695" y="631"/>
                  <a:pt x="12675" y="624"/>
                </a:cubicBezTo>
                <a:cubicBezTo>
                  <a:pt x="12691" y="598"/>
                  <a:pt x="12711" y="572"/>
                  <a:pt x="12727" y="547"/>
                </a:cubicBezTo>
                <a:cubicBezTo>
                  <a:pt x="12750" y="553"/>
                  <a:pt x="12769" y="559"/>
                  <a:pt x="12792" y="569"/>
                </a:cubicBezTo>
                <a:close/>
                <a:moveTo>
                  <a:pt x="12707" y="540"/>
                </a:moveTo>
                <a:cubicBezTo>
                  <a:pt x="12685" y="534"/>
                  <a:pt x="12665" y="527"/>
                  <a:pt x="12643" y="521"/>
                </a:cubicBezTo>
                <a:cubicBezTo>
                  <a:pt x="12623" y="543"/>
                  <a:pt x="12607" y="569"/>
                  <a:pt x="12588" y="595"/>
                </a:cubicBezTo>
                <a:cubicBezTo>
                  <a:pt x="12610" y="602"/>
                  <a:pt x="12633" y="608"/>
                  <a:pt x="12652" y="618"/>
                </a:cubicBezTo>
                <a:cubicBezTo>
                  <a:pt x="12672" y="592"/>
                  <a:pt x="12688" y="566"/>
                  <a:pt x="12707" y="540"/>
                </a:cubicBezTo>
                <a:close/>
                <a:moveTo>
                  <a:pt x="12623" y="511"/>
                </a:moveTo>
                <a:cubicBezTo>
                  <a:pt x="12601" y="504"/>
                  <a:pt x="12578" y="498"/>
                  <a:pt x="12559" y="492"/>
                </a:cubicBezTo>
                <a:cubicBezTo>
                  <a:pt x="12539" y="517"/>
                  <a:pt x="12523" y="543"/>
                  <a:pt x="12504" y="566"/>
                </a:cubicBezTo>
                <a:cubicBezTo>
                  <a:pt x="12526" y="576"/>
                  <a:pt x="12546" y="582"/>
                  <a:pt x="12568" y="589"/>
                </a:cubicBezTo>
                <a:cubicBezTo>
                  <a:pt x="12588" y="563"/>
                  <a:pt x="12604" y="537"/>
                  <a:pt x="12623" y="511"/>
                </a:cubicBezTo>
                <a:close/>
                <a:moveTo>
                  <a:pt x="12539" y="485"/>
                </a:moveTo>
                <a:cubicBezTo>
                  <a:pt x="12520" y="511"/>
                  <a:pt x="12500" y="534"/>
                  <a:pt x="12484" y="559"/>
                </a:cubicBezTo>
                <a:cubicBezTo>
                  <a:pt x="12461" y="553"/>
                  <a:pt x="12442" y="547"/>
                  <a:pt x="12419" y="540"/>
                </a:cubicBezTo>
                <a:cubicBezTo>
                  <a:pt x="12439" y="514"/>
                  <a:pt x="12458" y="488"/>
                  <a:pt x="12474" y="462"/>
                </a:cubicBezTo>
                <a:cubicBezTo>
                  <a:pt x="12497" y="472"/>
                  <a:pt x="12517" y="479"/>
                  <a:pt x="12539" y="485"/>
                </a:cubicBezTo>
                <a:close/>
                <a:moveTo>
                  <a:pt x="12455" y="456"/>
                </a:moveTo>
                <a:cubicBezTo>
                  <a:pt x="12432" y="449"/>
                  <a:pt x="12413" y="443"/>
                  <a:pt x="12390" y="436"/>
                </a:cubicBezTo>
                <a:cubicBezTo>
                  <a:pt x="12374" y="462"/>
                  <a:pt x="12355" y="485"/>
                  <a:pt x="12335" y="511"/>
                </a:cubicBezTo>
                <a:cubicBezTo>
                  <a:pt x="12358" y="517"/>
                  <a:pt x="12377" y="527"/>
                  <a:pt x="12400" y="534"/>
                </a:cubicBezTo>
                <a:cubicBezTo>
                  <a:pt x="12419" y="508"/>
                  <a:pt x="12436" y="482"/>
                  <a:pt x="12455" y="456"/>
                </a:cubicBezTo>
                <a:close/>
                <a:moveTo>
                  <a:pt x="12371" y="430"/>
                </a:moveTo>
                <a:cubicBezTo>
                  <a:pt x="12351" y="456"/>
                  <a:pt x="12335" y="479"/>
                  <a:pt x="12316" y="504"/>
                </a:cubicBezTo>
                <a:cubicBezTo>
                  <a:pt x="12293" y="498"/>
                  <a:pt x="12274" y="492"/>
                  <a:pt x="12251" y="485"/>
                </a:cubicBezTo>
                <a:cubicBezTo>
                  <a:pt x="12271" y="459"/>
                  <a:pt x="12290" y="433"/>
                  <a:pt x="12309" y="411"/>
                </a:cubicBezTo>
                <a:cubicBezTo>
                  <a:pt x="12329" y="417"/>
                  <a:pt x="12351" y="424"/>
                  <a:pt x="12371" y="430"/>
                </a:cubicBezTo>
                <a:close/>
                <a:moveTo>
                  <a:pt x="12290" y="404"/>
                </a:moveTo>
                <a:cubicBezTo>
                  <a:pt x="12283" y="401"/>
                  <a:pt x="12280" y="401"/>
                  <a:pt x="12274" y="398"/>
                </a:cubicBezTo>
                <a:cubicBezTo>
                  <a:pt x="12248" y="411"/>
                  <a:pt x="12216" y="420"/>
                  <a:pt x="12186" y="433"/>
                </a:cubicBezTo>
                <a:cubicBezTo>
                  <a:pt x="12180" y="440"/>
                  <a:pt x="12173" y="449"/>
                  <a:pt x="12170" y="456"/>
                </a:cubicBezTo>
                <a:cubicBezTo>
                  <a:pt x="12190" y="462"/>
                  <a:pt x="12212" y="469"/>
                  <a:pt x="12232" y="475"/>
                </a:cubicBezTo>
                <a:cubicBezTo>
                  <a:pt x="12251" y="453"/>
                  <a:pt x="12271" y="427"/>
                  <a:pt x="12290" y="404"/>
                </a:cubicBezTo>
                <a:close/>
                <a:moveTo>
                  <a:pt x="12338" y="2378"/>
                </a:moveTo>
                <a:cubicBezTo>
                  <a:pt x="12309" y="2404"/>
                  <a:pt x="12277" y="2427"/>
                  <a:pt x="12245" y="2453"/>
                </a:cubicBezTo>
                <a:cubicBezTo>
                  <a:pt x="12222" y="2443"/>
                  <a:pt x="12199" y="2437"/>
                  <a:pt x="12177" y="2427"/>
                </a:cubicBezTo>
                <a:cubicBezTo>
                  <a:pt x="12196" y="2398"/>
                  <a:pt x="12216" y="2369"/>
                  <a:pt x="12235" y="2336"/>
                </a:cubicBezTo>
                <a:cubicBezTo>
                  <a:pt x="12267" y="2349"/>
                  <a:pt x="12303" y="2366"/>
                  <a:pt x="12338" y="2378"/>
                </a:cubicBezTo>
                <a:close/>
                <a:moveTo>
                  <a:pt x="12364" y="2356"/>
                </a:moveTo>
                <a:cubicBezTo>
                  <a:pt x="12381" y="2327"/>
                  <a:pt x="12400" y="2298"/>
                  <a:pt x="12416" y="2268"/>
                </a:cubicBezTo>
                <a:cubicBezTo>
                  <a:pt x="12377" y="2255"/>
                  <a:pt x="12342" y="2239"/>
                  <a:pt x="12303" y="2226"/>
                </a:cubicBezTo>
                <a:cubicBezTo>
                  <a:pt x="12283" y="2255"/>
                  <a:pt x="12267" y="2285"/>
                  <a:pt x="12248" y="2314"/>
                </a:cubicBezTo>
                <a:cubicBezTo>
                  <a:pt x="12287" y="2327"/>
                  <a:pt x="12326" y="2343"/>
                  <a:pt x="12364" y="2356"/>
                </a:cubicBezTo>
                <a:close/>
                <a:moveTo>
                  <a:pt x="12432" y="2246"/>
                </a:moveTo>
                <a:cubicBezTo>
                  <a:pt x="12393" y="2233"/>
                  <a:pt x="12355" y="2217"/>
                  <a:pt x="12316" y="2204"/>
                </a:cubicBezTo>
                <a:cubicBezTo>
                  <a:pt x="12335" y="2175"/>
                  <a:pt x="12351" y="2145"/>
                  <a:pt x="12371" y="2116"/>
                </a:cubicBezTo>
                <a:cubicBezTo>
                  <a:pt x="12406" y="2132"/>
                  <a:pt x="12445" y="2145"/>
                  <a:pt x="12484" y="2158"/>
                </a:cubicBezTo>
                <a:cubicBezTo>
                  <a:pt x="12465" y="2187"/>
                  <a:pt x="12449" y="2217"/>
                  <a:pt x="12432" y="2246"/>
                </a:cubicBezTo>
                <a:close/>
                <a:moveTo>
                  <a:pt x="12497" y="2136"/>
                </a:moveTo>
                <a:cubicBezTo>
                  <a:pt x="12458" y="2123"/>
                  <a:pt x="12423" y="2110"/>
                  <a:pt x="12384" y="2094"/>
                </a:cubicBezTo>
                <a:cubicBezTo>
                  <a:pt x="12400" y="2068"/>
                  <a:pt x="12419" y="2039"/>
                  <a:pt x="12436" y="2013"/>
                </a:cubicBezTo>
                <a:cubicBezTo>
                  <a:pt x="12474" y="2026"/>
                  <a:pt x="12510" y="2039"/>
                  <a:pt x="12549" y="2052"/>
                </a:cubicBezTo>
                <a:cubicBezTo>
                  <a:pt x="12529" y="2081"/>
                  <a:pt x="12513" y="2110"/>
                  <a:pt x="12497" y="2136"/>
                </a:cubicBezTo>
                <a:close/>
                <a:moveTo>
                  <a:pt x="12562" y="2029"/>
                </a:moveTo>
                <a:cubicBezTo>
                  <a:pt x="12578" y="2003"/>
                  <a:pt x="12594" y="1974"/>
                  <a:pt x="12610" y="1948"/>
                </a:cubicBezTo>
                <a:cubicBezTo>
                  <a:pt x="12575" y="1935"/>
                  <a:pt x="12536" y="1922"/>
                  <a:pt x="12500" y="1906"/>
                </a:cubicBezTo>
                <a:cubicBezTo>
                  <a:pt x="12484" y="1935"/>
                  <a:pt x="12468" y="1961"/>
                  <a:pt x="12449" y="1990"/>
                </a:cubicBezTo>
                <a:cubicBezTo>
                  <a:pt x="12487" y="2003"/>
                  <a:pt x="12523" y="2016"/>
                  <a:pt x="12562" y="2029"/>
                </a:cubicBezTo>
                <a:close/>
                <a:moveTo>
                  <a:pt x="12623" y="1925"/>
                </a:moveTo>
                <a:cubicBezTo>
                  <a:pt x="12588" y="1912"/>
                  <a:pt x="12552" y="1899"/>
                  <a:pt x="12513" y="1886"/>
                </a:cubicBezTo>
                <a:cubicBezTo>
                  <a:pt x="12529" y="1857"/>
                  <a:pt x="12546" y="1831"/>
                  <a:pt x="12565" y="1806"/>
                </a:cubicBezTo>
                <a:cubicBezTo>
                  <a:pt x="12601" y="1819"/>
                  <a:pt x="12636" y="1831"/>
                  <a:pt x="12675" y="1844"/>
                </a:cubicBezTo>
                <a:cubicBezTo>
                  <a:pt x="12656" y="1870"/>
                  <a:pt x="12640" y="1899"/>
                  <a:pt x="12623" y="1925"/>
                </a:cubicBezTo>
                <a:close/>
                <a:moveTo>
                  <a:pt x="12688" y="1825"/>
                </a:moveTo>
                <a:cubicBezTo>
                  <a:pt x="12701" y="1796"/>
                  <a:pt x="12717" y="1770"/>
                  <a:pt x="12733" y="1744"/>
                </a:cubicBezTo>
                <a:cubicBezTo>
                  <a:pt x="12698" y="1731"/>
                  <a:pt x="12662" y="1718"/>
                  <a:pt x="12627" y="1705"/>
                </a:cubicBezTo>
                <a:cubicBezTo>
                  <a:pt x="12610" y="1731"/>
                  <a:pt x="12594" y="1757"/>
                  <a:pt x="12578" y="1783"/>
                </a:cubicBezTo>
                <a:cubicBezTo>
                  <a:pt x="12614" y="1796"/>
                  <a:pt x="12649" y="1809"/>
                  <a:pt x="12688" y="1825"/>
                </a:cubicBezTo>
                <a:close/>
                <a:moveTo>
                  <a:pt x="12746" y="1725"/>
                </a:moveTo>
                <a:cubicBezTo>
                  <a:pt x="12711" y="1712"/>
                  <a:pt x="12675" y="1699"/>
                  <a:pt x="12640" y="1686"/>
                </a:cubicBezTo>
                <a:cubicBezTo>
                  <a:pt x="12656" y="1660"/>
                  <a:pt x="12669" y="1634"/>
                  <a:pt x="12685" y="1608"/>
                </a:cubicBezTo>
                <a:cubicBezTo>
                  <a:pt x="12720" y="1621"/>
                  <a:pt x="12759" y="1634"/>
                  <a:pt x="12795" y="1647"/>
                </a:cubicBezTo>
                <a:cubicBezTo>
                  <a:pt x="12779" y="1673"/>
                  <a:pt x="12762" y="1699"/>
                  <a:pt x="12746" y="1725"/>
                </a:cubicBezTo>
                <a:close/>
                <a:moveTo>
                  <a:pt x="12808" y="1624"/>
                </a:moveTo>
                <a:cubicBezTo>
                  <a:pt x="12821" y="1602"/>
                  <a:pt x="12837" y="1576"/>
                  <a:pt x="12853" y="1550"/>
                </a:cubicBezTo>
                <a:cubicBezTo>
                  <a:pt x="12818" y="1537"/>
                  <a:pt x="12782" y="1524"/>
                  <a:pt x="12746" y="1511"/>
                </a:cubicBezTo>
                <a:cubicBezTo>
                  <a:pt x="12730" y="1537"/>
                  <a:pt x="12714" y="1563"/>
                  <a:pt x="12698" y="1589"/>
                </a:cubicBezTo>
                <a:cubicBezTo>
                  <a:pt x="12733" y="1602"/>
                  <a:pt x="12769" y="1611"/>
                  <a:pt x="12808" y="1624"/>
                </a:cubicBezTo>
                <a:close/>
                <a:moveTo>
                  <a:pt x="12866" y="1530"/>
                </a:moveTo>
                <a:cubicBezTo>
                  <a:pt x="12830" y="1518"/>
                  <a:pt x="12795" y="1505"/>
                  <a:pt x="12759" y="1492"/>
                </a:cubicBezTo>
                <a:cubicBezTo>
                  <a:pt x="12772" y="1469"/>
                  <a:pt x="12788" y="1443"/>
                  <a:pt x="12805" y="1417"/>
                </a:cubicBezTo>
                <a:cubicBezTo>
                  <a:pt x="12840" y="1430"/>
                  <a:pt x="12873" y="1443"/>
                  <a:pt x="12908" y="1456"/>
                </a:cubicBezTo>
                <a:cubicBezTo>
                  <a:pt x="12895" y="1479"/>
                  <a:pt x="12879" y="1505"/>
                  <a:pt x="12866" y="1530"/>
                </a:cubicBezTo>
                <a:close/>
                <a:moveTo>
                  <a:pt x="12921" y="1437"/>
                </a:moveTo>
                <a:cubicBezTo>
                  <a:pt x="12937" y="1411"/>
                  <a:pt x="12950" y="1388"/>
                  <a:pt x="12966" y="1362"/>
                </a:cubicBezTo>
                <a:cubicBezTo>
                  <a:pt x="12931" y="1352"/>
                  <a:pt x="12895" y="1340"/>
                  <a:pt x="12860" y="1327"/>
                </a:cubicBezTo>
                <a:cubicBezTo>
                  <a:pt x="12847" y="1349"/>
                  <a:pt x="12830" y="1375"/>
                  <a:pt x="12814" y="1398"/>
                </a:cubicBezTo>
                <a:cubicBezTo>
                  <a:pt x="12850" y="1411"/>
                  <a:pt x="12885" y="1424"/>
                  <a:pt x="12921" y="1437"/>
                </a:cubicBezTo>
                <a:close/>
                <a:moveTo>
                  <a:pt x="12976" y="1343"/>
                </a:moveTo>
                <a:cubicBezTo>
                  <a:pt x="12944" y="1330"/>
                  <a:pt x="12908" y="1320"/>
                  <a:pt x="12873" y="1307"/>
                </a:cubicBezTo>
                <a:cubicBezTo>
                  <a:pt x="12885" y="1284"/>
                  <a:pt x="12902" y="1259"/>
                  <a:pt x="12918" y="1236"/>
                </a:cubicBezTo>
                <a:cubicBezTo>
                  <a:pt x="12950" y="1249"/>
                  <a:pt x="12986" y="1262"/>
                  <a:pt x="13021" y="1272"/>
                </a:cubicBezTo>
                <a:cubicBezTo>
                  <a:pt x="13005" y="1297"/>
                  <a:pt x="12992" y="1320"/>
                  <a:pt x="12976" y="1343"/>
                </a:cubicBezTo>
                <a:close/>
                <a:moveTo>
                  <a:pt x="13031" y="1252"/>
                </a:moveTo>
                <a:cubicBezTo>
                  <a:pt x="13047" y="1229"/>
                  <a:pt x="13060" y="1207"/>
                  <a:pt x="13073" y="1184"/>
                </a:cubicBezTo>
                <a:cubicBezTo>
                  <a:pt x="13041" y="1171"/>
                  <a:pt x="13005" y="1161"/>
                  <a:pt x="12970" y="1149"/>
                </a:cubicBezTo>
                <a:cubicBezTo>
                  <a:pt x="12957" y="1171"/>
                  <a:pt x="12944" y="1194"/>
                  <a:pt x="12928" y="1217"/>
                </a:cubicBezTo>
                <a:cubicBezTo>
                  <a:pt x="12963" y="1229"/>
                  <a:pt x="12999" y="1242"/>
                  <a:pt x="13031" y="1252"/>
                </a:cubicBezTo>
                <a:close/>
                <a:moveTo>
                  <a:pt x="13086" y="1165"/>
                </a:moveTo>
                <a:cubicBezTo>
                  <a:pt x="13051" y="1152"/>
                  <a:pt x="13018" y="1142"/>
                  <a:pt x="12983" y="1129"/>
                </a:cubicBezTo>
                <a:cubicBezTo>
                  <a:pt x="12996" y="1106"/>
                  <a:pt x="13012" y="1084"/>
                  <a:pt x="13025" y="1061"/>
                </a:cubicBezTo>
                <a:cubicBezTo>
                  <a:pt x="13060" y="1074"/>
                  <a:pt x="13093" y="1084"/>
                  <a:pt x="13128" y="1097"/>
                </a:cubicBezTo>
                <a:cubicBezTo>
                  <a:pt x="13112" y="1119"/>
                  <a:pt x="13099" y="1142"/>
                  <a:pt x="13086" y="1165"/>
                </a:cubicBezTo>
                <a:close/>
                <a:moveTo>
                  <a:pt x="13138" y="1077"/>
                </a:moveTo>
                <a:cubicBezTo>
                  <a:pt x="13151" y="1055"/>
                  <a:pt x="13164" y="1032"/>
                  <a:pt x="13180" y="1009"/>
                </a:cubicBezTo>
                <a:cubicBezTo>
                  <a:pt x="13144" y="1000"/>
                  <a:pt x="13112" y="987"/>
                  <a:pt x="13076" y="977"/>
                </a:cubicBezTo>
                <a:cubicBezTo>
                  <a:pt x="13063" y="1000"/>
                  <a:pt x="13051" y="1022"/>
                  <a:pt x="13034" y="1042"/>
                </a:cubicBezTo>
                <a:cubicBezTo>
                  <a:pt x="13070" y="1055"/>
                  <a:pt x="13106" y="1068"/>
                  <a:pt x="13138" y="1077"/>
                </a:cubicBezTo>
                <a:close/>
                <a:moveTo>
                  <a:pt x="13190" y="993"/>
                </a:moveTo>
                <a:cubicBezTo>
                  <a:pt x="13157" y="980"/>
                  <a:pt x="13122" y="971"/>
                  <a:pt x="13089" y="958"/>
                </a:cubicBezTo>
                <a:cubicBezTo>
                  <a:pt x="13102" y="938"/>
                  <a:pt x="13115" y="915"/>
                  <a:pt x="13128" y="893"/>
                </a:cubicBezTo>
                <a:cubicBezTo>
                  <a:pt x="13164" y="906"/>
                  <a:pt x="13196" y="915"/>
                  <a:pt x="13229" y="928"/>
                </a:cubicBezTo>
                <a:cubicBezTo>
                  <a:pt x="13216" y="948"/>
                  <a:pt x="13203" y="971"/>
                  <a:pt x="13190" y="993"/>
                </a:cubicBezTo>
                <a:close/>
                <a:moveTo>
                  <a:pt x="13242" y="909"/>
                </a:moveTo>
                <a:cubicBezTo>
                  <a:pt x="13206" y="899"/>
                  <a:pt x="13174" y="886"/>
                  <a:pt x="13141" y="877"/>
                </a:cubicBezTo>
                <a:cubicBezTo>
                  <a:pt x="13154" y="854"/>
                  <a:pt x="13167" y="835"/>
                  <a:pt x="13180" y="812"/>
                </a:cubicBezTo>
                <a:cubicBezTo>
                  <a:pt x="13212" y="822"/>
                  <a:pt x="13245" y="835"/>
                  <a:pt x="13280" y="844"/>
                </a:cubicBezTo>
                <a:cubicBezTo>
                  <a:pt x="13267" y="867"/>
                  <a:pt x="13254" y="886"/>
                  <a:pt x="13242" y="909"/>
                </a:cubicBezTo>
                <a:close/>
                <a:moveTo>
                  <a:pt x="10973" y="1974"/>
                </a:moveTo>
                <a:cubicBezTo>
                  <a:pt x="10992" y="1945"/>
                  <a:pt x="11015" y="1916"/>
                  <a:pt x="11034" y="1890"/>
                </a:cubicBezTo>
                <a:cubicBezTo>
                  <a:pt x="11011" y="1880"/>
                  <a:pt x="10989" y="1874"/>
                  <a:pt x="10963" y="1864"/>
                </a:cubicBezTo>
                <a:cubicBezTo>
                  <a:pt x="10963" y="1864"/>
                  <a:pt x="10963" y="1864"/>
                  <a:pt x="10963" y="1864"/>
                </a:cubicBezTo>
                <a:cubicBezTo>
                  <a:pt x="10953" y="1896"/>
                  <a:pt x="10947" y="1929"/>
                  <a:pt x="10937" y="1961"/>
                </a:cubicBezTo>
                <a:cubicBezTo>
                  <a:pt x="10950" y="1964"/>
                  <a:pt x="10960" y="1967"/>
                  <a:pt x="10973" y="1974"/>
                </a:cubicBezTo>
                <a:close/>
                <a:moveTo>
                  <a:pt x="11054" y="1867"/>
                </a:moveTo>
                <a:cubicBezTo>
                  <a:pt x="11028" y="1857"/>
                  <a:pt x="11005" y="1851"/>
                  <a:pt x="10979" y="1841"/>
                </a:cubicBezTo>
                <a:cubicBezTo>
                  <a:pt x="11002" y="1815"/>
                  <a:pt x="11024" y="1786"/>
                  <a:pt x="11044" y="1760"/>
                </a:cubicBezTo>
                <a:cubicBezTo>
                  <a:pt x="11066" y="1770"/>
                  <a:pt x="11092" y="1780"/>
                  <a:pt x="11115" y="1786"/>
                </a:cubicBezTo>
                <a:cubicBezTo>
                  <a:pt x="11096" y="1812"/>
                  <a:pt x="11073" y="1841"/>
                  <a:pt x="11054" y="1867"/>
                </a:cubicBezTo>
                <a:close/>
                <a:moveTo>
                  <a:pt x="11131" y="1767"/>
                </a:moveTo>
                <a:cubicBezTo>
                  <a:pt x="11109" y="1757"/>
                  <a:pt x="11086" y="1747"/>
                  <a:pt x="11060" y="1738"/>
                </a:cubicBezTo>
                <a:cubicBezTo>
                  <a:pt x="11083" y="1712"/>
                  <a:pt x="11102" y="1686"/>
                  <a:pt x="11125" y="1660"/>
                </a:cubicBezTo>
                <a:cubicBezTo>
                  <a:pt x="11147" y="1670"/>
                  <a:pt x="11170" y="1676"/>
                  <a:pt x="11193" y="1686"/>
                </a:cubicBezTo>
                <a:cubicBezTo>
                  <a:pt x="11173" y="1712"/>
                  <a:pt x="11154" y="1738"/>
                  <a:pt x="11131" y="1767"/>
                </a:cubicBezTo>
                <a:close/>
                <a:moveTo>
                  <a:pt x="11209" y="1663"/>
                </a:moveTo>
                <a:cubicBezTo>
                  <a:pt x="11186" y="1657"/>
                  <a:pt x="11164" y="1647"/>
                  <a:pt x="11141" y="1637"/>
                </a:cubicBezTo>
                <a:cubicBezTo>
                  <a:pt x="11160" y="1611"/>
                  <a:pt x="11180" y="1585"/>
                  <a:pt x="11199" y="1560"/>
                </a:cubicBezTo>
                <a:cubicBezTo>
                  <a:pt x="11222" y="1569"/>
                  <a:pt x="11248" y="1579"/>
                  <a:pt x="11270" y="1585"/>
                </a:cubicBezTo>
                <a:cubicBezTo>
                  <a:pt x="11251" y="1611"/>
                  <a:pt x="11232" y="1637"/>
                  <a:pt x="11209" y="1663"/>
                </a:cubicBezTo>
                <a:close/>
                <a:moveTo>
                  <a:pt x="11287" y="1566"/>
                </a:moveTo>
                <a:cubicBezTo>
                  <a:pt x="11306" y="1540"/>
                  <a:pt x="11325" y="1514"/>
                  <a:pt x="11345" y="1488"/>
                </a:cubicBezTo>
                <a:cubicBezTo>
                  <a:pt x="11322" y="1482"/>
                  <a:pt x="11300" y="1472"/>
                  <a:pt x="11277" y="1462"/>
                </a:cubicBezTo>
                <a:cubicBezTo>
                  <a:pt x="11257" y="1488"/>
                  <a:pt x="11235" y="1514"/>
                  <a:pt x="11215" y="1540"/>
                </a:cubicBezTo>
                <a:cubicBezTo>
                  <a:pt x="11241" y="1550"/>
                  <a:pt x="11264" y="1556"/>
                  <a:pt x="11287" y="1566"/>
                </a:cubicBezTo>
                <a:close/>
                <a:moveTo>
                  <a:pt x="11361" y="1469"/>
                </a:moveTo>
                <a:cubicBezTo>
                  <a:pt x="11338" y="1459"/>
                  <a:pt x="11316" y="1453"/>
                  <a:pt x="11293" y="1443"/>
                </a:cubicBezTo>
                <a:cubicBezTo>
                  <a:pt x="11312" y="1420"/>
                  <a:pt x="11332" y="1395"/>
                  <a:pt x="11351" y="1369"/>
                </a:cubicBezTo>
                <a:cubicBezTo>
                  <a:pt x="11374" y="1378"/>
                  <a:pt x="11397" y="1385"/>
                  <a:pt x="11419" y="1395"/>
                </a:cubicBezTo>
                <a:cubicBezTo>
                  <a:pt x="11400" y="1420"/>
                  <a:pt x="11380" y="1443"/>
                  <a:pt x="11361" y="1469"/>
                </a:cubicBezTo>
                <a:close/>
                <a:moveTo>
                  <a:pt x="11435" y="1375"/>
                </a:moveTo>
                <a:cubicBezTo>
                  <a:pt x="11452" y="1349"/>
                  <a:pt x="11471" y="1327"/>
                  <a:pt x="11490" y="1301"/>
                </a:cubicBezTo>
                <a:cubicBezTo>
                  <a:pt x="11468" y="1294"/>
                  <a:pt x="11445" y="1284"/>
                  <a:pt x="11423" y="1278"/>
                </a:cubicBezTo>
                <a:cubicBezTo>
                  <a:pt x="11403" y="1301"/>
                  <a:pt x="11384" y="1327"/>
                  <a:pt x="11364" y="1349"/>
                </a:cubicBezTo>
                <a:cubicBezTo>
                  <a:pt x="11387" y="1359"/>
                  <a:pt x="11410" y="1365"/>
                  <a:pt x="11435" y="1375"/>
                </a:cubicBezTo>
                <a:close/>
                <a:moveTo>
                  <a:pt x="11507" y="1281"/>
                </a:moveTo>
                <a:cubicBezTo>
                  <a:pt x="11484" y="1275"/>
                  <a:pt x="11461" y="1265"/>
                  <a:pt x="11439" y="1259"/>
                </a:cubicBezTo>
                <a:cubicBezTo>
                  <a:pt x="11455" y="1233"/>
                  <a:pt x="11474" y="1210"/>
                  <a:pt x="11494" y="1187"/>
                </a:cubicBezTo>
                <a:cubicBezTo>
                  <a:pt x="11516" y="1194"/>
                  <a:pt x="11539" y="1204"/>
                  <a:pt x="11562" y="1210"/>
                </a:cubicBezTo>
                <a:cubicBezTo>
                  <a:pt x="11542" y="1233"/>
                  <a:pt x="11523" y="1259"/>
                  <a:pt x="11507" y="1281"/>
                </a:cubicBezTo>
                <a:close/>
                <a:moveTo>
                  <a:pt x="11575" y="1191"/>
                </a:moveTo>
                <a:cubicBezTo>
                  <a:pt x="11594" y="1168"/>
                  <a:pt x="11613" y="1145"/>
                  <a:pt x="11630" y="1119"/>
                </a:cubicBezTo>
                <a:cubicBezTo>
                  <a:pt x="11607" y="1113"/>
                  <a:pt x="11584" y="1106"/>
                  <a:pt x="11562" y="1097"/>
                </a:cubicBezTo>
                <a:cubicBezTo>
                  <a:pt x="11546" y="1119"/>
                  <a:pt x="11526" y="1145"/>
                  <a:pt x="11510" y="1168"/>
                </a:cubicBezTo>
                <a:cubicBezTo>
                  <a:pt x="11529" y="1174"/>
                  <a:pt x="11552" y="1184"/>
                  <a:pt x="11575" y="1191"/>
                </a:cubicBezTo>
                <a:close/>
                <a:moveTo>
                  <a:pt x="11646" y="1103"/>
                </a:moveTo>
                <a:cubicBezTo>
                  <a:pt x="11623" y="1094"/>
                  <a:pt x="11601" y="1087"/>
                  <a:pt x="11578" y="1077"/>
                </a:cubicBezTo>
                <a:cubicBezTo>
                  <a:pt x="11594" y="1055"/>
                  <a:pt x="11613" y="1032"/>
                  <a:pt x="11630" y="1009"/>
                </a:cubicBezTo>
                <a:cubicBezTo>
                  <a:pt x="11652" y="1019"/>
                  <a:pt x="11675" y="1026"/>
                  <a:pt x="11698" y="1032"/>
                </a:cubicBezTo>
                <a:cubicBezTo>
                  <a:pt x="11681" y="1055"/>
                  <a:pt x="11662" y="1081"/>
                  <a:pt x="11646" y="1103"/>
                </a:cubicBezTo>
                <a:close/>
                <a:moveTo>
                  <a:pt x="11711" y="1016"/>
                </a:moveTo>
                <a:cubicBezTo>
                  <a:pt x="11730" y="993"/>
                  <a:pt x="11746" y="971"/>
                  <a:pt x="11766" y="948"/>
                </a:cubicBezTo>
                <a:cubicBezTo>
                  <a:pt x="11743" y="941"/>
                  <a:pt x="11720" y="932"/>
                  <a:pt x="11698" y="925"/>
                </a:cubicBezTo>
                <a:cubicBezTo>
                  <a:pt x="11681" y="948"/>
                  <a:pt x="11662" y="971"/>
                  <a:pt x="11646" y="993"/>
                </a:cubicBezTo>
                <a:cubicBezTo>
                  <a:pt x="11669" y="1000"/>
                  <a:pt x="11691" y="1006"/>
                  <a:pt x="11711" y="1016"/>
                </a:cubicBezTo>
                <a:close/>
                <a:moveTo>
                  <a:pt x="11779" y="928"/>
                </a:moveTo>
                <a:cubicBezTo>
                  <a:pt x="11756" y="922"/>
                  <a:pt x="11733" y="915"/>
                  <a:pt x="11714" y="906"/>
                </a:cubicBezTo>
                <a:cubicBezTo>
                  <a:pt x="11730" y="883"/>
                  <a:pt x="11746" y="864"/>
                  <a:pt x="11762" y="841"/>
                </a:cubicBezTo>
                <a:cubicBezTo>
                  <a:pt x="11785" y="848"/>
                  <a:pt x="11808" y="857"/>
                  <a:pt x="11830" y="864"/>
                </a:cubicBezTo>
                <a:cubicBezTo>
                  <a:pt x="11811" y="886"/>
                  <a:pt x="11795" y="906"/>
                  <a:pt x="11779" y="928"/>
                </a:cubicBezTo>
                <a:close/>
                <a:moveTo>
                  <a:pt x="11843" y="844"/>
                </a:moveTo>
                <a:cubicBezTo>
                  <a:pt x="11859" y="825"/>
                  <a:pt x="11876" y="802"/>
                  <a:pt x="11892" y="780"/>
                </a:cubicBezTo>
                <a:cubicBezTo>
                  <a:pt x="11872" y="773"/>
                  <a:pt x="11850" y="767"/>
                  <a:pt x="11827" y="760"/>
                </a:cubicBezTo>
                <a:cubicBezTo>
                  <a:pt x="11811" y="780"/>
                  <a:pt x="11795" y="802"/>
                  <a:pt x="11779" y="822"/>
                </a:cubicBezTo>
                <a:cubicBezTo>
                  <a:pt x="11798" y="831"/>
                  <a:pt x="11821" y="838"/>
                  <a:pt x="11843" y="844"/>
                </a:cubicBezTo>
                <a:close/>
                <a:moveTo>
                  <a:pt x="11905" y="763"/>
                </a:moveTo>
                <a:cubicBezTo>
                  <a:pt x="11885" y="757"/>
                  <a:pt x="11863" y="747"/>
                  <a:pt x="11840" y="741"/>
                </a:cubicBezTo>
                <a:cubicBezTo>
                  <a:pt x="11859" y="721"/>
                  <a:pt x="11876" y="699"/>
                  <a:pt x="11892" y="679"/>
                </a:cubicBezTo>
                <a:cubicBezTo>
                  <a:pt x="11911" y="686"/>
                  <a:pt x="11934" y="692"/>
                  <a:pt x="11957" y="699"/>
                </a:cubicBezTo>
                <a:cubicBezTo>
                  <a:pt x="11940" y="721"/>
                  <a:pt x="11924" y="741"/>
                  <a:pt x="11905" y="763"/>
                </a:cubicBezTo>
                <a:close/>
                <a:moveTo>
                  <a:pt x="11970" y="682"/>
                </a:moveTo>
                <a:cubicBezTo>
                  <a:pt x="11986" y="663"/>
                  <a:pt x="12002" y="640"/>
                  <a:pt x="12018" y="621"/>
                </a:cubicBezTo>
                <a:cubicBezTo>
                  <a:pt x="11995" y="614"/>
                  <a:pt x="11973" y="605"/>
                  <a:pt x="11953" y="598"/>
                </a:cubicBezTo>
                <a:cubicBezTo>
                  <a:pt x="11937" y="621"/>
                  <a:pt x="11921" y="640"/>
                  <a:pt x="11905" y="660"/>
                </a:cubicBezTo>
                <a:cubicBezTo>
                  <a:pt x="11924" y="670"/>
                  <a:pt x="11947" y="676"/>
                  <a:pt x="11970" y="682"/>
                </a:cubicBezTo>
                <a:close/>
                <a:moveTo>
                  <a:pt x="12031" y="605"/>
                </a:moveTo>
                <a:cubicBezTo>
                  <a:pt x="12008" y="595"/>
                  <a:pt x="11986" y="589"/>
                  <a:pt x="11966" y="582"/>
                </a:cubicBezTo>
                <a:cubicBezTo>
                  <a:pt x="11982" y="563"/>
                  <a:pt x="11999" y="540"/>
                  <a:pt x="12015" y="521"/>
                </a:cubicBezTo>
                <a:cubicBezTo>
                  <a:pt x="12034" y="527"/>
                  <a:pt x="12057" y="534"/>
                  <a:pt x="12076" y="543"/>
                </a:cubicBezTo>
                <a:cubicBezTo>
                  <a:pt x="12060" y="563"/>
                  <a:pt x="12044" y="582"/>
                  <a:pt x="12031" y="605"/>
                </a:cubicBezTo>
                <a:close/>
                <a:moveTo>
                  <a:pt x="12089" y="527"/>
                </a:moveTo>
                <a:cubicBezTo>
                  <a:pt x="12105" y="504"/>
                  <a:pt x="12122" y="485"/>
                  <a:pt x="12138" y="466"/>
                </a:cubicBezTo>
                <a:cubicBezTo>
                  <a:pt x="12131" y="466"/>
                  <a:pt x="12128" y="462"/>
                  <a:pt x="12122" y="462"/>
                </a:cubicBezTo>
                <a:cubicBezTo>
                  <a:pt x="12099" y="472"/>
                  <a:pt x="12076" y="482"/>
                  <a:pt x="12050" y="492"/>
                </a:cubicBezTo>
                <a:cubicBezTo>
                  <a:pt x="12044" y="495"/>
                  <a:pt x="12034" y="498"/>
                  <a:pt x="12028" y="504"/>
                </a:cubicBezTo>
                <a:cubicBezTo>
                  <a:pt x="12028" y="504"/>
                  <a:pt x="12028" y="504"/>
                  <a:pt x="12028" y="504"/>
                </a:cubicBezTo>
                <a:cubicBezTo>
                  <a:pt x="12047" y="511"/>
                  <a:pt x="12070" y="517"/>
                  <a:pt x="12089" y="527"/>
                </a:cubicBezTo>
                <a:close/>
                <a:moveTo>
                  <a:pt x="12157" y="472"/>
                </a:moveTo>
                <a:cubicBezTo>
                  <a:pt x="12177" y="479"/>
                  <a:pt x="12199" y="485"/>
                  <a:pt x="12219" y="492"/>
                </a:cubicBezTo>
                <a:cubicBezTo>
                  <a:pt x="12206" y="514"/>
                  <a:pt x="12190" y="534"/>
                  <a:pt x="12173" y="553"/>
                </a:cubicBezTo>
                <a:cubicBezTo>
                  <a:pt x="12154" y="547"/>
                  <a:pt x="12131" y="540"/>
                  <a:pt x="12112" y="534"/>
                </a:cubicBezTo>
                <a:cubicBezTo>
                  <a:pt x="12125" y="514"/>
                  <a:pt x="12141" y="492"/>
                  <a:pt x="12157" y="472"/>
                </a:cubicBezTo>
                <a:close/>
                <a:moveTo>
                  <a:pt x="12099" y="550"/>
                </a:moveTo>
                <a:cubicBezTo>
                  <a:pt x="12083" y="569"/>
                  <a:pt x="12067" y="589"/>
                  <a:pt x="12050" y="611"/>
                </a:cubicBezTo>
                <a:cubicBezTo>
                  <a:pt x="12073" y="618"/>
                  <a:pt x="12093" y="624"/>
                  <a:pt x="12115" y="631"/>
                </a:cubicBezTo>
                <a:cubicBezTo>
                  <a:pt x="12131" y="611"/>
                  <a:pt x="12144" y="592"/>
                  <a:pt x="12160" y="569"/>
                </a:cubicBezTo>
                <a:cubicBezTo>
                  <a:pt x="12141" y="563"/>
                  <a:pt x="12118" y="556"/>
                  <a:pt x="12099" y="550"/>
                </a:cubicBezTo>
                <a:close/>
                <a:moveTo>
                  <a:pt x="12037" y="627"/>
                </a:moveTo>
                <a:cubicBezTo>
                  <a:pt x="12060" y="634"/>
                  <a:pt x="12080" y="640"/>
                  <a:pt x="12102" y="650"/>
                </a:cubicBezTo>
                <a:cubicBezTo>
                  <a:pt x="12086" y="670"/>
                  <a:pt x="12070" y="689"/>
                  <a:pt x="12054" y="712"/>
                </a:cubicBezTo>
                <a:cubicBezTo>
                  <a:pt x="12031" y="705"/>
                  <a:pt x="12012" y="695"/>
                  <a:pt x="11989" y="689"/>
                </a:cubicBezTo>
                <a:cubicBezTo>
                  <a:pt x="12005" y="670"/>
                  <a:pt x="12021" y="647"/>
                  <a:pt x="12037" y="627"/>
                </a:cubicBezTo>
                <a:close/>
                <a:moveTo>
                  <a:pt x="11976" y="708"/>
                </a:moveTo>
                <a:cubicBezTo>
                  <a:pt x="11960" y="728"/>
                  <a:pt x="11944" y="750"/>
                  <a:pt x="11927" y="770"/>
                </a:cubicBezTo>
                <a:cubicBezTo>
                  <a:pt x="11950" y="776"/>
                  <a:pt x="11970" y="786"/>
                  <a:pt x="11992" y="793"/>
                </a:cubicBezTo>
                <a:cubicBezTo>
                  <a:pt x="12008" y="770"/>
                  <a:pt x="12025" y="750"/>
                  <a:pt x="12041" y="728"/>
                </a:cubicBezTo>
                <a:cubicBezTo>
                  <a:pt x="12018" y="721"/>
                  <a:pt x="11999" y="715"/>
                  <a:pt x="11976" y="708"/>
                </a:cubicBezTo>
                <a:close/>
                <a:moveTo>
                  <a:pt x="11914" y="789"/>
                </a:moveTo>
                <a:cubicBezTo>
                  <a:pt x="11934" y="796"/>
                  <a:pt x="11957" y="802"/>
                  <a:pt x="11979" y="809"/>
                </a:cubicBezTo>
                <a:cubicBezTo>
                  <a:pt x="11963" y="831"/>
                  <a:pt x="11947" y="854"/>
                  <a:pt x="11931" y="873"/>
                </a:cubicBezTo>
                <a:cubicBezTo>
                  <a:pt x="11908" y="867"/>
                  <a:pt x="11885" y="860"/>
                  <a:pt x="11863" y="854"/>
                </a:cubicBezTo>
                <a:cubicBezTo>
                  <a:pt x="11882" y="831"/>
                  <a:pt x="11898" y="809"/>
                  <a:pt x="11914" y="789"/>
                </a:cubicBezTo>
                <a:close/>
                <a:moveTo>
                  <a:pt x="11850" y="870"/>
                </a:moveTo>
                <a:cubicBezTo>
                  <a:pt x="11834" y="893"/>
                  <a:pt x="11817" y="915"/>
                  <a:pt x="11798" y="938"/>
                </a:cubicBezTo>
                <a:cubicBezTo>
                  <a:pt x="11821" y="945"/>
                  <a:pt x="11843" y="951"/>
                  <a:pt x="11866" y="961"/>
                </a:cubicBezTo>
                <a:cubicBezTo>
                  <a:pt x="11882" y="938"/>
                  <a:pt x="11898" y="915"/>
                  <a:pt x="11914" y="893"/>
                </a:cubicBezTo>
                <a:cubicBezTo>
                  <a:pt x="11895" y="886"/>
                  <a:pt x="11872" y="877"/>
                  <a:pt x="11850" y="870"/>
                </a:cubicBezTo>
                <a:close/>
                <a:moveTo>
                  <a:pt x="11785" y="954"/>
                </a:moveTo>
                <a:cubicBezTo>
                  <a:pt x="11808" y="964"/>
                  <a:pt x="11830" y="971"/>
                  <a:pt x="11853" y="977"/>
                </a:cubicBezTo>
                <a:cubicBezTo>
                  <a:pt x="11834" y="1000"/>
                  <a:pt x="11817" y="1022"/>
                  <a:pt x="11801" y="1045"/>
                </a:cubicBezTo>
                <a:cubicBezTo>
                  <a:pt x="11779" y="1038"/>
                  <a:pt x="11756" y="1029"/>
                  <a:pt x="11733" y="1022"/>
                </a:cubicBezTo>
                <a:cubicBezTo>
                  <a:pt x="11749" y="1000"/>
                  <a:pt x="11769" y="977"/>
                  <a:pt x="11785" y="954"/>
                </a:cubicBezTo>
                <a:close/>
                <a:moveTo>
                  <a:pt x="11720" y="1042"/>
                </a:moveTo>
                <a:cubicBezTo>
                  <a:pt x="11701" y="1064"/>
                  <a:pt x="11685" y="1087"/>
                  <a:pt x="11665" y="1110"/>
                </a:cubicBezTo>
                <a:cubicBezTo>
                  <a:pt x="11688" y="1116"/>
                  <a:pt x="11711" y="1126"/>
                  <a:pt x="11733" y="1132"/>
                </a:cubicBezTo>
                <a:cubicBezTo>
                  <a:pt x="11749" y="1110"/>
                  <a:pt x="11769" y="1087"/>
                  <a:pt x="11785" y="1064"/>
                </a:cubicBezTo>
                <a:cubicBezTo>
                  <a:pt x="11762" y="1058"/>
                  <a:pt x="11743" y="1048"/>
                  <a:pt x="11720" y="1042"/>
                </a:cubicBezTo>
                <a:close/>
                <a:moveTo>
                  <a:pt x="11652" y="1129"/>
                </a:moveTo>
                <a:cubicBezTo>
                  <a:pt x="11675" y="1136"/>
                  <a:pt x="11698" y="1145"/>
                  <a:pt x="11720" y="1152"/>
                </a:cubicBezTo>
                <a:cubicBezTo>
                  <a:pt x="11701" y="1174"/>
                  <a:pt x="11685" y="1200"/>
                  <a:pt x="11665" y="1223"/>
                </a:cubicBezTo>
                <a:cubicBezTo>
                  <a:pt x="11643" y="1213"/>
                  <a:pt x="11620" y="1207"/>
                  <a:pt x="11597" y="1200"/>
                </a:cubicBezTo>
                <a:cubicBezTo>
                  <a:pt x="11617" y="1174"/>
                  <a:pt x="11633" y="1152"/>
                  <a:pt x="11652" y="1129"/>
                </a:cubicBezTo>
                <a:close/>
                <a:moveTo>
                  <a:pt x="11584" y="1217"/>
                </a:moveTo>
                <a:cubicBezTo>
                  <a:pt x="11565" y="1242"/>
                  <a:pt x="11546" y="1265"/>
                  <a:pt x="11526" y="1291"/>
                </a:cubicBezTo>
                <a:cubicBezTo>
                  <a:pt x="11549" y="1297"/>
                  <a:pt x="11571" y="1307"/>
                  <a:pt x="11597" y="1314"/>
                </a:cubicBezTo>
                <a:cubicBezTo>
                  <a:pt x="11613" y="1291"/>
                  <a:pt x="11633" y="1265"/>
                  <a:pt x="11652" y="1242"/>
                </a:cubicBezTo>
                <a:cubicBezTo>
                  <a:pt x="11626" y="1233"/>
                  <a:pt x="11607" y="1226"/>
                  <a:pt x="11584" y="1217"/>
                </a:cubicBezTo>
                <a:close/>
                <a:moveTo>
                  <a:pt x="11513" y="1310"/>
                </a:moveTo>
                <a:cubicBezTo>
                  <a:pt x="11536" y="1317"/>
                  <a:pt x="11558" y="1327"/>
                  <a:pt x="11581" y="1333"/>
                </a:cubicBezTo>
                <a:cubicBezTo>
                  <a:pt x="11562" y="1359"/>
                  <a:pt x="11542" y="1382"/>
                  <a:pt x="11526" y="1407"/>
                </a:cubicBezTo>
                <a:cubicBezTo>
                  <a:pt x="11503" y="1398"/>
                  <a:pt x="11478" y="1391"/>
                  <a:pt x="11455" y="1382"/>
                </a:cubicBezTo>
                <a:cubicBezTo>
                  <a:pt x="11474" y="1359"/>
                  <a:pt x="11494" y="1333"/>
                  <a:pt x="11513" y="1310"/>
                </a:cubicBezTo>
                <a:close/>
                <a:moveTo>
                  <a:pt x="11442" y="1401"/>
                </a:moveTo>
                <a:cubicBezTo>
                  <a:pt x="11423" y="1427"/>
                  <a:pt x="11403" y="1453"/>
                  <a:pt x="11384" y="1475"/>
                </a:cubicBezTo>
                <a:cubicBezTo>
                  <a:pt x="11406" y="1485"/>
                  <a:pt x="11429" y="1495"/>
                  <a:pt x="11452" y="1501"/>
                </a:cubicBezTo>
                <a:cubicBezTo>
                  <a:pt x="11471" y="1475"/>
                  <a:pt x="11490" y="1453"/>
                  <a:pt x="11510" y="1427"/>
                </a:cubicBezTo>
                <a:cubicBezTo>
                  <a:pt x="11487" y="1420"/>
                  <a:pt x="11465" y="1411"/>
                  <a:pt x="11442" y="1401"/>
                </a:cubicBezTo>
                <a:close/>
                <a:moveTo>
                  <a:pt x="11368" y="1498"/>
                </a:moveTo>
                <a:cubicBezTo>
                  <a:pt x="11390" y="1505"/>
                  <a:pt x="11413" y="1514"/>
                  <a:pt x="11435" y="1524"/>
                </a:cubicBezTo>
                <a:cubicBezTo>
                  <a:pt x="11416" y="1547"/>
                  <a:pt x="11400" y="1573"/>
                  <a:pt x="11380" y="1598"/>
                </a:cubicBezTo>
                <a:cubicBezTo>
                  <a:pt x="11355" y="1592"/>
                  <a:pt x="11332" y="1582"/>
                  <a:pt x="11309" y="1573"/>
                </a:cubicBezTo>
                <a:cubicBezTo>
                  <a:pt x="11329" y="1547"/>
                  <a:pt x="11348" y="1524"/>
                  <a:pt x="11368" y="1498"/>
                </a:cubicBezTo>
                <a:close/>
                <a:moveTo>
                  <a:pt x="11293" y="1595"/>
                </a:moveTo>
                <a:cubicBezTo>
                  <a:pt x="11274" y="1621"/>
                  <a:pt x="11254" y="1647"/>
                  <a:pt x="11232" y="1673"/>
                </a:cubicBezTo>
                <a:cubicBezTo>
                  <a:pt x="11257" y="1683"/>
                  <a:pt x="11280" y="1689"/>
                  <a:pt x="11303" y="1699"/>
                </a:cubicBezTo>
                <a:cubicBezTo>
                  <a:pt x="11322" y="1673"/>
                  <a:pt x="11342" y="1647"/>
                  <a:pt x="11364" y="1621"/>
                </a:cubicBezTo>
                <a:cubicBezTo>
                  <a:pt x="11338" y="1611"/>
                  <a:pt x="11316" y="1602"/>
                  <a:pt x="11293" y="1595"/>
                </a:cubicBezTo>
                <a:close/>
                <a:moveTo>
                  <a:pt x="11215" y="1692"/>
                </a:moveTo>
                <a:cubicBezTo>
                  <a:pt x="11196" y="1721"/>
                  <a:pt x="11177" y="1747"/>
                  <a:pt x="11154" y="1773"/>
                </a:cubicBezTo>
                <a:cubicBezTo>
                  <a:pt x="11180" y="1783"/>
                  <a:pt x="11202" y="1793"/>
                  <a:pt x="11225" y="1799"/>
                </a:cubicBezTo>
                <a:cubicBezTo>
                  <a:pt x="11248" y="1773"/>
                  <a:pt x="11267" y="1747"/>
                  <a:pt x="11287" y="1721"/>
                </a:cubicBezTo>
                <a:cubicBezTo>
                  <a:pt x="11264" y="1712"/>
                  <a:pt x="11241" y="1702"/>
                  <a:pt x="11215" y="1692"/>
                </a:cubicBezTo>
                <a:close/>
                <a:moveTo>
                  <a:pt x="11138" y="1796"/>
                </a:moveTo>
                <a:cubicBezTo>
                  <a:pt x="11118" y="1822"/>
                  <a:pt x="11096" y="1848"/>
                  <a:pt x="11076" y="1877"/>
                </a:cubicBezTo>
                <a:cubicBezTo>
                  <a:pt x="11099" y="1886"/>
                  <a:pt x="11125" y="1893"/>
                  <a:pt x="11147" y="1903"/>
                </a:cubicBezTo>
                <a:cubicBezTo>
                  <a:pt x="11170" y="1877"/>
                  <a:pt x="11189" y="1848"/>
                  <a:pt x="11209" y="1822"/>
                </a:cubicBezTo>
                <a:cubicBezTo>
                  <a:pt x="11186" y="1812"/>
                  <a:pt x="11164" y="1802"/>
                  <a:pt x="11138" y="1796"/>
                </a:cubicBezTo>
                <a:close/>
                <a:moveTo>
                  <a:pt x="11060" y="1899"/>
                </a:moveTo>
                <a:cubicBezTo>
                  <a:pt x="11083" y="1909"/>
                  <a:pt x="11105" y="1916"/>
                  <a:pt x="11131" y="1925"/>
                </a:cubicBezTo>
                <a:cubicBezTo>
                  <a:pt x="11109" y="1954"/>
                  <a:pt x="11089" y="1980"/>
                  <a:pt x="11066" y="2009"/>
                </a:cubicBezTo>
                <a:cubicBezTo>
                  <a:pt x="11044" y="2000"/>
                  <a:pt x="11018" y="1990"/>
                  <a:pt x="10995" y="1980"/>
                </a:cubicBezTo>
                <a:cubicBezTo>
                  <a:pt x="11015" y="1954"/>
                  <a:pt x="11037" y="1925"/>
                  <a:pt x="11060" y="1899"/>
                </a:cubicBezTo>
                <a:close/>
                <a:moveTo>
                  <a:pt x="10976" y="2003"/>
                </a:moveTo>
                <a:cubicBezTo>
                  <a:pt x="11002" y="2013"/>
                  <a:pt x="11024" y="2022"/>
                  <a:pt x="11050" y="2032"/>
                </a:cubicBezTo>
                <a:cubicBezTo>
                  <a:pt x="11018" y="2074"/>
                  <a:pt x="10986" y="2116"/>
                  <a:pt x="10953" y="2162"/>
                </a:cubicBezTo>
                <a:cubicBezTo>
                  <a:pt x="10937" y="2155"/>
                  <a:pt x="10921" y="2149"/>
                  <a:pt x="10908" y="2145"/>
                </a:cubicBezTo>
                <a:cubicBezTo>
                  <a:pt x="10908" y="2126"/>
                  <a:pt x="10911" y="2103"/>
                  <a:pt x="10914" y="2084"/>
                </a:cubicBezTo>
                <a:cubicBezTo>
                  <a:pt x="10937" y="2058"/>
                  <a:pt x="10956" y="2032"/>
                  <a:pt x="10976" y="2003"/>
                </a:cubicBezTo>
                <a:close/>
                <a:moveTo>
                  <a:pt x="12241" y="501"/>
                </a:moveTo>
                <a:cubicBezTo>
                  <a:pt x="12225" y="521"/>
                  <a:pt x="12209" y="540"/>
                  <a:pt x="12193" y="559"/>
                </a:cubicBezTo>
                <a:cubicBezTo>
                  <a:pt x="12216" y="569"/>
                  <a:pt x="12235" y="576"/>
                  <a:pt x="12258" y="582"/>
                </a:cubicBezTo>
                <a:cubicBezTo>
                  <a:pt x="12274" y="563"/>
                  <a:pt x="12287" y="540"/>
                  <a:pt x="12303" y="521"/>
                </a:cubicBezTo>
                <a:cubicBezTo>
                  <a:pt x="12283" y="514"/>
                  <a:pt x="12261" y="508"/>
                  <a:pt x="12241" y="501"/>
                </a:cubicBezTo>
                <a:close/>
                <a:moveTo>
                  <a:pt x="12183" y="576"/>
                </a:moveTo>
                <a:cubicBezTo>
                  <a:pt x="12203" y="585"/>
                  <a:pt x="12225" y="592"/>
                  <a:pt x="12245" y="598"/>
                </a:cubicBezTo>
                <a:cubicBezTo>
                  <a:pt x="12232" y="618"/>
                  <a:pt x="12216" y="640"/>
                  <a:pt x="12199" y="660"/>
                </a:cubicBezTo>
                <a:cubicBezTo>
                  <a:pt x="12177" y="653"/>
                  <a:pt x="12157" y="647"/>
                  <a:pt x="12135" y="637"/>
                </a:cubicBezTo>
                <a:cubicBezTo>
                  <a:pt x="12151" y="618"/>
                  <a:pt x="12167" y="598"/>
                  <a:pt x="12183" y="576"/>
                </a:cubicBezTo>
                <a:close/>
                <a:moveTo>
                  <a:pt x="12122" y="657"/>
                </a:moveTo>
                <a:cubicBezTo>
                  <a:pt x="12105" y="676"/>
                  <a:pt x="12089" y="699"/>
                  <a:pt x="12076" y="718"/>
                </a:cubicBezTo>
                <a:cubicBezTo>
                  <a:pt x="12096" y="725"/>
                  <a:pt x="12118" y="734"/>
                  <a:pt x="12141" y="741"/>
                </a:cubicBezTo>
                <a:cubicBezTo>
                  <a:pt x="12154" y="718"/>
                  <a:pt x="12170" y="699"/>
                  <a:pt x="12186" y="676"/>
                </a:cubicBezTo>
                <a:cubicBezTo>
                  <a:pt x="12164" y="670"/>
                  <a:pt x="12144" y="663"/>
                  <a:pt x="12122" y="657"/>
                </a:cubicBezTo>
                <a:close/>
                <a:moveTo>
                  <a:pt x="12063" y="734"/>
                </a:moveTo>
                <a:cubicBezTo>
                  <a:pt x="12083" y="744"/>
                  <a:pt x="12105" y="750"/>
                  <a:pt x="12128" y="757"/>
                </a:cubicBezTo>
                <a:cubicBezTo>
                  <a:pt x="12112" y="780"/>
                  <a:pt x="12096" y="799"/>
                  <a:pt x="12080" y="822"/>
                </a:cubicBezTo>
                <a:cubicBezTo>
                  <a:pt x="12057" y="815"/>
                  <a:pt x="12034" y="805"/>
                  <a:pt x="12012" y="799"/>
                </a:cubicBezTo>
                <a:cubicBezTo>
                  <a:pt x="12031" y="780"/>
                  <a:pt x="12047" y="757"/>
                  <a:pt x="12063" y="734"/>
                </a:cubicBezTo>
                <a:close/>
                <a:moveTo>
                  <a:pt x="11999" y="818"/>
                </a:moveTo>
                <a:cubicBezTo>
                  <a:pt x="11982" y="838"/>
                  <a:pt x="11966" y="860"/>
                  <a:pt x="11950" y="883"/>
                </a:cubicBezTo>
                <a:cubicBezTo>
                  <a:pt x="11973" y="890"/>
                  <a:pt x="11995" y="896"/>
                  <a:pt x="12015" y="906"/>
                </a:cubicBezTo>
                <a:cubicBezTo>
                  <a:pt x="12031" y="883"/>
                  <a:pt x="12050" y="860"/>
                  <a:pt x="12067" y="838"/>
                </a:cubicBezTo>
                <a:cubicBezTo>
                  <a:pt x="12044" y="831"/>
                  <a:pt x="12021" y="825"/>
                  <a:pt x="11999" y="818"/>
                </a:cubicBezTo>
                <a:close/>
                <a:moveTo>
                  <a:pt x="11937" y="899"/>
                </a:moveTo>
                <a:cubicBezTo>
                  <a:pt x="11960" y="909"/>
                  <a:pt x="11982" y="915"/>
                  <a:pt x="12002" y="922"/>
                </a:cubicBezTo>
                <a:cubicBezTo>
                  <a:pt x="11986" y="945"/>
                  <a:pt x="11970" y="967"/>
                  <a:pt x="11953" y="990"/>
                </a:cubicBezTo>
                <a:cubicBezTo>
                  <a:pt x="11931" y="983"/>
                  <a:pt x="11908" y="974"/>
                  <a:pt x="11885" y="967"/>
                </a:cubicBezTo>
                <a:cubicBezTo>
                  <a:pt x="11905" y="945"/>
                  <a:pt x="11921" y="922"/>
                  <a:pt x="11937" y="899"/>
                </a:cubicBezTo>
                <a:close/>
                <a:moveTo>
                  <a:pt x="11872" y="983"/>
                </a:moveTo>
                <a:cubicBezTo>
                  <a:pt x="11856" y="1006"/>
                  <a:pt x="11840" y="1029"/>
                  <a:pt x="11821" y="1051"/>
                </a:cubicBezTo>
                <a:cubicBezTo>
                  <a:pt x="11843" y="1061"/>
                  <a:pt x="11866" y="1068"/>
                  <a:pt x="11889" y="1077"/>
                </a:cubicBezTo>
                <a:cubicBezTo>
                  <a:pt x="11905" y="1055"/>
                  <a:pt x="11921" y="1032"/>
                  <a:pt x="11940" y="1009"/>
                </a:cubicBezTo>
                <a:cubicBezTo>
                  <a:pt x="11918" y="1000"/>
                  <a:pt x="11895" y="993"/>
                  <a:pt x="11872" y="983"/>
                </a:cubicBezTo>
                <a:close/>
                <a:moveTo>
                  <a:pt x="11808" y="1071"/>
                </a:moveTo>
                <a:cubicBezTo>
                  <a:pt x="11830" y="1081"/>
                  <a:pt x="11853" y="1087"/>
                  <a:pt x="11876" y="1094"/>
                </a:cubicBezTo>
                <a:cubicBezTo>
                  <a:pt x="11856" y="1119"/>
                  <a:pt x="11840" y="1142"/>
                  <a:pt x="11824" y="1165"/>
                </a:cubicBezTo>
                <a:cubicBezTo>
                  <a:pt x="11801" y="1158"/>
                  <a:pt x="11779" y="1149"/>
                  <a:pt x="11756" y="1142"/>
                </a:cubicBezTo>
                <a:cubicBezTo>
                  <a:pt x="11772" y="1116"/>
                  <a:pt x="11791" y="1094"/>
                  <a:pt x="11808" y="1071"/>
                </a:cubicBezTo>
                <a:close/>
                <a:moveTo>
                  <a:pt x="11740" y="1158"/>
                </a:moveTo>
                <a:cubicBezTo>
                  <a:pt x="11724" y="1184"/>
                  <a:pt x="11704" y="1207"/>
                  <a:pt x="11688" y="1229"/>
                </a:cubicBezTo>
                <a:cubicBezTo>
                  <a:pt x="11711" y="1239"/>
                  <a:pt x="11733" y="1246"/>
                  <a:pt x="11756" y="1255"/>
                </a:cubicBezTo>
                <a:cubicBezTo>
                  <a:pt x="11772" y="1229"/>
                  <a:pt x="11791" y="1207"/>
                  <a:pt x="11808" y="1184"/>
                </a:cubicBezTo>
                <a:cubicBezTo>
                  <a:pt x="11785" y="1174"/>
                  <a:pt x="11762" y="1168"/>
                  <a:pt x="11740" y="1158"/>
                </a:cubicBezTo>
                <a:close/>
                <a:moveTo>
                  <a:pt x="11672" y="1249"/>
                </a:moveTo>
                <a:cubicBezTo>
                  <a:pt x="11694" y="1259"/>
                  <a:pt x="11717" y="1265"/>
                  <a:pt x="11740" y="1275"/>
                </a:cubicBezTo>
                <a:cubicBezTo>
                  <a:pt x="11724" y="1297"/>
                  <a:pt x="11704" y="1323"/>
                  <a:pt x="11688" y="1346"/>
                </a:cubicBezTo>
                <a:cubicBezTo>
                  <a:pt x="11662" y="1340"/>
                  <a:pt x="11643" y="1330"/>
                  <a:pt x="11617" y="1320"/>
                </a:cubicBezTo>
                <a:cubicBezTo>
                  <a:pt x="11636" y="1297"/>
                  <a:pt x="11656" y="1275"/>
                  <a:pt x="11672" y="1249"/>
                </a:cubicBezTo>
                <a:close/>
                <a:moveTo>
                  <a:pt x="11604" y="1343"/>
                </a:moveTo>
                <a:cubicBezTo>
                  <a:pt x="11584" y="1365"/>
                  <a:pt x="11565" y="1391"/>
                  <a:pt x="11549" y="1414"/>
                </a:cubicBezTo>
                <a:cubicBezTo>
                  <a:pt x="11571" y="1424"/>
                  <a:pt x="11594" y="1430"/>
                  <a:pt x="11617" y="1440"/>
                </a:cubicBezTo>
                <a:cubicBezTo>
                  <a:pt x="11636" y="1414"/>
                  <a:pt x="11652" y="1391"/>
                  <a:pt x="11672" y="1365"/>
                </a:cubicBezTo>
                <a:cubicBezTo>
                  <a:pt x="11649" y="1359"/>
                  <a:pt x="11626" y="1349"/>
                  <a:pt x="11604" y="1343"/>
                </a:cubicBezTo>
                <a:close/>
                <a:moveTo>
                  <a:pt x="11533" y="1437"/>
                </a:moveTo>
                <a:cubicBezTo>
                  <a:pt x="11555" y="1443"/>
                  <a:pt x="11578" y="1453"/>
                  <a:pt x="11601" y="1459"/>
                </a:cubicBezTo>
                <a:cubicBezTo>
                  <a:pt x="11584" y="1485"/>
                  <a:pt x="11565" y="1511"/>
                  <a:pt x="11546" y="1534"/>
                </a:cubicBezTo>
                <a:cubicBezTo>
                  <a:pt x="11523" y="1527"/>
                  <a:pt x="11497" y="1518"/>
                  <a:pt x="11474" y="1511"/>
                </a:cubicBezTo>
                <a:cubicBezTo>
                  <a:pt x="11494" y="1485"/>
                  <a:pt x="11513" y="1459"/>
                  <a:pt x="11533" y="1437"/>
                </a:cubicBezTo>
                <a:close/>
                <a:moveTo>
                  <a:pt x="11461" y="1530"/>
                </a:moveTo>
                <a:cubicBezTo>
                  <a:pt x="11442" y="1556"/>
                  <a:pt x="11423" y="1582"/>
                  <a:pt x="11403" y="1608"/>
                </a:cubicBezTo>
                <a:cubicBezTo>
                  <a:pt x="11426" y="1615"/>
                  <a:pt x="11448" y="1624"/>
                  <a:pt x="11471" y="1634"/>
                </a:cubicBezTo>
                <a:cubicBezTo>
                  <a:pt x="11490" y="1608"/>
                  <a:pt x="11510" y="1582"/>
                  <a:pt x="11529" y="1556"/>
                </a:cubicBezTo>
                <a:cubicBezTo>
                  <a:pt x="11507" y="1547"/>
                  <a:pt x="11484" y="1540"/>
                  <a:pt x="11461" y="1530"/>
                </a:cubicBezTo>
                <a:close/>
                <a:moveTo>
                  <a:pt x="11387" y="1628"/>
                </a:moveTo>
                <a:cubicBezTo>
                  <a:pt x="11410" y="1637"/>
                  <a:pt x="11432" y="1647"/>
                  <a:pt x="11455" y="1653"/>
                </a:cubicBezTo>
                <a:cubicBezTo>
                  <a:pt x="11435" y="1679"/>
                  <a:pt x="11416" y="1705"/>
                  <a:pt x="11397" y="1731"/>
                </a:cubicBezTo>
                <a:cubicBezTo>
                  <a:pt x="11374" y="1725"/>
                  <a:pt x="11351" y="1715"/>
                  <a:pt x="11325" y="1708"/>
                </a:cubicBezTo>
                <a:cubicBezTo>
                  <a:pt x="11345" y="1679"/>
                  <a:pt x="11368" y="1653"/>
                  <a:pt x="11387" y="1628"/>
                </a:cubicBezTo>
                <a:close/>
                <a:moveTo>
                  <a:pt x="11309" y="1728"/>
                </a:moveTo>
                <a:cubicBezTo>
                  <a:pt x="11335" y="1738"/>
                  <a:pt x="11358" y="1747"/>
                  <a:pt x="11380" y="1754"/>
                </a:cubicBezTo>
                <a:cubicBezTo>
                  <a:pt x="11361" y="1780"/>
                  <a:pt x="11342" y="1809"/>
                  <a:pt x="11322" y="1835"/>
                </a:cubicBezTo>
                <a:cubicBezTo>
                  <a:pt x="11296" y="1825"/>
                  <a:pt x="11274" y="1819"/>
                  <a:pt x="11251" y="1809"/>
                </a:cubicBezTo>
                <a:cubicBezTo>
                  <a:pt x="11270" y="1783"/>
                  <a:pt x="11290" y="1754"/>
                  <a:pt x="11309" y="1728"/>
                </a:cubicBezTo>
                <a:close/>
                <a:moveTo>
                  <a:pt x="11232" y="1831"/>
                </a:moveTo>
                <a:cubicBezTo>
                  <a:pt x="11257" y="1838"/>
                  <a:pt x="11280" y="1848"/>
                  <a:pt x="11306" y="1857"/>
                </a:cubicBezTo>
                <a:cubicBezTo>
                  <a:pt x="11283" y="1883"/>
                  <a:pt x="11264" y="1912"/>
                  <a:pt x="11244" y="1938"/>
                </a:cubicBezTo>
                <a:cubicBezTo>
                  <a:pt x="11219" y="1929"/>
                  <a:pt x="11196" y="1922"/>
                  <a:pt x="11170" y="1912"/>
                </a:cubicBezTo>
                <a:cubicBezTo>
                  <a:pt x="11193" y="1883"/>
                  <a:pt x="11212" y="1857"/>
                  <a:pt x="11232" y="1831"/>
                </a:cubicBezTo>
                <a:close/>
                <a:moveTo>
                  <a:pt x="11154" y="1935"/>
                </a:moveTo>
                <a:cubicBezTo>
                  <a:pt x="11134" y="1961"/>
                  <a:pt x="11112" y="1990"/>
                  <a:pt x="11092" y="2019"/>
                </a:cubicBezTo>
                <a:cubicBezTo>
                  <a:pt x="11115" y="2026"/>
                  <a:pt x="11138" y="2035"/>
                  <a:pt x="11164" y="2045"/>
                </a:cubicBezTo>
                <a:cubicBezTo>
                  <a:pt x="11183" y="2016"/>
                  <a:pt x="11206" y="1990"/>
                  <a:pt x="11228" y="1961"/>
                </a:cubicBezTo>
                <a:cubicBezTo>
                  <a:pt x="11202" y="1951"/>
                  <a:pt x="11180" y="1945"/>
                  <a:pt x="11154" y="1935"/>
                </a:cubicBezTo>
                <a:close/>
                <a:moveTo>
                  <a:pt x="11073" y="2042"/>
                </a:moveTo>
                <a:cubicBezTo>
                  <a:pt x="11041" y="2084"/>
                  <a:pt x="11008" y="2126"/>
                  <a:pt x="10976" y="2168"/>
                </a:cubicBezTo>
                <a:cubicBezTo>
                  <a:pt x="10999" y="2178"/>
                  <a:pt x="11024" y="2187"/>
                  <a:pt x="11050" y="2197"/>
                </a:cubicBezTo>
                <a:cubicBezTo>
                  <a:pt x="11083" y="2155"/>
                  <a:pt x="11115" y="2110"/>
                  <a:pt x="11147" y="2068"/>
                </a:cubicBezTo>
                <a:cubicBezTo>
                  <a:pt x="11122" y="2058"/>
                  <a:pt x="11099" y="2048"/>
                  <a:pt x="11073" y="2042"/>
                </a:cubicBezTo>
                <a:close/>
                <a:moveTo>
                  <a:pt x="12322" y="527"/>
                </a:moveTo>
                <a:cubicBezTo>
                  <a:pt x="12345" y="534"/>
                  <a:pt x="12368" y="543"/>
                  <a:pt x="12387" y="550"/>
                </a:cubicBezTo>
                <a:cubicBezTo>
                  <a:pt x="12371" y="569"/>
                  <a:pt x="12358" y="589"/>
                  <a:pt x="12342" y="611"/>
                </a:cubicBezTo>
                <a:cubicBezTo>
                  <a:pt x="12322" y="602"/>
                  <a:pt x="12300" y="595"/>
                  <a:pt x="12280" y="589"/>
                </a:cubicBezTo>
                <a:cubicBezTo>
                  <a:pt x="12293" y="569"/>
                  <a:pt x="12309" y="547"/>
                  <a:pt x="12322" y="527"/>
                </a:cubicBezTo>
                <a:close/>
                <a:moveTo>
                  <a:pt x="12267" y="605"/>
                </a:moveTo>
                <a:cubicBezTo>
                  <a:pt x="12251" y="627"/>
                  <a:pt x="12235" y="647"/>
                  <a:pt x="12219" y="666"/>
                </a:cubicBezTo>
                <a:cubicBezTo>
                  <a:pt x="12241" y="676"/>
                  <a:pt x="12264" y="682"/>
                  <a:pt x="12283" y="689"/>
                </a:cubicBezTo>
                <a:cubicBezTo>
                  <a:pt x="12300" y="670"/>
                  <a:pt x="12316" y="647"/>
                  <a:pt x="12329" y="627"/>
                </a:cubicBezTo>
                <a:cubicBezTo>
                  <a:pt x="12309" y="621"/>
                  <a:pt x="12287" y="611"/>
                  <a:pt x="12267" y="605"/>
                </a:cubicBezTo>
                <a:close/>
                <a:moveTo>
                  <a:pt x="12209" y="682"/>
                </a:moveTo>
                <a:cubicBezTo>
                  <a:pt x="12228" y="692"/>
                  <a:pt x="12251" y="699"/>
                  <a:pt x="12271" y="705"/>
                </a:cubicBezTo>
                <a:cubicBezTo>
                  <a:pt x="12258" y="728"/>
                  <a:pt x="12241" y="747"/>
                  <a:pt x="12225" y="770"/>
                </a:cubicBezTo>
                <a:cubicBezTo>
                  <a:pt x="12203" y="763"/>
                  <a:pt x="12183" y="754"/>
                  <a:pt x="12160" y="747"/>
                </a:cubicBezTo>
                <a:cubicBezTo>
                  <a:pt x="12177" y="728"/>
                  <a:pt x="12193" y="705"/>
                  <a:pt x="12209" y="682"/>
                </a:cubicBezTo>
                <a:close/>
                <a:moveTo>
                  <a:pt x="12148" y="763"/>
                </a:moveTo>
                <a:cubicBezTo>
                  <a:pt x="12131" y="786"/>
                  <a:pt x="12115" y="809"/>
                  <a:pt x="12099" y="828"/>
                </a:cubicBezTo>
                <a:cubicBezTo>
                  <a:pt x="12122" y="838"/>
                  <a:pt x="12144" y="844"/>
                  <a:pt x="12167" y="851"/>
                </a:cubicBezTo>
                <a:cubicBezTo>
                  <a:pt x="12180" y="828"/>
                  <a:pt x="12196" y="809"/>
                  <a:pt x="12212" y="786"/>
                </a:cubicBezTo>
                <a:cubicBezTo>
                  <a:pt x="12190" y="780"/>
                  <a:pt x="12170" y="773"/>
                  <a:pt x="12148" y="763"/>
                </a:cubicBezTo>
                <a:close/>
                <a:moveTo>
                  <a:pt x="12086" y="848"/>
                </a:moveTo>
                <a:cubicBezTo>
                  <a:pt x="12109" y="854"/>
                  <a:pt x="12131" y="860"/>
                  <a:pt x="12151" y="870"/>
                </a:cubicBezTo>
                <a:cubicBezTo>
                  <a:pt x="12135" y="890"/>
                  <a:pt x="12122" y="912"/>
                  <a:pt x="12105" y="935"/>
                </a:cubicBezTo>
                <a:cubicBezTo>
                  <a:pt x="12083" y="928"/>
                  <a:pt x="12060" y="919"/>
                  <a:pt x="12037" y="912"/>
                </a:cubicBezTo>
                <a:cubicBezTo>
                  <a:pt x="12054" y="890"/>
                  <a:pt x="12070" y="867"/>
                  <a:pt x="12086" y="848"/>
                </a:cubicBezTo>
                <a:close/>
                <a:moveTo>
                  <a:pt x="12025" y="932"/>
                </a:moveTo>
                <a:cubicBezTo>
                  <a:pt x="12008" y="951"/>
                  <a:pt x="11992" y="974"/>
                  <a:pt x="11976" y="996"/>
                </a:cubicBezTo>
                <a:cubicBezTo>
                  <a:pt x="11995" y="1006"/>
                  <a:pt x="12018" y="1013"/>
                  <a:pt x="12041" y="1019"/>
                </a:cubicBezTo>
                <a:cubicBezTo>
                  <a:pt x="12057" y="996"/>
                  <a:pt x="12073" y="974"/>
                  <a:pt x="12089" y="954"/>
                </a:cubicBezTo>
                <a:cubicBezTo>
                  <a:pt x="12070" y="945"/>
                  <a:pt x="12047" y="938"/>
                  <a:pt x="12025" y="932"/>
                </a:cubicBezTo>
                <a:close/>
                <a:moveTo>
                  <a:pt x="11960" y="1016"/>
                </a:moveTo>
                <a:cubicBezTo>
                  <a:pt x="11982" y="1022"/>
                  <a:pt x="12005" y="1032"/>
                  <a:pt x="12028" y="1038"/>
                </a:cubicBezTo>
                <a:cubicBezTo>
                  <a:pt x="12012" y="1061"/>
                  <a:pt x="11995" y="1084"/>
                  <a:pt x="11976" y="1106"/>
                </a:cubicBezTo>
                <a:cubicBezTo>
                  <a:pt x="11953" y="1100"/>
                  <a:pt x="11934" y="1090"/>
                  <a:pt x="11911" y="1084"/>
                </a:cubicBezTo>
                <a:cubicBezTo>
                  <a:pt x="11927" y="1061"/>
                  <a:pt x="11944" y="1038"/>
                  <a:pt x="11960" y="1016"/>
                </a:cubicBezTo>
                <a:close/>
                <a:moveTo>
                  <a:pt x="11895" y="1103"/>
                </a:moveTo>
                <a:cubicBezTo>
                  <a:pt x="11879" y="1126"/>
                  <a:pt x="11863" y="1149"/>
                  <a:pt x="11843" y="1171"/>
                </a:cubicBezTo>
                <a:cubicBezTo>
                  <a:pt x="11866" y="1181"/>
                  <a:pt x="11889" y="1187"/>
                  <a:pt x="11911" y="1197"/>
                </a:cubicBezTo>
                <a:cubicBezTo>
                  <a:pt x="11931" y="1171"/>
                  <a:pt x="11947" y="1149"/>
                  <a:pt x="11963" y="1126"/>
                </a:cubicBezTo>
                <a:cubicBezTo>
                  <a:pt x="11940" y="1119"/>
                  <a:pt x="11918" y="1110"/>
                  <a:pt x="11895" y="1103"/>
                </a:cubicBezTo>
                <a:close/>
                <a:moveTo>
                  <a:pt x="11830" y="1191"/>
                </a:moveTo>
                <a:cubicBezTo>
                  <a:pt x="11853" y="1200"/>
                  <a:pt x="11876" y="1207"/>
                  <a:pt x="11898" y="1213"/>
                </a:cubicBezTo>
                <a:cubicBezTo>
                  <a:pt x="11882" y="1239"/>
                  <a:pt x="11863" y="1262"/>
                  <a:pt x="11847" y="1288"/>
                </a:cubicBezTo>
                <a:cubicBezTo>
                  <a:pt x="11824" y="1278"/>
                  <a:pt x="11801" y="1272"/>
                  <a:pt x="11779" y="1262"/>
                </a:cubicBezTo>
                <a:cubicBezTo>
                  <a:pt x="11795" y="1239"/>
                  <a:pt x="11814" y="1213"/>
                  <a:pt x="11830" y="1191"/>
                </a:cubicBezTo>
                <a:close/>
                <a:moveTo>
                  <a:pt x="11762" y="1281"/>
                </a:moveTo>
                <a:cubicBezTo>
                  <a:pt x="11746" y="1304"/>
                  <a:pt x="11727" y="1330"/>
                  <a:pt x="11711" y="1352"/>
                </a:cubicBezTo>
                <a:cubicBezTo>
                  <a:pt x="11733" y="1362"/>
                  <a:pt x="11756" y="1372"/>
                  <a:pt x="11779" y="1378"/>
                </a:cubicBezTo>
                <a:cubicBezTo>
                  <a:pt x="11795" y="1356"/>
                  <a:pt x="11814" y="1330"/>
                  <a:pt x="11830" y="1307"/>
                </a:cubicBezTo>
                <a:cubicBezTo>
                  <a:pt x="11808" y="1297"/>
                  <a:pt x="11785" y="1291"/>
                  <a:pt x="11762" y="1281"/>
                </a:cubicBezTo>
                <a:close/>
                <a:moveTo>
                  <a:pt x="11694" y="1375"/>
                </a:moveTo>
                <a:cubicBezTo>
                  <a:pt x="11717" y="1382"/>
                  <a:pt x="11740" y="1391"/>
                  <a:pt x="11762" y="1398"/>
                </a:cubicBezTo>
                <a:cubicBezTo>
                  <a:pt x="11746" y="1424"/>
                  <a:pt x="11727" y="1450"/>
                  <a:pt x="11707" y="1472"/>
                </a:cubicBezTo>
                <a:cubicBezTo>
                  <a:pt x="11685" y="1466"/>
                  <a:pt x="11662" y="1456"/>
                  <a:pt x="11639" y="1446"/>
                </a:cubicBezTo>
                <a:cubicBezTo>
                  <a:pt x="11659" y="1424"/>
                  <a:pt x="11675" y="1398"/>
                  <a:pt x="11694" y="1375"/>
                </a:cubicBezTo>
                <a:close/>
                <a:moveTo>
                  <a:pt x="11623" y="1469"/>
                </a:moveTo>
                <a:cubicBezTo>
                  <a:pt x="11604" y="1492"/>
                  <a:pt x="11588" y="1518"/>
                  <a:pt x="11568" y="1543"/>
                </a:cubicBezTo>
                <a:cubicBezTo>
                  <a:pt x="11591" y="1553"/>
                  <a:pt x="11613" y="1560"/>
                  <a:pt x="11639" y="1569"/>
                </a:cubicBezTo>
                <a:cubicBezTo>
                  <a:pt x="11656" y="1543"/>
                  <a:pt x="11675" y="1518"/>
                  <a:pt x="11694" y="1492"/>
                </a:cubicBezTo>
                <a:cubicBezTo>
                  <a:pt x="11672" y="1485"/>
                  <a:pt x="11646" y="1475"/>
                  <a:pt x="11623" y="1469"/>
                </a:cubicBezTo>
                <a:close/>
                <a:moveTo>
                  <a:pt x="11552" y="1563"/>
                </a:moveTo>
                <a:cubicBezTo>
                  <a:pt x="11575" y="1573"/>
                  <a:pt x="11601" y="1582"/>
                  <a:pt x="11623" y="1589"/>
                </a:cubicBezTo>
                <a:cubicBezTo>
                  <a:pt x="11604" y="1615"/>
                  <a:pt x="11584" y="1641"/>
                  <a:pt x="11565" y="1666"/>
                </a:cubicBezTo>
                <a:cubicBezTo>
                  <a:pt x="11542" y="1660"/>
                  <a:pt x="11520" y="1650"/>
                  <a:pt x="11494" y="1641"/>
                </a:cubicBezTo>
                <a:cubicBezTo>
                  <a:pt x="11513" y="1615"/>
                  <a:pt x="11533" y="1589"/>
                  <a:pt x="11552" y="1563"/>
                </a:cubicBezTo>
                <a:close/>
                <a:moveTo>
                  <a:pt x="11481" y="1663"/>
                </a:moveTo>
                <a:cubicBezTo>
                  <a:pt x="11461" y="1689"/>
                  <a:pt x="11439" y="1715"/>
                  <a:pt x="11419" y="1741"/>
                </a:cubicBezTo>
                <a:cubicBezTo>
                  <a:pt x="11445" y="1751"/>
                  <a:pt x="11468" y="1760"/>
                  <a:pt x="11490" y="1767"/>
                </a:cubicBezTo>
                <a:cubicBezTo>
                  <a:pt x="11510" y="1741"/>
                  <a:pt x="11529" y="1715"/>
                  <a:pt x="11549" y="1689"/>
                </a:cubicBezTo>
                <a:cubicBezTo>
                  <a:pt x="11526" y="1679"/>
                  <a:pt x="11503" y="1673"/>
                  <a:pt x="11481" y="1663"/>
                </a:cubicBezTo>
                <a:close/>
                <a:moveTo>
                  <a:pt x="11403" y="1764"/>
                </a:moveTo>
                <a:cubicBezTo>
                  <a:pt x="11384" y="1789"/>
                  <a:pt x="11364" y="1815"/>
                  <a:pt x="11345" y="1844"/>
                </a:cubicBezTo>
                <a:cubicBezTo>
                  <a:pt x="11368" y="1851"/>
                  <a:pt x="11393" y="1861"/>
                  <a:pt x="11416" y="1870"/>
                </a:cubicBezTo>
                <a:cubicBezTo>
                  <a:pt x="11435" y="1844"/>
                  <a:pt x="11455" y="1815"/>
                  <a:pt x="11478" y="1789"/>
                </a:cubicBezTo>
                <a:cubicBezTo>
                  <a:pt x="11452" y="1780"/>
                  <a:pt x="11429" y="1773"/>
                  <a:pt x="11403" y="1764"/>
                </a:cubicBezTo>
                <a:close/>
                <a:moveTo>
                  <a:pt x="11329" y="1864"/>
                </a:moveTo>
                <a:cubicBezTo>
                  <a:pt x="11309" y="1893"/>
                  <a:pt x="11287" y="1919"/>
                  <a:pt x="11267" y="1948"/>
                </a:cubicBezTo>
                <a:cubicBezTo>
                  <a:pt x="11290" y="1958"/>
                  <a:pt x="11316" y="1964"/>
                  <a:pt x="11338" y="1974"/>
                </a:cubicBezTo>
                <a:cubicBezTo>
                  <a:pt x="11361" y="1948"/>
                  <a:pt x="11380" y="1919"/>
                  <a:pt x="11400" y="1893"/>
                </a:cubicBezTo>
                <a:cubicBezTo>
                  <a:pt x="11377" y="1883"/>
                  <a:pt x="11351" y="1874"/>
                  <a:pt x="11329" y="1864"/>
                </a:cubicBezTo>
                <a:close/>
                <a:moveTo>
                  <a:pt x="11251" y="1971"/>
                </a:moveTo>
                <a:cubicBezTo>
                  <a:pt x="11274" y="1980"/>
                  <a:pt x="11300" y="1987"/>
                  <a:pt x="11322" y="1997"/>
                </a:cubicBezTo>
                <a:cubicBezTo>
                  <a:pt x="11303" y="2026"/>
                  <a:pt x="11280" y="2055"/>
                  <a:pt x="11261" y="2081"/>
                </a:cubicBezTo>
                <a:cubicBezTo>
                  <a:pt x="11235" y="2074"/>
                  <a:pt x="11212" y="2065"/>
                  <a:pt x="11186" y="2055"/>
                </a:cubicBezTo>
                <a:cubicBezTo>
                  <a:pt x="11209" y="2026"/>
                  <a:pt x="11228" y="1997"/>
                  <a:pt x="11251" y="1971"/>
                </a:cubicBezTo>
                <a:close/>
                <a:moveTo>
                  <a:pt x="11170" y="2077"/>
                </a:moveTo>
                <a:cubicBezTo>
                  <a:pt x="11138" y="2120"/>
                  <a:pt x="11105" y="2165"/>
                  <a:pt x="11073" y="2207"/>
                </a:cubicBezTo>
                <a:cubicBezTo>
                  <a:pt x="11099" y="2217"/>
                  <a:pt x="11122" y="2226"/>
                  <a:pt x="11147" y="2236"/>
                </a:cubicBezTo>
                <a:cubicBezTo>
                  <a:pt x="11180" y="2191"/>
                  <a:pt x="11212" y="2149"/>
                  <a:pt x="11244" y="2103"/>
                </a:cubicBezTo>
                <a:cubicBezTo>
                  <a:pt x="11219" y="2097"/>
                  <a:pt x="11196" y="2087"/>
                  <a:pt x="11170" y="2077"/>
                </a:cubicBezTo>
                <a:close/>
                <a:moveTo>
                  <a:pt x="12406" y="556"/>
                </a:moveTo>
                <a:cubicBezTo>
                  <a:pt x="12393" y="576"/>
                  <a:pt x="12377" y="595"/>
                  <a:pt x="12364" y="618"/>
                </a:cubicBezTo>
                <a:cubicBezTo>
                  <a:pt x="12384" y="624"/>
                  <a:pt x="12406" y="631"/>
                  <a:pt x="12429" y="637"/>
                </a:cubicBezTo>
                <a:cubicBezTo>
                  <a:pt x="12442" y="618"/>
                  <a:pt x="12458" y="598"/>
                  <a:pt x="12471" y="576"/>
                </a:cubicBezTo>
                <a:cubicBezTo>
                  <a:pt x="12452" y="569"/>
                  <a:pt x="12429" y="563"/>
                  <a:pt x="12406" y="556"/>
                </a:cubicBezTo>
                <a:close/>
                <a:moveTo>
                  <a:pt x="12351" y="634"/>
                </a:moveTo>
                <a:cubicBezTo>
                  <a:pt x="12374" y="640"/>
                  <a:pt x="12393" y="647"/>
                  <a:pt x="12416" y="657"/>
                </a:cubicBezTo>
                <a:cubicBezTo>
                  <a:pt x="12400" y="676"/>
                  <a:pt x="12384" y="695"/>
                  <a:pt x="12371" y="718"/>
                </a:cubicBezTo>
                <a:cubicBezTo>
                  <a:pt x="12348" y="712"/>
                  <a:pt x="12326" y="702"/>
                  <a:pt x="12306" y="695"/>
                </a:cubicBezTo>
                <a:cubicBezTo>
                  <a:pt x="12319" y="676"/>
                  <a:pt x="12335" y="653"/>
                  <a:pt x="12351" y="634"/>
                </a:cubicBezTo>
                <a:close/>
                <a:moveTo>
                  <a:pt x="12293" y="712"/>
                </a:moveTo>
                <a:cubicBezTo>
                  <a:pt x="12277" y="734"/>
                  <a:pt x="12261" y="754"/>
                  <a:pt x="12248" y="776"/>
                </a:cubicBezTo>
                <a:cubicBezTo>
                  <a:pt x="12267" y="783"/>
                  <a:pt x="12290" y="793"/>
                  <a:pt x="12313" y="799"/>
                </a:cubicBezTo>
                <a:cubicBezTo>
                  <a:pt x="12329" y="776"/>
                  <a:pt x="12342" y="757"/>
                  <a:pt x="12358" y="734"/>
                </a:cubicBezTo>
                <a:cubicBezTo>
                  <a:pt x="12335" y="728"/>
                  <a:pt x="12316" y="721"/>
                  <a:pt x="12293" y="712"/>
                </a:cubicBezTo>
                <a:close/>
                <a:moveTo>
                  <a:pt x="12235" y="793"/>
                </a:moveTo>
                <a:cubicBezTo>
                  <a:pt x="12254" y="802"/>
                  <a:pt x="12277" y="809"/>
                  <a:pt x="12300" y="815"/>
                </a:cubicBezTo>
                <a:cubicBezTo>
                  <a:pt x="12283" y="838"/>
                  <a:pt x="12267" y="860"/>
                  <a:pt x="12251" y="880"/>
                </a:cubicBezTo>
                <a:cubicBezTo>
                  <a:pt x="12232" y="873"/>
                  <a:pt x="12209" y="867"/>
                  <a:pt x="12186" y="857"/>
                </a:cubicBezTo>
                <a:cubicBezTo>
                  <a:pt x="12203" y="838"/>
                  <a:pt x="12219" y="815"/>
                  <a:pt x="12235" y="793"/>
                </a:cubicBezTo>
                <a:close/>
                <a:moveTo>
                  <a:pt x="12173" y="877"/>
                </a:moveTo>
                <a:cubicBezTo>
                  <a:pt x="12157" y="899"/>
                  <a:pt x="12141" y="919"/>
                  <a:pt x="12125" y="941"/>
                </a:cubicBezTo>
                <a:cubicBezTo>
                  <a:pt x="12148" y="951"/>
                  <a:pt x="12170" y="958"/>
                  <a:pt x="12193" y="964"/>
                </a:cubicBezTo>
                <a:cubicBezTo>
                  <a:pt x="12206" y="941"/>
                  <a:pt x="12225" y="922"/>
                  <a:pt x="12238" y="899"/>
                </a:cubicBezTo>
                <a:cubicBezTo>
                  <a:pt x="12219" y="893"/>
                  <a:pt x="12196" y="883"/>
                  <a:pt x="12173" y="877"/>
                </a:cubicBezTo>
                <a:close/>
                <a:moveTo>
                  <a:pt x="12112" y="961"/>
                </a:moveTo>
                <a:cubicBezTo>
                  <a:pt x="12135" y="967"/>
                  <a:pt x="12157" y="977"/>
                  <a:pt x="12180" y="983"/>
                </a:cubicBezTo>
                <a:cubicBezTo>
                  <a:pt x="12164" y="1006"/>
                  <a:pt x="12148" y="1029"/>
                  <a:pt x="12128" y="1051"/>
                </a:cubicBezTo>
                <a:cubicBezTo>
                  <a:pt x="12109" y="1042"/>
                  <a:pt x="12086" y="1035"/>
                  <a:pt x="12063" y="1029"/>
                </a:cubicBezTo>
                <a:cubicBezTo>
                  <a:pt x="12080" y="1006"/>
                  <a:pt x="12096" y="983"/>
                  <a:pt x="12112" y="961"/>
                </a:cubicBezTo>
                <a:close/>
                <a:moveTo>
                  <a:pt x="12050" y="1045"/>
                </a:moveTo>
                <a:cubicBezTo>
                  <a:pt x="12031" y="1068"/>
                  <a:pt x="12015" y="1090"/>
                  <a:pt x="11999" y="1116"/>
                </a:cubicBezTo>
                <a:cubicBezTo>
                  <a:pt x="12021" y="1123"/>
                  <a:pt x="12044" y="1129"/>
                  <a:pt x="12067" y="1139"/>
                </a:cubicBezTo>
                <a:cubicBezTo>
                  <a:pt x="12083" y="1116"/>
                  <a:pt x="12099" y="1094"/>
                  <a:pt x="12115" y="1068"/>
                </a:cubicBezTo>
                <a:cubicBezTo>
                  <a:pt x="12093" y="1061"/>
                  <a:pt x="12073" y="1055"/>
                  <a:pt x="12050" y="1045"/>
                </a:cubicBezTo>
                <a:close/>
                <a:moveTo>
                  <a:pt x="11986" y="1132"/>
                </a:moveTo>
                <a:cubicBezTo>
                  <a:pt x="12008" y="1142"/>
                  <a:pt x="12031" y="1149"/>
                  <a:pt x="12054" y="1158"/>
                </a:cubicBezTo>
                <a:cubicBezTo>
                  <a:pt x="12037" y="1181"/>
                  <a:pt x="12018" y="1204"/>
                  <a:pt x="12002" y="1226"/>
                </a:cubicBezTo>
                <a:cubicBezTo>
                  <a:pt x="11979" y="1220"/>
                  <a:pt x="11957" y="1210"/>
                  <a:pt x="11934" y="1204"/>
                </a:cubicBezTo>
                <a:cubicBezTo>
                  <a:pt x="11950" y="1181"/>
                  <a:pt x="11970" y="1158"/>
                  <a:pt x="11986" y="1132"/>
                </a:cubicBezTo>
                <a:close/>
                <a:moveTo>
                  <a:pt x="11921" y="1223"/>
                </a:moveTo>
                <a:cubicBezTo>
                  <a:pt x="11902" y="1246"/>
                  <a:pt x="11885" y="1272"/>
                  <a:pt x="11869" y="1294"/>
                </a:cubicBezTo>
                <a:cubicBezTo>
                  <a:pt x="11892" y="1301"/>
                  <a:pt x="11914" y="1310"/>
                  <a:pt x="11937" y="1317"/>
                </a:cubicBezTo>
                <a:cubicBezTo>
                  <a:pt x="11953" y="1294"/>
                  <a:pt x="11970" y="1272"/>
                  <a:pt x="11989" y="1246"/>
                </a:cubicBezTo>
                <a:cubicBezTo>
                  <a:pt x="11966" y="1239"/>
                  <a:pt x="11944" y="1229"/>
                  <a:pt x="11921" y="1223"/>
                </a:cubicBezTo>
                <a:close/>
                <a:moveTo>
                  <a:pt x="11853" y="1314"/>
                </a:moveTo>
                <a:cubicBezTo>
                  <a:pt x="11876" y="1320"/>
                  <a:pt x="11898" y="1330"/>
                  <a:pt x="11921" y="1336"/>
                </a:cubicBezTo>
                <a:cubicBezTo>
                  <a:pt x="11905" y="1362"/>
                  <a:pt x="11889" y="1388"/>
                  <a:pt x="11869" y="1411"/>
                </a:cubicBezTo>
                <a:cubicBezTo>
                  <a:pt x="11847" y="1404"/>
                  <a:pt x="11824" y="1395"/>
                  <a:pt x="11801" y="1385"/>
                </a:cubicBezTo>
                <a:cubicBezTo>
                  <a:pt x="11817" y="1362"/>
                  <a:pt x="11837" y="1336"/>
                  <a:pt x="11853" y="1314"/>
                </a:cubicBezTo>
                <a:close/>
                <a:moveTo>
                  <a:pt x="11785" y="1407"/>
                </a:moveTo>
                <a:cubicBezTo>
                  <a:pt x="11769" y="1430"/>
                  <a:pt x="11749" y="1456"/>
                  <a:pt x="11730" y="1482"/>
                </a:cubicBezTo>
                <a:cubicBezTo>
                  <a:pt x="11756" y="1488"/>
                  <a:pt x="11779" y="1498"/>
                  <a:pt x="11801" y="1505"/>
                </a:cubicBezTo>
                <a:cubicBezTo>
                  <a:pt x="11817" y="1482"/>
                  <a:pt x="11837" y="1456"/>
                  <a:pt x="11856" y="1430"/>
                </a:cubicBezTo>
                <a:cubicBezTo>
                  <a:pt x="11830" y="1424"/>
                  <a:pt x="11808" y="1414"/>
                  <a:pt x="11785" y="1407"/>
                </a:cubicBezTo>
                <a:close/>
                <a:moveTo>
                  <a:pt x="11717" y="1501"/>
                </a:moveTo>
                <a:cubicBezTo>
                  <a:pt x="11740" y="1511"/>
                  <a:pt x="11762" y="1518"/>
                  <a:pt x="11785" y="1527"/>
                </a:cubicBezTo>
                <a:cubicBezTo>
                  <a:pt x="11769" y="1553"/>
                  <a:pt x="11749" y="1576"/>
                  <a:pt x="11730" y="1602"/>
                </a:cubicBezTo>
                <a:cubicBezTo>
                  <a:pt x="11707" y="1595"/>
                  <a:pt x="11685" y="1585"/>
                  <a:pt x="11662" y="1576"/>
                </a:cubicBezTo>
                <a:cubicBezTo>
                  <a:pt x="11678" y="1553"/>
                  <a:pt x="11698" y="1527"/>
                  <a:pt x="11717" y="1501"/>
                </a:cubicBezTo>
                <a:close/>
                <a:moveTo>
                  <a:pt x="11646" y="1598"/>
                </a:moveTo>
                <a:cubicBezTo>
                  <a:pt x="11626" y="1624"/>
                  <a:pt x="11607" y="1650"/>
                  <a:pt x="11588" y="1676"/>
                </a:cubicBezTo>
                <a:cubicBezTo>
                  <a:pt x="11613" y="1683"/>
                  <a:pt x="11636" y="1692"/>
                  <a:pt x="11659" y="1702"/>
                </a:cubicBezTo>
                <a:cubicBezTo>
                  <a:pt x="11678" y="1676"/>
                  <a:pt x="11698" y="1650"/>
                  <a:pt x="11717" y="1624"/>
                </a:cubicBezTo>
                <a:cubicBezTo>
                  <a:pt x="11691" y="1615"/>
                  <a:pt x="11669" y="1608"/>
                  <a:pt x="11646" y="1598"/>
                </a:cubicBezTo>
                <a:close/>
                <a:moveTo>
                  <a:pt x="11575" y="1696"/>
                </a:moveTo>
                <a:cubicBezTo>
                  <a:pt x="11597" y="1705"/>
                  <a:pt x="11620" y="1715"/>
                  <a:pt x="11646" y="1721"/>
                </a:cubicBezTo>
                <a:cubicBezTo>
                  <a:pt x="11626" y="1747"/>
                  <a:pt x="11607" y="1776"/>
                  <a:pt x="11588" y="1802"/>
                </a:cubicBezTo>
                <a:cubicBezTo>
                  <a:pt x="11562" y="1793"/>
                  <a:pt x="11539" y="1786"/>
                  <a:pt x="11516" y="1776"/>
                </a:cubicBezTo>
                <a:cubicBezTo>
                  <a:pt x="11536" y="1751"/>
                  <a:pt x="11552" y="1725"/>
                  <a:pt x="11575" y="1696"/>
                </a:cubicBezTo>
                <a:close/>
                <a:moveTo>
                  <a:pt x="11500" y="1796"/>
                </a:moveTo>
                <a:cubicBezTo>
                  <a:pt x="11523" y="1806"/>
                  <a:pt x="11546" y="1815"/>
                  <a:pt x="11571" y="1825"/>
                </a:cubicBezTo>
                <a:cubicBezTo>
                  <a:pt x="11552" y="1851"/>
                  <a:pt x="11533" y="1877"/>
                  <a:pt x="11513" y="1906"/>
                </a:cubicBezTo>
                <a:cubicBezTo>
                  <a:pt x="11487" y="1896"/>
                  <a:pt x="11465" y="1886"/>
                  <a:pt x="11439" y="1880"/>
                </a:cubicBezTo>
                <a:cubicBezTo>
                  <a:pt x="11458" y="1851"/>
                  <a:pt x="11481" y="1825"/>
                  <a:pt x="11500" y="1796"/>
                </a:cubicBezTo>
                <a:close/>
                <a:moveTo>
                  <a:pt x="11423" y="1899"/>
                </a:moveTo>
                <a:cubicBezTo>
                  <a:pt x="11448" y="1909"/>
                  <a:pt x="11471" y="1919"/>
                  <a:pt x="11497" y="1929"/>
                </a:cubicBezTo>
                <a:cubicBezTo>
                  <a:pt x="11478" y="1954"/>
                  <a:pt x="11455" y="1984"/>
                  <a:pt x="11435" y="2009"/>
                </a:cubicBezTo>
                <a:cubicBezTo>
                  <a:pt x="11413" y="2003"/>
                  <a:pt x="11387" y="1993"/>
                  <a:pt x="11364" y="1984"/>
                </a:cubicBezTo>
                <a:cubicBezTo>
                  <a:pt x="11384" y="1954"/>
                  <a:pt x="11403" y="1929"/>
                  <a:pt x="11423" y="1899"/>
                </a:cubicBezTo>
                <a:close/>
                <a:moveTo>
                  <a:pt x="11348" y="2006"/>
                </a:moveTo>
                <a:cubicBezTo>
                  <a:pt x="11325" y="2035"/>
                  <a:pt x="11306" y="2061"/>
                  <a:pt x="11283" y="2090"/>
                </a:cubicBezTo>
                <a:cubicBezTo>
                  <a:pt x="11309" y="2100"/>
                  <a:pt x="11335" y="2110"/>
                  <a:pt x="11358" y="2120"/>
                </a:cubicBezTo>
                <a:cubicBezTo>
                  <a:pt x="11380" y="2090"/>
                  <a:pt x="11400" y="2061"/>
                  <a:pt x="11419" y="2032"/>
                </a:cubicBezTo>
                <a:cubicBezTo>
                  <a:pt x="11397" y="2026"/>
                  <a:pt x="11371" y="2016"/>
                  <a:pt x="11348" y="2006"/>
                </a:cubicBezTo>
                <a:close/>
                <a:moveTo>
                  <a:pt x="11267" y="2113"/>
                </a:moveTo>
                <a:cubicBezTo>
                  <a:pt x="11235" y="2158"/>
                  <a:pt x="11202" y="2200"/>
                  <a:pt x="11173" y="2246"/>
                </a:cubicBezTo>
                <a:cubicBezTo>
                  <a:pt x="11196" y="2255"/>
                  <a:pt x="11222" y="2265"/>
                  <a:pt x="11248" y="2272"/>
                </a:cubicBezTo>
                <a:cubicBezTo>
                  <a:pt x="11277" y="2230"/>
                  <a:pt x="11309" y="2184"/>
                  <a:pt x="11342" y="2142"/>
                </a:cubicBezTo>
                <a:cubicBezTo>
                  <a:pt x="11316" y="2132"/>
                  <a:pt x="11293" y="2123"/>
                  <a:pt x="11267" y="2113"/>
                </a:cubicBezTo>
                <a:close/>
                <a:moveTo>
                  <a:pt x="12494" y="582"/>
                </a:moveTo>
                <a:cubicBezTo>
                  <a:pt x="12513" y="592"/>
                  <a:pt x="12536" y="598"/>
                  <a:pt x="12555" y="605"/>
                </a:cubicBezTo>
                <a:cubicBezTo>
                  <a:pt x="12542" y="624"/>
                  <a:pt x="12526" y="647"/>
                  <a:pt x="12513" y="666"/>
                </a:cubicBezTo>
                <a:cubicBezTo>
                  <a:pt x="12491" y="660"/>
                  <a:pt x="12468" y="653"/>
                  <a:pt x="12449" y="644"/>
                </a:cubicBezTo>
                <a:cubicBezTo>
                  <a:pt x="12461" y="624"/>
                  <a:pt x="12478" y="605"/>
                  <a:pt x="12494" y="582"/>
                </a:cubicBezTo>
                <a:close/>
                <a:moveTo>
                  <a:pt x="12436" y="663"/>
                </a:moveTo>
                <a:cubicBezTo>
                  <a:pt x="12423" y="682"/>
                  <a:pt x="12406" y="705"/>
                  <a:pt x="12390" y="725"/>
                </a:cubicBezTo>
                <a:cubicBezTo>
                  <a:pt x="12413" y="731"/>
                  <a:pt x="12436" y="741"/>
                  <a:pt x="12455" y="747"/>
                </a:cubicBezTo>
                <a:cubicBezTo>
                  <a:pt x="12471" y="725"/>
                  <a:pt x="12487" y="705"/>
                  <a:pt x="12500" y="682"/>
                </a:cubicBezTo>
                <a:cubicBezTo>
                  <a:pt x="12478" y="676"/>
                  <a:pt x="12458" y="670"/>
                  <a:pt x="12436" y="663"/>
                </a:cubicBezTo>
                <a:close/>
                <a:moveTo>
                  <a:pt x="12377" y="741"/>
                </a:moveTo>
                <a:cubicBezTo>
                  <a:pt x="12400" y="750"/>
                  <a:pt x="12423" y="757"/>
                  <a:pt x="12445" y="763"/>
                </a:cubicBezTo>
                <a:cubicBezTo>
                  <a:pt x="12429" y="786"/>
                  <a:pt x="12413" y="805"/>
                  <a:pt x="12400" y="828"/>
                </a:cubicBezTo>
                <a:cubicBezTo>
                  <a:pt x="12377" y="822"/>
                  <a:pt x="12355" y="812"/>
                  <a:pt x="12332" y="805"/>
                </a:cubicBezTo>
                <a:cubicBezTo>
                  <a:pt x="12348" y="783"/>
                  <a:pt x="12364" y="763"/>
                  <a:pt x="12377" y="741"/>
                </a:cubicBezTo>
                <a:close/>
                <a:moveTo>
                  <a:pt x="12319" y="822"/>
                </a:moveTo>
                <a:cubicBezTo>
                  <a:pt x="12306" y="844"/>
                  <a:pt x="12290" y="867"/>
                  <a:pt x="12274" y="890"/>
                </a:cubicBezTo>
                <a:cubicBezTo>
                  <a:pt x="12296" y="896"/>
                  <a:pt x="12319" y="903"/>
                  <a:pt x="12338" y="909"/>
                </a:cubicBezTo>
                <a:cubicBezTo>
                  <a:pt x="12355" y="890"/>
                  <a:pt x="12371" y="867"/>
                  <a:pt x="12387" y="844"/>
                </a:cubicBezTo>
                <a:cubicBezTo>
                  <a:pt x="12364" y="838"/>
                  <a:pt x="12342" y="831"/>
                  <a:pt x="12319" y="822"/>
                </a:cubicBezTo>
                <a:close/>
                <a:moveTo>
                  <a:pt x="12261" y="906"/>
                </a:moveTo>
                <a:cubicBezTo>
                  <a:pt x="12283" y="912"/>
                  <a:pt x="12306" y="922"/>
                  <a:pt x="12326" y="928"/>
                </a:cubicBezTo>
                <a:cubicBezTo>
                  <a:pt x="12309" y="951"/>
                  <a:pt x="12296" y="974"/>
                  <a:pt x="12280" y="996"/>
                </a:cubicBezTo>
                <a:cubicBezTo>
                  <a:pt x="12258" y="987"/>
                  <a:pt x="12235" y="980"/>
                  <a:pt x="12212" y="974"/>
                </a:cubicBezTo>
                <a:cubicBezTo>
                  <a:pt x="12228" y="951"/>
                  <a:pt x="12245" y="928"/>
                  <a:pt x="12261" y="906"/>
                </a:cubicBezTo>
                <a:close/>
                <a:moveTo>
                  <a:pt x="12199" y="990"/>
                </a:moveTo>
                <a:cubicBezTo>
                  <a:pt x="12183" y="1013"/>
                  <a:pt x="12167" y="1035"/>
                  <a:pt x="12151" y="1058"/>
                </a:cubicBezTo>
                <a:cubicBezTo>
                  <a:pt x="12173" y="1064"/>
                  <a:pt x="12196" y="1074"/>
                  <a:pt x="12219" y="1081"/>
                </a:cubicBezTo>
                <a:cubicBezTo>
                  <a:pt x="12235" y="1058"/>
                  <a:pt x="12251" y="1035"/>
                  <a:pt x="12267" y="1013"/>
                </a:cubicBezTo>
                <a:cubicBezTo>
                  <a:pt x="12245" y="1006"/>
                  <a:pt x="12222" y="1000"/>
                  <a:pt x="12199" y="990"/>
                </a:cubicBezTo>
                <a:close/>
                <a:moveTo>
                  <a:pt x="12138" y="1077"/>
                </a:moveTo>
                <a:cubicBezTo>
                  <a:pt x="12160" y="1084"/>
                  <a:pt x="12183" y="1094"/>
                  <a:pt x="12206" y="1100"/>
                </a:cubicBezTo>
                <a:cubicBezTo>
                  <a:pt x="12190" y="1123"/>
                  <a:pt x="12173" y="1145"/>
                  <a:pt x="12157" y="1168"/>
                </a:cubicBezTo>
                <a:cubicBezTo>
                  <a:pt x="12135" y="1161"/>
                  <a:pt x="12112" y="1155"/>
                  <a:pt x="12089" y="1145"/>
                </a:cubicBezTo>
                <a:cubicBezTo>
                  <a:pt x="12105" y="1123"/>
                  <a:pt x="12122" y="1100"/>
                  <a:pt x="12138" y="1077"/>
                </a:cubicBezTo>
                <a:close/>
                <a:moveTo>
                  <a:pt x="12076" y="1165"/>
                </a:moveTo>
                <a:cubicBezTo>
                  <a:pt x="12057" y="1187"/>
                  <a:pt x="12041" y="1210"/>
                  <a:pt x="12025" y="1236"/>
                </a:cubicBezTo>
                <a:cubicBezTo>
                  <a:pt x="12047" y="1242"/>
                  <a:pt x="12070" y="1252"/>
                  <a:pt x="12093" y="1259"/>
                </a:cubicBezTo>
                <a:cubicBezTo>
                  <a:pt x="12109" y="1236"/>
                  <a:pt x="12125" y="1213"/>
                  <a:pt x="12141" y="1187"/>
                </a:cubicBezTo>
                <a:cubicBezTo>
                  <a:pt x="12118" y="1181"/>
                  <a:pt x="12096" y="1171"/>
                  <a:pt x="12076" y="1165"/>
                </a:cubicBezTo>
                <a:close/>
                <a:moveTo>
                  <a:pt x="12012" y="1255"/>
                </a:moveTo>
                <a:cubicBezTo>
                  <a:pt x="12034" y="1262"/>
                  <a:pt x="12057" y="1272"/>
                  <a:pt x="12080" y="1278"/>
                </a:cubicBezTo>
                <a:cubicBezTo>
                  <a:pt x="12060" y="1301"/>
                  <a:pt x="12044" y="1327"/>
                  <a:pt x="12028" y="1349"/>
                </a:cubicBezTo>
                <a:cubicBezTo>
                  <a:pt x="12005" y="1343"/>
                  <a:pt x="11982" y="1333"/>
                  <a:pt x="11960" y="1327"/>
                </a:cubicBezTo>
                <a:cubicBezTo>
                  <a:pt x="11976" y="1301"/>
                  <a:pt x="11992" y="1278"/>
                  <a:pt x="12012" y="1255"/>
                </a:cubicBezTo>
                <a:close/>
                <a:moveTo>
                  <a:pt x="11944" y="1346"/>
                </a:moveTo>
                <a:cubicBezTo>
                  <a:pt x="11927" y="1369"/>
                  <a:pt x="11908" y="1395"/>
                  <a:pt x="11892" y="1420"/>
                </a:cubicBezTo>
                <a:cubicBezTo>
                  <a:pt x="11914" y="1427"/>
                  <a:pt x="11937" y="1437"/>
                  <a:pt x="11960" y="1443"/>
                </a:cubicBezTo>
                <a:cubicBezTo>
                  <a:pt x="11979" y="1420"/>
                  <a:pt x="11995" y="1395"/>
                  <a:pt x="12015" y="1369"/>
                </a:cubicBezTo>
                <a:cubicBezTo>
                  <a:pt x="11989" y="1362"/>
                  <a:pt x="11966" y="1352"/>
                  <a:pt x="11944" y="1346"/>
                </a:cubicBezTo>
                <a:close/>
                <a:moveTo>
                  <a:pt x="11876" y="1440"/>
                </a:moveTo>
                <a:cubicBezTo>
                  <a:pt x="11902" y="1446"/>
                  <a:pt x="11924" y="1456"/>
                  <a:pt x="11947" y="1462"/>
                </a:cubicBezTo>
                <a:cubicBezTo>
                  <a:pt x="11927" y="1488"/>
                  <a:pt x="11911" y="1514"/>
                  <a:pt x="11895" y="1540"/>
                </a:cubicBezTo>
                <a:cubicBezTo>
                  <a:pt x="11869" y="1530"/>
                  <a:pt x="11847" y="1524"/>
                  <a:pt x="11824" y="1514"/>
                </a:cubicBezTo>
                <a:cubicBezTo>
                  <a:pt x="11840" y="1488"/>
                  <a:pt x="11859" y="1462"/>
                  <a:pt x="11876" y="1440"/>
                </a:cubicBezTo>
                <a:close/>
                <a:moveTo>
                  <a:pt x="11808" y="1534"/>
                </a:moveTo>
                <a:cubicBezTo>
                  <a:pt x="11791" y="1560"/>
                  <a:pt x="11772" y="1585"/>
                  <a:pt x="11753" y="1611"/>
                </a:cubicBezTo>
                <a:cubicBezTo>
                  <a:pt x="11779" y="1621"/>
                  <a:pt x="11801" y="1628"/>
                  <a:pt x="11824" y="1637"/>
                </a:cubicBezTo>
                <a:cubicBezTo>
                  <a:pt x="11843" y="1611"/>
                  <a:pt x="11859" y="1585"/>
                  <a:pt x="11879" y="1560"/>
                </a:cubicBezTo>
                <a:cubicBezTo>
                  <a:pt x="11856" y="1550"/>
                  <a:pt x="11834" y="1543"/>
                  <a:pt x="11808" y="1534"/>
                </a:cubicBezTo>
                <a:close/>
                <a:moveTo>
                  <a:pt x="11740" y="1631"/>
                </a:moveTo>
                <a:cubicBezTo>
                  <a:pt x="11762" y="1641"/>
                  <a:pt x="11785" y="1650"/>
                  <a:pt x="11811" y="1657"/>
                </a:cubicBezTo>
                <a:cubicBezTo>
                  <a:pt x="11791" y="1683"/>
                  <a:pt x="11772" y="1708"/>
                  <a:pt x="11753" y="1734"/>
                </a:cubicBezTo>
                <a:cubicBezTo>
                  <a:pt x="11730" y="1728"/>
                  <a:pt x="11707" y="1718"/>
                  <a:pt x="11681" y="1708"/>
                </a:cubicBezTo>
                <a:cubicBezTo>
                  <a:pt x="11701" y="1683"/>
                  <a:pt x="11720" y="1657"/>
                  <a:pt x="11740" y="1631"/>
                </a:cubicBezTo>
                <a:close/>
                <a:moveTo>
                  <a:pt x="11669" y="1731"/>
                </a:moveTo>
                <a:cubicBezTo>
                  <a:pt x="11649" y="1757"/>
                  <a:pt x="11630" y="1783"/>
                  <a:pt x="11610" y="1812"/>
                </a:cubicBezTo>
                <a:cubicBezTo>
                  <a:pt x="11633" y="1819"/>
                  <a:pt x="11659" y="1828"/>
                  <a:pt x="11681" y="1838"/>
                </a:cubicBezTo>
                <a:cubicBezTo>
                  <a:pt x="11701" y="1809"/>
                  <a:pt x="11720" y="1783"/>
                  <a:pt x="11740" y="1757"/>
                </a:cubicBezTo>
                <a:cubicBezTo>
                  <a:pt x="11714" y="1747"/>
                  <a:pt x="11691" y="1741"/>
                  <a:pt x="11669" y="1731"/>
                </a:cubicBezTo>
                <a:close/>
                <a:moveTo>
                  <a:pt x="11594" y="1831"/>
                </a:moveTo>
                <a:cubicBezTo>
                  <a:pt x="11575" y="1861"/>
                  <a:pt x="11555" y="1886"/>
                  <a:pt x="11536" y="1912"/>
                </a:cubicBezTo>
                <a:cubicBezTo>
                  <a:pt x="11558" y="1922"/>
                  <a:pt x="11584" y="1932"/>
                  <a:pt x="11607" y="1942"/>
                </a:cubicBezTo>
                <a:cubicBezTo>
                  <a:pt x="11626" y="1912"/>
                  <a:pt x="11646" y="1886"/>
                  <a:pt x="11665" y="1861"/>
                </a:cubicBezTo>
                <a:cubicBezTo>
                  <a:pt x="11643" y="1851"/>
                  <a:pt x="11617" y="1841"/>
                  <a:pt x="11594" y="1831"/>
                </a:cubicBezTo>
                <a:close/>
                <a:moveTo>
                  <a:pt x="11520" y="1935"/>
                </a:moveTo>
                <a:cubicBezTo>
                  <a:pt x="11500" y="1964"/>
                  <a:pt x="11481" y="1993"/>
                  <a:pt x="11458" y="2019"/>
                </a:cubicBezTo>
                <a:cubicBezTo>
                  <a:pt x="11484" y="2029"/>
                  <a:pt x="11510" y="2039"/>
                  <a:pt x="11533" y="2048"/>
                </a:cubicBezTo>
                <a:cubicBezTo>
                  <a:pt x="11552" y="2019"/>
                  <a:pt x="11571" y="1990"/>
                  <a:pt x="11594" y="1964"/>
                </a:cubicBezTo>
                <a:cubicBezTo>
                  <a:pt x="11568" y="1954"/>
                  <a:pt x="11542" y="1945"/>
                  <a:pt x="11520" y="1935"/>
                </a:cubicBezTo>
                <a:close/>
                <a:moveTo>
                  <a:pt x="11442" y="2042"/>
                </a:moveTo>
                <a:cubicBezTo>
                  <a:pt x="11468" y="2052"/>
                  <a:pt x="11490" y="2061"/>
                  <a:pt x="11516" y="2071"/>
                </a:cubicBezTo>
                <a:cubicBezTo>
                  <a:pt x="11497" y="2097"/>
                  <a:pt x="11478" y="2126"/>
                  <a:pt x="11455" y="2155"/>
                </a:cubicBezTo>
                <a:cubicBezTo>
                  <a:pt x="11432" y="2145"/>
                  <a:pt x="11406" y="2136"/>
                  <a:pt x="11380" y="2126"/>
                </a:cubicBezTo>
                <a:cubicBezTo>
                  <a:pt x="11403" y="2100"/>
                  <a:pt x="11423" y="2071"/>
                  <a:pt x="11442" y="2042"/>
                </a:cubicBezTo>
                <a:close/>
                <a:moveTo>
                  <a:pt x="11364" y="2149"/>
                </a:moveTo>
                <a:cubicBezTo>
                  <a:pt x="11390" y="2158"/>
                  <a:pt x="11416" y="2168"/>
                  <a:pt x="11439" y="2178"/>
                </a:cubicBezTo>
                <a:cubicBezTo>
                  <a:pt x="11410" y="2223"/>
                  <a:pt x="11377" y="2265"/>
                  <a:pt x="11345" y="2311"/>
                </a:cubicBezTo>
                <a:cubicBezTo>
                  <a:pt x="11319" y="2301"/>
                  <a:pt x="11296" y="2291"/>
                  <a:pt x="11270" y="2281"/>
                </a:cubicBezTo>
                <a:cubicBezTo>
                  <a:pt x="11303" y="2239"/>
                  <a:pt x="11335" y="2194"/>
                  <a:pt x="11364" y="2149"/>
                </a:cubicBezTo>
                <a:close/>
                <a:moveTo>
                  <a:pt x="12578" y="611"/>
                </a:moveTo>
                <a:cubicBezTo>
                  <a:pt x="12597" y="618"/>
                  <a:pt x="12620" y="627"/>
                  <a:pt x="12643" y="634"/>
                </a:cubicBezTo>
                <a:cubicBezTo>
                  <a:pt x="12627" y="653"/>
                  <a:pt x="12614" y="676"/>
                  <a:pt x="12597" y="695"/>
                </a:cubicBezTo>
                <a:cubicBezTo>
                  <a:pt x="12578" y="689"/>
                  <a:pt x="12555" y="679"/>
                  <a:pt x="12533" y="673"/>
                </a:cubicBezTo>
                <a:cubicBezTo>
                  <a:pt x="12549" y="653"/>
                  <a:pt x="12562" y="631"/>
                  <a:pt x="12578" y="611"/>
                </a:cubicBezTo>
                <a:close/>
                <a:moveTo>
                  <a:pt x="12523" y="689"/>
                </a:moveTo>
                <a:cubicBezTo>
                  <a:pt x="12542" y="699"/>
                  <a:pt x="12565" y="705"/>
                  <a:pt x="12588" y="712"/>
                </a:cubicBezTo>
                <a:cubicBezTo>
                  <a:pt x="12572" y="734"/>
                  <a:pt x="12559" y="754"/>
                  <a:pt x="12542" y="776"/>
                </a:cubicBezTo>
                <a:cubicBezTo>
                  <a:pt x="12520" y="767"/>
                  <a:pt x="12500" y="760"/>
                  <a:pt x="12478" y="754"/>
                </a:cubicBezTo>
                <a:cubicBezTo>
                  <a:pt x="12491" y="731"/>
                  <a:pt x="12507" y="712"/>
                  <a:pt x="12523" y="689"/>
                </a:cubicBezTo>
                <a:close/>
                <a:moveTo>
                  <a:pt x="12465" y="770"/>
                </a:moveTo>
                <a:cubicBezTo>
                  <a:pt x="12449" y="793"/>
                  <a:pt x="12436" y="815"/>
                  <a:pt x="12419" y="835"/>
                </a:cubicBezTo>
                <a:cubicBezTo>
                  <a:pt x="12442" y="841"/>
                  <a:pt x="12465" y="851"/>
                  <a:pt x="12484" y="857"/>
                </a:cubicBezTo>
                <a:cubicBezTo>
                  <a:pt x="12500" y="835"/>
                  <a:pt x="12517" y="815"/>
                  <a:pt x="12529" y="793"/>
                </a:cubicBezTo>
                <a:cubicBezTo>
                  <a:pt x="12507" y="786"/>
                  <a:pt x="12487" y="780"/>
                  <a:pt x="12465" y="770"/>
                </a:cubicBezTo>
                <a:close/>
                <a:moveTo>
                  <a:pt x="12406" y="854"/>
                </a:moveTo>
                <a:cubicBezTo>
                  <a:pt x="12429" y="860"/>
                  <a:pt x="12452" y="867"/>
                  <a:pt x="12474" y="873"/>
                </a:cubicBezTo>
                <a:cubicBezTo>
                  <a:pt x="12458" y="896"/>
                  <a:pt x="12442" y="919"/>
                  <a:pt x="12426" y="941"/>
                </a:cubicBezTo>
                <a:cubicBezTo>
                  <a:pt x="12406" y="932"/>
                  <a:pt x="12384" y="925"/>
                  <a:pt x="12361" y="919"/>
                </a:cubicBezTo>
                <a:cubicBezTo>
                  <a:pt x="12377" y="896"/>
                  <a:pt x="12393" y="873"/>
                  <a:pt x="12406" y="854"/>
                </a:cubicBezTo>
                <a:close/>
                <a:moveTo>
                  <a:pt x="12348" y="935"/>
                </a:moveTo>
                <a:cubicBezTo>
                  <a:pt x="12332" y="958"/>
                  <a:pt x="12316" y="980"/>
                  <a:pt x="12300" y="1003"/>
                </a:cubicBezTo>
                <a:cubicBezTo>
                  <a:pt x="12322" y="1009"/>
                  <a:pt x="12345" y="1019"/>
                  <a:pt x="12368" y="1026"/>
                </a:cubicBezTo>
                <a:cubicBezTo>
                  <a:pt x="12384" y="1003"/>
                  <a:pt x="12400" y="980"/>
                  <a:pt x="12416" y="958"/>
                </a:cubicBezTo>
                <a:cubicBezTo>
                  <a:pt x="12393" y="951"/>
                  <a:pt x="12371" y="945"/>
                  <a:pt x="12348" y="935"/>
                </a:cubicBezTo>
                <a:close/>
                <a:moveTo>
                  <a:pt x="12287" y="1022"/>
                </a:moveTo>
                <a:cubicBezTo>
                  <a:pt x="12309" y="1029"/>
                  <a:pt x="12332" y="1035"/>
                  <a:pt x="12355" y="1045"/>
                </a:cubicBezTo>
                <a:cubicBezTo>
                  <a:pt x="12338" y="1068"/>
                  <a:pt x="12322" y="1090"/>
                  <a:pt x="12306" y="1113"/>
                </a:cubicBezTo>
                <a:cubicBezTo>
                  <a:pt x="12287" y="1103"/>
                  <a:pt x="12264" y="1097"/>
                  <a:pt x="12241" y="1087"/>
                </a:cubicBezTo>
                <a:cubicBezTo>
                  <a:pt x="12258" y="1064"/>
                  <a:pt x="12271" y="1045"/>
                  <a:pt x="12287" y="1022"/>
                </a:cubicBezTo>
                <a:close/>
                <a:moveTo>
                  <a:pt x="12228" y="1106"/>
                </a:moveTo>
                <a:cubicBezTo>
                  <a:pt x="12212" y="1129"/>
                  <a:pt x="12193" y="1155"/>
                  <a:pt x="12177" y="1178"/>
                </a:cubicBezTo>
                <a:cubicBezTo>
                  <a:pt x="12199" y="1184"/>
                  <a:pt x="12222" y="1194"/>
                  <a:pt x="12248" y="1200"/>
                </a:cubicBezTo>
                <a:cubicBezTo>
                  <a:pt x="12264" y="1178"/>
                  <a:pt x="12277" y="1155"/>
                  <a:pt x="12293" y="1132"/>
                </a:cubicBezTo>
                <a:cubicBezTo>
                  <a:pt x="12271" y="1123"/>
                  <a:pt x="12251" y="1116"/>
                  <a:pt x="12228" y="1106"/>
                </a:cubicBezTo>
                <a:close/>
                <a:moveTo>
                  <a:pt x="12164" y="1197"/>
                </a:moveTo>
                <a:cubicBezTo>
                  <a:pt x="12186" y="1204"/>
                  <a:pt x="12209" y="1213"/>
                  <a:pt x="12232" y="1220"/>
                </a:cubicBezTo>
                <a:cubicBezTo>
                  <a:pt x="12216" y="1242"/>
                  <a:pt x="12199" y="1268"/>
                  <a:pt x="12183" y="1291"/>
                </a:cubicBezTo>
                <a:cubicBezTo>
                  <a:pt x="12160" y="1281"/>
                  <a:pt x="12138" y="1275"/>
                  <a:pt x="12115" y="1265"/>
                </a:cubicBezTo>
                <a:cubicBezTo>
                  <a:pt x="12131" y="1242"/>
                  <a:pt x="12148" y="1220"/>
                  <a:pt x="12164" y="1197"/>
                </a:cubicBezTo>
                <a:close/>
                <a:moveTo>
                  <a:pt x="12102" y="1284"/>
                </a:moveTo>
                <a:cubicBezTo>
                  <a:pt x="12083" y="1310"/>
                  <a:pt x="12067" y="1333"/>
                  <a:pt x="12050" y="1359"/>
                </a:cubicBezTo>
                <a:cubicBezTo>
                  <a:pt x="12073" y="1365"/>
                  <a:pt x="12096" y="1375"/>
                  <a:pt x="12118" y="1382"/>
                </a:cubicBezTo>
                <a:cubicBezTo>
                  <a:pt x="12135" y="1359"/>
                  <a:pt x="12154" y="1333"/>
                  <a:pt x="12170" y="1310"/>
                </a:cubicBezTo>
                <a:cubicBezTo>
                  <a:pt x="12148" y="1301"/>
                  <a:pt x="12125" y="1294"/>
                  <a:pt x="12102" y="1284"/>
                </a:cubicBezTo>
                <a:close/>
                <a:moveTo>
                  <a:pt x="12037" y="1378"/>
                </a:moveTo>
                <a:cubicBezTo>
                  <a:pt x="12060" y="1385"/>
                  <a:pt x="12083" y="1395"/>
                  <a:pt x="12105" y="1401"/>
                </a:cubicBezTo>
                <a:cubicBezTo>
                  <a:pt x="12089" y="1427"/>
                  <a:pt x="12070" y="1453"/>
                  <a:pt x="12054" y="1475"/>
                </a:cubicBezTo>
                <a:cubicBezTo>
                  <a:pt x="12031" y="1469"/>
                  <a:pt x="12005" y="1459"/>
                  <a:pt x="11982" y="1453"/>
                </a:cubicBezTo>
                <a:cubicBezTo>
                  <a:pt x="12002" y="1427"/>
                  <a:pt x="12018" y="1401"/>
                  <a:pt x="12037" y="1378"/>
                </a:cubicBezTo>
                <a:close/>
                <a:moveTo>
                  <a:pt x="11970" y="1472"/>
                </a:moveTo>
                <a:cubicBezTo>
                  <a:pt x="11953" y="1498"/>
                  <a:pt x="11934" y="1521"/>
                  <a:pt x="11918" y="1547"/>
                </a:cubicBezTo>
                <a:cubicBezTo>
                  <a:pt x="11940" y="1556"/>
                  <a:pt x="11963" y="1563"/>
                  <a:pt x="11986" y="1573"/>
                </a:cubicBezTo>
                <a:cubicBezTo>
                  <a:pt x="12005" y="1547"/>
                  <a:pt x="12021" y="1521"/>
                  <a:pt x="12041" y="1498"/>
                </a:cubicBezTo>
                <a:cubicBezTo>
                  <a:pt x="12015" y="1488"/>
                  <a:pt x="11992" y="1482"/>
                  <a:pt x="11970" y="1472"/>
                </a:cubicBezTo>
                <a:close/>
                <a:moveTo>
                  <a:pt x="11902" y="1569"/>
                </a:moveTo>
                <a:cubicBezTo>
                  <a:pt x="11924" y="1576"/>
                  <a:pt x="11950" y="1585"/>
                  <a:pt x="11973" y="1592"/>
                </a:cubicBezTo>
                <a:cubicBezTo>
                  <a:pt x="11953" y="1618"/>
                  <a:pt x="11937" y="1644"/>
                  <a:pt x="11918" y="1670"/>
                </a:cubicBezTo>
                <a:cubicBezTo>
                  <a:pt x="11895" y="1660"/>
                  <a:pt x="11869" y="1653"/>
                  <a:pt x="11847" y="1644"/>
                </a:cubicBezTo>
                <a:cubicBezTo>
                  <a:pt x="11866" y="1618"/>
                  <a:pt x="11882" y="1592"/>
                  <a:pt x="11902" y="1569"/>
                </a:cubicBezTo>
                <a:close/>
                <a:moveTo>
                  <a:pt x="11834" y="1666"/>
                </a:moveTo>
                <a:cubicBezTo>
                  <a:pt x="11814" y="1692"/>
                  <a:pt x="11795" y="1718"/>
                  <a:pt x="11779" y="1744"/>
                </a:cubicBezTo>
                <a:cubicBezTo>
                  <a:pt x="11801" y="1754"/>
                  <a:pt x="11824" y="1760"/>
                  <a:pt x="11850" y="1770"/>
                </a:cubicBezTo>
                <a:cubicBezTo>
                  <a:pt x="11866" y="1744"/>
                  <a:pt x="11885" y="1718"/>
                  <a:pt x="11905" y="1692"/>
                </a:cubicBezTo>
                <a:cubicBezTo>
                  <a:pt x="11879" y="1683"/>
                  <a:pt x="11856" y="1673"/>
                  <a:pt x="11834" y="1666"/>
                </a:cubicBezTo>
                <a:close/>
                <a:moveTo>
                  <a:pt x="11762" y="1767"/>
                </a:moveTo>
                <a:cubicBezTo>
                  <a:pt x="11785" y="1773"/>
                  <a:pt x="11811" y="1783"/>
                  <a:pt x="11834" y="1793"/>
                </a:cubicBezTo>
                <a:cubicBezTo>
                  <a:pt x="11814" y="1819"/>
                  <a:pt x="11798" y="1844"/>
                  <a:pt x="11779" y="1874"/>
                </a:cubicBezTo>
                <a:cubicBezTo>
                  <a:pt x="11753" y="1864"/>
                  <a:pt x="11730" y="1854"/>
                  <a:pt x="11704" y="1844"/>
                </a:cubicBezTo>
                <a:cubicBezTo>
                  <a:pt x="11724" y="1819"/>
                  <a:pt x="11743" y="1793"/>
                  <a:pt x="11762" y="1767"/>
                </a:cubicBezTo>
                <a:close/>
                <a:moveTo>
                  <a:pt x="11691" y="1867"/>
                </a:moveTo>
                <a:cubicBezTo>
                  <a:pt x="11714" y="1877"/>
                  <a:pt x="11736" y="1886"/>
                  <a:pt x="11762" y="1893"/>
                </a:cubicBezTo>
                <a:cubicBezTo>
                  <a:pt x="11743" y="1922"/>
                  <a:pt x="11724" y="1948"/>
                  <a:pt x="11704" y="1977"/>
                </a:cubicBezTo>
                <a:cubicBezTo>
                  <a:pt x="11681" y="1967"/>
                  <a:pt x="11656" y="1958"/>
                  <a:pt x="11633" y="1948"/>
                </a:cubicBezTo>
                <a:cubicBezTo>
                  <a:pt x="11652" y="1922"/>
                  <a:pt x="11672" y="1896"/>
                  <a:pt x="11691" y="1867"/>
                </a:cubicBezTo>
                <a:close/>
                <a:moveTo>
                  <a:pt x="11617" y="1971"/>
                </a:moveTo>
                <a:cubicBezTo>
                  <a:pt x="11639" y="1980"/>
                  <a:pt x="11665" y="1990"/>
                  <a:pt x="11688" y="2000"/>
                </a:cubicBezTo>
                <a:cubicBezTo>
                  <a:pt x="11669" y="2026"/>
                  <a:pt x="11649" y="2055"/>
                  <a:pt x="11630" y="2084"/>
                </a:cubicBezTo>
                <a:cubicBezTo>
                  <a:pt x="11607" y="2074"/>
                  <a:pt x="11581" y="2065"/>
                  <a:pt x="11555" y="2055"/>
                </a:cubicBezTo>
                <a:cubicBezTo>
                  <a:pt x="11578" y="2029"/>
                  <a:pt x="11597" y="2000"/>
                  <a:pt x="11617" y="1971"/>
                </a:cubicBezTo>
                <a:close/>
                <a:moveTo>
                  <a:pt x="11539" y="2077"/>
                </a:moveTo>
                <a:cubicBezTo>
                  <a:pt x="11520" y="2107"/>
                  <a:pt x="11500" y="2136"/>
                  <a:pt x="11481" y="2165"/>
                </a:cubicBezTo>
                <a:cubicBezTo>
                  <a:pt x="11503" y="2175"/>
                  <a:pt x="11529" y="2184"/>
                  <a:pt x="11555" y="2191"/>
                </a:cubicBezTo>
                <a:cubicBezTo>
                  <a:pt x="11575" y="2165"/>
                  <a:pt x="11594" y="2136"/>
                  <a:pt x="11613" y="2107"/>
                </a:cubicBezTo>
                <a:cubicBezTo>
                  <a:pt x="11591" y="2097"/>
                  <a:pt x="11565" y="2087"/>
                  <a:pt x="11539" y="2077"/>
                </a:cubicBezTo>
                <a:close/>
                <a:moveTo>
                  <a:pt x="11465" y="2187"/>
                </a:moveTo>
                <a:cubicBezTo>
                  <a:pt x="11487" y="2197"/>
                  <a:pt x="11513" y="2207"/>
                  <a:pt x="11539" y="2217"/>
                </a:cubicBezTo>
                <a:cubicBezTo>
                  <a:pt x="11507" y="2259"/>
                  <a:pt x="11478" y="2304"/>
                  <a:pt x="11445" y="2349"/>
                </a:cubicBezTo>
                <a:cubicBezTo>
                  <a:pt x="11419" y="2340"/>
                  <a:pt x="11393" y="2330"/>
                  <a:pt x="11371" y="2320"/>
                </a:cubicBezTo>
                <a:cubicBezTo>
                  <a:pt x="11400" y="2275"/>
                  <a:pt x="11432" y="2230"/>
                  <a:pt x="11465" y="2187"/>
                </a:cubicBezTo>
                <a:close/>
                <a:moveTo>
                  <a:pt x="12662" y="640"/>
                </a:moveTo>
                <a:cubicBezTo>
                  <a:pt x="12649" y="660"/>
                  <a:pt x="12633" y="682"/>
                  <a:pt x="12620" y="702"/>
                </a:cubicBezTo>
                <a:cubicBezTo>
                  <a:pt x="12640" y="708"/>
                  <a:pt x="12662" y="718"/>
                  <a:pt x="12685" y="725"/>
                </a:cubicBezTo>
                <a:cubicBezTo>
                  <a:pt x="12698" y="702"/>
                  <a:pt x="12714" y="682"/>
                  <a:pt x="12727" y="660"/>
                </a:cubicBezTo>
                <a:cubicBezTo>
                  <a:pt x="12704" y="653"/>
                  <a:pt x="12685" y="647"/>
                  <a:pt x="12662" y="640"/>
                </a:cubicBezTo>
                <a:close/>
                <a:moveTo>
                  <a:pt x="12607" y="718"/>
                </a:moveTo>
                <a:cubicBezTo>
                  <a:pt x="12594" y="741"/>
                  <a:pt x="12578" y="760"/>
                  <a:pt x="12562" y="783"/>
                </a:cubicBezTo>
                <a:cubicBezTo>
                  <a:pt x="12585" y="789"/>
                  <a:pt x="12607" y="796"/>
                  <a:pt x="12630" y="805"/>
                </a:cubicBezTo>
                <a:cubicBezTo>
                  <a:pt x="12643" y="783"/>
                  <a:pt x="12659" y="763"/>
                  <a:pt x="12672" y="741"/>
                </a:cubicBezTo>
                <a:cubicBezTo>
                  <a:pt x="12649" y="734"/>
                  <a:pt x="12630" y="728"/>
                  <a:pt x="12607" y="718"/>
                </a:cubicBezTo>
                <a:close/>
                <a:moveTo>
                  <a:pt x="12552" y="799"/>
                </a:moveTo>
                <a:cubicBezTo>
                  <a:pt x="12572" y="809"/>
                  <a:pt x="12594" y="815"/>
                  <a:pt x="12617" y="822"/>
                </a:cubicBezTo>
                <a:cubicBezTo>
                  <a:pt x="12601" y="844"/>
                  <a:pt x="12588" y="864"/>
                  <a:pt x="12572" y="886"/>
                </a:cubicBezTo>
                <a:cubicBezTo>
                  <a:pt x="12549" y="880"/>
                  <a:pt x="12529" y="870"/>
                  <a:pt x="12507" y="864"/>
                </a:cubicBezTo>
                <a:cubicBezTo>
                  <a:pt x="12523" y="844"/>
                  <a:pt x="12536" y="822"/>
                  <a:pt x="12552" y="799"/>
                </a:cubicBezTo>
                <a:close/>
                <a:moveTo>
                  <a:pt x="12494" y="883"/>
                </a:moveTo>
                <a:cubicBezTo>
                  <a:pt x="12478" y="903"/>
                  <a:pt x="12465" y="925"/>
                  <a:pt x="12449" y="948"/>
                </a:cubicBezTo>
                <a:cubicBezTo>
                  <a:pt x="12471" y="954"/>
                  <a:pt x="12494" y="964"/>
                  <a:pt x="12517" y="971"/>
                </a:cubicBezTo>
                <a:cubicBezTo>
                  <a:pt x="12529" y="948"/>
                  <a:pt x="12546" y="925"/>
                  <a:pt x="12562" y="903"/>
                </a:cubicBezTo>
                <a:cubicBezTo>
                  <a:pt x="12539" y="896"/>
                  <a:pt x="12517" y="890"/>
                  <a:pt x="12494" y="883"/>
                </a:cubicBezTo>
                <a:close/>
                <a:moveTo>
                  <a:pt x="12436" y="964"/>
                </a:moveTo>
                <a:cubicBezTo>
                  <a:pt x="12458" y="974"/>
                  <a:pt x="12481" y="980"/>
                  <a:pt x="12504" y="990"/>
                </a:cubicBezTo>
                <a:cubicBezTo>
                  <a:pt x="12487" y="1009"/>
                  <a:pt x="12471" y="1032"/>
                  <a:pt x="12458" y="1055"/>
                </a:cubicBezTo>
                <a:cubicBezTo>
                  <a:pt x="12436" y="1048"/>
                  <a:pt x="12413" y="1042"/>
                  <a:pt x="12390" y="1032"/>
                </a:cubicBezTo>
                <a:cubicBezTo>
                  <a:pt x="12406" y="1009"/>
                  <a:pt x="12419" y="987"/>
                  <a:pt x="12436" y="964"/>
                </a:cubicBezTo>
                <a:close/>
                <a:moveTo>
                  <a:pt x="12377" y="1051"/>
                </a:moveTo>
                <a:cubicBezTo>
                  <a:pt x="12361" y="1074"/>
                  <a:pt x="12345" y="1097"/>
                  <a:pt x="12329" y="1119"/>
                </a:cubicBezTo>
                <a:cubicBezTo>
                  <a:pt x="12351" y="1126"/>
                  <a:pt x="12374" y="1136"/>
                  <a:pt x="12397" y="1142"/>
                </a:cubicBezTo>
                <a:cubicBezTo>
                  <a:pt x="12413" y="1119"/>
                  <a:pt x="12429" y="1097"/>
                  <a:pt x="12445" y="1074"/>
                </a:cubicBezTo>
                <a:cubicBezTo>
                  <a:pt x="12423" y="1068"/>
                  <a:pt x="12400" y="1058"/>
                  <a:pt x="12377" y="1051"/>
                </a:cubicBezTo>
                <a:close/>
                <a:moveTo>
                  <a:pt x="12316" y="1139"/>
                </a:moveTo>
                <a:cubicBezTo>
                  <a:pt x="12338" y="1145"/>
                  <a:pt x="12361" y="1155"/>
                  <a:pt x="12384" y="1161"/>
                </a:cubicBezTo>
                <a:cubicBezTo>
                  <a:pt x="12368" y="1184"/>
                  <a:pt x="12351" y="1207"/>
                  <a:pt x="12335" y="1233"/>
                </a:cubicBezTo>
                <a:cubicBezTo>
                  <a:pt x="12313" y="1223"/>
                  <a:pt x="12290" y="1217"/>
                  <a:pt x="12267" y="1207"/>
                </a:cubicBezTo>
                <a:cubicBezTo>
                  <a:pt x="12283" y="1184"/>
                  <a:pt x="12300" y="1161"/>
                  <a:pt x="12316" y="1139"/>
                </a:cubicBezTo>
                <a:close/>
                <a:moveTo>
                  <a:pt x="12254" y="1226"/>
                </a:moveTo>
                <a:cubicBezTo>
                  <a:pt x="12238" y="1252"/>
                  <a:pt x="12222" y="1275"/>
                  <a:pt x="12206" y="1297"/>
                </a:cubicBezTo>
                <a:cubicBezTo>
                  <a:pt x="12228" y="1307"/>
                  <a:pt x="12251" y="1314"/>
                  <a:pt x="12274" y="1323"/>
                </a:cubicBezTo>
                <a:cubicBezTo>
                  <a:pt x="12290" y="1297"/>
                  <a:pt x="12306" y="1275"/>
                  <a:pt x="12322" y="1252"/>
                </a:cubicBezTo>
                <a:cubicBezTo>
                  <a:pt x="12300" y="1242"/>
                  <a:pt x="12277" y="1236"/>
                  <a:pt x="12254" y="1226"/>
                </a:cubicBezTo>
                <a:close/>
                <a:moveTo>
                  <a:pt x="12193" y="1317"/>
                </a:moveTo>
                <a:cubicBezTo>
                  <a:pt x="12216" y="1327"/>
                  <a:pt x="12238" y="1333"/>
                  <a:pt x="12261" y="1343"/>
                </a:cubicBezTo>
                <a:cubicBezTo>
                  <a:pt x="12245" y="1365"/>
                  <a:pt x="12228" y="1391"/>
                  <a:pt x="12212" y="1414"/>
                </a:cubicBezTo>
                <a:cubicBezTo>
                  <a:pt x="12186" y="1407"/>
                  <a:pt x="12164" y="1398"/>
                  <a:pt x="12141" y="1391"/>
                </a:cubicBezTo>
                <a:cubicBezTo>
                  <a:pt x="12157" y="1365"/>
                  <a:pt x="12173" y="1343"/>
                  <a:pt x="12193" y="1317"/>
                </a:cubicBezTo>
                <a:close/>
                <a:moveTo>
                  <a:pt x="12128" y="1411"/>
                </a:moveTo>
                <a:cubicBezTo>
                  <a:pt x="12112" y="1437"/>
                  <a:pt x="12093" y="1459"/>
                  <a:pt x="12076" y="1485"/>
                </a:cubicBezTo>
                <a:cubicBezTo>
                  <a:pt x="12099" y="1492"/>
                  <a:pt x="12122" y="1501"/>
                  <a:pt x="12148" y="1508"/>
                </a:cubicBezTo>
                <a:cubicBezTo>
                  <a:pt x="12164" y="1485"/>
                  <a:pt x="12180" y="1459"/>
                  <a:pt x="12196" y="1437"/>
                </a:cubicBezTo>
                <a:cubicBezTo>
                  <a:pt x="12173" y="1427"/>
                  <a:pt x="12151" y="1417"/>
                  <a:pt x="12128" y="1411"/>
                </a:cubicBezTo>
                <a:close/>
                <a:moveTo>
                  <a:pt x="12063" y="1505"/>
                </a:moveTo>
                <a:cubicBezTo>
                  <a:pt x="12086" y="1514"/>
                  <a:pt x="12109" y="1521"/>
                  <a:pt x="12131" y="1530"/>
                </a:cubicBezTo>
                <a:cubicBezTo>
                  <a:pt x="12115" y="1556"/>
                  <a:pt x="12099" y="1579"/>
                  <a:pt x="12080" y="1605"/>
                </a:cubicBezTo>
                <a:cubicBezTo>
                  <a:pt x="12057" y="1598"/>
                  <a:pt x="12034" y="1589"/>
                  <a:pt x="12008" y="1579"/>
                </a:cubicBezTo>
                <a:cubicBezTo>
                  <a:pt x="12028" y="1556"/>
                  <a:pt x="12044" y="1530"/>
                  <a:pt x="12063" y="1505"/>
                </a:cubicBezTo>
                <a:close/>
                <a:moveTo>
                  <a:pt x="11995" y="1602"/>
                </a:moveTo>
                <a:cubicBezTo>
                  <a:pt x="11976" y="1628"/>
                  <a:pt x="11960" y="1653"/>
                  <a:pt x="11940" y="1679"/>
                </a:cubicBezTo>
                <a:cubicBezTo>
                  <a:pt x="11966" y="1686"/>
                  <a:pt x="11989" y="1696"/>
                  <a:pt x="12012" y="1705"/>
                </a:cubicBezTo>
                <a:cubicBezTo>
                  <a:pt x="12031" y="1679"/>
                  <a:pt x="12047" y="1653"/>
                  <a:pt x="12067" y="1628"/>
                </a:cubicBezTo>
                <a:cubicBezTo>
                  <a:pt x="12041" y="1618"/>
                  <a:pt x="12018" y="1608"/>
                  <a:pt x="11995" y="1602"/>
                </a:cubicBezTo>
                <a:close/>
                <a:moveTo>
                  <a:pt x="11927" y="1699"/>
                </a:moveTo>
                <a:cubicBezTo>
                  <a:pt x="11950" y="1708"/>
                  <a:pt x="11973" y="1718"/>
                  <a:pt x="11999" y="1725"/>
                </a:cubicBezTo>
                <a:cubicBezTo>
                  <a:pt x="11979" y="1751"/>
                  <a:pt x="11963" y="1780"/>
                  <a:pt x="11944" y="1806"/>
                </a:cubicBezTo>
                <a:cubicBezTo>
                  <a:pt x="11921" y="1796"/>
                  <a:pt x="11895" y="1786"/>
                  <a:pt x="11872" y="1780"/>
                </a:cubicBezTo>
                <a:cubicBezTo>
                  <a:pt x="11889" y="1754"/>
                  <a:pt x="11908" y="1725"/>
                  <a:pt x="11927" y="1699"/>
                </a:cubicBezTo>
                <a:close/>
                <a:moveTo>
                  <a:pt x="11856" y="1799"/>
                </a:moveTo>
                <a:cubicBezTo>
                  <a:pt x="11837" y="1828"/>
                  <a:pt x="11821" y="1854"/>
                  <a:pt x="11801" y="1880"/>
                </a:cubicBezTo>
                <a:cubicBezTo>
                  <a:pt x="11824" y="1890"/>
                  <a:pt x="11850" y="1899"/>
                  <a:pt x="11872" y="1906"/>
                </a:cubicBezTo>
                <a:cubicBezTo>
                  <a:pt x="11892" y="1880"/>
                  <a:pt x="11911" y="1854"/>
                  <a:pt x="11927" y="1825"/>
                </a:cubicBezTo>
                <a:cubicBezTo>
                  <a:pt x="11905" y="1819"/>
                  <a:pt x="11882" y="1809"/>
                  <a:pt x="11856" y="1799"/>
                </a:cubicBezTo>
                <a:close/>
                <a:moveTo>
                  <a:pt x="11785" y="1903"/>
                </a:moveTo>
                <a:cubicBezTo>
                  <a:pt x="11766" y="1929"/>
                  <a:pt x="11746" y="1958"/>
                  <a:pt x="11730" y="1987"/>
                </a:cubicBezTo>
                <a:cubicBezTo>
                  <a:pt x="11753" y="1993"/>
                  <a:pt x="11779" y="2003"/>
                  <a:pt x="11801" y="2013"/>
                </a:cubicBezTo>
                <a:cubicBezTo>
                  <a:pt x="11821" y="1984"/>
                  <a:pt x="11840" y="1958"/>
                  <a:pt x="11859" y="1929"/>
                </a:cubicBezTo>
                <a:cubicBezTo>
                  <a:pt x="11834" y="1922"/>
                  <a:pt x="11811" y="1912"/>
                  <a:pt x="11785" y="1903"/>
                </a:cubicBezTo>
                <a:close/>
                <a:moveTo>
                  <a:pt x="11714" y="2006"/>
                </a:moveTo>
                <a:cubicBezTo>
                  <a:pt x="11694" y="2035"/>
                  <a:pt x="11675" y="2065"/>
                  <a:pt x="11656" y="2090"/>
                </a:cubicBezTo>
                <a:cubicBezTo>
                  <a:pt x="11678" y="2100"/>
                  <a:pt x="11704" y="2110"/>
                  <a:pt x="11727" y="2120"/>
                </a:cubicBezTo>
                <a:cubicBezTo>
                  <a:pt x="11746" y="2090"/>
                  <a:pt x="11766" y="2065"/>
                  <a:pt x="11785" y="2035"/>
                </a:cubicBezTo>
                <a:cubicBezTo>
                  <a:pt x="11762" y="2026"/>
                  <a:pt x="11736" y="2016"/>
                  <a:pt x="11714" y="2006"/>
                </a:cubicBezTo>
                <a:close/>
                <a:moveTo>
                  <a:pt x="11639" y="2116"/>
                </a:moveTo>
                <a:cubicBezTo>
                  <a:pt x="11662" y="2126"/>
                  <a:pt x="11688" y="2132"/>
                  <a:pt x="11714" y="2142"/>
                </a:cubicBezTo>
                <a:cubicBezTo>
                  <a:pt x="11691" y="2171"/>
                  <a:pt x="11672" y="2200"/>
                  <a:pt x="11652" y="2230"/>
                </a:cubicBezTo>
                <a:cubicBezTo>
                  <a:pt x="11626" y="2220"/>
                  <a:pt x="11604" y="2210"/>
                  <a:pt x="11578" y="2200"/>
                </a:cubicBezTo>
                <a:cubicBezTo>
                  <a:pt x="11597" y="2171"/>
                  <a:pt x="11617" y="2142"/>
                  <a:pt x="11639" y="2116"/>
                </a:cubicBezTo>
                <a:close/>
                <a:moveTo>
                  <a:pt x="11562" y="2223"/>
                </a:moveTo>
                <a:cubicBezTo>
                  <a:pt x="11588" y="2233"/>
                  <a:pt x="11610" y="2243"/>
                  <a:pt x="11636" y="2252"/>
                </a:cubicBezTo>
                <a:cubicBezTo>
                  <a:pt x="11607" y="2298"/>
                  <a:pt x="11575" y="2343"/>
                  <a:pt x="11546" y="2388"/>
                </a:cubicBezTo>
                <a:cubicBezTo>
                  <a:pt x="11520" y="2378"/>
                  <a:pt x="11494" y="2369"/>
                  <a:pt x="11468" y="2359"/>
                </a:cubicBezTo>
                <a:cubicBezTo>
                  <a:pt x="11500" y="2314"/>
                  <a:pt x="11533" y="2268"/>
                  <a:pt x="11562" y="2223"/>
                </a:cubicBezTo>
                <a:close/>
                <a:moveTo>
                  <a:pt x="12746" y="670"/>
                </a:moveTo>
                <a:cubicBezTo>
                  <a:pt x="12733" y="689"/>
                  <a:pt x="12720" y="708"/>
                  <a:pt x="12704" y="731"/>
                </a:cubicBezTo>
                <a:cubicBezTo>
                  <a:pt x="12727" y="737"/>
                  <a:pt x="12750" y="744"/>
                  <a:pt x="12769" y="754"/>
                </a:cubicBezTo>
                <a:cubicBezTo>
                  <a:pt x="12785" y="731"/>
                  <a:pt x="12798" y="712"/>
                  <a:pt x="12811" y="689"/>
                </a:cubicBezTo>
                <a:cubicBezTo>
                  <a:pt x="12792" y="682"/>
                  <a:pt x="12769" y="676"/>
                  <a:pt x="12746" y="670"/>
                </a:cubicBezTo>
                <a:close/>
                <a:moveTo>
                  <a:pt x="12695" y="747"/>
                </a:moveTo>
                <a:cubicBezTo>
                  <a:pt x="12714" y="754"/>
                  <a:pt x="12737" y="763"/>
                  <a:pt x="12759" y="770"/>
                </a:cubicBezTo>
                <a:cubicBezTo>
                  <a:pt x="12743" y="793"/>
                  <a:pt x="12730" y="812"/>
                  <a:pt x="12717" y="835"/>
                </a:cubicBezTo>
                <a:cubicBezTo>
                  <a:pt x="12695" y="825"/>
                  <a:pt x="12672" y="818"/>
                  <a:pt x="12649" y="812"/>
                </a:cubicBezTo>
                <a:cubicBezTo>
                  <a:pt x="12665" y="789"/>
                  <a:pt x="12678" y="770"/>
                  <a:pt x="12695" y="747"/>
                </a:cubicBezTo>
                <a:close/>
                <a:moveTo>
                  <a:pt x="12640" y="828"/>
                </a:moveTo>
                <a:cubicBezTo>
                  <a:pt x="12623" y="851"/>
                  <a:pt x="12607" y="873"/>
                  <a:pt x="12594" y="893"/>
                </a:cubicBezTo>
                <a:cubicBezTo>
                  <a:pt x="12617" y="903"/>
                  <a:pt x="12640" y="909"/>
                  <a:pt x="12659" y="915"/>
                </a:cubicBezTo>
                <a:cubicBezTo>
                  <a:pt x="12675" y="893"/>
                  <a:pt x="12688" y="873"/>
                  <a:pt x="12704" y="851"/>
                </a:cubicBezTo>
                <a:cubicBezTo>
                  <a:pt x="12682" y="844"/>
                  <a:pt x="12659" y="838"/>
                  <a:pt x="12640" y="828"/>
                </a:cubicBezTo>
                <a:close/>
                <a:moveTo>
                  <a:pt x="12581" y="912"/>
                </a:moveTo>
                <a:cubicBezTo>
                  <a:pt x="12604" y="919"/>
                  <a:pt x="12627" y="925"/>
                  <a:pt x="12649" y="935"/>
                </a:cubicBezTo>
                <a:cubicBezTo>
                  <a:pt x="12633" y="958"/>
                  <a:pt x="12617" y="977"/>
                  <a:pt x="12604" y="1000"/>
                </a:cubicBezTo>
                <a:cubicBezTo>
                  <a:pt x="12581" y="993"/>
                  <a:pt x="12559" y="987"/>
                  <a:pt x="12536" y="977"/>
                </a:cubicBezTo>
                <a:cubicBezTo>
                  <a:pt x="12552" y="954"/>
                  <a:pt x="12568" y="935"/>
                  <a:pt x="12581" y="912"/>
                </a:cubicBezTo>
                <a:close/>
                <a:moveTo>
                  <a:pt x="12523" y="996"/>
                </a:moveTo>
                <a:cubicBezTo>
                  <a:pt x="12510" y="1019"/>
                  <a:pt x="12494" y="1042"/>
                  <a:pt x="12478" y="1064"/>
                </a:cubicBezTo>
                <a:cubicBezTo>
                  <a:pt x="12500" y="1071"/>
                  <a:pt x="12523" y="1077"/>
                  <a:pt x="12546" y="1087"/>
                </a:cubicBezTo>
                <a:cubicBezTo>
                  <a:pt x="12562" y="1064"/>
                  <a:pt x="12575" y="1042"/>
                  <a:pt x="12591" y="1019"/>
                </a:cubicBezTo>
                <a:cubicBezTo>
                  <a:pt x="12568" y="1013"/>
                  <a:pt x="12546" y="1003"/>
                  <a:pt x="12523" y="996"/>
                </a:cubicBezTo>
                <a:close/>
                <a:moveTo>
                  <a:pt x="12465" y="1081"/>
                </a:moveTo>
                <a:cubicBezTo>
                  <a:pt x="12487" y="1090"/>
                  <a:pt x="12510" y="1097"/>
                  <a:pt x="12533" y="1103"/>
                </a:cubicBezTo>
                <a:cubicBezTo>
                  <a:pt x="12517" y="1129"/>
                  <a:pt x="12504" y="1152"/>
                  <a:pt x="12487" y="1174"/>
                </a:cubicBezTo>
                <a:cubicBezTo>
                  <a:pt x="12465" y="1165"/>
                  <a:pt x="12442" y="1158"/>
                  <a:pt x="12419" y="1152"/>
                </a:cubicBezTo>
                <a:cubicBezTo>
                  <a:pt x="12436" y="1126"/>
                  <a:pt x="12452" y="1103"/>
                  <a:pt x="12465" y="1081"/>
                </a:cubicBezTo>
                <a:close/>
                <a:moveTo>
                  <a:pt x="12406" y="1168"/>
                </a:moveTo>
                <a:cubicBezTo>
                  <a:pt x="12390" y="1194"/>
                  <a:pt x="12374" y="1217"/>
                  <a:pt x="12358" y="1239"/>
                </a:cubicBezTo>
                <a:cubicBezTo>
                  <a:pt x="12381" y="1249"/>
                  <a:pt x="12403" y="1255"/>
                  <a:pt x="12426" y="1262"/>
                </a:cubicBezTo>
                <a:cubicBezTo>
                  <a:pt x="12442" y="1239"/>
                  <a:pt x="12458" y="1217"/>
                  <a:pt x="12474" y="1194"/>
                </a:cubicBezTo>
                <a:cubicBezTo>
                  <a:pt x="12452" y="1184"/>
                  <a:pt x="12429" y="1178"/>
                  <a:pt x="12406" y="1168"/>
                </a:cubicBezTo>
                <a:close/>
                <a:moveTo>
                  <a:pt x="12345" y="1259"/>
                </a:moveTo>
                <a:cubicBezTo>
                  <a:pt x="12368" y="1268"/>
                  <a:pt x="12390" y="1275"/>
                  <a:pt x="12413" y="1281"/>
                </a:cubicBezTo>
                <a:cubicBezTo>
                  <a:pt x="12397" y="1307"/>
                  <a:pt x="12381" y="1330"/>
                  <a:pt x="12364" y="1356"/>
                </a:cubicBezTo>
                <a:cubicBezTo>
                  <a:pt x="12342" y="1346"/>
                  <a:pt x="12319" y="1340"/>
                  <a:pt x="12296" y="1330"/>
                </a:cubicBezTo>
                <a:cubicBezTo>
                  <a:pt x="12313" y="1307"/>
                  <a:pt x="12329" y="1281"/>
                  <a:pt x="12345" y="1259"/>
                </a:cubicBezTo>
                <a:close/>
                <a:moveTo>
                  <a:pt x="12283" y="1349"/>
                </a:moveTo>
                <a:cubicBezTo>
                  <a:pt x="12267" y="1375"/>
                  <a:pt x="12251" y="1398"/>
                  <a:pt x="12235" y="1424"/>
                </a:cubicBezTo>
                <a:cubicBezTo>
                  <a:pt x="12258" y="1430"/>
                  <a:pt x="12280" y="1440"/>
                  <a:pt x="12303" y="1446"/>
                </a:cubicBezTo>
                <a:cubicBezTo>
                  <a:pt x="12319" y="1424"/>
                  <a:pt x="12335" y="1398"/>
                  <a:pt x="12351" y="1375"/>
                </a:cubicBezTo>
                <a:cubicBezTo>
                  <a:pt x="12329" y="1365"/>
                  <a:pt x="12306" y="1359"/>
                  <a:pt x="12283" y="1349"/>
                </a:cubicBezTo>
                <a:close/>
                <a:moveTo>
                  <a:pt x="12219" y="1443"/>
                </a:moveTo>
                <a:cubicBezTo>
                  <a:pt x="12241" y="1453"/>
                  <a:pt x="12267" y="1459"/>
                  <a:pt x="12290" y="1469"/>
                </a:cubicBezTo>
                <a:cubicBezTo>
                  <a:pt x="12274" y="1492"/>
                  <a:pt x="12258" y="1518"/>
                  <a:pt x="12238" y="1543"/>
                </a:cubicBezTo>
                <a:cubicBezTo>
                  <a:pt x="12216" y="1534"/>
                  <a:pt x="12193" y="1527"/>
                  <a:pt x="12170" y="1518"/>
                </a:cubicBezTo>
                <a:cubicBezTo>
                  <a:pt x="12186" y="1492"/>
                  <a:pt x="12203" y="1469"/>
                  <a:pt x="12219" y="1443"/>
                </a:cubicBezTo>
                <a:close/>
                <a:moveTo>
                  <a:pt x="12154" y="1537"/>
                </a:moveTo>
                <a:cubicBezTo>
                  <a:pt x="12138" y="1563"/>
                  <a:pt x="12122" y="1589"/>
                  <a:pt x="12102" y="1615"/>
                </a:cubicBezTo>
                <a:cubicBezTo>
                  <a:pt x="12125" y="1621"/>
                  <a:pt x="12151" y="1631"/>
                  <a:pt x="12173" y="1641"/>
                </a:cubicBezTo>
                <a:cubicBezTo>
                  <a:pt x="12190" y="1615"/>
                  <a:pt x="12209" y="1589"/>
                  <a:pt x="12225" y="1563"/>
                </a:cubicBezTo>
                <a:cubicBezTo>
                  <a:pt x="12203" y="1553"/>
                  <a:pt x="12180" y="1547"/>
                  <a:pt x="12154" y="1537"/>
                </a:cubicBezTo>
                <a:close/>
                <a:moveTo>
                  <a:pt x="12089" y="1634"/>
                </a:moveTo>
                <a:cubicBezTo>
                  <a:pt x="12112" y="1644"/>
                  <a:pt x="12135" y="1653"/>
                  <a:pt x="12160" y="1660"/>
                </a:cubicBezTo>
                <a:cubicBezTo>
                  <a:pt x="12141" y="1686"/>
                  <a:pt x="12125" y="1712"/>
                  <a:pt x="12109" y="1738"/>
                </a:cubicBezTo>
                <a:cubicBezTo>
                  <a:pt x="12083" y="1731"/>
                  <a:pt x="12060" y="1721"/>
                  <a:pt x="12034" y="1712"/>
                </a:cubicBezTo>
                <a:cubicBezTo>
                  <a:pt x="12054" y="1686"/>
                  <a:pt x="12070" y="1660"/>
                  <a:pt x="12089" y="1634"/>
                </a:cubicBezTo>
                <a:close/>
                <a:moveTo>
                  <a:pt x="12021" y="1734"/>
                </a:moveTo>
                <a:cubicBezTo>
                  <a:pt x="12002" y="1760"/>
                  <a:pt x="11986" y="1786"/>
                  <a:pt x="11966" y="1812"/>
                </a:cubicBezTo>
                <a:cubicBezTo>
                  <a:pt x="11992" y="1822"/>
                  <a:pt x="12015" y="1831"/>
                  <a:pt x="12041" y="1841"/>
                </a:cubicBezTo>
                <a:cubicBezTo>
                  <a:pt x="12057" y="1812"/>
                  <a:pt x="12076" y="1786"/>
                  <a:pt x="12093" y="1760"/>
                </a:cubicBezTo>
                <a:cubicBezTo>
                  <a:pt x="12070" y="1751"/>
                  <a:pt x="12044" y="1744"/>
                  <a:pt x="12021" y="1734"/>
                </a:cubicBezTo>
                <a:close/>
                <a:moveTo>
                  <a:pt x="11953" y="1835"/>
                </a:moveTo>
                <a:cubicBezTo>
                  <a:pt x="11976" y="1844"/>
                  <a:pt x="12002" y="1854"/>
                  <a:pt x="12025" y="1861"/>
                </a:cubicBezTo>
                <a:cubicBezTo>
                  <a:pt x="12005" y="1890"/>
                  <a:pt x="11989" y="1916"/>
                  <a:pt x="11970" y="1942"/>
                </a:cubicBezTo>
                <a:cubicBezTo>
                  <a:pt x="11947" y="1935"/>
                  <a:pt x="11921" y="1925"/>
                  <a:pt x="11898" y="1916"/>
                </a:cubicBezTo>
                <a:cubicBezTo>
                  <a:pt x="11914" y="1890"/>
                  <a:pt x="11934" y="1861"/>
                  <a:pt x="11953" y="1835"/>
                </a:cubicBezTo>
                <a:close/>
                <a:moveTo>
                  <a:pt x="11882" y="1938"/>
                </a:moveTo>
                <a:cubicBezTo>
                  <a:pt x="11905" y="1948"/>
                  <a:pt x="11931" y="1958"/>
                  <a:pt x="11953" y="1964"/>
                </a:cubicBezTo>
                <a:cubicBezTo>
                  <a:pt x="11937" y="1993"/>
                  <a:pt x="11918" y="2019"/>
                  <a:pt x="11898" y="2048"/>
                </a:cubicBezTo>
                <a:cubicBezTo>
                  <a:pt x="11876" y="2039"/>
                  <a:pt x="11850" y="2029"/>
                  <a:pt x="11824" y="2022"/>
                </a:cubicBezTo>
                <a:cubicBezTo>
                  <a:pt x="11843" y="1993"/>
                  <a:pt x="11863" y="1964"/>
                  <a:pt x="11882" y="1938"/>
                </a:cubicBezTo>
                <a:close/>
                <a:moveTo>
                  <a:pt x="11811" y="2045"/>
                </a:moveTo>
                <a:cubicBezTo>
                  <a:pt x="11834" y="2052"/>
                  <a:pt x="11859" y="2061"/>
                  <a:pt x="11882" y="2071"/>
                </a:cubicBezTo>
                <a:cubicBezTo>
                  <a:pt x="11866" y="2100"/>
                  <a:pt x="11847" y="2129"/>
                  <a:pt x="11827" y="2155"/>
                </a:cubicBezTo>
                <a:cubicBezTo>
                  <a:pt x="11801" y="2145"/>
                  <a:pt x="11775" y="2139"/>
                  <a:pt x="11753" y="2129"/>
                </a:cubicBezTo>
                <a:cubicBezTo>
                  <a:pt x="11772" y="2100"/>
                  <a:pt x="11791" y="2071"/>
                  <a:pt x="11811" y="2045"/>
                </a:cubicBezTo>
                <a:close/>
                <a:moveTo>
                  <a:pt x="11736" y="2152"/>
                </a:moveTo>
                <a:cubicBezTo>
                  <a:pt x="11717" y="2181"/>
                  <a:pt x="11698" y="2210"/>
                  <a:pt x="11678" y="2239"/>
                </a:cubicBezTo>
                <a:cubicBezTo>
                  <a:pt x="11701" y="2249"/>
                  <a:pt x="11727" y="2255"/>
                  <a:pt x="11753" y="2265"/>
                </a:cubicBezTo>
                <a:cubicBezTo>
                  <a:pt x="11772" y="2236"/>
                  <a:pt x="11791" y="2207"/>
                  <a:pt x="11811" y="2178"/>
                </a:cubicBezTo>
                <a:cubicBezTo>
                  <a:pt x="11785" y="2171"/>
                  <a:pt x="11762" y="2162"/>
                  <a:pt x="11736" y="2152"/>
                </a:cubicBezTo>
                <a:close/>
                <a:moveTo>
                  <a:pt x="11662" y="2262"/>
                </a:moveTo>
                <a:cubicBezTo>
                  <a:pt x="11630" y="2307"/>
                  <a:pt x="11601" y="2349"/>
                  <a:pt x="11568" y="2395"/>
                </a:cubicBezTo>
                <a:cubicBezTo>
                  <a:pt x="11594" y="2404"/>
                  <a:pt x="11620" y="2414"/>
                  <a:pt x="11646" y="2424"/>
                </a:cubicBezTo>
                <a:cubicBezTo>
                  <a:pt x="11675" y="2378"/>
                  <a:pt x="11707" y="2333"/>
                  <a:pt x="11736" y="2291"/>
                </a:cubicBezTo>
                <a:cubicBezTo>
                  <a:pt x="11711" y="2281"/>
                  <a:pt x="11685" y="2272"/>
                  <a:pt x="11662" y="2262"/>
                </a:cubicBezTo>
                <a:close/>
                <a:moveTo>
                  <a:pt x="12834" y="695"/>
                </a:moveTo>
                <a:cubicBezTo>
                  <a:pt x="12856" y="705"/>
                  <a:pt x="12876" y="712"/>
                  <a:pt x="12898" y="718"/>
                </a:cubicBezTo>
                <a:cubicBezTo>
                  <a:pt x="12885" y="741"/>
                  <a:pt x="12869" y="760"/>
                  <a:pt x="12856" y="783"/>
                </a:cubicBezTo>
                <a:cubicBezTo>
                  <a:pt x="12834" y="773"/>
                  <a:pt x="12814" y="767"/>
                  <a:pt x="12792" y="760"/>
                </a:cubicBezTo>
                <a:cubicBezTo>
                  <a:pt x="12805" y="737"/>
                  <a:pt x="12821" y="718"/>
                  <a:pt x="12834" y="695"/>
                </a:cubicBezTo>
                <a:close/>
                <a:moveTo>
                  <a:pt x="12779" y="776"/>
                </a:moveTo>
                <a:cubicBezTo>
                  <a:pt x="12766" y="799"/>
                  <a:pt x="12753" y="818"/>
                  <a:pt x="12737" y="841"/>
                </a:cubicBezTo>
                <a:cubicBezTo>
                  <a:pt x="12759" y="848"/>
                  <a:pt x="12782" y="854"/>
                  <a:pt x="12805" y="864"/>
                </a:cubicBezTo>
                <a:cubicBezTo>
                  <a:pt x="12818" y="841"/>
                  <a:pt x="12830" y="818"/>
                  <a:pt x="12847" y="799"/>
                </a:cubicBezTo>
                <a:cubicBezTo>
                  <a:pt x="12824" y="793"/>
                  <a:pt x="12801" y="783"/>
                  <a:pt x="12779" y="776"/>
                </a:cubicBezTo>
                <a:close/>
                <a:moveTo>
                  <a:pt x="12724" y="857"/>
                </a:moveTo>
                <a:cubicBezTo>
                  <a:pt x="12746" y="867"/>
                  <a:pt x="12769" y="873"/>
                  <a:pt x="12792" y="880"/>
                </a:cubicBezTo>
                <a:cubicBezTo>
                  <a:pt x="12779" y="903"/>
                  <a:pt x="12762" y="925"/>
                  <a:pt x="12750" y="945"/>
                </a:cubicBezTo>
                <a:cubicBezTo>
                  <a:pt x="12727" y="938"/>
                  <a:pt x="12704" y="932"/>
                  <a:pt x="12682" y="922"/>
                </a:cubicBezTo>
                <a:cubicBezTo>
                  <a:pt x="12698" y="903"/>
                  <a:pt x="12711" y="880"/>
                  <a:pt x="12724" y="857"/>
                </a:cubicBezTo>
                <a:close/>
                <a:moveTo>
                  <a:pt x="12669" y="941"/>
                </a:moveTo>
                <a:cubicBezTo>
                  <a:pt x="12656" y="964"/>
                  <a:pt x="12640" y="987"/>
                  <a:pt x="12627" y="1009"/>
                </a:cubicBezTo>
                <a:cubicBezTo>
                  <a:pt x="12649" y="1016"/>
                  <a:pt x="12669" y="1022"/>
                  <a:pt x="12691" y="1032"/>
                </a:cubicBezTo>
                <a:cubicBezTo>
                  <a:pt x="12707" y="1009"/>
                  <a:pt x="12720" y="987"/>
                  <a:pt x="12737" y="964"/>
                </a:cubicBezTo>
                <a:cubicBezTo>
                  <a:pt x="12714" y="958"/>
                  <a:pt x="12691" y="948"/>
                  <a:pt x="12669" y="941"/>
                </a:cubicBezTo>
                <a:close/>
                <a:moveTo>
                  <a:pt x="12614" y="1026"/>
                </a:moveTo>
                <a:cubicBezTo>
                  <a:pt x="12636" y="1035"/>
                  <a:pt x="12659" y="1042"/>
                  <a:pt x="12682" y="1048"/>
                </a:cubicBezTo>
                <a:cubicBezTo>
                  <a:pt x="12665" y="1071"/>
                  <a:pt x="12649" y="1094"/>
                  <a:pt x="12636" y="1116"/>
                </a:cubicBezTo>
                <a:cubicBezTo>
                  <a:pt x="12614" y="1110"/>
                  <a:pt x="12591" y="1103"/>
                  <a:pt x="12568" y="1094"/>
                </a:cubicBezTo>
                <a:cubicBezTo>
                  <a:pt x="12581" y="1071"/>
                  <a:pt x="12597" y="1048"/>
                  <a:pt x="12614" y="1026"/>
                </a:cubicBezTo>
                <a:close/>
                <a:moveTo>
                  <a:pt x="12555" y="1113"/>
                </a:moveTo>
                <a:cubicBezTo>
                  <a:pt x="12539" y="1136"/>
                  <a:pt x="12523" y="1158"/>
                  <a:pt x="12510" y="1181"/>
                </a:cubicBezTo>
                <a:cubicBezTo>
                  <a:pt x="12533" y="1191"/>
                  <a:pt x="12555" y="1197"/>
                  <a:pt x="12578" y="1204"/>
                </a:cubicBezTo>
                <a:cubicBezTo>
                  <a:pt x="12591" y="1181"/>
                  <a:pt x="12607" y="1158"/>
                  <a:pt x="12623" y="1136"/>
                </a:cubicBezTo>
                <a:cubicBezTo>
                  <a:pt x="12601" y="1129"/>
                  <a:pt x="12578" y="1119"/>
                  <a:pt x="12555" y="1113"/>
                </a:cubicBezTo>
                <a:close/>
                <a:moveTo>
                  <a:pt x="12497" y="1200"/>
                </a:moveTo>
                <a:cubicBezTo>
                  <a:pt x="12520" y="1207"/>
                  <a:pt x="12542" y="1217"/>
                  <a:pt x="12565" y="1223"/>
                </a:cubicBezTo>
                <a:cubicBezTo>
                  <a:pt x="12549" y="1249"/>
                  <a:pt x="12533" y="1272"/>
                  <a:pt x="12517" y="1294"/>
                </a:cubicBezTo>
                <a:cubicBezTo>
                  <a:pt x="12494" y="1288"/>
                  <a:pt x="12471" y="1278"/>
                  <a:pt x="12449" y="1272"/>
                </a:cubicBezTo>
                <a:cubicBezTo>
                  <a:pt x="12465" y="1249"/>
                  <a:pt x="12481" y="1223"/>
                  <a:pt x="12497" y="1200"/>
                </a:cubicBezTo>
                <a:close/>
                <a:moveTo>
                  <a:pt x="12436" y="1291"/>
                </a:moveTo>
                <a:cubicBezTo>
                  <a:pt x="12419" y="1314"/>
                  <a:pt x="12403" y="1340"/>
                  <a:pt x="12387" y="1362"/>
                </a:cubicBezTo>
                <a:cubicBezTo>
                  <a:pt x="12410" y="1372"/>
                  <a:pt x="12436" y="1378"/>
                  <a:pt x="12458" y="1388"/>
                </a:cubicBezTo>
                <a:cubicBezTo>
                  <a:pt x="12474" y="1362"/>
                  <a:pt x="12491" y="1340"/>
                  <a:pt x="12507" y="1314"/>
                </a:cubicBezTo>
                <a:cubicBezTo>
                  <a:pt x="12481" y="1307"/>
                  <a:pt x="12458" y="1297"/>
                  <a:pt x="12436" y="1291"/>
                </a:cubicBezTo>
                <a:close/>
                <a:moveTo>
                  <a:pt x="12374" y="1382"/>
                </a:moveTo>
                <a:cubicBezTo>
                  <a:pt x="12397" y="1391"/>
                  <a:pt x="12423" y="1398"/>
                  <a:pt x="12445" y="1407"/>
                </a:cubicBezTo>
                <a:cubicBezTo>
                  <a:pt x="12429" y="1430"/>
                  <a:pt x="12413" y="1456"/>
                  <a:pt x="12397" y="1482"/>
                </a:cubicBezTo>
                <a:cubicBezTo>
                  <a:pt x="12371" y="1472"/>
                  <a:pt x="12348" y="1462"/>
                  <a:pt x="12326" y="1456"/>
                </a:cubicBezTo>
                <a:cubicBezTo>
                  <a:pt x="12342" y="1430"/>
                  <a:pt x="12358" y="1407"/>
                  <a:pt x="12374" y="1382"/>
                </a:cubicBezTo>
                <a:close/>
                <a:moveTo>
                  <a:pt x="12313" y="1475"/>
                </a:moveTo>
                <a:cubicBezTo>
                  <a:pt x="12296" y="1501"/>
                  <a:pt x="12280" y="1527"/>
                  <a:pt x="12261" y="1550"/>
                </a:cubicBezTo>
                <a:cubicBezTo>
                  <a:pt x="12287" y="1560"/>
                  <a:pt x="12309" y="1566"/>
                  <a:pt x="12332" y="1576"/>
                </a:cubicBezTo>
                <a:cubicBezTo>
                  <a:pt x="12348" y="1550"/>
                  <a:pt x="12364" y="1524"/>
                  <a:pt x="12384" y="1501"/>
                </a:cubicBezTo>
                <a:cubicBezTo>
                  <a:pt x="12358" y="1492"/>
                  <a:pt x="12335" y="1485"/>
                  <a:pt x="12313" y="1475"/>
                </a:cubicBezTo>
                <a:close/>
                <a:moveTo>
                  <a:pt x="12248" y="1573"/>
                </a:moveTo>
                <a:cubicBezTo>
                  <a:pt x="12271" y="1579"/>
                  <a:pt x="12296" y="1589"/>
                  <a:pt x="12319" y="1595"/>
                </a:cubicBezTo>
                <a:cubicBezTo>
                  <a:pt x="12303" y="1621"/>
                  <a:pt x="12287" y="1647"/>
                  <a:pt x="12267" y="1673"/>
                </a:cubicBezTo>
                <a:cubicBezTo>
                  <a:pt x="12245" y="1666"/>
                  <a:pt x="12222" y="1657"/>
                  <a:pt x="12196" y="1647"/>
                </a:cubicBezTo>
                <a:cubicBezTo>
                  <a:pt x="12216" y="1621"/>
                  <a:pt x="12232" y="1595"/>
                  <a:pt x="12248" y="1573"/>
                </a:cubicBezTo>
                <a:close/>
                <a:moveTo>
                  <a:pt x="12183" y="1670"/>
                </a:moveTo>
                <a:cubicBezTo>
                  <a:pt x="12167" y="1696"/>
                  <a:pt x="12148" y="1721"/>
                  <a:pt x="12131" y="1747"/>
                </a:cubicBezTo>
                <a:cubicBezTo>
                  <a:pt x="12154" y="1757"/>
                  <a:pt x="12180" y="1764"/>
                  <a:pt x="12203" y="1773"/>
                </a:cubicBezTo>
                <a:cubicBezTo>
                  <a:pt x="12219" y="1747"/>
                  <a:pt x="12238" y="1721"/>
                  <a:pt x="12254" y="1696"/>
                </a:cubicBezTo>
                <a:cubicBezTo>
                  <a:pt x="12232" y="1686"/>
                  <a:pt x="12206" y="1676"/>
                  <a:pt x="12183" y="1670"/>
                </a:cubicBezTo>
                <a:close/>
                <a:moveTo>
                  <a:pt x="12115" y="1767"/>
                </a:moveTo>
                <a:cubicBezTo>
                  <a:pt x="12141" y="1776"/>
                  <a:pt x="12164" y="1786"/>
                  <a:pt x="12190" y="1796"/>
                </a:cubicBezTo>
                <a:cubicBezTo>
                  <a:pt x="12170" y="1822"/>
                  <a:pt x="12154" y="1848"/>
                  <a:pt x="12135" y="1874"/>
                </a:cubicBezTo>
                <a:cubicBezTo>
                  <a:pt x="12112" y="1867"/>
                  <a:pt x="12086" y="1857"/>
                  <a:pt x="12063" y="1848"/>
                </a:cubicBezTo>
                <a:cubicBezTo>
                  <a:pt x="12080" y="1822"/>
                  <a:pt x="12099" y="1796"/>
                  <a:pt x="12115" y="1767"/>
                </a:cubicBezTo>
                <a:close/>
                <a:moveTo>
                  <a:pt x="12047" y="1870"/>
                </a:moveTo>
                <a:cubicBezTo>
                  <a:pt x="12031" y="1896"/>
                  <a:pt x="12012" y="1925"/>
                  <a:pt x="11992" y="1951"/>
                </a:cubicBezTo>
                <a:cubicBezTo>
                  <a:pt x="12018" y="1961"/>
                  <a:pt x="12041" y="1971"/>
                  <a:pt x="12067" y="1977"/>
                </a:cubicBezTo>
                <a:cubicBezTo>
                  <a:pt x="12086" y="1951"/>
                  <a:pt x="12102" y="1925"/>
                  <a:pt x="12122" y="1896"/>
                </a:cubicBezTo>
                <a:cubicBezTo>
                  <a:pt x="12096" y="1886"/>
                  <a:pt x="12073" y="1880"/>
                  <a:pt x="12047" y="1870"/>
                </a:cubicBezTo>
                <a:close/>
                <a:moveTo>
                  <a:pt x="11979" y="1974"/>
                </a:moveTo>
                <a:cubicBezTo>
                  <a:pt x="11960" y="2003"/>
                  <a:pt x="11940" y="2029"/>
                  <a:pt x="11924" y="2058"/>
                </a:cubicBezTo>
                <a:cubicBezTo>
                  <a:pt x="11947" y="2068"/>
                  <a:pt x="11973" y="2074"/>
                  <a:pt x="11995" y="2084"/>
                </a:cubicBezTo>
                <a:cubicBezTo>
                  <a:pt x="12015" y="2058"/>
                  <a:pt x="12034" y="2029"/>
                  <a:pt x="12050" y="2000"/>
                </a:cubicBezTo>
                <a:cubicBezTo>
                  <a:pt x="12028" y="1993"/>
                  <a:pt x="12002" y="1984"/>
                  <a:pt x="11979" y="1974"/>
                </a:cubicBezTo>
                <a:close/>
                <a:moveTo>
                  <a:pt x="11908" y="2081"/>
                </a:moveTo>
                <a:cubicBezTo>
                  <a:pt x="11889" y="2110"/>
                  <a:pt x="11869" y="2136"/>
                  <a:pt x="11850" y="2165"/>
                </a:cubicBezTo>
                <a:cubicBezTo>
                  <a:pt x="11876" y="2175"/>
                  <a:pt x="11902" y="2184"/>
                  <a:pt x="11924" y="2194"/>
                </a:cubicBezTo>
                <a:cubicBezTo>
                  <a:pt x="11944" y="2165"/>
                  <a:pt x="11963" y="2136"/>
                  <a:pt x="11982" y="2107"/>
                </a:cubicBezTo>
                <a:cubicBezTo>
                  <a:pt x="11957" y="2097"/>
                  <a:pt x="11931" y="2090"/>
                  <a:pt x="11908" y="2081"/>
                </a:cubicBezTo>
                <a:close/>
                <a:moveTo>
                  <a:pt x="11834" y="2187"/>
                </a:moveTo>
                <a:cubicBezTo>
                  <a:pt x="11859" y="2197"/>
                  <a:pt x="11885" y="2207"/>
                  <a:pt x="11908" y="2217"/>
                </a:cubicBezTo>
                <a:cubicBezTo>
                  <a:pt x="11889" y="2246"/>
                  <a:pt x="11872" y="2275"/>
                  <a:pt x="11853" y="2304"/>
                </a:cubicBezTo>
                <a:cubicBezTo>
                  <a:pt x="11827" y="2294"/>
                  <a:pt x="11801" y="2285"/>
                  <a:pt x="11775" y="2275"/>
                </a:cubicBezTo>
                <a:cubicBezTo>
                  <a:pt x="11795" y="2246"/>
                  <a:pt x="11814" y="2217"/>
                  <a:pt x="11834" y="2187"/>
                </a:cubicBezTo>
                <a:close/>
                <a:moveTo>
                  <a:pt x="11759" y="2301"/>
                </a:moveTo>
                <a:cubicBezTo>
                  <a:pt x="11730" y="2343"/>
                  <a:pt x="11701" y="2388"/>
                  <a:pt x="11669" y="2434"/>
                </a:cubicBezTo>
                <a:cubicBezTo>
                  <a:pt x="11694" y="2443"/>
                  <a:pt x="11720" y="2453"/>
                  <a:pt x="11746" y="2463"/>
                </a:cubicBezTo>
                <a:cubicBezTo>
                  <a:pt x="11775" y="2417"/>
                  <a:pt x="11808" y="2372"/>
                  <a:pt x="11837" y="2327"/>
                </a:cubicBezTo>
                <a:cubicBezTo>
                  <a:pt x="11811" y="2317"/>
                  <a:pt x="11785" y="2307"/>
                  <a:pt x="11759" y="2301"/>
                </a:cubicBezTo>
                <a:close/>
                <a:moveTo>
                  <a:pt x="12921" y="725"/>
                </a:moveTo>
                <a:cubicBezTo>
                  <a:pt x="12940" y="731"/>
                  <a:pt x="12963" y="741"/>
                  <a:pt x="12986" y="747"/>
                </a:cubicBezTo>
                <a:cubicBezTo>
                  <a:pt x="12970" y="767"/>
                  <a:pt x="12957" y="789"/>
                  <a:pt x="12944" y="809"/>
                </a:cubicBezTo>
                <a:cubicBezTo>
                  <a:pt x="12921" y="802"/>
                  <a:pt x="12898" y="796"/>
                  <a:pt x="12879" y="789"/>
                </a:cubicBezTo>
                <a:cubicBezTo>
                  <a:pt x="12892" y="767"/>
                  <a:pt x="12905" y="747"/>
                  <a:pt x="12921" y="725"/>
                </a:cubicBezTo>
                <a:close/>
                <a:moveTo>
                  <a:pt x="12866" y="805"/>
                </a:moveTo>
                <a:cubicBezTo>
                  <a:pt x="12889" y="812"/>
                  <a:pt x="12911" y="822"/>
                  <a:pt x="12934" y="828"/>
                </a:cubicBezTo>
                <a:cubicBezTo>
                  <a:pt x="12918" y="848"/>
                  <a:pt x="12905" y="870"/>
                  <a:pt x="12892" y="893"/>
                </a:cubicBezTo>
                <a:cubicBezTo>
                  <a:pt x="12869" y="886"/>
                  <a:pt x="12847" y="877"/>
                  <a:pt x="12824" y="870"/>
                </a:cubicBezTo>
                <a:cubicBezTo>
                  <a:pt x="12837" y="848"/>
                  <a:pt x="12853" y="828"/>
                  <a:pt x="12866" y="805"/>
                </a:cubicBezTo>
                <a:close/>
                <a:moveTo>
                  <a:pt x="12814" y="886"/>
                </a:moveTo>
                <a:cubicBezTo>
                  <a:pt x="12798" y="909"/>
                  <a:pt x="12785" y="932"/>
                  <a:pt x="12769" y="954"/>
                </a:cubicBezTo>
                <a:cubicBezTo>
                  <a:pt x="12792" y="961"/>
                  <a:pt x="12814" y="967"/>
                  <a:pt x="12837" y="977"/>
                </a:cubicBezTo>
                <a:cubicBezTo>
                  <a:pt x="12850" y="954"/>
                  <a:pt x="12866" y="932"/>
                  <a:pt x="12879" y="909"/>
                </a:cubicBezTo>
                <a:cubicBezTo>
                  <a:pt x="12856" y="903"/>
                  <a:pt x="12834" y="896"/>
                  <a:pt x="12814" y="886"/>
                </a:cubicBezTo>
                <a:close/>
                <a:moveTo>
                  <a:pt x="12759" y="971"/>
                </a:moveTo>
                <a:cubicBezTo>
                  <a:pt x="12782" y="980"/>
                  <a:pt x="12801" y="987"/>
                  <a:pt x="12824" y="993"/>
                </a:cubicBezTo>
                <a:cubicBezTo>
                  <a:pt x="12811" y="1016"/>
                  <a:pt x="12795" y="1038"/>
                  <a:pt x="12782" y="1061"/>
                </a:cubicBezTo>
                <a:cubicBezTo>
                  <a:pt x="12759" y="1055"/>
                  <a:pt x="12737" y="1045"/>
                  <a:pt x="12714" y="1038"/>
                </a:cubicBezTo>
                <a:cubicBezTo>
                  <a:pt x="12730" y="1016"/>
                  <a:pt x="12743" y="993"/>
                  <a:pt x="12759" y="971"/>
                </a:cubicBezTo>
                <a:close/>
                <a:moveTo>
                  <a:pt x="12701" y="1058"/>
                </a:moveTo>
                <a:cubicBezTo>
                  <a:pt x="12688" y="1081"/>
                  <a:pt x="12672" y="1103"/>
                  <a:pt x="12656" y="1126"/>
                </a:cubicBezTo>
                <a:cubicBezTo>
                  <a:pt x="12678" y="1132"/>
                  <a:pt x="12701" y="1139"/>
                  <a:pt x="12724" y="1149"/>
                </a:cubicBezTo>
                <a:cubicBezTo>
                  <a:pt x="12740" y="1126"/>
                  <a:pt x="12756" y="1103"/>
                  <a:pt x="12769" y="1081"/>
                </a:cubicBezTo>
                <a:cubicBezTo>
                  <a:pt x="12746" y="1071"/>
                  <a:pt x="12724" y="1064"/>
                  <a:pt x="12701" y="1058"/>
                </a:cubicBezTo>
                <a:close/>
                <a:moveTo>
                  <a:pt x="12646" y="1142"/>
                </a:moveTo>
                <a:cubicBezTo>
                  <a:pt x="12669" y="1152"/>
                  <a:pt x="12691" y="1158"/>
                  <a:pt x="12714" y="1168"/>
                </a:cubicBezTo>
                <a:cubicBezTo>
                  <a:pt x="12698" y="1191"/>
                  <a:pt x="12682" y="1213"/>
                  <a:pt x="12669" y="1236"/>
                </a:cubicBezTo>
                <a:cubicBezTo>
                  <a:pt x="12646" y="1229"/>
                  <a:pt x="12623" y="1220"/>
                  <a:pt x="12601" y="1213"/>
                </a:cubicBezTo>
                <a:cubicBezTo>
                  <a:pt x="12614" y="1191"/>
                  <a:pt x="12630" y="1165"/>
                  <a:pt x="12646" y="1142"/>
                </a:cubicBezTo>
                <a:close/>
                <a:moveTo>
                  <a:pt x="12588" y="1233"/>
                </a:moveTo>
                <a:cubicBezTo>
                  <a:pt x="12572" y="1255"/>
                  <a:pt x="12555" y="1278"/>
                  <a:pt x="12539" y="1304"/>
                </a:cubicBezTo>
                <a:cubicBezTo>
                  <a:pt x="12562" y="1310"/>
                  <a:pt x="12585" y="1320"/>
                  <a:pt x="12610" y="1327"/>
                </a:cubicBezTo>
                <a:cubicBezTo>
                  <a:pt x="12623" y="1304"/>
                  <a:pt x="12640" y="1278"/>
                  <a:pt x="12656" y="1255"/>
                </a:cubicBezTo>
                <a:cubicBezTo>
                  <a:pt x="12633" y="1249"/>
                  <a:pt x="12610" y="1239"/>
                  <a:pt x="12588" y="1233"/>
                </a:cubicBezTo>
                <a:close/>
                <a:moveTo>
                  <a:pt x="12526" y="1323"/>
                </a:moveTo>
                <a:cubicBezTo>
                  <a:pt x="12549" y="1330"/>
                  <a:pt x="12575" y="1340"/>
                  <a:pt x="12597" y="1346"/>
                </a:cubicBezTo>
                <a:cubicBezTo>
                  <a:pt x="12581" y="1372"/>
                  <a:pt x="12565" y="1395"/>
                  <a:pt x="12549" y="1420"/>
                </a:cubicBezTo>
                <a:cubicBezTo>
                  <a:pt x="12526" y="1411"/>
                  <a:pt x="12504" y="1404"/>
                  <a:pt x="12481" y="1395"/>
                </a:cubicBezTo>
                <a:cubicBezTo>
                  <a:pt x="12497" y="1372"/>
                  <a:pt x="12513" y="1346"/>
                  <a:pt x="12526" y="1323"/>
                </a:cubicBezTo>
                <a:close/>
                <a:moveTo>
                  <a:pt x="12468" y="1414"/>
                </a:moveTo>
                <a:cubicBezTo>
                  <a:pt x="12452" y="1440"/>
                  <a:pt x="12436" y="1462"/>
                  <a:pt x="12419" y="1488"/>
                </a:cubicBezTo>
                <a:cubicBezTo>
                  <a:pt x="12442" y="1498"/>
                  <a:pt x="12465" y="1505"/>
                  <a:pt x="12487" y="1514"/>
                </a:cubicBezTo>
                <a:cubicBezTo>
                  <a:pt x="12504" y="1488"/>
                  <a:pt x="12520" y="1462"/>
                  <a:pt x="12536" y="1440"/>
                </a:cubicBezTo>
                <a:cubicBezTo>
                  <a:pt x="12513" y="1430"/>
                  <a:pt x="12491" y="1424"/>
                  <a:pt x="12468" y="1414"/>
                </a:cubicBezTo>
                <a:close/>
                <a:moveTo>
                  <a:pt x="12406" y="1508"/>
                </a:moveTo>
                <a:cubicBezTo>
                  <a:pt x="12429" y="1518"/>
                  <a:pt x="12452" y="1524"/>
                  <a:pt x="12474" y="1534"/>
                </a:cubicBezTo>
                <a:cubicBezTo>
                  <a:pt x="12458" y="1560"/>
                  <a:pt x="12442" y="1585"/>
                  <a:pt x="12426" y="1608"/>
                </a:cubicBezTo>
                <a:cubicBezTo>
                  <a:pt x="12403" y="1602"/>
                  <a:pt x="12381" y="1592"/>
                  <a:pt x="12355" y="1582"/>
                </a:cubicBezTo>
                <a:cubicBezTo>
                  <a:pt x="12371" y="1560"/>
                  <a:pt x="12387" y="1534"/>
                  <a:pt x="12406" y="1508"/>
                </a:cubicBezTo>
                <a:close/>
                <a:moveTo>
                  <a:pt x="12342" y="1605"/>
                </a:moveTo>
                <a:cubicBezTo>
                  <a:pt x="12326" y="1631"/>
                  <a:pt x="12309" y="1657"/>
                  <a:pt x="12293" y="1683"/>
                </a:cubicBezTo>
                <a:cubicBezTo>
                  <a:pt x="12316" y="1689"/>
                  <a:pt x="12338" y="1699"/>
                  <a:pt x="12364" y="1708"/>
                </a:cubicBezTo>
                <a:cubicBezTo>
                  <a:pt x="12381" y="1683"/>
                  <a:pt x="12397" y="1657"/>
                  <a:pt x="12413" y="1631"/>
                </a:cubicBezTo>
                <a:cubicBezTo>
                  <a:pt x="12390" y="1621"/>
                  <a:pt x="12364" y="1611"/>
                  <a:pt x="12342" y="1605"/>
                </a:cubicBezTo>
                <a:close/>
                <a:moveTo>
                  <a:pt x="12277" y="1702"/>
                </a:moveTo>
                <a:cubicBezTo>
                  <a:pt x="12303" y="1712"/>
                  <a:pt x="12326" y="1721"/>
                  <a:pt x="12348" y="1728"/>
                </a:cubicBezTo>
                <a:cubicBezTo>
                  <a:pt x="12332" y="1754"/>
                  <a:pt x="12316" y="1780"/>
                  <a:pt x="12296" y="1809"/>
                </a:cubicBezTo>
                <a:cubicBezTo>
                  <a:pt x="12274" y="1799"/>
                  <a:pt x="12251" y="1789"/>
                  <a:pt x="12225" y="1780"/>
                </a:cubicBezTo>
                <a:cubicBezTo>
                  <a:pt x="12245" y="1754"/>
                  <a:pt x="12261" y="1728"/>
                  <a:pt x="12277" y="1702"/>
                </a:cubicBezTo>
                <a:close/>
                <a:moveTo>
                  <a:pt x="12212" y="1802"/>
                </a:moveTo>
                <a:cubicBezTo>
                  <a:pt x="12193" y="1828"/>
                  <a:pt x="12177" y="1857"/>
                  <a:pt x="12160" y="1883"/>
                </a:cubicBezTo>
                <a:cubicBezTo>
                  <a:pt x="12183" y="1893"/>
                  <a:pt x="12209" y="1899"/>
                  <a:pt x="12232" y="1909"/>
                </a:cubicBezTo>
                <a:cubicBezTo>
                  <a:pt x="12248" y="1883"/>
                  <a:pt x="12267" y="1857"/>
                  <a:pt x="12283" y="1828"/>
                </a:cubicBezTo>
                <a:cubicBezTo>
                  <a:pt x="12261" y="1822"/>
                  <a:pt x="12235" y="1812"/>
                  <a:pt x="12212" y="1802"/>
                </a:cubicBezTo>
                <a:close/>
                <a:moveTo>
                  <a:pt x="12144" y="1906"/>
                </a:moveTo>
                <a:cubicBezTo>
                  <a:pt x="12170" y="1916"/>
                  <a:pt x="12193" y="1922"/>
                  <a:pt x="12219" y="1932"/>
                </a:cubicBezTo>
                <a:cubicBezTo>
                  <a:pt x="12199" y="1958"/>
                  <a:pt x="12183" y="1987"/>
                  <a:pt x="12164" y="2013"/>
                </a:cubicBezTo>
                <a:cubicBezTo>
                  <a:pt x="12141" y="2006"/>
                  <a:pt x="12115" y="1997"/>
                  <a:pt x="12089" y="1987"/>
                </a:cubicBezTo>
                <a:cubicBezTo>
                  <a:pt x="12109" y="1961"/>
                  <a:pt x="12125" y="1932"/>
                  <a:pt x="12144" y="1906"/>
                </a:cubicBezTo>
                <a:close/>
                <a:moveTo>
                  <a:pt x="12076" y="2009"/>
                </a:moveTo>
                <a:cubicBezTo>
                  <a:pt x="12099" y="2019"/>
                  <a:pt x="12125" y="2029"/>
                  <a:pt x="12151" y="2035"/>
                </a:cubicBezTo>
                <a:cubicBezTo>
                  <a:pt x="12131" y="2065"/>
                  <a:pt x="12112" y="2094"/>
                  <a:pt x="12096" y="2120"/>
                </a:cubicBezTo>
                <a:cubicBezTo>
                  <a:pt x="12070" y="2113"/>
                  <a:pt x="12044" y="2103"/>
                  <a:pt x="12021" y="2094"/>
                </a:cubicBezTo>
                <a:cubicBezTo>
                  <a:pt x="12037" y="2065"/>
                  <a:pt x="12057" y="2039"/>
                  <a:pt x="12076" y="2009"/>
                </a:cubicBezTo>
                <a:close/>
                <a:moveTo>
                  <a:pt x="12005" y="2116"/>
                </a:moveTo>
                <a:cubicBezTo>
                  <a:pt x="12031" y="2126"/>
                  <a:pt x="12054" y="2136"/>
                  <a:pt x="12080" y="2142"/>
                </a:cubicBezTo>
                <a:cubicBezTo>
                  <a:pt x="12060" y="2171"/>
                  <a:pt x="12044" y="2200"/>
                  <a:pt x="12025" y="2230"/>
                </a:cubicBezTo>
                <a:cubicBezTo>
                  <a:pt x="11999" y="2220"/>
                  <a:pt x="11973" y="2210"/>
                  <a:pt x="11950" y="2200"/>
                </a:cubicBezTo>
                <a:cubicBezTo>
                  <a:pt x="11966" y="2175"/>
                  <a:pt x="11986" y="2145"/>
                  <a:pt x="12005" y="2116"/>
                </a:cubicBezTo>
                <a:close/>
                <a:moveTo>
                  <a:pt x="11934" y="2226"/>
                </a:moveTo>
                <a:cubicBezTo>
                  <a:pt x="11914" y="2255"/>
                  <a:pt x="11895" y="2285"/>
                  <a:pt x="11876" y="2314"/>
                </a:cubicBezTo>
                <a:cubicBezTo>
                  <a:pt x="11902" y="2323"/>
                  <a:pt x="11927" y="2333"/>
                  <a:pt x="11953" y="2343"/>
                </a:cubicBezTo>
                <a:cubicBezTo>
                  <a:pt x="11970" y="2311"/>
                  <a:pt x="11989" y="2281"/>
                  <a:pt x="12008" y="2252"/>
                </a:cubicBezTo>
                <a:cubicBezTo>
                  <a:pt x="11982" y="2243"/>
                  <a:pt x="11960" y="2236"/>
                  <a:pt x="11934" y="2226"/>
                </a:cubicBezTo>
                <a:close/>
                <a:moveTo>
                  <a:pt x="11859" y="2336"/>
                </a:moveTo>
                <a:cubicBezTo>
                  <a:pt x="11885" y="2346"/>
                  <a:pt x="11911" y="2356"/>
                  <a:pt x="11937" y="2366"/>
                </a:cubicBezTo>
                <a:cubicBezTo>
                  <a:pt x="11908" y="2411"/>
                  <a:pt x="11879" y="2456"/>
                  <a:pt x="11847" y="2501"/>
                </a:cubicBezTo>
                <a:cubicBezTo>
                  <a:pt x="11821" y="2492"/>
                  <a:pt x="11798" y="2482"/>
                  <a:pt x="11772" y="2472"/>
                </a:cubicBezTo>
                <a:cubicBezTo>
                  <a:pt x="11801" y="2427"/>
                  <a:pt x="11830" y="2382"/>
                  <a:pt x="11859" y="2336"/>
                </a:cubicBezTo>
                <a:close/>
                <a:moveTo>
                  <a:pt x="13005" y="754"/>
                </a:moveTo>
                <a:cubicBezTo>
                  <a:pt x="12992" y="776"/>
                  <a:pt x="12979" y="796"/>
                  <a:pt x="12966" y="818"/>
                </a:cubicBezTo>
                <a:cubicBezTo>
                  <a:pt x="12986" y="825"/>
                  <a:pt x="13008" y="831"/>
                  <a:pt x="13031" y="838"/>
                </a:cubicBezTo>
                <a:cubicBezTo>
                  <a:pt x="13044" y="818"/>
                  <a:pt x="13057" y="796"/>
                  <a:pt x="13070" y="776"/>
                </a:cubicBezTo>
                <a:cubicBezTo>
                  <a:pt x="13051" y="770"/>
                  <a:pt x="13028" y="760"/>
                  <a:pt x="13005" y="754"/>
                </a:cubicBezTo>
                <a:close/>
                <a:moveTo>
                  <a:pt x="12953" y="835"/>
                </a:moveTo>
                <a:cubicBezTo>
                  <a:pt x="12940" y="857"/>
                  <a:pt x="12928" y="877"/>
                  <a:pt x="12911" y="899"/>
                </a:cubicBezTo>
                <a:cubicBezTo>
                  <a:pt x="12934" y="906"/>
                  <a:pt x="12957" y="915"/>
                  <a:pt x="12979" y="922"/>
                </a:cubicBezTo>
                <a:cubicBezTo>
                  <a:pt x="12992" y="899"/>
                  <a:pt x="13005" y="880"/>
                  <a:pt x="13018" y="857"/>
                </a:cubicBezTo>
                <a:cubicBezTo>
                  <a:pt x="12999" y="851"/>
                  <a:pt x="12976" y="841"/>
                  <a:pt x="12953" y="835"/>
                </a:cubicBezTo>
                <a:close/>
                <a:moveTo>
                  <a:pt x="12902" y="919"/>
                </a:moveTo>
                <a:cubicBezTo>
                  <a:pt x="12921" y="925"/>
                  <a:pt x="12944" y="932"/>
                  <a:pt x="12966" y="938"/>
                </a:cubicBezTo>
                <a:cubicBezTo>
                  <a:pt x="12953" y="961"/>
                  <a:pt x="12940" y="983"/>
                  <a:pt x="12924" y="1006"/>
                </a:cubicBezTo>
                <a:cubicBezTo>
                  <a:pt x="12902" y="1000"/>
                  <a:pt x="12879" y="990"/>
                  <a:pt x="12860" y="983"/>
                </a:cubicBezTo>
                <a:cubicBezTo>
                  <a:pt x="12873" y="961"/>
                  <a:pt x="12885" y="938"/>
                  <a:pt x="12902" y="919"/>
                </a:cubicBezTo>
                <a:close/>
                <a:moveTo>
                  <a:pt x="12847" y="1000"/>
                </a:moveTo>
                <a:cubicBezTo>
                  <a:pt x="12834" y="1022"/>
                  <a:pt x="12818" y="1045"/>
                  <a:pt x="12805" y="1068"/>
                </a:cubicBezTo>
                <a:cubicBezTo>
                  <a:pt x="12827" y="1077"/>
                  <a:pt x="12847" y="1084"/>
                  <a:pt x="12873" y="1090"/>
                </a:cubicBezTo>
                <a:cubicBezTo>
                  <a:pt x="12885" y="1068"/>
                  <a:pt x="12898" y="1045"/>
                  <a:pt x="12915" y="1022"/>
                </a:cubicBezTo>
                <a:cubicBezTo>
                  <a:pt x="12892" y="1016"/>
                  <a:pt x="12869" y="1009"/>
                  <a:pt x="12847" y="1000"/>
                </a:cubicBezTo>
                <a:close/>
                <a:moveTo>
                  <a:pt x="12792" y="1087"/>
                </a:moveTo>
                <a:cubicBezTo>
                  <a:pt x="12814" y="1094"/>
                  <a:pt x="12837" y="1103"/>
                  <a:pt x="12860" y="1110"/>
                </a:cubicBezTo>
                <a:cubicBezTo>
                  <a:pt x="12843" y="1132"/>
                  <a:pt x="12830" y="1155"/>
                  <a:pt x="12814" y="1178"/>
                </a:cubicBezTo>
                <a:cubicBezTo>
                  <a:pt x="12792" y="1171"/>
                  <a:pt x="12769" y="1165"/>
                  <a:pt x="12746" y="1155"/>
                </a:cubicBezTo>
                <a:cubicBezTo>
                  <a:pt x="12762" y="1132"/>
                  <a:pt x="12775" y="1110"/>
                  <a:pt x="12792" y="1087"/>
                </a:cubicBezTo>
                <a:close/>
                <a:moveTo>
                  <a:pt x="12733" y="1174"/>
                </a:moveTo>
                <a:cubicBezTo>
                  <a:pt x="12720" y="1197"/>
                  <a:pt x="12704" y="1220"/>
                  <a:pt x="12691" y="1242"/>
                </a:cubicBezTo>
                <a:cubicBezTo>
                  <a:pt x="12714" y="1252"/>
                  <a:pt x="12737" y="1259"/>
                  <a:pt x="12759" y="1268"/>
                </a:cubicBezTo>
                <a:cubicBezTo>
                  <a:pt x="12772" y="1246"/>
                  <a:pt x="12788" y="1220"/>
                  <a:pt x="12805" y="1197"/>
                </a:cubicBezTo>
                <a:cubicBezTo>
                  <a:pt x="12782" y="1191"/>
                  <a:pt x="12759" y="1181"/>
                  <a:pt x="12733" y="1174"/>
                </a:cubicBezTo>
                <a:close/>
                <a:moveTo>
                  <a:pt x="12678" y="1262"/>
                </a:moveTo>
                <a:cubicBezTo>
                  <a:pt x="12701" y="1272"/>
                  <a:pt x="12724" y="1278"/>
                  <a:pt x="12746" y="1288"/>
                </a:cubicBezTo>
                <a:cubicBezTo>
                  <a:pt x="12730" y="1310"/>
                  <a:pt x="12717" y="1336"/>
                  <a:pt x="12701" y="1359"/>
                </a:cubicBezTo>
                <a:cubicBezTo>
                  <a:pt x="12678" y="1352"/>
                  <a:pt x="12656" y="1343"/>
                  <a:pt x="12633" y="1333"/>
                </a:cubicBezTo>
                <a:cubicBezTo>
                  <a:pt x="12646" y="1310"/>
                  <a:pt x="12662" y="1288"/>
                  <a:pt x="12678" y="1262"/>
                </a:cubicBezTo>
                <a:close/>
                <a:moveTo>
                  <a:pt x="12620" y="1356"/>
                </a:moveTo>
                <a:cubicBezTo>
                  <a:pt x="12604" y="1378"/>
                  <a:pt x="12588" y="1401"/>
                  <a:pt x="12572" y="1427"/>
                </a:cubicBezTo>
                <a:cubicBezTo>
                  <a:pt x="12594" y="1437"/>
                  <a:pt x="12620" y="1443"/>
                  <a:pt x="12643" y="1453"/>
                </a:cubicBezTo>
                <a:cubicBezTo>
                  <a:pt x="12659" y="1427"/>
                  <a:pt x="12672" y="1404"/>
                  <a:pt x="12688" y="1378"/>
                </a:cubicBezTo>
                <a:cubicBezTo>
                  <a:pt x="12665" y="1372"/>
                  <a:pt x="12643" y="1362"/>
                  <a:pt x="12620" y="1356"/>
                </a:cubicBezTo>
                <a:close/>
                <a:moveTo>
                  <a:pt x="12559" y="1446"/>
                </a:moveTo>
                <a:cubicBezTo>
                  <a:pt x="12581" y="1456"/>
                  <a:pt x="12607" y="1462"/>
                  <a:pt x="12630" y="1472"/>
                </a:cubicBezTo>
                <a:cubicBezTo>
                  <a:pt x="12614" y="1495"/>
                  <a:pt x="12597" y="1521"/>
                  <a:pt x="12581" y="1547"/>
                </a:cubicBezTo>
                <a:cubicBezTo>
                  <a:pt x="12559" y="1537"/>
                  <a:pt x="12536" y="1530"/>
                  <a:pt x="12510" y="1521"/>
                </a:cubicBezTo>
                <a:cubicBezTo>
                  <a:pt x="12526" y="1495"/>
                  <a:pt x="12542" y="1472"/>
                  <a:pt x="12559" y="1446"/>
                </a:cubicBezTo>
                <a:close/>
                <a:moveTo>
                  <a:pt x="12497" y="1540"/>
                </a:moveTo>
                <a:cubicBezTo>
                  <a:pt x="12481" y="1566"/>
                  <a:pt x="12465" y="1592"/>
                  <a:pt x="12449" y="1618"/>
                </a:cubicBezTo>
                <a:cubicBezTo>
                  <a:pt x="12474" y="1628"/>
                  <a:pt x="12497" y="1634"/>
                  <a:pt x="12520" y="1644"/>
                </a:cubicBezTo>
                <a:cubicBezTo>
                  <a:pt x="12536" y="1618"/>
                  <a:pt x="12552" y="1592"/>
                  <a:pt x="12568" y="1566"/>
                </a:cubicBezTo>
                <a:cubicBezTo>
                  <a:pt x="12546" y="1560"/>
                  <a:pt x="12523" y="1550"/>
                  <a:pt x="12497" y="1540"/>
                </a:cubicBezTo>
                <a:close/>
                <a:moveTo>
                  <a:pt x="12436" y="1637"/>
                </a:moveTo>
                <a:cubicBezTo>
                  <a:pt x="12461" y="1647"/>
                  <a:pt x="12484" y="1657"/>
                  <a:pt x="12507" y="1663"/>
                </a:cubicBezTo>
                <a:cubicBezTo>
                  <a:pt x="12491" y="1689"/>
                  <a:pt x="12474" y="1715"/>
                  <a:pt x="12458" y="1741"/>
                </a:cubicBezTo>
                <a:cubicBezTo>
                  <a:pt x="12432" y="1731"/>
                  <a:pt x="12410" y="1725"/>
                  <a:pt x="12387" y="1715"/>
                </a:cubicBezTo>
                <a:cubicBezTo>
                  <a:pt x="12403" y="1689"/>
                  <a:pt x="12419" y="1663"/>
                  <a:pt x="12436" y="1637"/>
                </a:cubicBezTo>
                <a:close/>
                <a:moveTo>
                  <a:pt x="12371" y="1738"/>
                </a:moveTo>
                <a:cubicBezTo>
                  <a:pt x="12355" y="1764"/>
                  <a:pt x="12338" y="1789"/>
                  <a:pt x="12322" y="1815"/>
                </a:cubicBezTo>
                <a:cubicBezTo>
                  <a:pt x="12345" y="1825"/>
                  <a:pt x="12371" y="1835"/>
                  <a:pt x="12393" y="1841"/>
                </a:cubicBezTo>
                <a:cubicBezTo>
                  <a:pt x="12410" y="1815"/>
                  <a:pt x="12429" y="1789"/>
                  <a:pt x="12445" y="1764"/>
                </a:cubicBezTo>
                <a:cubicBezTo>
                  <a:pt x="12419" y="1754"/>
                  <a:pt x="12397" y="1744"/>
                  <a:pt x="12371" y="1738"/>
                </a:cubicBezTo>
                <a:close/>
                <a:moveTo>
                  <a:pt x="12306" y="1838"/>
                </a:moveTo>
                <a:cubicBezTo>
                  <a:pt x="12332" y="1848"/>
                  <a:pt x="12355" y="1854"/>
                  <a:pt x="12381" y="1864"/>
                </a:cubicBezTo>
                <a:cubicBezTo>
                  <a:pt x="12364" y="1890"/>
                  <a:pt x="12345" y="1919"/>
                  <a:pt x="12329" y="1945"/>
                </a:cubicBezTo>
                <a:cubicBezTo>
                  <a:pt x="12303" y="1935"/>
                  <a:pt x="12280" y="1929"/>
                  <a:pt x="12254" y="1919"/>
                </a:cubicBezTo>
                <a:cubicBezTo>
                  <a:pt x="12274" y="1890"/>
                  <a:pt x="12290" y="1864"/>
                  <a:pt x="12306" y="1838"/>
                </a:cubicBezTo>
                <a:close/>
                <a:moveTo>
                  <a:pt x="12241" y="1942"/>
                </a:moveTo>
                <a:cubicBezTo>
                  <a:pt x="12222" y="1967"/>
                  <a:pt x="12206" y="1997"/>
                  <a:pt x="12186" y="2022"/>
                </a:cubicBezTo>
                <a:cubicBezTo>
                  <a:pt x="12212" y="2032"/>
                  <a:pt x="12238" y="2042"/>
                  <a:pt x="12261" y="2052"/>
                </a:cubicBezTo>
                <a:cubicBezTo>
                  <a:pt x="12280" y="2022"/>
                  <a:pt x="12296" y="1993"/>
                  <a:pt x="12316" y="1967"/>
                </a:cubicBezTo>
                <a:cubicBezTo>
                  <a:pt x="12290" y="1958"/>
                  <a:pt x="12264" y="1948"/>
                  <a:pt x="12241" y="1942"/>
                </a:cubicBezTo>
                <a:close/>
                <a:moveTo>
                  <a:pt x="12173" y="2045"/>
                </a:moveTo>
                <a:cubicBezTo>
                  <a:pt x="12154" y="2074"/>
                  <a:pt x="12138" y="2100"/>
                  <a:pt x="12118" y="2129"/>
                </a:cubicBezTo>
                <a:cubicBezTo>
                  <a:pt x="12144" y="2139"/>
                  <a:pt x="12167" y="2149"/>
                  <a:pt x="12193" y="2158"/>
                </a:cubicBezTo>
                <a:cubicBezTo>
                  <a:pt x="12212" y="2129"/>
                  <a:pt x="12228" y="2100"/>
                  <a:pt x="12248" y="2071"/>
                </a:cubicBezTo>
                <a:cubicBezTo>
                  <a:pt x="12222" y="2065"/>
                  <a:pt x="12199" y="2055"/>
                  <a:pt x="12173" y="2045"/>
                </a:cubicBezTo>
                <a:close/>
                <a:moveTo>
                  <a:pt x="12102" y="2152"/>
                </a:moveTo>
                <a:cubicBezTo>
                  <a:pt x="12086" y="2181"/>
                  <a:pt x="12067" y="2210"/>
                  <a:pt x="12047" y="2239"/>
                </a:cubicBezTo>
                <a:cubicBezTo>
                  <a:pt x="12073" y="2249"/>
                  <a:pt x="12099" y="2259"/>
                  <a:pt x="12125" y="2268"/>
                </a:cubicBezTo>
                <a:cubicBezTo>
                  <a:pt x="12141" y="2239"/>
                  <a:pt x="12160" y="2210"/>
                  <a:pt x="12180" y="2181"/>
                </a:cubicBezTo>
                <a:cubicBezTo>
                  <a:pt x="12154" y="2171"/>
                  <a:pt x="12128" y="2162"/>
                  <a:pt x="12102" y="2152"/>
                </a:cubicBezTo>
                <a:close/>
                <a:moveTo>
                  <a:pt x="12034" y="2262"/>
                </a:moveTo>
                <a:cubicBezTo>
                  <a:pt x="12057" y="2272"/>
                  <a:pt x="12083" y="2281"/>
                  <a:pt x="12109" y="2291"/>
                </a:cubicBezTo>
                <a:cubicBezTo>
                  <a:pt x="12089" y="2320"/>
                  <a:pt x="12070" y="2349"/>
                  <a:pt x="12054" y="2378"/>
                </a:cubicBezTo>
                <a:cubicBezTo>
                  <a:pt x="12028" y="2369"/>
                  <a:pt x="12002" y="2359"/>
                  <a:pt x="11976" y="2349"/>
                </a:cubicBezTo>
                <a:cubicBezTo>
                  <a:pt x="11995" y="2320"/>
                  <a:pt x="12015" y="2291"/>
                  <a:pt x="12034" y="2262"/>
                </a:cubicBezTo>
                <a:close/>
                <a:moveTo>
                  <a:pt x="11960" y="2375"/>
                </a:moveTo>
                <a:cubicBezTo>
                  <a:pt x="11931" y="2421"/>
                  <a:pt x="11902" y="2466"/>
                  <a:pt x="11872" y="2511"/>
                </a:cubicBezTo>
                <a:cubicBezTo>
                  <a:pt x="11898" y="2521"/>
                  <a:pt x="11924" y="2531"/>
                  <a:pt x="11950" y="2540"/>
                </a:cubicBezTo>
                <a:cubicBezTo>
                  <a:pt x="11979" y="2495"/>
                  <a:pt x="12008" y="2450"/>
                  <a:pt x="12037" y="2404"/>
                </a:cubicBezTo>
                <a:cubicBezTo>
                  <a:pt x="12012" y="2395"/>
                  <a:pt x="11986" y="2385"/>
                  <a:pt x="11960" y="2375"/>
                </a:cubicBezTo>
                <a:close/>
                <a:moveTo>
                  <a:pt x="13093" y="783"/>
                </a:moveTo>
                <a:cubicBezTo>
                  <a:pt x="13080" y="805"/>
                  <a:pt x="13067" y="825"/>
                  <a:pt x="13054" y="848"/>
                </a:cubicBezTo>
                <a:cubicBezTo>
                  <a:pt x="13073" y="854"/>
                  <a:pt x="13096" y="860"/>
                  <a:pt x="13119" y="867"/>
                </a:cubicBezTo>
                <a:cubicBezTo>
                  <a:pt x="13132" y="848"/>
                  <a:pt x="13144" y="825"/>
                  <a:pt x="13157" y="805"/>
                </a:cubicBezTo>
                <a:cubicBezTo>
                  <a:pt x="13135" y="796"/>
                  <a:pt x="13115" y="789"/>
                  <a:pt x="13093" y="783"/>
                </a:cubicBezTo>
                <a:close/>
                <a:moveTo>
                  <a:pt x="13041" y="864"/>
                </a:moveTo>
                <a:cubicBezTo>
                  <a:pt x="13028" y="886"/>
                  <a:pt x="13015" y="906"/>
                  <a:pt x="12999" y="928"/>
                </a:cubicBezTo>
                <a:cubicBezTo>
                  <a:pt x="13021" y="938"/>
                  <a:pt x="13044" y="945"/>
                  <a:pt x="13067" y="951"/>
                </a:cubicBezTo>
                <a:cubicBezTo>
                  <a:pt x="13080" y="928"/>
                  <a:pt x="13093" y="909"/>
                  <a:pt x="13109" y="886"/>
                </a:cubicBezTo>
                <a:cubicBezTo>
                  <a:pt x="13086" y="880"/>
                  <a:pt x="13063" y="870"/>
                  <a:pt x="13041" y="864"/>
                </a:cubicBezTo>
                <a:close/>
                <a:moveTo>
                  <a:pt x="12989" y="948"/>
                </a:moveTo>
                <a:cubicBezTo>
                  <a:pt x="13012" y="954"/>
                  <a:pt x="13034" y="961"/>
                  <a:pt x="13057" y="971"/>
                </a:cubicBezTo>
                <a:cubicBezTo>
                  <a:pt x="13041" y="990"/>
                  <a:pt x="13028" y="1013"/>
                  <a:pt x="13015" y="1035"/>
                </a:cubicBezTo>
                <a:cubicBezTo>
                  <a:pt x="12992" y="1029"/>
                  <a:pt x="12970" y="1022"/>
                  <a:pt x="12947" y="1013"/>
                </a:cubicBezTo>
                <a:cubicBezTo>
                  <a:pt x="12960" y="990"/>
                  <a:pt x="12976" y="971"/>
                  <a:pt x="12989" y="948"/>
                </a:cubicBezTo>
                <a:close/>
                <a:moveTo>
                  <a:pt x="12934" y="1032"/>
                </a:moveTo>
                <a:cubicBezTo>
                  <a:pt x="12921" y="1055"/>
                  <a:pt x="12908" y="1077"/>
                  <a:pt x="12892" y="1100"/>
                </a:cubicBezTo>
                <a:cubicBezTo>
                  <a:pt x="12915" y="1106"/>
                  <a:pt x="12937" y="1113"/>
                  <a:pt x="12960" y="1123"/>
                </a:cubicBezTo>
                <a:cubicBezTo>
                  <a:pt x="12976" y="1100"/>
                  <a:pt x="12989" y="1077"/>
                  <a:pt x="13002" y="1055"/>
                </a:cubicBezTo>
                <a:cubicBezTo>
                  <a:pt x="12979" y="1045"/>
                  <a:pt x="12957" y="1038"/>
                  <a:pt x="12934" y="1032"/>
                </a:cubicBezTo>
                <a:close/>
                <a:moveTo>
                  <a:pt x="12882" y="1116"/>
                </a:moveTo>
                <a:cubicBezTo>
                  <a:pt x="12905" y="1126"/>
                  <a:pt x="12928" y="1132"/>
                  <a:pt x="12950" y="1142"/>
                </a:cubicBezTo>
                <a:cubicBezTo>
                  <a:pt x="12934" y="1165"/>
                  <a:pt x="12921" y="1187"/>
                  <a:pt x="12905" y="1210"/>
                </a:cubicBezTo>
                <a:cubicBezTo>
                  <a:pt x="12882" y="1204"/>
                  <a:pt x="12860" y="1194"/>
                  <a:pt x="12837" y="1187"/>
                </a:cubicBezTo>
                <a:cubicBezTo>
                  <a:pt x="12853" y="1165"/>
                  <a:pt x="12866" y="1139"/>
                  <a:pt x="12882" y="1116"/>
                </a:cubicBezTo>
                <a:close/>
                <a:moveTo>
                  <a:pt x="12824" y="1204"/>
                </a:moveTo>
                <a:cubicBezTo>
                  <a:pt x="12811" y="1229"/>
                  <a:pt x="12795" y="1252"/>
                  <a:pt x="12782" y="1275"/>
                </a:cubicBezTo>
                <a:cubicBezTo>
                  <a:pt x="12805" y="1284"/>
                  <a:pt x="12827" y="1291"/>
                  <a:pt x="12850" y="1301"/>
                </a:cubicBezTo>
                <a:cubicBezTo>
                  <a:pt x="12866" y="1275"/>
                  <a:pt x="12879" y="1252"/>
                  <a:pt x="12895" y="1229"/>
                </a:cubicBezTo>
                <a:cubicBezTo>
                  <a:pt x="12873" y="1220"/>
                  <a:pt x="12850" y="1213"/>
                  <a:pt x="12824" y="1204"/>
                </a:cubicBezTo>
                <a:close/>
                <a:moveTo>
                  <a:pt x="12769" y="1294"/>
                </a:moveTo>
                <a:cubicBezTo>
                  <a:pt x="12792" y="1304"/>
                  <a:pt x="12814" y="1310"/>
                  <a:pt x="12837" y="1320"/>
                </a:cubicBezTo>
                <a:cubicBezTo>
                  <a:pt x="12824" y="1343"/>
                  <a:pt x="12808" y="1365"/>
                  <a:pt x="12792" y="1391"/>
                </a:cubicBezTo>
                <a:cubicBezTo>
                  <a:pt x="12769" y="1382"/>
                  <a:pt x="12746" y="1375"/>
                  <a:pt x="12724" y="1365"/>
                </a:cubicBezTo>
                <a:cubicBezTo>
                  <a:pt x="12740" y="1343"/>
                  <a:pt x="12753" y="1320"/>
                  <a:pt x="12769" y="1294"/>
                </a:cubicBezTo>
                <a:close/>
                <a:moveTo>
                  <a:pt x="12711" y="1385"/>
                </a:moveTo>
                <a:cubicBezTo>
                  <a:pt x="12695" y="1411"/>
                  <a:pt x="12682" y="1437"/>
                  <a:pt x="12665" y="1459"/>
                </a:cubicBezTo>
                <a:cubicBezTo>
                  <a:pt x="12688" y="1469"/>
                  <a:pt x="12711" y="1475"/>
                  <a:pt x="12733" y="1485"/>
                </a:cubicBezTo>
                <a:cubicBezTo>
                  <a:pt x="12750" y="1459"/>
                  <a:pt x="12766" y="1433"/>
                  <a:pt x="12782" y="1411"/>
                </a:cubicBezTo>
                <a:cubicBezTo>
                  <a:pt x="12756" y="1401"/>
                  <a:pt x="12733" y="1395"/>
                  <a:pt x="12711" y="1385"/>
                </a:cubicBezTo>
                <a:close/>
                <a:moveTo>
                  <a:pt x="12652" y="1479"/>
                </a:moveTo>
                <a:cubicBezTo>
                  <a:pt x="12675" y="1488"/>
                  <a:pt x="12698" y="1495"/>
                  <a:pt x="12724" y="1505"/>
                </a:cubicBezTo>
                <a:cubicBezTo>
                  <a:pt x="12707" y="1530"/>
                  <a:pt x="12691" y="1553"/>
                  <a:pt x="12675" y="1579"/>
                </a:cubicBezTo>
                <a:cubicBezTo>
                  <a:pt x="12652" y="1569"/>
                  <a:pt x="12630" y="1563"/>
                  <a:pt x="12604" y="1553"/>
                </a:cubicBezTo>
                <a:cubicBezTo>
                  <a:pt x="12620" y="1530"/>
                  <a:pt x="12636" y="1505"/>
                  <a:pt x="12652" y="1479"/>
                </a:cubicBezTo>
                <a:close/>
                <a:moveTo>
                  <a:pt x="12591" y="1576"/>
                </a:moveTo>
                <a:cubicBezTo>
                  <a:pt x="12575" y="1602"/>
                  <a:pt x="12559" y="1624"/>
                  <a:pt x="12542" y="1650"/>
                </a:cubicBezTo>
                <a:cubicBezTo>
                  <a:pt x="12568" y="1660"/>
                  <a:pt x="12591" y="1666"/>
                  <a:pt x="12617" y="1676"/>
                </a:cubicBezTo>
                <a:cubicBezTo>
                  <a:pt x="12630" y="1650"/>
                  <a:pt x="12646" y="1624"/>
                  <a:pt x="12662" y="1598"/>
                </a:cubicBezTo>
                <a:cubicBezTo>
                  <a:pt x="12640" y="1592"/>
                  <a:pt x="12617" y="1582"/>
                  <a:pt x="12591" y="1576"/>
                </a:cubicBezTo>
                <a:close/>
                <a:moveTo>
                  <a:pt x="12529" y="1673"/>
                </a:moveTo>
                <a:cubicBezTo>
                  <a:pt x="12555" y="1679"/>
                  <a:pt x="12578" y="1689"/>
                  <a:pt x="12601" y="1699"/>
                </a:cubicBezTo>
                <a:cubicBezTo>
                  <a:pt x="12585" y="1725"/>
                  <a:pt x="12568" y="1751"/>
                  <a:pt x="12552" y="1776"/>
                </a:cubicBezTo>
                <a:cubicBezTo>
                  <a:pt x="12529" y="1767"/>
                  <a:pt x="12507" y="1757"/>
                  <a:pt x="12481" y="1751"/>
                </a:cubicBezTo>
                <a:cubicBezTo>
                  <a:pt x="12497" y="1725"/>
                  <a:pt x="12513" y="1699"/>
                  <a:pt x="12529" y="1673"/>
                </a:cubicBezTo>
                <a:close/>
                <a:moveTo>
                  <a:pt x="12468" y="1770"/>
                </a:moveTo>
                <a:cubicBezTo>
                  <a:pt x="12452" y="1799"/>
                  <a:pt x="12436" y="1825"/>
                  <a:pt x="12416" y="1851"/>
                </a:cubicBezTo>
                <a:cubicBezTo>
                  <a:pt x="12442" y="1861"/>
                  <a:pt x="12465" y="1867"/>
                  <a:pt x="12491" y="1877"/>
                </a:cubicBezTo>
                <a:cubicBezTo>
                  <a:pt x="12507" y="1851"/>
                  <a:pt x="12523" y="1822"/>
                  <a:pt x="12539" y="1796"/>
                </a:cubicBezTo>
                <a:cubicBezTo>
                  <a:pt x="12517" y="1789"/>
                  <a:pt x="12491" y="1780"/>
                  <a:pt x="12468" y="1770"/>
                </a:cubicBezTo>
                <a:close/>
                <a:moveTo>
                  <a:pt x="12403" y="1874"/>
                </a:moveTo>
                <a:cubicBezTo>
                  <a:pt x="12429" y="1880"/>
                  <a:pt x="12452" y="1890"/>
                  <a:pt x="12478" y="1899"/>
                </a:cubicBezTo>
                <a:cubicBezTo>
                  <a:pt x="12458" y="1925"/>
                  <a:pt x="12442" y="1951"/>
                  <a:pt x="12426" y="1980"/>
                </a:cubicBezTo>
                <a:cubicBezTo>
                  <a:pt x="12400" y="1971"/>
                  <a:pt x="12377" y="1961"/>
                  <a:pt x="12351" y="1954"/>
                </a:cubicBezTo>
                <a:cubicBezTo>
                  <a:pt x="12371" y="1925"/>
                  <a:pt x="12387" y="1899"/>
                  <a:pt x="12403" y="1874"/>
                </a:cubicBezTo>
                <a:close/>
                <a:moveTo>
                  <a:pt x="12338" y="1977"/>
                </a:moveTo>
                <a:cubicBezTo>
                  <a:pt x="12319" y="2003"/>
                  <a:pt x="12303" y="2032"/>
                  <a:pt x="12287" y="2058"/>
                </a:cubicBezTo>
                <a:cubicBezTo>
                  <a:pt x="12309" y="2068"/>
                  <a:pt x="12335" y="2077"/>
                  <a:pt x="12361" y="2087"/>
                </a:cubicBezTo>
                <a:cubicBezTo>
                  <a:pt x="12377" y="2058"/>
                  <a:pt x="12393" y="2029"/>
                  <a:pt x="12413" y="2003"/>
                </a:cubicBezTo>
                <a:cubicBezTo>
                  <a:pt x="12387" y="1993"/>
                  <a:pt x="12361" y="1984"/>
                  <a:pt x="12338" y="1977"/>
                </a:cubicBezTo>
                <a:close/>
                <a:moveTo>
                  <a:pt x="12271" y="2081"/>
                </a:moveTo>
                <a:cubicBezTo>
                  <a:pt x="12254" y="2110"/>
                  <a:pt x="12235" y="2139"/>
                  <a:pt x="12219" y="2165"/>
                </a:cubicBezTo>
                <a:cubicBezTo>
                  <a:pt x="12241" y="2175"/>
                  <a:pt x="12267" y="2184"/>
                  <a:pt x="12293" y="2194"/>
                </a:cubicBezTo>
                <a:cubicBezTo>
                  <a:pt x="12309" y="2165"/>
                  <a:pt x="12329" y="2136"/>
                  <a:pt x="12345" y="2110"/>
                </a:cubicBezTo>
                <a:cubicBezTo>
                  <a:pt x="12319" y="2100"/>
                  <a:pt x="12296" y="2090"/>
                  <a:pt x="12271" y="2081"/>
                </a:cubicBezTo>
                <a:close/>
                <a:moveTo>
                  <a:pt x="12203" y="2191"/>
                </a:moveTo>
                <a:cubicBezTo>
                  <a:pt x="12228" y="2197"/>
                  <a:pt x="12254" y="2207"/>
                  <a:pt x="12277" y="2217"/>
                </a:cubicBezTo>
                <a:cubicBezTo>
                  <a:pt x="12261" y="2246"/>
                  <a:pt x="12241" y="2275"/>
                  <a:pt x="12225" y="2304"/>
                </a:cubicBezTo>
                <a:cubicBezTo>
                  <a:pt x="12199" y="2294"/>
                  <a:pt x="12173" y="2285"/>
                  <a:pt x="12148" y="2275"/>
                </a:cubicBezTo>
                <a:cubicBezTo>
                  <a:pt x="12167" y="2246"/>
                  <a:pt x="12183" y="2220"/>
                  <a:pt x="12203" y="2191"/>
                </a:cubicBezTo>
                <a:close/>
                <a:moveTo>
                  <a:pt x="12135" y="2301"/>
                </a:moveTo>
                <a:cubicBezTo>
                  <a:pt x="12115" y="2330"/>
                  <a:pt x="12096" y="2359"/>
                  <a:pt x="12076" y="2388"/>
                </a:cubicBezTo>
                <a:cubicBezTo>
                  <a:pt x="12102" y="2398"/>
                  <a:pt x="12128" y="2408"/>
                  <a:pt x="12154" y="2417"/>
                </a:cubicBezTo>
                <a:cubicBezTo>
                  <a:pt x="12170" y="2388"/>
                  <a:pt x="12190" y="2359"/>
                  <a:pt x="12209" y="2330"/>
                </a:cubicBezTo>
                <a:cubicBezTo>
                  <a:pt x="12183" y="2320"/>
                  <a:pt x="12157" y="2311"/>
                  <a:pt x="12135" y="2301"/>
                </a:cubicBezTo>
                <a:close/>
                <a:moveTo>
                  <a:pt x="12060" y="2414"/>
                </a:moveTo>
                <a:cubicBezTo>
                  <a:pt x="12086" y="2424"/>
                  <a:pt x="12112" y="2434"/>
                  <a:pt x="12138" y="2443"/>
                </a:cubicBezTo>
                <a:cubicBezTo>
                  <a:pt x="12109" y="2489"/>
                  <a:pt x="12080" y="2534"/>
                  <a:pt x="12050" y="2579"/>
                </a:cubicBezTo>
                <a:cubicBezTo>
                  <a:pt x="12025" y="2569"/>
                  <a:pt x="11999" y="2560"/>
                  <a:pt x="11976" y="2550"/>
                </a:cubicBezTo>
                <a:cubicBezTo>
                  <a:pt x="12005" y="2505"/>
                  <a:pt x="12031" y="2459"/>
                  <a:pt x="12060" y="2414"/>
                </a:cubicBezTo>
                <a:close/>
                <a:moveTo>
                  <a:pt x="3839" y="4165"/>
                </a:moveTo>
                <a:cubicBezTo>
                  <a:pt x="3172" y="4586"/>
                  <a:pt x="3250" y="5162"/>
                  <a:pt x="3324" y="5586"/>
                </a:cubicBezTo>
                <a:cubicBezTo>
                  <a:pt x="3402" y="6010"/>
                  <a:pt x="3519" y="6156"/>
                  <a:pt x="3554" y="6301"/>
                </a:cubicBezTo>
                <a:cubicBezTo>
                  <a:pt x="3590" y="6447"/>
                  <a:pt x="3561" y="6573"/>
                  <a:pt x="3609" y="7046"/>
                </a:cubicBezTo>
                <a:cubicBezTo>
                  <a:pt x="3658" y="7518"/>
                  <a:pt x="3826" y="8033"/>
                  <a:pt x="3862" y="8735"/>
                </a:cubicBezTo>
                <a:cubicBezTo>
                  <a:pt x="3894" y="9438"/>
                  <a:pt x="3748" y="9564"/>
                  <a:pt x="3777" y="9884"/>
                </a:cubicBezTo>
                <a:cubicBezTo>
                  <a:pt x="3803" y="10205"/>
                  <a:pt x="3748" y="10399"/>
                  <a:pt x="3784" y="10503"/>
                </a:cubicBezTo>
                <a:cubicBezTo>
                  <a:pt x="3820" y="10606"/>
                  <a:pt x="3748" y="10810"/>
                  <a:pt x="3777" y="10956"/>
                </a:cubicBezTo>
                <a:cubicBezTo>
                  <a:pt x="3820" y="11189"/>
                  <a:pt x="3732" y="11826"/>
                  <a:pt x="3687" y="12059"/>
                </a:cubicBezTo>
                <a:cubicBezTo>
                  <a:pt x="3625" y="12373"/>
                  <a:pt x="3528" y="12979"/>
                  <a:pt x="3528" y="12979"/>
                </a:cubicBezTo>
                <a:cubicBezTo>
                  <a:pt x="3544" y="12985"/>
                  <a:pt x="3561" y="12992"/>
                  <a:pt x="3577" y="12998"/>
                </a:cubicBezTo>
                <a:cubicBezTo>
                  <a:pt x="3544" y="13422"/>
                  <a:pt x="3515" y="13843"/>
                  <a:pt x="3486" y="14264"/>
                </a:cubicBezTo>
                <a:cubicBezTo>
                  <a:pt x="3486" y="14264"/>
                  <a:pt x="3124" y="14390"/>
                  <a:pt x="2900" y="14613"/>
                </a:cubicBezTo>
                <a:cubicBezTo>
                  <a:pt x="2677" y="14836"/>
                  <a:pt x="2463" y="15345"/>
                  <a:pt x="2463" y="15345"/>
                </a:cubicBezTo>
                <a:cubicBezTo>
                  <a:pt x="2463" y="15345"/>
                  <a:pt x="2399" y="15345"/>
                  <a:pt x="2289" y="15406"/>
                </a:cubicBezTo>
                <a:cubicBezTo>
                  <a:pt x="2179" y="15468"/>
                  <a:pt x="2033" y="15629"/>
                  <a:pt x="2033" y="15629"/>
                </a:cubicBezTo>
                <a:cubicBezTo>
                  <a:pt x="2033" y="15629"/>
                  <a:pt x="1920" y="15710"/>
                  <a:pt x="1787" y="15794"/>
                </a:cubicBezTo>
                <a:cubicBezTo>
                  <a:pt x="1657" y="15879"/>
                  <a:pt x="1586" y="15989"/>
                  <a:pt x="1580" y="16066"/>
                </a:cubicBezTo>
                <a:cubicBezTo>
                  <a:pt x="1573" y="16144"/>
                  <a:pt x="1308" y="16316"/>
                  <a:pt x="1078" y="16422"/>
                </a:cubicBezTo>
                <a:cubicBezTo>
                  <a:pt x="848" y="16526"/>
                  <a:pt x="418" y="16659"/>
                  <a:pt x="211" y="17164"/>
                </a:cubicBezTo>
                <a:cubicBezTo>
                  <a:pt x="0" y="17672"/>
                  <a:pt x="321" y="17804"/>
                  <a:pt x="641" y="17798"/>
                </a:cubicBezTo>
                <a:cubicBezTo>
                  <a:pt x="962" y="17792"/>
                  <a:pt x="1447" y="17533"/>
                  <a:pt x="1525" y="17368"/>
                </a:cubicBezTo>
                <a:cubicBezTo>
                  <a:pt x="1599" y="17199"/>
                  <a:pt x="2081" y="16937"/>
                  <a:pt x="2185" y="16888"/>
                </a:cubicBezTo>
                <a:cubicBezTo>
                  <a:pt x="2289" y="16837"/>
                  <a:pt x="2638" y="16701"/>
                  <a:pt x="2735" y="16442"/>
                </a:cubicBezTo>
                <a:cubicBezTo>
                  <a:pt x="2832" y="16186"/>
                  <a:pt x="3004" y="15969"/>
                  <a:pt x="3004" y="15969"/>
                </a:cubicBezTo>
                <a:cubicBezTo>
                  <a:pt x="3004" y="15969"/>
                  <a:pt x="3451" y="15782"/>
                  <a:pt x="3735" y="15620"/>
                </a:cubicBezTo>
                <a:cubicBezTo>
                  <a:pt x="4020" y="15461"/>
                  <a:pt x="4431" y="14856"/>
                  <a:pt x="4486" y="14836"/>
                </a:cubicBezTo>
                <a:cubicBezTo>
                  <a:pt x="4541" y="14814"/>
                  <a:pt x="4765" y="14668"/>
                  <a:pt x="4875" y="14215"/>
                </a:cubicBezTo>
                <a:cubicBezTo>
                  <a:pt x="4988" y="13765"/>
                  <a:pt x="5341" y="13111"/>
                  <a:pt x="5341" y="13111"/>
                </a:cubicBezTo>
                <a:cubicBezTo>
                  <a:pt x="5341" y="13111"/>
                  <a:pt x="5953" y="12917"/>
                  <a:pt x="5995" y="12852"/>
                </a:cubicBezTo>
                <a:cubicBezTo>
                  <a:pt x="6037" y="12791"/>
                  <a:pt x="6066" y="12665"/>
                  <a:pt x="6072" y="12257"/>
                </a:cubicBezTo>
                <a:cubicBezTo>
                  <a:pt x="6079" y="11846"/>
                  <a:pt x="6211" y="11580"/>
                  <a:pt x="6211" y="11580"/>
                </a:cubicBezTo>
                <a:cubicBezTo>
                  <a:pt x="6211" y="11580"/>
                  <a:pt x="6273" y="11593"/>
                  <a:pt x="6386" y="11658"/>
                </a:cubicBezTo>
                <a:cubicBezTo>
                  <a:pt x="6645" y="11804"/>
                  <a:pt x="7305" y="12144"/>
                  <a:pt x="7555" y="12234"/>
                </a:cubicBezTo>
                <a:cubicBezTo>
                  <a:pt x="7846" y="12338"/>
                  <a:pt x="7859" y="12228"/>
                  <a:pt x="7943" y="12234"/>
                </a:cubicBezTo>
                <a:cubicBezTo>
                  <a:pt x="8027" y="12241"/>
                  <a:pt x="8623" y="12331"/>
                  <a:pt x="8665" y="12500"/>
                </a:cubicBezTo>
                <a:cubicBezTo>
                  <a:pt x="8707" y="12665"/>
                  <a:pt x="8429" y="13445"/>
                  <a:pt x="8590" y="13979"/>
                </a:cubicBezTo>
                <a:cubicBezTo>
                  <a:pt x="8749" y="14516"/>
                  <a:pt x="8840" y="15157"/>
                  <a:pt x="8840" y="15157"/>
                </a:cubicBezTo>
                <a:cubicBezTo>
                  <a:pt x="8840" y="15157"/>
                  <a:pt x="8791" y="15322"/>
                  <a:pt x="8798" y="15481"/>
                </a:cubicBezTo>
                <a:cubicBezTo>
                  <a:pt x="8804" y="15642"/>
                  <a:pt x="8778" y="15927"/>
                  <a:pt x="8772" y="16108"/>
                </a:cubicBezTo>
                <a:cubicBezTo>
                  <a:pt x="8762" y="16290"/>
                  <a:pt x="8652" y="16303"/>
                  <a:pt x="8590" y="16387"/>
                </a:cubicBezTo>
                <a:cubicBezTo>
                  <a:pt x="8526" y="16471"/>
                  <a:pt x="8561" y="16701"/>
                  <a:pt x="8471" y="16914"/>
                </a:cubicBezTo>
                <a:cubicBezTo>
                  <a:pt x="8380" y="17131"/>
                  <a:pt x="8348" y="17235"/>
                  <a:pt x="8429" y="17416"/>
                </a:cubicBezTo>
                <a:cubicBezTo>
                  <a:pt x="8513" y="17597"/>
                  <a:pt x="8985" y="17604"/>
                  <a:pt x="9112" y="17591"/>
                </a:cubicBezTo>
                <a:cubicBezTo>
                  <a:pt x="9238" y="17575"/>
                  <a:pt x="9270" y="17623"/>
                  <a:pt x="9626" y="17688"/>
                </a:cubicBezTo>
                <a:cubicBezTo>
                  <a:pt x="9846" y="17727"/>
                  <a:pt x="10723" y="17824"/>
                  <a:pt x="10723" y="17435"/>
                </a:cubicBezTo>
                <a:cubicBezTo>
                  <a:pt x="10723" y="17296"/>
                  <a:pt x="10468" y="17096"/>
                  <a:pt x="10316" y="17005"/>
                </a:cubicBezTo>
                <a:cubicBezTo>
                  <a:pt x="10160" y="16914"/>
                  <a:pt x="9875" y="16568"/>
                  <a:pt x="9875" y="16568"/>
                </a:cubicBezTo>
                <a:cubicBezTo>
                  <a:pt x="9875" y="16568"/>
                  <a:pt x="9930" y="16254"/>
                  <a:pt x="9924" y="16095"/>
                </a:cubicBezTo>
                <a:cubicBezTo>
                  <a:pt x="9917" y="15934"/>
                  <a:pt x="9765" y="15947"/>
                  <a:pt x="9765" y="15947"/>
                </a:cubicBezTo>
                <a:cubicBezTo>
                  <a:pt x="9765" y="15947"/>
                  <a:pt x="9759" y="15914"/>
                  <a:pt x="9752" y="15824"/>
                </a:cubicBezTo>
                <a:cubicBezTo>
                  <a:pt x="9743" y="15733"/>
                  <a:pt x="9778" y="15351"/>
                  <a:pt x="9791" y="15280"/>
                </a:cubicBezTo>
                <a:cubicBezTo>
                  <a:pt x="9807" y="15212"/>
                  <a:pt x="9717" y="15212"/>
                  <a:pt x="9717" y="15212"/>
                </a:cubicBezTo>
                <a:cubicBezTo>
                  <a:pt x="9733" y="14992"/>
                  <a:pt x="9752" y="14772"/>
                  <a:pt x="9772" y="14552"/>
                </a:cubicBezTo>
                <a:cubicBezTo>
                  <a:pt x="9772" y="14552"/>
                  <a:pt x="9837" y="13370"/>
                  <a:pt x="9833" y="13017"/>
                </a:cubicBezTo>
                <a:cubicBezTo>
                  <a:pt x="9830" y="12794"/>
                  <a:pt x="9762" y="12357"/>
                  <a:pt x="9782" y="12008"/>
                </a:cubicBezTo>
                <a:cubicBezTo>
                  <a:pt x="9820" y="11305"/>
                  <a:pt x="9380" y="11127"/>
                  <a:pt x="9024" y="10609"/>
                </a:cubicBezTo>
                <a:cubicBezTo>
                  <a:pt x="8979" y="10545"/>
                  <a:pt x="8921" y="10506"/>
                  <a:pt x="8882" y="10441"/>
                </a:cubicBezTo>
                <a:cubicBezTo>
                  <a:pt x="8759" y="10231"/>
                  <a:pt x="7390" y="9053"/>
                  <a:pt x="7270" y="9001"/>
                </a:cubicBezTo>
                <a:cubicBezTo>
                  <a:pt x="7270" y="9001"/>
                  <a:pt x="7267" y="8997"/>
                  <a:pt x="7234" y="8959"/>
                </a:cubicBezTo>
                <a:cubicBezTo>
                  <a:pt x="7205" y="8920"/>
                  <a:pt x="7163" y="8515"/>
                  <a:pt x="7166" y="8302"/>
                </a:cubicBezTo>
                <a:cubicBezTo>
                  <a:pt x="7170" y="8091"/>
                  <a:pt x="7153" y="7661"/>
                  <a:pt x="7134" y="7437"/>
                </a:cubicBezTo>
                <a:cubicBezTo>
                  <a:pt x="7114" y="7217"/>
                  <a:pt x="7121" y="6962"/>
                  <a:pt x="7004" y="6622"/>
                </a:cubicBezTo>
                <a:cubicBezTo>
                  <a:pt x="6888" y="6279"/>
                  <a:pt x="6881" y="6143"/>
                  <a:pt x="6898" y="6130"/>
                </a:cubicBezTo>
                <a:cubicBezTo>
                  <a:pt x="7069" y="6130"/>
                  <a:pt x="8005" y="5965"/>
                  <a:pt x="8005" y="5965"/>
                </a:cubicBezTo>
                <a:cubicBezTo>
                  <a:pt x="8005" y="5965"/>
                  <a:pt x="8121" y="5994"/>
                  <a:pt x="8225" y="5971"/>
                </a:cubicBezTo>
                <a:cubicBezTo>
                  <a:pt x="8328" y="5949"/>
                  <a:pt x="8940" y="5809"/>
                  <a:pt x="8969" y="5816"/>
                </a:cubicBezTo>
                <a:cubicBezTo>
                  <a:pt x="8998" y="5822"/>
                  <a:pt x="9027" y="5735"/>
                  <a:pt x="9027" y="5735"/>
                </a:cubicBezTo>
                <a:cubicBezTo>
                  <a:pt x="9027" y="5735"/>
                  <a:pt x="9154" y="5728"/>
                  <a:pt x="9192" y="5719"/>
                </a:cubicBezTo>
                <a:cubicBezTo>
                  <a:pt x="9235" y="5706"/>
                  <a:pt x="9396" y="5644"/>
                  <a:pt x="9396" y="5644"/>
                </a:cubicBezTo>
                <a:cubicBezTo>
                  <a:pt x="9396" y="5644"/>
                  <a:pt x="9633" y="5751"/>
                  <a:pt x="9730" y="5741"/>
                </a:cubicBezTo>
                <a:cubicBezTo>
                  <a:pt x="9827" y="5728"/>
                  <a:pt x="9934" y="5648"/>
                  <a:pt x="9960" y="5563"/>
                </a:cubicBezTo>
                <a:cubicBezTo>
                  <a:pt x="9989" y="5476"/>
                  <a:pt x="10060" y="5431"/>
                  <a:pt x="10092" y="5379"/>
                </a:cubicBezTo>
                <a:cubicBezTo>
                  <a:pt x="10128" y="5327"/>
                  <a:pt x="10180" y="5185"/>
                  <a:pt x="10180" y="5185"/>
                </a:cubicBezTo>
                <a:cubicBezTo>
                  <a:pt x="10296" y="5123"/>
                  <a:pt x="10270" y="5084"/>
                  <a:pt x="10290" y="5042"/>
                </a:cubicBezTo>
                <a:cubicBezTo>
                  <a:pt x="10329" y="4948"/>
                  <a:pt x="10209" y="4887"/>
                  <a:pt x="10209" y="4858"/>
                </a:cubicBezTo>
                <a:cubicBezTo>
                  <a:pt x="10400" y="4547"/>
                  <a:pt x="10597" y="4240"/>
                  <a:pt x="10788" y="3929"/>
                </a:cubicBezTo>
                <a:cubicBezTo>
                  <a:pt x="10788" y="3929"/>
                  <a:pt x="10782" y="3929"/>
                  <a:pt x="10924" y="3735"/>
                </a:cubicBezTo>
                <a:cubicBezTo>
                  <a:pt x="11070" y="3537"/>
                  <a:pt x="11316" y="3330"/>
                  <a:pt x="11448" y="3214"/>
                </a:cubicBezTo>
                <a:cubicBezTo>
                  <a:pt x="11581" y="3097"/>
                  <a:pt x="11895" y="2887"/>
                  <a:pt x="12044" y="2809"/>
                </a:cubicBezTo>
                <a:cubicBezTo>
                  <a:pt x="12423" y="2612"/>
                  <a:pt x="12762" y="2336"/>
                  <a:pt x="13018" y="1997"/>
                </a:cubicBezTo>
                <a:cubicBezTo>
                  <a:pt x="13390" y="1501"/>
                  <a:pt x="13827" y="385"/>
                  <a:pt x="12928" y="161"/>
                </a:cubicBezTo>
                <a:cubicBezTo>
                  <a:pt x="12261" y="0"/>
                  <a:pt x="11568" y="540"/>
                  <a:pt x="11147" y="1126"/>
                </a:cubicBezTo>
                <a:cubicBezTo>
                  <a:pt x="11015" y="1314"/>
                  <a:pt x="10908" y="1505"/>
                  <a:pt x="10837" y="1679"/>
                </a:cubicBezTo>
                <a:cubicBezTo>
                  <a:pt x="10688" y="2061"/>
                  <a:pt x="10701" y="2255"/>
                  <a:pt x="10753" y="2735"/>
                </a:cubicBezTo>
                <a:cubicBezTo>
                  <a:pt x="10804" y="3214"/>
                  <a:pt x="10481" y="3819"/>
                  <a:pt x="10481" y="3819"/>
                </a:cubicBezTo>
                <a:cubicBezTo>
                  <a:pt x="10409" y="3919"/>
                  <a:pt x="10338" y="4019"/>
                  <a:pt x="10267" y="4120"/>
                </a:cubicBezTo>
                <a:cubicBezTo>
                  <a:pt x="10141" y="4311"/>
                  <a:pt x="10018" y="4502"/>
                  <a:pt x="9892" y="4689"/>
                </a:cubicBezTo>
                <a:cubicBezTo>
                  <a:pt x="9892" y="4689"/>
                  <a:pt x="9694" y="4638"/>
                  <a:pt x="9610" y="4664"/>
                </a:cubicBezTo>
                <a:cubicBezTo>
                  <a:pt x="9523" y="4686"/>
                  <a:pt x="9309" y="4932"/>
                  <a:pt x="9212" y="5026"/>
                </a:cubicBezTo>
                <a:cubicBezTo>
                  <a:pt x="9112" y="5117"/>
                  <a:pt x="8963" y="5152"/>
                  <a:pt x="8963" y="5152"/>
                </a:cubicBezTo>
                <a:cubicBezTo>
                  <a:pt x="8959" y="5136"/>
                  <a:pt x="8956" y="5123"/>
                  <a:pt x="8953" y="5107"/>
                </a:cubicBezTo>
                <a:cubicBezTo>
                  <a:pt x="8888" y="5104"/>
                  <a:pt x="8827" y="5101"/>
                  <a:pt x="8762" y="5101"/>
                </a:cubicBezTo>
                <a:cubicBezTo>
                  <a:pt x="8762" y="5101"/>
                  <a:pt x="8882" y="5033"/>
                  <a:pt x="9089" y="4790"/>
                </a:cubicBezTo>
                <a:cubicBezTo>
                  <a:pt x="9296" y="4547"/>
                  <a:pt x="9616" y="3981"/>
                  <a:pt x="9616" y="3981"/>
                </a:cubicBezTo>
                <a:cubicBezTo>
                  <a:pt x="9616" y="3981"/>
                  <a:pt x="9678" y="3964"/>
                  <a:pt x="9743" y="3932"/>
                </a:cubicBezTo>
                <a:cubicBezTo>
                  <a:pt x="9901" y="3861"/>
                  <a:pt x="9998" y="3670"/>
                  <a:pt x="10099" y="3531"/>
                </a:cubicBezTo>
                <a:cubicBezTo>
                  <a:pt x="10163" y="3443"/>
                  <a:pt x="10309" y="3456"/>
                  <a:pt x="10377" y="3453"/>
                </a:cubicBezTo>
                <a:cubicBezTo>
                  <a:pt x="10445" y="3450"/>
                  <a:pt x="10591" y="3434"/>
                  <a:pt x="10613" y="3398"/>
                </a:cubicBezTo>
                <a:cubicBezTo>
                  <a:pt x="10636" y="3362"/>
                  <a:pt x="10597" y="3330"/>
                  <a:pt x="10562" y="3317"/>
                </a:cubicBezTo>
                <a:cubicBezTo>
                  <a:pt x="10526" y="3307"/>
                  <a:pt x="10387" y="3294"/>
                  <a:pt x="10296" y="3307"/>
                </a:cubicBezTo>
                <a:cubicBezTo>
                  <a:pt x="10202" y="3320"/>
                  <a:pt x="10183" y="3311"/>
                  <a:pt x="10176" y="3265"/>
                </a:cubicBezTo>
                <a:cubicBezTo>
                  <a:pt x="10173" y="3217"/>
                  <a:pt x="10403" y="3139"/>
                  <a:pt x="10458" y="3097"/>
                </a:cubicBezTo>
                <a:cubicBezTo>
                  <a:pt x="10513" y="3058"/>
                  <a:pt x="10652" y="2955"/>
                  <a:pt x="10710" y="2890"/>
                </a:cubicBezTo>
                <a:cubicBezTo>
                  <a:pt x="10795" y="2799"/>
                  <a:pt x="10688" y="2770"/>
                  <a:pt x="10626" y="2799"/>
                </a:cubicBezTo>
                <a:cubicBezTo>
                  <a:pt x="10549" y="2835"/>
                  <a:pt x="10426" y="2909"/>
                  <a:pt x="10387" y="2938"/>
                </a:cubicBezTo>
                <a:cubicBezTo>
                  <a:pt x="10354" y="2961"/>
                  <a:pt x="10274" y="3000"/>
                  <a:pt x="10212" y="3029"/>
                </a:cubicBezTo>
                <a:cubicBezTo>
                  <a:pt x="10108" y="3074"/>
                  <a:pt x="10099" y="3016"/>
                  <a:pt x="10186" y="2968"/>
                </a:cubicBezTo>
                <a:cubicBezTo>
                  <a:pt x="10254" y="2929"/>
                  <a:pt x="10361" y="2861"/>
                  <a:pt x="10416" y="2815"/>
                </a:cubicBezTo>
                <a:cubicBezTo>
                  <a:pt x="10494" y="2757"/>
                  <a:pt x="10691" y="2647"/>
                  <a:pt x="10707" y="2592"/>
                </a:cubicBezTo>
                <a:cubicBezTo>
                  <a:pt x="10723" y="2534"/>
                  <a:pt x="10672" y="2508"/>
                  <a:pt x="10613" y="2514"/>
                </a:cubicBezTo>
                <a:cubicBezTo>
                  <a:pt x="10555" y="2521"/>
                  <a:pt x="10322" y="2667"/>
                  <a:pt x="10267" y="2705"/>
                </a:cubicBezTo>
                <a:cubicBezTo>
                  <a:pt x="10209" y="2747"/>
                  <a:pt x="10037" y="2845"/>
                  <a:pt x="9989" y="2874"/>
                </a:cubicBezTo>
                <a:cubicBezTo>
                  <a:pt x="9943" y="2903"/>
                  <a:pt x="9934" y="2838"/>
                  <a:pt x="9934" y="2838"/>
                </a:cubicBezTo>
                <a:cubicBezTo>
                  <a:pt x="10002" y="2777"/>
                  <a:pt x="10070" y="2715"/>
                  <a:pt x="10141" y="2654"/>
                </a:cubicBezTo>
                <a:cubicBezTo>
                  <a:pt x="10141" y="2654"/>
                  <a:pt x="10283" y="2556"/>
                  <a:pt x="10348" y="2482"/>
                </a:cubicBezTo>
                <a:cubicBezTo>
                  <a:pt x="10413" y="2408"/>
                  <a:pt x="10419" y="2359"/>
                  <a:pt x="10351" y="2343"/>
                </a:cubicBezTo>
                <a:cubicBezTo>
                  <a:pt x="10283" y="2323"/>
                  <a:pt x="10138" y="2463"/>
                  <a:pt x="10034" y="2527"/>
                </a:cubicBezTo>
                <a:cubicBezTo>
                  <a:pt x="9930" y="2592"/>
                  <a:pt x="9827" y="2676"/>
                  <a:pt x="9720" y="2757"/>
                </a:cubicBezTo>
                <a:cubicBezTo>
                  <a:pt x="9610" y="2838"/>
                  <a:pt x="9435" y="2993"/>
                  <a:pt x="9435" y="2993"/>
                </a:cubicBezTo>
                <a:cubicBezTo>
                  <a:pt x="9435" y="2993"/>
                  <a:pt x="9322" y="2932"/>
                  <a:pt x="9264" y="2971"/>
                </a:cubicBezTo>
                <a:cubicBezTo>
                  <a:pt x="9205" y="3013"/>
                  <a:pt x="9293" y="3146"/>
                  <a:pt x="9286" y="3207"/>
                </a:cubicBezTo>
                <a:cubicBezTo>
                  <a:pt x="9280" y="3272"/>
                  <a:pt x="9212" y="3369"/>
                  <a:pt x="9205" y="3463"/>
                </a:cubicBezTo>
                <a:cubicBezTo>
                  <a:pt x="9199" y="3553"/>
                  <a:pt x="9147" y="3647"/>
                  <a:pt x="9079" y="3728"/>
                </a:cubicBezTo>
                <a:cubicBezTo>
                  <a:pt x="9008" y="3809"/>
                  <a:pt x="8895" y="3981"/>
                  <a:pt x="8629" y="4149"/>
                </a:cubicBezTo>
                <a:cubicBezTo>
                  <a:pt x="8364" y="4317"/>
                  <a:pt x="7901" y="4686"/>
                  <a:pt x="7901" y="4686"/>
                </a:cubicBezTo>
                <a:cubicBezTo>
                  <a:pt x="7037" y="4589"/>
                  <a:pt x="6338" y="3864"/>
                  <a:pt x="5525" y="3799"/>
                </a:cubicBezTo>
                <a:cubicBezTo>
                  <a:pt x="5438" y="3793"/>
                  <a:pt x="5376" y="3790"/>
                  <a:pt x="5376" y="3790"/>
                </a:cubicBezTo>
                <a:cubicBezTo>
                  <a:pt x="5389" y="3647"/>
                  <a:pt x="5402" y="3505"/>
                  <a:pt x="5415" y="3362"/>
                </a:cubicBezTo>
                <a:cubicBezTo>
                  <a:pt x="5415" y="3362"/>
                  <a:pt x="5428" y="3375"/>
                  <a:pt x="5474" y="3346"/>
                </a:cubicBezTo>
                <a:cubicBezTo>
                  <a:pt x="5519" y="3317"/>
                  <a:pt x="5522" y="3162"/>
                  <a:pt x="5538" y="3058"/>
                </a:cubicBezTo>
                <a:cubicBezTo>
                  <a:pt x="5554" y="2955"/>
                  <a:pt x="5587" y="2851"/>
                  <a:pt x="5571" y="2777"/>
                </a:cubicBezTo>
                <a:cubicBezTo>
                  <a:pt x="5551" y="2702"/>
                  <a:pt x="5486" y="2728"/>
                  <a:pt x="5486" y="2728"/>
                </a:cubicBezTo>
                <a:cubicBezTo>
                  <a:pt x="5486" y="2103"/>
                  <a:pt x="5299" y="1634"/>
                  <a:pt x="4574" y="1650"/>
                </a:cubicBezTo>
                <a:cubicBezTo>
                  <a:pt x="4001" y="1663"/>
                  <a:pt x="3664" y="2158"/>
                  <a:pt x="3748" y="2777"/>
                </a:cubicBezTo>
                <a:cubicBezTo>
                  <a:pt x="3748" y="2777"/>
                  <a:pt x="3748" y="2777"/>
                  <a:pt x="3713" y="2815"/>
                </a:cubicBezTo>
                <a:cubicBezTo>
                  <a:pt x="3677" y="2858"/>
                  <a:pt x="3713" y="3019"/>
                  <a:pt x="3761" y="3249"/>
                </a:cubicBezTo>
                <a:cubicBezTo>
                  <a:pt x="3807" y="3479"/>
                  <a:pt x="3904" y="3434"/>
                  <a:pt x="3904" y="3434"/>
                </a:cubicBezTo>
                <a:cubicBezTo>
                  <a:pt x="3913" y="3508"/>
                  <a:pt x="3926" y="3583"/>
                  <a:pt x="3936" y="3657"/>
                </a:cubicBezTo>
                <a:cubicBezTo>
                  <a:pt x="3936" y="3657"/>
                  <a:pt x="3897" y="3657"/>
                  <a:pt x="3845" y="3706"/>
                </a:cubicBezTo>
                <a:cubicBezTo>
                  <a:pt x="3794" y="3751"/>
                  <a:pt x="3839" y="4165"/>
                  <a:pt x="3839" y="4165"/>
                </a:cubicBezTo>
                <a:close/>
                <a:moveTo>
                  <a:pt x="10908" y="2815"/>
                </a:moveTo>
                <a:cubicBezTo>
                  <a:pt x="11202" y="2984"/>
                  <a:pt x="11552" y="2900"/>
                  <a:pt x="11552" y="2900"/>
                </a:cubicBezTo>
                <a:cubicBezTo>
                  <a:pt x="11552" y="2900"/>
                  <a:pt x="11128" y="3252"/>
                  <a:pt x="11034" y="3349"/>
                </a:cubicBezTo>
                <a:cubicBezTo>
                  <a:pt x="10940" y="3450"/>
                  <a:pt x="10704" y="3751"/>
                  <a:pt x="10704" y="3751"/>
                </a:cubicBezTo>
                <a:cubicBezTo>
                  <a:pt x="10691" y="3744"/>
                  <a:pt x="10678" y="3741"/>
                  <a:pt x="10665" y="3738"/>
                </a:cubicBezTo>
                <a:cubicBezTo>
                  <a:pt x="10665" y="3738"/>
                  <a:pt x="10749" y="3592"/>
                  <a:pt x="10824" y="3330"/>
                </a:cubicBezTo>
                <a:cubicBezTo>
                  <a:pt x="10898" y="3068"/>
                  <a:pt x="10908" y="2815"/>
                  <a:pt x="10908" y="2815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4" name="Freeform 12"/>
          <p:cNvSpPr>
            <a:spLocks noEditPoints="1"/>
          </p:cNvSpPr>
          <p:nvPr/>
        </p:nvSpPr>
        <p:spPr bwMode="auto">
          <a:xfrm>
            <a:off x="4074973" y="959532"/>
            <a:ext cx="1137046" cy="1524490"/>
          </a:xfrm>
          <a:custGeom>
            <a:avLst/>
            <a:gdLst/>
            <a:ahLst/>
            <a:cxnLst>
              <a:cxn ang="0">
                <a:pos x="8299" y="9124"/>
              </a:cxn>
              <a:cxn ang="0">
                <a:pos x="8001" y="8638"/>
              </a:cxn>
              <a:cxn ang="0">
                <a:pos x="7684" y="8108"/>
              </a:cxn>
              <a:cxn ang="0">
                <a:pos x="7600" y="8380"/>
              </a:cxn>
              <a:cxn ang="0">
                <a:pos x="7842" y="9231"/>
              </a:cxn>
              <a:cxn ang="0">
                <a:pos x="8117" y="9674"/>
              </a:cxn>
              <a:cxn ang="0">
                <a:pos x="8422" y="9936"/>
              </a:cxn>
              <a:cxn ang="0">
                <a:pos x="8454" y="9580"/>
              </a:cxn>
              <a:cxn ang="0">
                <a:pos x="8376" y="9810"/>
              </a:cxn>
              <a:cxn ang="0">
                <a:pos x="8441" y="9619"/>
              </a:cxn>
              <a:cxn ang="0">
                <a:pos x="7729" y="9007"/>
              </a:cxn>
              <a:cxn ang="0">
                <a:pos x="7926" y="9357"/>
              </a:cxn>
              <a:cxn ang="0">
                <a:pos x="8124" y="9616"/>
              </a:cxn>
              <a:cxn ang="0">
                <a:pos x="8325" y="9936"/>
              </a:cxn>
              <a:cxn ang="0">
                <a:pos x="7829" y="8373"/>
              </a:cxn>
              <a:cxn ang="0">
                <a:pos x="8092" y="8800"/>
              </a:cxn>
              <a:cxn ang="0">
                <a:pos x="8312" y="9211"/>
              </a:cxn>
              <a:cxn ang="0">
                <a:pos x="8312" y="9228"/>
              </a:cxn>
              <a:cxn ang="0">
                <a:pos x="8088" y="8914"/>
              </a:cxn>
              <a:cxn ang="0">
                <a:pos x="7829" y="8493"/>
              </a:cxn>
              <a:cxn ang="0">
                <a:pos x="7587" y="8049"/>
              </a:cxn>
              <a:cxn ang="0">
                <a:pos x="8266" y="9211"/>
              </a:cxn>
              <a:cxn ang="0">
                <a:pos x="8043" y="8907"/>
              </a:cxn>
              <a:cxn ang="0">
                <a:pos x="7787" y="8490"/>
              </a:cxn>
              <a:cxn ang="0">
                <a:pos x="8357" y="9425"/>
              </a:cxn>
              <a:cxn ang="0">
                <a:pos x="8218" y="9198"/>
              </a:cxn>
              <a:cxn ang="0">
                <a:pos x="8001" y="8894"/>
              </a:cxn>
              <a:cxn ang="0">
                <a:pos x="7748" y="8486"/>
              </a:cxn>
              <a:cxn ang="0">
                <a:pos x="8308" y="9412"/>
              </a:cxn>
              <a:cxn ang="0">
                <a:pos x="8137" y="9130"/>
              </a:cxn>
              <a:cxn ang="0">
                <a:pos x="7956" y="8839"/>
              </a:cxn>
              <a:cxn ang="0">
                <a:pos x="7742" y="8538"/>
              </a:cxn>
              <a:cxn ang="0">
                <a:pos x="8263" y="9438"/>
              </a:cxn>
              <a:cxn ang="0">
                <a:pos x="8049" y="9050"/>
              </a:cxn>
              <a:cxn ang="0">
                <a:pos x="7914" y="8829"/>
              </a:cxn>
              <a:cxn ang="0">
                <a:pos x="7703" y="8535"/>
              </a:cxn>
              <a:cxn ang="0">
                <a:pos x="8218" y="9428"/>
              </a:cxn>
              <a:cxn ang="0">
                <a:pos x="8007" y="9040"/>
              </a:cxn>
              <a:cxn ang="0">
                <a:pos x="7871" y="8820"/>
              </a:cxn>
              <a:cxn ang="0">
                <a:pos x="7661" y="8528"/>
              </a:cxn>
              <a:cxn ang="0">
                <a:pos x="8176" y="9415"/>
              </a:cxn>
              <a:cxn ang="0">
                <a:pos x="7965" y="9030"/>
              </a:cxn>
              <a:cxn ang="0">
                <a:pos x="7797" y="8758"/>
              </a:cxn>
              <a:cxn ang="0">
                <a:pos x="8373" y="9749"/>
              </a:cxn>
              <a:cxn ang="0">
                <a:pos x="8163" y="9454"/>
              </a:cxn>
              <a:cxn ang="0">
                <a:pos x="7923" y="9063"/>
              </a:cxn>
              <a:cxn ang="0">
                <a:pos x="7716" y="8684"/>
              </a:cxn>
              <a:cxn ang="0">
                <a:pos x="8328" y="9732"/>
              </a:cxn>
              <a:cxn ang="0">
                <a:pos x="8121" y="9441"/>
              </a:cxn>
              <a:cxn ang="0">
                <a:pos x="7884" y="9056"/>
              </a:cxn>
              <a:cxn ang="0">
                <a:pos x="7677" y="8674"/>
              </a:cxn>
              <a:cxn ang="0">
                <a:pos x="8282" y="9713"/>
              </a:cxn>
              <a:cxn ang="0">
                <a:pos x="8082" y="9428"/>
              </a:cxn>
              <a:cxn ang="0">
                <a:pos x="7846" y="9046"/>
              </a:cxn>
              <a:cxn ang="0">
                <a:pos x="7622" y="8645"/>
              </a:cxn>
              <a:cxn ang="0">
                <a:pos x="8208" y="9645"/>
              </a:cxn>
              <a:cxn ang="0">
                <a:pos x="8040" y="9373"/>
              </a:cxn>
              <a:cxn ang="0">
                <a:pos x="7839" y="9088"/>
              </a:cxn>
              <a:cxn ang="0">
                <a:pos x="8325" y="9923"/>
              </a:cxn>
              <a:cxn ang="0">
                <a:pos x="8127" y="9567"/>
              </a:cxn>
              <a:cxn ang="0">
                <a:pos x="8001" y="9360"/>
              </a:cxn>
              <a:cxn ang="0">
                <a:pos x="7800" y="9082"/>
              </a:cxn>
            </a:cxnLst>
            <a:rect l="0" t="0" r="r" b="b"/>
            <a:pathLst>
              <a:path w="10629" h="14248">
                <a:moveTo>
                  <a:pt x="3877" y="2754"/>
                </a:moveTo>
                <a:cubicBezTo>
                  <a:pt x="3877" y="2754"/>
                  <a:pt x="4321" y="2240"/>
                  <a:pt x="4852" y="1706"/>
                </a:cubicBezTo>
                <a:cubicBezTo>
                  <a:pt x="5389" y="1168"/>
                  <a:pt x="5625" y="1188"/>
                  <a:pt x="5625" y="1188"/>
                </a:cubicBezTo>
                <a:cubicBezTo>
                  <a:pt x="5625" y="1188"/>
                  <a:pt x="5567" y="42"/>
                  <a:pt x="6596" y="19"/>
                </a:cubicBezTo>
                <a:cubicBezTo>
                  <a:pt x="7625" y="0"/>
                  <a:pt x="7587" y="1311"/>
                  <a:pt x="7587" y="1311"/>
                </a:cubicBezTo>
                <a:cubicBezTo>
                  <a:pt x="8516" y="1903"/>
                  <a:pt x="8949" y="2473"/>
                  <a:pt x="9208" y="3479"/>
                </a:cubicBezTo>
                <a:cubicBezTo>
                  <a:pt x="9360" y="4065"/>
                  <a:pt x="9422" y="4758"/>
                  <a:pt x="9448" y="4835"/>
                </a:cubicBezTo>
                <a:cubicBezTo>
                  <a:pt x="9464" y="4877"/>
                  <a:pt x="9422" y="5072"/>
                  <a:pt x="9360" y="5282"/>
                </a:cubicBezTo>
                <a:cubicBezTo>
                  <a:pt x="9331" y="5392"/>
                  <a:pt x="9075" y="6276"/>
                  <a:pt x="9082" y="6357"/>
                </a:cubicBezTo>
                <a:cubicBezTo>
                  <a:pt x="9101" y="6606"/>
                  <a:pt x="9085" y="6794"/>
                  <a:pt x="9121" y="7111"/>
                </a:cubicBezTo>
                <a:cubicBezTo>
                  <a:pt x="9143" y="7311"/>
                  <a:pt x="9296" y="7483"/>
                  <a:pt x="9354" y="7739"/>
                </a:cubicBezTo>
                <a:cubicBezTo>
                  <a:pt x="9406" y="7968"/>
                  <a:pt x="9380" y="8159"/>
                  <a:pt x="9483" y="8392"/>
                </a:cubicBezTo>
                <a:cubicBezTo>
                  <a:pt x="9642" y="8745"/>
                  <a:pt x="9791" y="9114"/>
                  <a:pt x="9846" y="9477"/>
                </a:cubicBezTo>
                <a:cubicBezTo>
                  <a:pt x="9923" y="10017"/>
                  <a:pt x="9927" y="10865"/>
                  <a:pt x="9927" y="10865"/>
                </a:cubicBezTo>
                <a:cubicBezTo>
                  <a:pt x="9940" y="10872"/>
                  <a:pt x="9943" y="10872"/>
                  <a:pt x="9949" y="10872"/>
                </a:cubicBezTo>
                <a:cubicBezTo>
                  <a:pt x="9969" y="11325"/>
                  <a:pt x="9991" y="12105"/>
                  <a:pt x="10004" y="12231"/>
                </a:cubicBezTo>
                <a:cubicBezTo>
                  <a:pt x="10017" y="12357"/>
                  <a:pt x="10072" y="12218"/>
                  <a:pt x="10124" y="12445"/>
                </a:cubicBezTo>
                <a:cubicBezTo>
                  <a:pt x="10176" y="12668"/>
                  <a:pt x="10341" y="12836"/>
                  <a:pt x="10438" y="13076"/>
                </a:cubicBezTo>
                <a:cubicBezTo>
                  <a:pt x="10503" y="13231"/>
                  <a:pt x="10629" y="13584"/>
                  <a:pt x="10551" y="13814"/>
                </a:cubicBezTo>
                <a:cubicBezTo>
                  <a:pt x="10406" y="14231"/>
                  <a:pt x="9279" y="14248"/>
                  <a:pt x="9260" y="13613"/>
                </a:cubicBezTo>
                <a:cubicBezTo>
                  <a:pt x="9247" y="13202"/>
                  <a:pt x="9182" y="13099"/>
                  <a:pt x="9166" y="12891"/>
                </a:cubicBezTo>
                <a:cubicBezTo>
                  <a:pt x="9153" y="12726"/>
                  <a:pt x="9231" y="12312"/>
                  <a:pt x="9231" y="12244"/>
                </a:cubicBezTo>
                <a:cubicBezTo>
                  <a:pt x="9231" y="12047"/>
                  <a:pt x="8933" y="11011"/>
                  <a:pt x="8933" y="11011"/>
                </a:cubicBezTo>
                <a:cubicBezTo>
                  <a:pt x="8940" y="11004"/>
                  <a:pt x="8946" y="10998"/>
                  <a:pt x="8956" y="10988"/>
                </a:cubicBezTo>
                <a:cubicBezTo>
                  <a:pt x="8872" y="10778"/>
                  <a:pt x="8749" y="10461"/>
                  <a:pt x="8706" y="10354"/>
                </a:cubicBezTo>
                <a:cubicBezTo>
                  <a:pt x="8664" y="10247"/>
                  <a:pt x="8276" y="10428"/>
                  <a:pt x="7784" y="9609"/>
                </a:cubicBezTo>
                <a:cubicBezTo>
                  <a:pt x="7502" y="9134"/>
                  <a:pt x="7438" y="8875"/>
                  <a:pt x="7104" y="8503"/>
                </a:cubicBezTo>
                <a:cubicBezTo>
                  <a:pt x="6998" y="8386"/>
                  <a:pt x="6862" y="8302"/>
                  <a:pt x="6755" y="8182"/>
                </a:cubicBezTo>
                <a:cubicBezTo>
                  <a:pt x="6755" y="8182"/>
                  <a:pt x="6418" y="8221"/>
                  <a:pt x="6240" y="8062"/>
                </a:cubicBezTo>
                <a:cubicBezTo>
                  <a:pt x="6062" y="7904"/>
                  <a:pt x="5981" y="7726"/>
                  <a:pt x="5865" y="7629"/>
                </a:cubicBezTo>
                <a:cubicBezTo>
                  <a:pt x="5745" y="7528"/>
                  <a:pt x="5298" y="7143"/>
                  <a:pt x="5298" y="7143"/>
                </a:cubicBezTo>
                <a:cubicBezTo>
                  <a:pt x="5250" y="7243"/>
                  <a:pt x="5130" y="7347"/>
                  <a:pt x="5046" y="7451"/>
                </a:cubicBezTo>
                <a:cubicBezTo>
                  <a:pt x="4855" y="7366"/>
                  <a:pt x="4609" y="7247"/>
                  <a:pt x="4476" y="7201"/>
                </a:cubicBezTo>
                <a:cubicBezTo>
                  <a:pt x="4340" y="7153"/>
                  <a:pt x="3826" y="7671"/>
                  <a:pt x="3686" y="7829"/>
                </a:cubicBezTo>
                <a:cubicBezTo>
                  <a:pt x="3518" y="8020"/>
                  <a:pt x="3466" y="8257"/>
                  <a:pt x="3285" y="8467"/>
                </a:cubicBezTo>
                <a:cubicBezTo>
                  <a:pt x="3139" y="8642"/>
                  <a:pt x="2913" y="8726"/>
                  <a:pt x="2835" y="8917"/>
                </a:cubicBezTo>
                <a:cubicBezTo>
                  <a:pt x="2757" y="9114"/>
                  <a:pt x="2599" y="9865"/>
                  <a:pt x="2321" y="10263"/>
                </a:cubicBezTo>
                <a:cubicBezTo>
                  <a:pt x="2042" y="10658"/>
                  <a:pt x="1825" y="11014"/>
                  <a:pt x="1825" y="11014"/>
                </a:cubicBezTo>
                <a:cubicBezTo>
                  <a:pt x="1884" y="11043"/>
                  <a:pt x="1777" y="11228"/>
                  <a:pt x="1706" y="11354"/>
                </a:cubicBezTo>
                <a:cubicBezTo>
                  <a:pt x="1579" y="11574"/>
                  <a:pt x="1427" y="11878"/>
                  <a:pt x="1427" y="12086"/>
                </a:cubicBezTo>
                <a:cubicBezTo>
                  <a:pt x="1427" y="12442"/>
                  <a:pt x="1330" y="12581"/>
                  <a:pt x="1330" y="12739"/>
                </a:cubicBezTo>
                <a:cubicBezTo>
                  <a:pt x="1330" y="13309"/>
                  <a:pt x="1605" y="13905"/>
                  <a:pt x="916" y="13982"/>
                </a:cubicBezTo>
                <a:cubicBezTo>
                  <a:pt x="618" y="14018"/>
                  <a:pt x="291" y="14031"/>
                  <a:pt x="116" y="13846"/>
                </a:cubicBezTo>
                <a:cubicBezTo>
                  <a:pt x="42" y="13769"/>
                  <a:pt x="0" y="13633"/>
                  <a:pt x="6" y="13400"/>
                </a:cubicBezTo>
                <a:cubicBezTo>
                  <a:pt x="16" y="13102"/>
                  <a:pt x="136" y="12885"/>
                  <a:pt x="213" y="12694"/>
                </a:cubicBezTo>
                <a:cubicBezTo>
                  <a:pt x="314" y="12458"/>
                  <a:pt x="395" y="12286"/>
                  <a:pt x="440" y="12163"/>
                </a:cubicBezTo>
                <a:cubicBezTo>
                  <a:pt x="518" y="11946"/>
                  <a:pt x="735" y="11532"/>
                  <a:pt x="845" y="11056"/>
                </a:cubicBezTo>
                <a:cubicBezTo>
                  <a:pt x="951" y="10580"/>
                  <a:pt x="1052" y="10639"/>
                  <a:pt x="1052" y="10639"/>
                </a:cubicBezTo>
                <a:cubicBezTo>
                  <a:pt x="1327" y="9632"/>
                  <a:pt x="1317" y="9305"/>
                  <a:pt x="1829" y="8681"/>
                </a:cubicBezTo>
                <a:cubicBezTo>
                  <a:pt x="1968" y="8509"/>
                  <a:pt x="2039" y="8399"/>
                  <a:pt x="2062" y="8302"/>
                </a:cubicBezTo>
                <a:cubicBezTo>
                  <a:pt x="2104" y="8143"/>
                  <a:pt x="2181" y="7904"/>
                  <a:pt x="2282" y="7726"/>
                </a:cubicBezTo>
                <a:cubicBezTo>
                  <a:pt x="2379" y="7548"/>
                  <a:pt x="2576" y="7250"/>
                  <a:pt x="2618" y="7053"/>
                </a:cubicBezTo>
                <a:cubicBezTo>
                  <a:pt x="2660" y="6855"/>
                  <a:pt x="2777" y="6460"/>
                  <a:pt x="2777" y="6460"/>
                </a:cubicBezTo>
                <a:cubicBezTo>
                  <a:pt x="2764" y="6412"/>
                  <a:pt x="2751" y="6366"/>
                  <a:pt x="2735" y="6321"/>
                </a:cubicBezTo>
                <a:cubicBezTo>
                  <a:pt x="2974" y="5751"/>
                  <a:pt x="3211" y="5185"/>
                  <a:pt x="3450" y="4615"/>
                </a:cubicBezTo>
                <a:cubicBezTo>
                  <a:pt x="3450" y="4615"/>
                  <a:pt x="3635" y="3279"/>
                  <a:pt x="3877" y="2754"/>
                </a:cubicBezTo>
                <a:close/>
                <a:moveTo>
                  <a:pt x="8299" y="9124"/>
                </a:moveTo>
                <a:cubicBezTo>
                  <a:pt x="8292" y="9108"/>
                  <a:pt x="8286" y="9095"/>
                  <a:pt x="8279" y="9079"/>
                </a:cubicBezTo>
                <a:cubicBezTo>
                  <a:pt x="8279" y="9092"/>
                  <a:pt x="8279" y="9092"/>
                  <a:pt x="8279" y="9092"/>
                </a:cubicBezTo>
                <a:cubicBezTo>
                  <a:pt x="8279" y="9092"/>
                  <a:pt x="8279" y="9092"/>
                  <a:pt x="8279" y="9092"/>
                </a:cubicBezTo>
                <a:cubicBezTo>
                  <a:pt x="8279" y="9095"/>
                  <a:pt x="8279" y="9095"/>
                  <a:pt x="8279" y="9095"/>
                </a:cubicBezTo>
                <a:cubicBezTo>
                  <a:pt x="8299" y="9124"/>
                  <a:pt x="8299" y="9124"/>
                  <a:pt x="8299" y="9124"/>
                </a:cubicBezTo>
                <a:close/>
                <a:moveTo>
                  <a:pt x="8273" y="9063"/>
                </a:moveTo>
                <a:cubicBezTo>
                  <a:pt x="8260" y="9033"/>
                  <a:pt x="8247" y="9007"/>
                  <a:pt x="8234" y="8978"/>
                </a:cubicBezTo>
                <a:cubicBezTo>
                  <a:pt x="8234" y="9017"/>
                  <a:pt x="8234" y="9017"/>
                  <a:pt x="8234" y="9017"/>
                </a:cubicBezTo>
                <a:cubicBezTo>
                  <a:pt x="8234" y="9020"/>
                  <a:pt x="8234" y="9020"/>
                  <a:pt x="8234" y="9020"/>
                </a:cubicBezTo>
                <a:cubicBezTo>
                  <a:pt x="8234" y="9020"/>
                  <a:pt x="8234" y="9020"/>
                  <a:pt x="8234" y="9020"/>
                </a:cubicBezTo>
                <a:cubicBezTo>
                  <a:pt x="8270" y="9079"/>
                  <a:pt x="8270" y="9079"/>
                  <a:pt x="8270" y="9079"/>
                </a:cubicBezTo>
                <a:cubicBezTo>
                  <a:pt x="8273" y="9079"/>
                  <a:pt x="8273" y="9079"/>
                  <a:pt x="8273" y="9079"/>
                </a:cubicBezTo>
                <a:cubicBezTo>
                  <a:pt x="8273" y="9079"/>
                  <a:pt x="8273" y="9079"/>
                  <a:pt x="8273" y="9079"/>
                </a:cubicBezTo>
                <a:cubicBezTo>
                  <a:pt x="8273" y="9063"/>
                  <a:pt x="8273" y="9063"/>
                  <a:pt x="8273" y="9063"/>
                </a:cubicBezTo>
                <a:close/>
                <a:moveTo>
                  <a:pt x="8227" y="8962"/>
                </a:moveTo>
                <a:cubicBezTo>
                  <a:pt x="8215" y="8936"/>
                  <a:pt x="8205" y="8910"/>
                  <a:pt x="8192" y="8881"/>
                </a:cubicBezTo>
                <a:cubicBezTo>
                  <a:pt x="8189" y="8943"/>
                  <a:pt x="8189" y="8943"/>
                  <a:pt x="8189" y="8943"/>
                </a:cubicBezTo>
                <a:cubicBezTo>
                  <a:pt x="8189" y="8946"/>
                  <a:pt x="8189" y="8946"/>
                  <a:pt x="8189" y="8946"/>
                </a:cubicBezTo>
                <a:cubicBezTo>
                  <a:pt x="8189" y="8949"/>
                  <a:pt x="8189" y="8949"/>
                  <a:pt x="8189" y="8949"/>
                </a:cubicBezTo>
                <a:cubicBezTo>
                  <a:pt x="8224" y="9004"/>
                  <a:pt x="8224" y="9004"/>
                  <a:pt x="8224" y="9004"/>
                </a:cubicBezTo>
                <a:cubicBezTo>
                  <a:pt x="8227" y="9007"/>
                  <a:pt x="8227" y="9007"/>
                  <a:pt x="8227" y="9007"/>
                </a:cubicBezTo>
                <a:cubicBezTo>
                  <a:pt x="8227" y="9004"/>
                  <a:pt x="8227" y="9004"/>
                  <a:pt x="8227" y="9004"/>
                </a:cubicBezTo>
                <a:cubicBezTo>
                  <a:pt x="8227" y="8962"/>
                  <a:pt x="8227" y="8962"/>
                  <a:pt x="8227" y="8962"/>
                </a:cubicBezTo>
                <a:close/>
                <a:moveTo>
                  <a:pt x="8182" y="8868"/>
                </a:moveTo>
                <a:cubicBezTo>
                  <a:pt x="8172" y="8839"/>
                  <a:pt x="8159" y="8817"/>
                  <a:pt x="8147" y="8791"/>
                </a:cubicBezTo>
                <a:cubicBezTo>
                  <a:pt x="8143" y="8872"/>
                  <a:pt x="8143" y="8872"/>
                  <a:pt x="8143" y="8872"/>
                </a:cubicBezTo>
                <a:cubicBezTo>
                  <a:pt x="8143" y="8872"/>
                  <a:pt x="8143" y="8872"/>
                  <a:pt x="8143" y="8872"/>
                </a:cubicBezTo>
                <a:cubicBezTo>
                  <a:pt x="8143" y="8875"/>
                  <a:pt x="8143" y="8875"/>
                  <a:pt x="8143" y="8875"/>
                </a:cubicBezTo>
                <a:cubicBezTo>
                  <a:pt x="8179" y="8933"/>
                  <a:pt x="8179" y="8933"/>
                  <a:pt x="8179" y="8933"/>
                </a:cubicBezTo>
                <a:cubicBezTo>
                  <a:pt x="8182" y="8933"/>
                  <a:pt x="8182" y="8933"/>
                  <a:pt x="8182" y="8933"/>
                </a:cubicBezTo>
                <a:cubicBezTo>
                  <a:pt x="8182" y="8933"/>
                  <a:pt x="8182" y="8933"/>
                  <a:pt x="8182" y="8933"/>
                </a:cubicBezTo>
                <a:cubicBezTo>
                  <a:pt x="8182" y="8868"/>
                  <a:pt x="8182" y="8868"/>
                  <a:pt x="8182" y="8868"/>
                </a:cubicBezTo>
                <a:close/>
                <a:moveTo>
                  <a:pt x="8137" y="8774"/>
                </a:moveTo>
                <a:cubicBezTo>
                  <a:pt x="8127" y="8752"/>
                  <a:pt x="8114" y="8726"/>
                  <a:pt x="8101" y="8703"/>
                </a:cubicBezTo>
                <a:cubicBezTo>
                  <a:pt x="8098" y="8797"/>
                  <a:pt x="8098" y="8797"/>
                  <a:pt x="8098" y="8797"/>
                </a:cubicBezTo>
                <a:cubicBezTo>
                  <a:pt x="8098" y="8800"/>
                  <a:pt x="8098" y="8800"/>
                  <a:pt x="8098" y="8800"/>
                </a:cubicBezTo>
                <a:cubicBezTo>
                  <a:pt x="8098" y="8800"/>
                  <a:pt x="8098" y="8800"/>
                  <a:pt x="8098" y="8800"/>
                </a:cubicBezTo>
                <a:cubicBezTo>
                  <a:pt x="8134" y="8859"/>
                  <a:pt x="8134" y="8859"/>
                  <a:pt x="8134" y="8859"/>
                </a:cubicBezTo>
                <a:cubicBezTo>
                  <a:pt x="8137" y="8862"/>
                  <a:pt x="8137" y="8862"/>
                  <a:pt x="8137" y="8862"/>
                </a:cubicBezTo>
                <a:cubicBezTo>
                  <a:pt x="8137" y="8859"/>
                  <a:pt x="8137" y="8859"/>
                  <a:pt x="8137" y="8859"/>
                </a:cubicBezTo>
                <a:cubicBezTo>
                  <a:pt x="8137" y="8774"/>
                  <a:pt x="8137" y="8774"/>
                  <a:pt x="8137" y="8774"/>
                </a:cubicBezTo>
                <a:close/>
                <a:moveTo>
                  <a:pt x="8092" y="8687"/>
                </a:moveTo>
                <a:cubicBezTo>
                  <a:pt x="8079" y="8664"/>
                  <a:pt x="8066" y="8642"/>
                  <a:pt x="8053" y="8619"/>
                </a:cubicBezTo>
                <a:cubicBezTo>
                  <a:pt x="8053" y="8726"/>
                  <a:pt x="8053" y="8726"/>
                  <a:pt x="8053" y="8726"/>
                </a:cubicBezTo>
                <a:cubicBezTo>
                  <a:pt x="8053" y="8726"/>
                  <a:pt x="8053" y="8726"/>
                  <a:pt x="8053" y="8726"/>
                </a:cubicBezTo>
                <a:cubicBezTo>
                  <a:pt x="8053" y="8729"/>
                  <a:pt x="8053" y="8729"/>
                  <a:pt x="8053" y="8729"/>
                </a:cubicBezTo>
                <a:cubicBezTo>
                  <a:pt x="8088" y="8784"/>
                  <a:pt x="8088" y="8784"/>
                  <a:pt x="8088" y="8784"/>
                </a:cubicBezTo>
                <a:cubicBezTo>
                  <a:pt x="8092" y="8787"/>
                  <a:pt x="8092" y="8787"/>
                  <a:pt x="8092" y="8787"/>
                </a:cubicBezTo>
                <a:cubicBezTo>
                  <a:pt x="8092" y="8787"/>
                  <a:pt x="8092" y="8787"/>
                  <a:pt x="8092" y="8787"/>
                </a:cubicBezTo>
                <a:cubicBezTo>
                  <a:pt x="8092" y="8687"/>
                  <a:pt x="8092" y="8687"/>
                  <a:pt x="8092" y="8687"/>
                </a:cubicBezTo>
                <a:close/>
                <a:moveTo>
                  <a:pt x="8046" y="8606"/>
                </a:moveTo>
                <a:cubicBezTo>
                  <a:pt x="8033" y="8583"/>
                  <a:pt x="8020" y="8561"/>
                  <a:pt x="8007" y="8541"/>
                </a:cubicBezTo>
                <a:cubicBezTo>
                  <a:pt x="8007" y="8651"/>
                  <a:pt x="8007" y="8651"/>
                  <a:pt x="8007" y="8651"/>
                </a:cubicBezTo>
                <a:cubicBezTo>
                  <a:pt x="8007" y="8651"/>
                  <a:pt x="8007" y="8651"/>
                  <a:pt x="8007" y="8651"/>
                </a:cubicBezTo>
                <a:cubicBezTo>
                  <a:pt x="8007" y="8655"/>
                  <a:pt x="8007" y="8655"/>
                  <a:pt x="8007" y="8655"/>
                </a:cubicBezTo>
                <a:cubicBezTo>
                  <a:pt x="8046" y="8713"/>
                  <a:pt x="8046" y="8713"/>
                  <a:pt x="8046" y="8713"/>
                </a:cubicBezTo>
                <a:cubicBezTo>
                  <a:pt x="8046" y="8713"/>
                  <a:pt x="8046" y="8713"/>
                  <a:pt x="8046" y="8713"/>
                </a:cubicBezTo>
                <a:cubicBezTo>
                  <a:pt x="8046" y="8713"/>
                  <a:pt x="8046" y="8713"/>
                  <a:pt x="8046" y="8713"/>
                </a:cubicBezTo>
                <a:cubicBezTo>
                  <a:pt x="8046" y="8606"/>
                  <a:pt x="8046" y="8606"/>
                  <a:pt x="8046" y="8606"/>
                </a:cubicBezTo>
                <a:close/>
                <a:moveTo>
                  <a:pt x="8001" y="8528"/>
                </a:moveTo>
                <a:cubicBezTo>
                  <a:pt x="7988" y="8506"/>
                  <a:pt x="7975" y="8486"/>
                  <a:pt x="7962" y="8467"/>
                </a:cubicBezTo>
                <a:cubicBezTo>
                  <a:pt x="7962" y="8577"/>
                  <a:pt x="7962" y="8577"/>
                  <a:pt x="7962" y="8577"/>
                </a:cubicBezTo>
                <a:cubicBezTo>
                  <a:pt x="7962" y="8580"/>
                  <a:pt x="7962" y="8580"/>
                  <a:pt x="7962" y="8580"/>
                </a:cubicBezTo>
                <a:cubicBezTo>
                  <a:pt x="7962" y="8580"/>
                  <a:pt x="7962" y="8580"/>
                  <a:pt x="7962" y="8580"/>
                </a:cubicBezTo>
                <a:cubicBezTo>
                  <a:pt x="8001" y="8638"/>
                  <a:pt x="8001" y="8638"/>
                  <a:pt x="8001" y="8638"/>
                </a:cubicBezTo>
                <a:cubicBezTo>
                  <a:pt x="8001" y="8642"/>
                  <a:pt x="8001" y="8642"/>
                  <a:pt x="8001" y="8642"/>
                </a:cubicBezTo>
                <a:cubicBezTo>
                  <a:pt x="8001" y="8638"/>
                  <a:pt x="8001" y="8638"/>
                  <a:pt x="8001" y="8638"/>
                </a:cubicBezTo>
                <a:cubicBezTo>
                  <a:pt x="8001" y="8528"/>
                  <a:pt x="8001" y="8528"/>
                  <a:pt x="8001" y="8528"/>
                </a:cubicBezTo>
                <a:close/>
                <a:moveTo>
                  <a:pt x="7956" y="8454"/>
                </a:moveTo>
                <a:cubicBezTo>
                  <a:pt x="7943" y="8435"/>
                  <a:pt x="7930" y="8415"/>
                  <a:pt x="7917" y="8396"/>
                </a:cubicBezTo>
                <a:cubicBezTo>
                  <a:pt x="7917" y="8506"/>
                  <a:pt x="7917" y="8506"/>
                  <a:pt x="7917" y="8506"/>
                </a:cubicBezTo>
                <a:cubicBezTo>
                  <a:pt x="7917" y="8506"/>
                  <a:pt x="7917" y="8506"/>
                  <a:pt x="7917" y="8506"/>
                </a:cubicBezTo>
                <a:cubicBezTo>
                  <a:pt x="7920" y="8509"/>
                  <a:pt x="7920" y="8509"/>
                  <a:pt x="7920" y="8509"/>
                </a:cubicBezTo>
                <a:cubicBezTo>
                  <a:pt x="7956" y="8567"/>
                  <a:pt x="7956" y="8567"/>
                  <a:pt x="7956" y="8567"/>
                </a:cubicBezTo>
                <a:cubicBezTo>
                  <a:pt x="7956" y="8567"/>
                  <a:pt x="7956" y="8567"/>
                  <a:pt x="7956" y="8567"/>
                </a:cubicBezTo>
                <a:cubicBezTo>
                  <a:pt x="7956" y="8567"/>
                  <a:pt x="7956" y="8567"/>
                  <a:pt x="7956" y="8567"/>
                </a:cubicBezTo>
                <a:cubicBezTo>
                  <a:pt x="7956" y="8454"/>
                  <a:pt x="7956" y="8454"/>
                  <a:pt x="7956" y="8454"/>
                </a:cubicBezTo>
                <a:close/>
                <a:moveTo>
                  <a:pt x="7907" y="8386"/>
                </a:moveTo>
                <a:cubicBezTo>
                  <a:pt x="7897" y="8367"/>
                  <a:pt x="7884" y="8350"/>
                  <a:pt x="7871" y="8331"/>
                </a:cubicBezTo>
                <a:cubicBezTo>
                  <a:pt x="7871" y="8431"/>
                  <a:pt x="7871" y="8431"/>
                  <a:pt x="7871" y="8431"/>
                </a:cubicBezTo>
                <a:cubicBezTo>
                  <a:pt x="7871" y="8431"/>
                  <a:pt x="7871" y="8431"/>
                  <a:pt x="7871" y="8431"/>
                </a:cubicBezTo>
                <a:cubicBezTo>
                  <a:pt x="7875" y="8435"/>
                  <a:pt x="7875" y="8435"/>
                  <a:pt x="7875" y="8435"/>
                </a:cubicBezTo>
                <a:cubicBezTo>
                  <a:pt x="7910" y="8493"/>
                  <a:pt x="7910" y="8493"/>
                  <a:pt x="7910" y="8493"/>
                </a:cubicBezTo>
                <a:cubicBezTo>
                  <a:pt x="7910" y="8493"/>
                  <a:pt x="7910" y="8493"/>
                  <a:pt x="7910" y="8493"/>
                </a:cubicBezTo>
                <a:cubicBezTo>
                  <a:pt x="7910" y="8493"/>
                  <a:pt x="7910" y="8493"/>
                  <a:pt x="7910" y="8493"/>
                </a:cubicBezTo>
                <a:cubicBezTo>
                  <a:pt x="7907" y="8386"/>
                  <a:pt x="7907" y="8386"/>
                  <a:pt x="7907" y="8386"/>
                </a:cubicBezTo>
                <a:close/>
                <a:moveTo>
                  <a:pt x="7862" y="8321"/>
                </a:moveTo>
                <a:cubicBezTo>
                  <a:pt x="7849" y="8305"/>
                  <a:pt x="7839" y="8289"/>
                  <a:pt x="7826" y="8273"/>
                </a:cubicBezTo>
                <a:cubicBezTo>
                  <a:pt x="7823" y="8273"/>
                  <a:pt x="7823" y="8273"/>
                  <a:pt x="7823" y="8273"/>
                </a:cubicBezTo>
                <a:cubicBezTo>
                  <a:pt x="7826" y="8357"/>
                  <a:pt x="7826" y="8357"/>
                  <a:pt x="7826" y="8357"/>
                </a:cubicBezTo>
                <a:cubicBezTo>
                  <a:pt x="7826" y="8360"/>
                  <a:pt x="7826" y="8360"/>
                  <a:pt x="7826" y="8360"/>
                </a:cubicBezTo>
                <a:cubicBezTo>
                  <a:pt x="7826" y="8360"/>
                  <a:pt x="7826" y="8360"/>
                  <a:pt x="7826" y="8360"/>
                </a:cubicBezTo>
                <a:cubicBezTo>
                  <a:pt x="7865" y="8418"/>
                  <a:pt x="7865" y="8418"/>
                  <a:pt x="7865" y="8418"/>
                </a:cubicBezTo>
                <a:cubicBezTo>
                  <a:pt x="7865" y="8422"/>
                  <a:pt x="7865" y="8422"/>
                  <a:pt x="7865" y="8422"/>
                </a:cubicBezTo>
                <a:cubicBezTo>
                  <a:pt x="7865" y="8418"/>
                  <a:pt x="7865" y="8418"/>
                  <a:pt x="7865" y="8418"/>
                </a:cubicBezTo>
                <a:cubicBezTo>
                  <a:pt x="7862" y="8321"/>
                  <a:pt x="7862" y="8321"/>
                  <a:pt x="7862" y="8321"/>
                </a:cubicBezTo>
                <a:close/>
                <a:moveTo>
                  <a:pt x="7816" y="8263"/>
                </a:moveTo>
                <a:cubicBezTo>
                  <a:pt x="7803" y="8247"/>
                  <a:pt x="7791" y="8231"/>
                  <a:pt x="7778" y="8214"/>
                </a:cubicBezTo>
                <a:cubicBezTo>
                  <a:pt x="7781" y="8282"/>
                  <a:pt x="7781" y="8282"/>
                  <a:pt x="7781" y="8282"/>
                </a:cubicBezTo>
                <a:cubicBezTo>
                  <a:pt x="7781" y="8286"/>
                  <a:pt x="7781" y="8286"/>
                  <a:pt x="7781" y="8286"/>
                </a:cubicBezTo>
                <a:cubicBezTo>
                  <a:pt x="7784" y="8289"/>
                  <a:pt x="7784" y="8289"/>
                  <a:pt x="7784" y="8289"/>
                </a:cubicBezTo>
                <a:cubicBezTo>
                  <a:pt x="7820" y="8344"/>
                  <a:pt x="7820" y="8344"/>
                  <a:pt x="7820" y="8344"/>
                </a:cubicBezTo>
                <a:cubicBezTo>
                  <a:pt x="7820" y="8347"/>
                  <a:pt x="7820" y="8347"/>
                  <a:pt x="7820" y="8347"/>
                </a:cubicBezTo>
                <a:cubicBezTo>
                  <a:pt x="7820" y="8344"/>
                  <a:pt x="7820" y="8344"/>
                  <a:pt x="7820" y="8344"/>
                </a:cubicBezTo>
                <a:cubicBezTo>
                  <a:pt x="7816" y="8263"/>
                  <a:pt x="7816" y="8263"/>
                  <a:pt x="7816" y="8263"/>
                </a:cubicBezTo>
                <a:close/>
                <a:moveTo>
                  <a:pt x="7771" y="8208"/>
                </a:moveTo>
                <a:cubicBezTo>
                  <a:pt x="7758" y="8192"/>
                  <a:pt x="7745" y="8176"/>
                  <a:pt x="7735" y="8163"/>
                </a:cubicBezTo>
                <a:cubicBezTo>
                  <a:pt x="7735" y="8211"/>
                  <a:pt x="7735" y="8211"/>
                  <a:pt x="7735" y="8211"/>
                </a:cubicBezTo>
                <a:cubicBezTo>
                  <a:pt x="7735" y="8211"/>
                  <a:pt x="7735" y="8211"/>
                  <a:pt x="7735" y="8211"/>
                </a:cubicBezTo>
                <a:cubicBezTo>
                  <a:pt x="7739" y="8214"/>
                  <a:pt x="7739" y="8214"/>
                  <a:pt x="7739" y="8214"/>
                </a:cubicBezTo>
                <a:cubicBezTo>
                  <a:pt x="7774" y="8273"/>
                  <a:pt x="7774" y="8273"/>
                  <a:pt x="7774" y="8273"/>
                </a:cubicBezTo>
                <a:cubicBezTo>
                  <a:pt x="7774" y="8273"/>
                  <a:pt x="7774" y="8273"/>
                  <a:pt x="7774" y="8273"/>
                </a:cubicBezTo>
                <a:cubicBezTo>
                  <a:pt x="7774" y="8273"/>
                  <a:pt x="7774" y="8273"/>
                  <a:pt x="7774" y="8273"/>
                </a:cubicBezTo>
                <a:cubicBezTo>
                  <a:pt x="7771" y="8208"/>
                  <a:pt x="7771" y="8208"/>
                  <a:pt x="7771" y="8208"/>
                </a:cubicBezTo>
                <a:close/>
                <a:moveTo>
                  <a:pt x="7726" y="8156"/>
                </a:moveTo>
                <a:cubicBezTo>
                  <a:pt x="7713" y="8140"/>
                  <a:pt x="7703" y="8127"/>
                  <a:pt x="7690" y="8114"/>
                </a:cubicBezTo>
                <a:cubicBezTo>
                  <a:pt x="7690" y="8137"/>
                  <a:pt x="7690" y="8137"/>
                  <a:pt x="7690" y="8137"/>
                </a:cubicBezTo>
                <a:cubicBezTo>
                  <a:pt x="7690" y="8140"/>
                  <a:pt x="7690" y="8140"/>
                  <a:pt x="7690" y="8140"/>
                </a:cubicBezTo>
                <a:cubicBezTo>
                  <a:pt x="7693" y="8140"/>
                  <a:pt x="7693" y="8140"/>
                  <a:pt x="7693" y="8140"/>
                </a:cubicBezTo>
                <a:cubicBezTo>
                  <a:pt x="7729" y="8198"/>
                  <a:pt x="7729" y="8198"/>
                  <a:pt x="7729" y="8198"/>
                </a:cubicBezTo>
                <a:cubicBezTo>
                  <a:pt x="7729" y="8202"/>
                  <a:pt x="7729" y="8202"/>
                  <a:pt x="7729" y="8202"/>
                </a:cubicBezTo>
                <a:cubicBezTo>
                  <a:pt x="7729" y="8198"/>
                  <a:pt x="7729" y="8198"/>
                  <a:pt x="7729" y="8198"/>
                </a:cubicBezTo>
                <a:cubicBezTo>
                  <a:pt x="7726" y="8156"/>
                  <a:pt x="7726" y="8156"/>
                  <a:pt x="7726" y="8156"/>
                </a:cubicBezTo>
                <a:close/>
                <a:moveTo>
                  <a:pt x="7684" y="8108"/>
                </a:moveTo>
                <a:cubicBezTo>
                  <a:pt x="7674" y="8101"/>
                  <a:pt x="7664" y="8091"/>
                  <a:pt x="7658" y="8085"/>
                </a:cubicBezTo>
                <a:cubicBezTo>
                  <a:pt x="7684" y="8124"/>
                  <a:pt x="7684" y="8124"/>
                  <a:pt x="7684" y="8124"/>
                </a:cubicBezTo>
                <a:cubicBezTo>
                  <a:pt x="7684" y="8127"/>
                  <a:pt x="7684" y="8127"/>
                  <a:pt x="7684" y="8127"/>
                </a:cubicBezTo>
                <a:cubicBezTo>
                  <a:pt x="7684" y="8124"/>
                  <a:pt x="7684" y="8124"/>
                  <a:pt x="7684" y="8124"/>
                </a:cubicBezTo>
                <a:cubicBezTo>
                  <a:pt x="7684" y="8108"/>
                  <a:pt x="7684" y="8108"/>
                  <a:pt x="7684" y="8108"/>
                </a:cubicBezTo>
                <a:close/>
                <a:moveTo>
                  <a:pt x="7638" y="8069"/>
                </a:moveTo>
                <a:cubicBezTo>
                  <a:pt x="7619" y="8053"/>
                  <a:pt x="7603" y="8040"/>
                  <a:pt x="7587" y="8030"/>
                </a:cubicBezTo>
                <a:cubicBezTo>
                  <a:pt x="7587" y="8033"/>
                  <a:pt x="7587" y="8033"/>
                  <a:pt x="7587" y="8033"/>
                </a:cubicBezTo>
                <a:cubicBezTo>
                  <a:pt x="7587" y="8036"/>
                  <a:pt x="7587" y="8036"/>
                  <a:pt x="7587" y="8036"/>
                </a:cubicBezTo>
                <a:cubicBezTo>
                  <a:pt x="7587" y="8036"/>
                  <a:pt x="7587" y="8036"/>
                  <a:pt x="7587" y="8036"/>
                </a:cubicBezTo>
                <a:cubicBezTo>
                  <a:pt x="7642" y="8124"/>
                  <a:pt x="7642" y="8124"/>
                  <a:pt x="7642" y="8124"/>
                </a:cubicBezTo>
                <a:cubicBezTo>
                  <a:pt x="7642" y="8127"/>
                  <a:pt x="7642" y="8127"/>
                  <a:pt x="7642" y="8127"/>
                </a:cubicBezTo>
                <a:cubicBezTo>
                  <a:pt x="7642" y="8124"/>
                  <a:pt x="7642" y="8124"/>
                  <a:pt x="7642" y="8124"/>
                </a:cubicBezTo>
                <a:cubicBezTo>
                  <a:pt x="7638" y="8069"/>
                  <a:pt x="7638" y="8069"/>
                  <a:pt x="7638" y="8069"/>
                </a:cubicBezTo>
                <a:cubicBezTo>
                  <a:pt x="7638" y="8069"/>
                  <a:pt x="7638" y="8069"/>
                  <a:pt x="7638" y="8069"/>
                </a:cubicBezTo>
                <a:close/>
                <a:moveTo>
                  <a:pt x="7570" y="8024"/>
                </a:moveTo>
                <a:cubicBezTo>
                  <a:pt x="7557" y="8017"/>
                  <a:pt x="7541" y="8011"/>
                  <a:pt x="7532" y="8011"/>
                </a:cubicBezTo>
                <a:cubicBezTo>
                  <a:pt x="7583" y="8095"/>
                  <a:pt x="7583" y="8095"/>
                  <a:pt x="7583" y="8095"/>
                </a:cubicBezTo>
                <a:cubicBezTo>
                  <a:pt x="7583" y="8095"/>
                  <a:pt x="7583" y="8095"/>
                  <a:pt x="7583" y="8095"/>
                </a:cubicBezTo>
                <a:cubicBezTo>
                  <a:pt x="7583" y="8095"/>
                  <a:pt x="7583" y="8095"/>
                  <a:pt x="7583" y="8095"/>
                </a:cubicBezTo>
                <a:cubicBezTo>
                  <a:pt x="7580" y="8040"/>
                  <a:pt x="7580" y="8040"/>
                  <a:pt x="7580" y="8040"/>
                </a:cubicBezTo>
                <a:cubicBezTo>
                  <a:pt x="7580" y="8036"/>
                  <a:pt x="7580" y="8036"/>
                  <a:pt x="7580" y="8036"/>
                </a:cubicBezTo>
                <a:cubicBezTo>
                  <a:pt x="7577" y="8036"/>
                  <a:pt x="7577" y="8036"/>
                  <a:pt x="7577" y="8036"/>
                </a:cubicBezTo>
                <a:cubicBezTo>
                  <a:pt x="7570" y="8024"/>
                  <a:pt x="7570" y="8024"/>
                  <a:pt x="7570" y="8024"/>
                </a:cubicBezTo>
                <a:close/>
                <a:moveTo>
                  <a:pt x="7522" y="8011"/>
                </a:moveTo>
                <a:cubicBezTo>
                  <a:pt x="7512" y="8011"/>
                  <a:pt x="7502" y="8011"/>
                  <a:pt x="7496" y="8017"/>
                </a:cubicBezTo>
                <a:cubicBezTo>
                  <a:pt x="7587" y="8163"/>
                  <a:pt x="7587" y="8163"/>
                  <a:pt x="7587" y="8163"/>
                </a:cubicBezTo>
                <a:cubicBezTo>
                  <a:pt x="7587" y="8166"/>
                  <a:pt x="7587" y="8166"/>
                  <a:pt x="7587" y="8166"/>
                </a:cubicBezTo>
                <a:cubicBezTo>
                  <a:pt x="7587" y="8163"/>
                  <a:pt x="7587" y="8163"/>
                  <a:pt x="7587" y="8163"/>
                </a:cubicBezTo>
                <a:cubicBezTo>
                  <a:pt x="7583" y="8111"/>
                  <a:pt x="7583" y="8111"/>
                  <a:pt x="7583" y="8111"/>
                </a:cubicBezTo>
                <a:cubicBezTo>
                  <a:pt x="7583" y="8108"/>
                  <a:pt x="7583" y="8108"/>
                  <a:pt x="7583" y="8108"/>
                </a:cubicBezTo>
                <a:cubicBezTo>
                  <a:pt x="7583" y="8108"/>
                  <a:pt x="7583" y="8108"/>
                  <a:pt x="7583" y="8108"/>
                </a:cubicBezTo>
                <a:cubicBezTo>
                  <a:pt x="7522" y="8011"/>
                  <a:pt x="7522" y="8011"/>
                  <a:pt x="7522" y="8011"/>
                </a:cubicBezTo>
                <a:close/>
                <a:moveTo>
                  <a:pt x="7490" y="8020"/>
                </a:moveTo>
                <a:cubicBezTo>
                  <a:pt x="7483" y="8024"/>
                  <a:pt x="7477" y="8030"/>
                  <a:pt x="7470" y="8040"/>
                </a:cubicBezTo>
                <a:cubicBezTo>
                  <a:pt x="7590" y="8234"/>
                  <a:pt x="7590" y="8234"/>
                  <a:pt x="7590" y="8234"/>
                </a:cubicBezTo>
                <a:cubicBezTo>
                  <a:pt x="7593" y="8234"/>
                  <a:pt x="7593" y="8234"/>
                  <a:pt x="7593" y="8234"/>
                </a:cubicBezTo>
                <a:cubicBezTo>
                  <a:pt x="7593" y="8234"/>
                  <a:pt x="7593" y="8234"/>
                  <a:pt x="7593" y="8234"/>
                </a:cubicBezTo>
                <a:cubicBezTo>
                  <a:pt x="7590" y="8182"/>
                  <a:pt x="7590" y="8182"/>
                  <a:pt x="7590" y="8182"/>
                </a:cubicBezTo>
                <a:cubicBezTo>
                  <a:pt x="7590" y="8179"/>
                  <a:pt x="7590" y="8179"/>
                  <a:pt x="7590" y="8179"/>
                </a:cubicBezTo>
                <a:cubicBezTo>
                  <a:pt x="7587" y="8176"/>
                  <a:pt x="7587" y="8176"/>
                  <a:pt x="7587" y="8176"/>
                </a:cubicBezTo>
                <a:cubicBezTo>
                  <a:pt x="7490" y="8020"/>
                  <a:pt x="7490" y="8020"/>
                  <a:pt x="7490" y="8020"/>
                </a:cubicBezTo>
                <a:close/>
                <a:moveTo>
                  <a:pt x="7467" y="8046"/>
                </a:moveTo>
                <a:cubicBezTo>
                  <a:pt x="7464" y="8056"/>
                  <a:pt x="7460" y="8066"/>
                  <a:pt x="7457" y="8075"/>
                </a:cubicBezTo>
                <a:cubicBezTo>
                  <a:pt x="7593" y="8299"/>
                  <a:pt x="7593" y="8299"/>
                  <a:pt x="7593" y="8299"/>
                </a:cubicBezTo>
                <a:cubicBezTo>
                  <a:pt x="7596" y="8302"/>
                  <a:pt x="7596" y="8302"/>
                  <a:pt x="7596" y="8302"/>
                </a:cubicBezTo>
                <a:cubicBezTo>
                  <a:pt x="7596" y="8302"/>
                  <a:pt x="7596" y="8302"/>
                  <a:pt x="7596" y="8302"/>
                </a:cubicBezTo>
                <a:cubicBezTo>
                  <a:pt x="7593" y="8250"/>
                  <a:pt x="7593" y="8250"/>
                  <a:pt x="7593" y="8250"/>
                </a:cubicBezTo>
                <a:cubicBezTo>
                  <a:pt x="7593" y="8247"/>
                  <a:pt x="7593" y="8247"/>
                  <a:pt x="7593" y="8247"/>
                </a:cubicBezTo>
                <a:cubicBezTo>
                  <a:pt x="7590" y="8247"/>
                  <a:pt x="7590" y="8247"/>
                  <a:pt x="7590" y="8247"/>
                </a:cubicBezTo>
                <a:cubicBezTo>
                  <a:pt x="7467" y="8046"/>
                  <a:pt x="7467" y="8046"/>
                  <a:pt x="7467" y="8046"/>
                </a:cubicBezTo>
                <a:close/>
                <a:moveTo>
                  <a:pt x="7454" y="8085"/>
                </a:moveTo>
                <a:cubicBezTo>
                  <a:pt x="7451" y="8098"/>
                  <a:pt x="7451" y="8111"/>
                  <a:pt x="7451" y="8124"/>
                </a:cubicBezTo>
                <a:cubicBezTo>
                  <a:pt x="7600" y="8367"/>
                  <a:pt x="7600" y="8367"/>
                  <a:pt x="7600" y="8367"/>
                </a:cubicBezTo>
                <a:cubicBezTo>
                  <a:pt x="7600" y="8367"/>
                  <a:pt x="7600" y="8367"/>
                  <a:pt x="7600" y="8367"/>
                </a:cubicBezTo>
                <a:cubicBezTo>
                  <a:pt x="7600" y="8367"/>
                  <a:pt x="7600" y="8367"/>
                  <a:pt x="7600" y="8367"/>
                </a:cubicBezTo>
                <a:cubicBezTo>
                  <a:pt x="7596" y="8318"/>
                  <a:pt x="7596" y="8318"/>
                  <a:pt x="7596" y="8318"/>
                </a:cubicBezTo>
                <a:cubicBezTo>
                  <a:pt x="7596" y="8315"/>
                  <a:pt x="7596" y="8315"/>
                  <a:pt x="7596" y="8315"/>
                </a:cubicBezTo>
                <a:cubicBezTo>
                  <a:pt x="7596" y="8312"/>
                  <a:pt x="7596" y="8312"/>
                  <a:pt x="7596" y="8312"/>
                </a:cubicBezTo>
                <a:cubicBezTo>
                  <a:pt x="7454" y="8085"/>
                  <a:pt x="7454" y="8085"/>
                  <a:pt x="7454" y="8085"/>
                </a:cubicBezTo>
                <a:close/>
                <a:moveTo>
                  <a:pt x="7447" y="8134"/>
                </a:moveTo>
                <a:cubicBezTo>
                  <a:pt x="7447" y="8150"/>
                  <a:pt x="7447" y="8166"/>
                  <a:pt x="7447" y="8182"/>
                </a:cubicBezTo>
                <a:cubicBezTo>
                  <a:pt x="7603" y="8431"/>
                  <a:pt x="7603" y="8431"/>
                  <a:pt x="7603" y="8431"/>
                </a:cubicBezTo>
                <a:cubicBezTo>
                  <a:pt x="7603" y="8431"/>
                  <a:pt x="7603" y="8431"/>
                  <a:pt x="7603" y="8431"/>
                </a:cubicBezTo>
                <a:cubicBezTo>
                  <a:pt x="7603" y="8431"/>
                  <a:pt x="7603" y="8431"/>
                  <a:pt x="7603" y="8431"/>
                </a:cubicBezTo>
                <a:cubicBezTo>
                  <a:pt x="7600" y="8383"/>
                  <a:pt x="7600" y="8383"/>
                  <a:pt x="7600" y="8383"/>
                </a:cubicBezTo>
                <a:cubicBezTo>
                  <a:pt x="7600" y="8380"/>
                  <a:pt x="7600" y="8380"/>
                  <a:pt x="7600" y="8380"/>
                </a:cubicBezTo>
                <a:cubicBezTo>
                  <a:pt x="7600" y="8380"/>
                  <a:pt x="7600" y="8380"/>
                  <a:pt x="7600" y="8380"/>
                </a:cubicBezTo>
                <a:cubicBezTo>
                  <a:pt x="7447" y="8134"/>
                  <a:pt x="7447" y="8134"/>
                  <a:pt x="7447" y="8134"/>
                </a:cubicBezTo>
                <a:close/>
                <a:moveTo>
                  <a:pt x="7451" y="8195"/>
                </a:moveTo>
                <a:cubicBezTo>
                  <a:pt x="7451" y="8211"/>
                  <a:pt x="7451" y="8231"/>
                  <a:pt x="7454" y="8247"/>
                </a:cubicBezTo>
                <a:cubicBezTo>
                  <a:pt x="7606" y="8496"/>
                  <a:pt x="7606" y="8496"/>
                  <a:pt x="7606" y="8496"/>
                </a:cubicBezTo>
                <a:cubicBezTo>
                  <a:pt x="7606" y="8496"/>
                  <a:pt x="7606" y="8496"/>
                  <a:pt x="7606" y="8496"/>
                </a:cubicBezTo>
                <a:cubicBezTo>
                  <a:pt x="7606" y="8496"/>
                  <a:pt x="7606" y="8496"/>
                  <a:pt x="7606" y="8496"/>
                </a:cubicBezTo>
                <a:cubicBezTo>
                  <a:pt x="7603" y="8448"/>
                  <a:pt x="7603" y="8448"/>
                  <a:pt x="7603" y="8448"/>
                </a:cubicBezTo>
                <a:cubicBezTo>
                  <a:pt x="7603" y="8444"/>
                  <a:pt x="7603" y="8444"/>
                  <a:pt x="7603" y="8444"/>
                </a:cubicBezTo>
                <a:cubicBezTo>
                  <a:pt x="7603" y="8444"/>
                  <a:pt x="7603" y="8444"/>
                  <a:pt x="7603" y="8444"/>
                </a:cubicBezTo>
                <a:cubicBezTo>
                  <a:pt x="7451" y="8195"/>
                  <a:pt x="7451" y="8195"/>
                  <a:pt x="7451" y="8195"/>
                </a:cubicBezTo>
                <a:close/>
                <a:moveTo>
                  <a:pt x="7457" y="8263"/>
                </a:moveTo>
                <a:cubicBezTo>
                  <a:pt x="7457" y="8282"/>
                  <a:pt x="7464" y="8302"/>
                  <a:pt x="7467" y="8325"/>
                </a:cubicBezTo>
                <a:cubicBezTo>
                  <a:pt x="7609" y="8558"/>
                  <a:pt x="7609" y="8558"/>
                  <a:pt x="7609" y="8558"/>
                </a:cubicBezTo>
                <a:cubicBezTo>
                  <a:pt x="7612" y="8558"/>
                  <a:pt x="7612" y="8558"/>
                  <a:pt x="7612" y="8558"/>
                </a:cubicBezTo>
                <a:cubicBezTo>
                  <a:pt x="7609" y="8558"/>
                  <a:pt x="7609" y="8558"/>
                  <a:pt x="7609" y="8558"/>
                </a:cubicBezTo>
                <a:cubicBezTo>
                  <a:pt x="7609" y="8509"/>
                  <a:pt x="7609" y="8509"/>
                  <a:pt x="7609" y="8509"/>
                </a:cubicBezTo>
                <a:cubicBezTo>
                  <a:pt x="7609" y="8509"/>
                  <a:pt x="7609" y="8509"/>
                  <a:pt x="7609" y="8509"/>
                </a:cubicBezTo>
                <a:cubicBezTo>
                  <a:pt x="7606" y="8506"/>
                  <a:pt x="7606" y="8506"/>
                  <a:pt x="7606" y="8506"/>
                </a:cubicBezTo>
                <a:cubicBezTo>
                  <a:pt x="7457" y="8263"/>
                  <a:pt x="7457" y="8263"/>
                  <a:pt x="7457" y="8263"/>
                </a:cubicBezTo>
                <a:close/>
                <a:moveTo>
                  <a:pt x="7470" y="8341"/>
                </a:moveTo>
                <a:cubicBezTo>
                  <a:pt x="7473" y="8363"/>
                  <a:pt x="7480" y="8386"/>
                  <a:pt x="7486" y="8412"/>
                </a:cubicBezTo>
                <a:cubicBezTo>
                  <a:pt x="7612" y="8619"/>
                  <a:pt x="7612" y="8619"/>
                  <a:pt x="7612" y="8619"/>
                </a:cubicBezTo>
                <a:cubicBezTo>
                  <a:pt x="7616" y="8619"/>
                  <a:pt x="7616" y="8619"/>
                  <a:pt x="7616" y="8619"/>
                </a:cubicBezTo>
                <a:cubicBezTo>
                  <a:pt x="7616" y="8619"/>
                  <a:pt x="7616" y="8619"/>
                  <a:pt x="7616" y="8619"/>
                </a:cubicBezTo>
                <a:cubicBezTo>
                  <a:pt x="7612" y="8574"/>
                  <a:pt x="7612" y="8574"/>
                  <a:pt x="7612" y="8574"/>
                </a:cubicBezTo>
                <a:cubicBezTo>
                  <a:pt x="7612" y="8571"/>
                  <a:pt x="7612" y="8571"/>
                  <a:pt x="7612" y="8571"/>
                </a:cubicBezTo>
                <a:cubicBezTo>
                  <a:pt x="7609" y="8567"/>
                  <a:pt x="7609" y="8567"/>
                  <a:pt x="7609" y="8567"/>
                </a:cubicBezTo>
                <a:cubicBezTo>
                  <a:pt x="7470" y="8341"/>
                  <a:pt x="7470" y="8341"/>
                  <a:pt x="7470" y="8341"/>
                </a:cubicBezTo>
                <a:close/>
                <a:moveTo>
                  <a:pt x="7490" y="8428"/>
                </a:moveTo>
                <a:cubicBezTo>
                  <a:pt x="7496" y="8457"/>
                  <a:pt x="7506" y="8483"/>
                  <a:pt x="7515" y="8512"/>
                </a:cubicBezTo>
                <a:cubicBezTo>
                  <a:pt x="7619" y="8677"/>
                  <a:pt x="7619" y="8677"/>
                  <a:pt x="7619" y="8677"/>
                </a:cubicBezTo>
                <a:cubicBezTo>
                  <a:pt x="7619" y="8681"/>
                  <a:pt x="7619" y="8681"/>
                  <a:pt x="7619" y="8681"/>
                </a:cubicBezTo>
                <a:cubicBezTo>
                  <a:pt x="7619" y="8677"/>
                  <a:pt x="7619" y="8677"/>
                  <a:pt x="7619" y="8677"/>
                </a:cubicBezTo>
                <a:cubicBezTo>
                  <a:pt x="7616" y="8632"/>
                  <a:pt x="7616" y="8632"/>
                  <a:pt x="7616" y="8632"/>
                </a:cubicBezTo>
                <a:cubicBezTo>
                  <a:pt x="7616" y="8632"/>
                  <a:pt x="7616" y="8632"/>
                  <a:pt x="7616" y="8632"/>
                </a:cubicBezTo>
                <a:cubicBezTo>
                  <a:pt x="7616" y="8629"/>
                  <a:pt x="7616" y="8629"/>
                  <a:pt x="7616" y="8629"/>
                </a:cubicBezTo>
                <a:cubicBezTo>
                  <a:pt x="7490" y="8428"/>
                  <a:pt x="7490" y="8428"/>
                  <a:pt x="7490" y="8428"/>
                </a:cubicBezTo>
                <a:close/>
                <a:moveTo>
                  <a:pt x="7522" y="8535"/>
                </a:moveTo>
                <a:cubicBezTo>
                  <a:pt x="7535" y="8574"/>
                  <a:pt x="7551" y="8609"/>
                  <a:pt x="7564" y="8645"/>
                </a:cubicBezTo>
                <a:cubicBezTo>
                  <a:pt x="7622" y="8736"/>
                  <a:pt x="7622" y="8736"/>
                  <a:pt x="7622" y="8736"/>
                </a:cubicBezTo>
                <a:cubicBezTo>
                  <a:pt x="7622" y="8739"/>
                  <a:pt x="7622" y="8739"/>
                  <a:pt x="7622" y="8739"/>
                </a:cubicBezTo>
                <a:cubicBezTo>
                  <a:pt x="7622" y="8736"/>
                  <a:pt x="7622" y="8736"/>
                  <a:pt x="7622" y="8736"/>
                </a:cubicBezTo>
                <a:cubicBezTo>
                  <a:pt x="7619" y="8694"/>
                  <a:pt x="7619" y="8694"/>
                  <a:pt x="7619" y="8694"/>
                </a:cubicBezTo>
                <a:cubicBezTo>
                  <a:pt x="7619" y="8690"/>
                  <a:pt x="7619" y="8690"/>
                  <a:pt x="7619" y="8690"/>
                </a:cubicBezTo>
                <a:cubicBezTo>
                  <a:pt x="7619" y="8690"/>
                  <a:pt x="7619" y="8690"/>
                  <a:pt x="7619" y="8690"/>
                </a:cubicBezTo>
                <a:cubicBezTo>
                  <a:pt x="7522" y="8535"/>
                  <a:pt x="7522" y="8535"/>
                  <a:pt x="7522" y="8535"/>
                </a:cubicBezTo>
                <a:close/>
                <a:moveTo>
                  <a:pt x="7580" y="8681"/>
                </a:moveTo>
                <a:cubicBezTo>
                  <a:pt x="7596" y="8713"/>
                  <a:pt x="7609" y="8745"/>
                  <a:pt x="7625" y="8778"/>
                </a:cubicBezTo>
                <a:cubicBezTo>
                  <a:pt x="7622" y="8752"/>
                  <a:pt x="7622" y="8752"/>
                  <a:pt x="7622" y="8752"/>
                </a:cubicBezTo>
                <a:cubicBezTo>
                  <a:pt x="7622" y="8749"/>
                  <a:pt x="7622" y="8749"/>
                  <a:pt x="7622" y="8749"/>
                </a:cubicBezTo>
                <a:cubicBezTo>
                  <a:pt x="7622" y="8749"/>
                  <a:pt x="7622" y="8749"/>
                  <a:pt x="7622" y="8749"/>
                </a:cubicBezTo>
                <a:cubicBezTo>
                  <a:pt x="7580" y="8681"/>
                  <a:pt x="7580" y="8681"/>
                  <a:pt x="7580" y="8681"/>
                </a:cubicBezTo>
                <a:close/>
                <a:moveTo>
                  <a:pt x="7671" y="8881"/>
                </a:moveTo>
                <a:cubicBezTo>
                  <a:pt x="7680" y="8904"/>
                  <a:pt x="7680" y="8904"/>
                  <a:pt x="7680" y="8904"/>
                </a:cubicBezTo>
                <a:cubicBezTo>
                  <a:pt x="7680" y="8897"/>
                  <a:pt x="7680" y="8897"/>
                  <a:pt x="7680" y="8897"/>
                </a:cubicBezTo>
                <a:cubicBezTo>
                  <a:pt x="7680" y="8897"/>
                  <a:pt x="7680" y="8897"/>
                  <a:pt x="7680" y="8897"/>
                </a:cubicBezTo>
                <a:cubicBezTo>
                  <a:pt x="7680" y="8894"/>
                  <a:pt x="7680" y="8894"/>
                  <a:pt x="7680" y="8894"/>
                </a:cubicBezTo>
                <a:cubicBezTo>
                  <a:pt x="7671" y="8881"/>
                  <a:pt x="7671" y="8881"/>
                  <a:pt x="7671" y="8881"/>
                </a:cubicBezTo>
                <a:close/>
                <a:moveTo>
                  <a:pt x="7810" y="9176"/>
                </a:moveTo>
                <a:cubicBezTo>
                  <a:pt x="7820" y="9198"/>
                  <a:pt x="7833" y="9221"/>
                  <a:pt x="7842" y="9244"/>
                </a:cubicBezTo>
                <a:cubicBezTo>
                  <a:pt x="7842" y="9231"/>
                  <a:pt x="7842" y="9231"/>
                  <a:pt x="7842" y="9231"/>
                </a:cubicBezTo>
                <a:cubicBezTo>
                  <a:pt x="7842" y="9228"/>
                  <a:pt x="7842" y="9228"/>
                  <a:pt x="7842" y="9228"/>
                </a:cubicBezTo>
                <a:cubicBezTo>
                  <a:pt x="7842" y="9228"/>
                  <a:pt x="7842" y="9228"/>
                  <a:pt x="7842" y="9228"/>
                </a:cubicBezTo>
                <a:cubicBezTo>
                  <a:pt x="7810" y="9176"/>
                  <a:pt x="7810" y="9176"/>
                  <a:pt x="7810" y="9176"/>
                </a:cubicBezTo>
                <a:cubicBezTo>
                  <a:pt x="7810" y="9176"/>
                  <a:pt x="7810" y="9176"/>
                  <a:pt x="7810" y="9176"/>
                </a:cubicBezTo>
                <a:cubicBezTo>
                  <a:pt x="7810" y="9176"/>
                  <a:pt x="7810" y="9176"/>
                  <a:pt x="7810" y="9176"/>
                </a:cubicBezTo>
                <a:close/>
                <a:moveTo>
                  <a:pt x="7849" y="9257"/>
                </a:moveTo>
                <a:cubicBezTo>
                  <a:pt x="7862" y="9279"/>
                  <a:pt x="7871" y="9302"/>
                  <a:pt x="7881" y="9321"/>
                </a:cubicBezTo>
                <a:cubicBezTo>
                  <a:pt x="7881" y="9292"/>
                  <a:pt x="7881" y="9292"/>
                  <a:pt x="7881" y="9292"/>
                </a:cubicBezTo>
                <a:cubicBezTo>
                  <a:pt x="7881" y="9292"/>
                  <a:pt x="7881" y="9292"/>
                  <a:pt x="7881" y="9292"/>
                </a:cubicBezTo>
                <a:cubicBezTo>
                  <a:pt x="7881" y="9289"/>
                  <a:pt x="7881" y="9289"/>
                  <a:pt x="7881" y="9289"/>
                </a:cubicBezTo>
                <a:cubicBezTo>
                  <a:pt x="7849" y="9240"/>
                  <a:pt x="7849" y="9240"/>
                  <a:pt x="7849" y="9240"/>
                </a:cubicBezTo>
                <a:cubicBezTo>
                  <a:pt x="7849" y="9237"/>
                  <a:pt x="7849" y="9237"/>
                  <a:pt x="7849" y="9237"/>
                </a:cubicBezTo>
                <a:cubicBezTo>
                  <a:pt x="7849" y="9240"/>
                  <a:pt x="7849" y="9240"/>
                  <a:pt x="7849" y="9240"/>
                </a:cubicBezTo>
                <a:cubicBezTo>
                  <a:pt x="7849" y="9257"/>
                  <a:pt x="7849" y="9257"/>
                  <a:pt x="7849" y="9257"/>
                </a:cubicBezTo>
                <a:close/>
                <a:moveTo>
                  <a:pt x="7888" y="9334"/>
                </a:moveTo>
                <a:cubicBezTo>
                  <a:pt x="7901" y="9357"/>
                  <a:pt x="7910" y="9376"/>
                  <a:pt x="7920" y="9399"/>
                </a:cubicBezTo>
                <a:cubicBezTo>
                  <a:pt x="7920" y="9357"/>
                  <a:pt x="7920" y="9357"/>
                  <a:pt x="7920" y="9357"/>
                </a:cubicBezTo>
                <a:cubicBezTo>
                  <a:pt x="7920" y="9354"/>
                  <a:pt x="7920" y="9354"/>
                  <a:pt x="7920" y="9354"/>
                </a:cubicBezTo>
                <a:cubicBezTo>
                  <a:pt x="7920" y="9354"/>
                  <a:pt x="7920" y="9354"/>
                  <a:pt x="7920" y="9354"/>
                </a:cubicBezTo>
                <a:cubicBezTo>
                  <a:pt x="7891" y="9305"/>
                  <a:pt x="7891" y="9305"/>
                  <a:pt x="7891" y="9305"/>
                </a:cubicBezTo>
                <a:cubicBezTo>
                  <a:pt x="7888" y="9302"/>
                  <a:pt x="7888" y="9302"/>
                  <a:pt x="7888" y="9302"/>
                </a:cubicBezTo>
                <a:cubicBezTo>
                  <a:pt x="7888" y="9302"/>
                  <a:pt x="7888" y="9302"/>
                  <a:pt x="7888" y="9302"/>
                </a:cubicBezTo>
                <a:cubicBezTo>
                  <a:pt x="7888" y="9334"/>
                  <a:pt x="7888" y="9334"/>
                  <a:pt x="7888" y="9334"/>
                </a:cubicBezTo>
                <a:close/>
                <a:moveTo>
                  <a:pt x="7926" y="9409"/>
                </a:moveTo>
                <a:cubicBezTo>
                  <a:pt x="7939" y="9431"/>
                  <a:pt x="7949" y="9451"/>
                  <a:pt x="7962" y="9470"/>
                </a:cubicBezTo>
                <a:cubicBezTo>
                  <a:pt x="7959" y="9422"/>
                  <a:pt x="7959" y="9422"/>
                  <a:pt x="7959" y="9422"/>
                </a:cubicBezTo>
                <a:cubicBezTo>
                  <a:pt x="7959" y="9419"/>
                  <a:pt x="7959" y="9419"/>
                  <a:pt x="7959" y="9419"/>
                </a:cubicBezTo>
                <a:cubicBezTo>
                  <a:pt x="7959" y="9419"/>
                  <a:pt x="7959" y="9419"/>
                  <a:pt x="7959" y="9419"/>
                </a:cubicBezTo>
                <a:cubicBezTo>
                  <a:pt x="7930" y="9367"/>
                  <a:pt x="7930" y="9367"/>
                  <a:pt x="7930" y="9367"/>
                </a:cubicBezTo>
                <a:cubicBezTo>
                  <a:pt x="7926" y="9367"/>
                  <a:pt x="7926" y="9367"/>
                  <a:pt x="7926" y="9367"/>
                </a:cubicBezTo>
                <a:cubicBezTo>
                  <a:pt x="7926" y="9367"/>
                  <a:pt x="7926" y="9367"/>
                  <a:pt x="7926" y="9367"/>
                </a:cubicBezTo>
                <a:cubicBezTo>
                  <a:pt x="7926" y="9409"/>
                  <a:pt x="7926" y="9409"/>
                  <a:pt x="7926" y="9409"/>
                </a:cubicBezTo>
                <a:close/>
                <a:moveTo>
                  <a:pt x="7965" y="9483"/>
                </a:moveTo>
                <a:cubicBezTo>
                  <a:pt x="7978" y="9503"/>
                  <a:pt x="7988" y="9522"/>
                  <a:pt x="8001" y="9542"/>
                </a:cubicBezTo>
                <a:cubicBezTo>
                  <a:pt x="8001" y="9483"/>
                  <a:pt x="8001" y="9483"/>
                  <a:pt x="8001" y="9483"/>
                </a:cubicBezTo>
                <a:cubicBezTo>
                  <a:pt x="8001" y="9483"/>
                  <a:pt x="8001" y="9483"/>
                  <a:pt x="8001" y="9483"/>
                </a:cubicBezTo>
                <a:cubicBezTo>
                  <a:pt x="7998" y="9480"/>
                  <a:pt x="7998" y="9480"/>
                  <a:pt x="7998" y="9480"/>
                </a:cubicBezTo>
                <a:cubicBezTo>
                  <a:pt x="7969" y="9431"/>
                  <a:pt x="7969" y="9431"/>
                  <a:pt x="7969" y="9431"/>
                </a:cubicBezTo>
                <a:cubicBezTo>
                  <a:pt x="7965" y="9428"/>
                  <a:pt x="7965" y="9428"/>
                  <a:pt x="7965" y="9428"/>
                </a:cubicBezTo>
                <a:cubicBezTo>
                  <a:pt x="7965" y="9431"/>
                  <a:pt x="7965" y="9431"/>
                  <a:pt x="7965" y="9431"/>
                </a:cubicBezTo>
                <a:cubicBezTo>
                  <a:pt x="7965" y="9483"/>
                  <a:pt x="7965" y="9483"/>
                  <a:pt x="7965" y="9483"/>
                </a:cubicBezTo>
                <a:close/>
                <a:moveTo>
                  <a:pt x="8004" y="9551"/>
                </a:moveTo>
                <a:cubicBezTo>
                  <a:pt x="8017" y="9571"/>
                  <a:pt x="8027" y="9590"/>
                  <a:pt x="8037" y="9606"/>
                </a:cubicBezTo>
                <a:cubicBezTo>
                  <a:pt x="8040" y="9548"/>
                  <a:pt x="8040" y="9548"/>
                  <a:pt x="8040" y="9548"/>
                </a:cubicBezTo>
                <a:cubicBezTo>
                  <a:pt x="8040" y="9545"/>
                  <a:pt x="8040" y="9545"/>
                  <a:pt x="8040" y="9545"/>
                </a:cubicBezTo>
                <a:cubicBezTo>
                  <a:pt x="8037" y="9545"/>
                  <a:pt x="8037" y="9545"/>
                  <a:pt x="8037" y="9545"/>
                </a:cubicBezTo>
                <a:cubicBezTo>
                  <a:pt x="8007" y="9493"/>
                  <a:pt x="8007" y="9493"/>
                  <a:pt x="8007" y="9493"/>
                </a:cubicBezTo>
                <a:cubicBezTo>
                  <a:pt x="8004" y="9493"/>
                  <a:pt x="8004" y="9493"/>
                  <a:pt x="8004" y="9493"/>
                </a:cubicBezTo>
                <a:cubicBezTo>
                  <a:pt x="8004" y="9493"/>
                  <a:pt x="8004" y="9493"/>
                  <a:pt x="8004" y="9493"/>
                </a:cubicBezTo>
                <a:cubicBezTo>
                  <a:pt x="8004" y="9551"/>
                  <a:pt x="8004" y="9551"/>
                  <a:pt x="8004" y="9551"/>
                </a:cubicBezTo>
                <a:close/>
                <a:moveTo>
                  <a:pt x="8043" y="9616"/>
                </a:moveTo>
                <a:cubicBezTo>
                  <a:pt x="8056" y="9635"/>
                  <a:pt x="8066" y="9652"/>
                  <a:pt x="8079" y="9671"/>
                </a:cubicBezTo>
                <a:cubicBezTo>
                  <a:pt x="8079" y="9609"/>
                  <a:pt x="8079" y="9609"/>
                  <a:pt x="8079" y="9609"/>
                </a:cubicBezTo>
                <a:cubicBezTo>
                  <a:pt x="8079" y="9609"/>
                  <a:pt x="8079" y="9609"/>
                  <a:pt x="8079" y="9609"/>
                </a:cubicBezTo>
                <a:cubicBezTo>
                  <a:pt x="8075" y="9606"/>
                  <a:pt x="8075" y="9606"/>
                  <a:pt x="8075" y="9606"/>
                </a:cubicBezTo>
                <a:cubicBezTo>
                  <a:pt x="8046" y="9558"/>
                  <a:pt x="8046" y="9558"/>
                  <a:pt x="8046" y="9558"/>
                </a:cubicBezTo>
                <a:cubicBezTo>
                  <a:pt x="8046" y="9554"/>
                  <a:pt x="8046" y="9554"/>
                  <a:pt x="8046" y="9554"/>
                </a:cubicBezTo>
                <a:cubicBezTo>
                  <a:pt x="8046" y="9558"/>
                  <a:pt x="8046" y="9558"/>
                  <a:pt x="8046" y="9558"/>
                </a:cubicBezTo>
                <a:cubicBezTo>
                  <a:pt x="8043" y="9616"/>
                  <a:pt x="8043" y="9616"/>
                  <a:pt x="8043" y="9616"/>
                </a:cubicBezTo>
                <a:close/>
                <a:moveTo>
                  <a:pt x="8082" y="9681"/>
                </a:moveTo>
                <a:cubicBezTo>
                  <a:pt x="8095" y="9697"/>
                  <a:pt x="8105" y="9713"/>
                  <a:pt x="8114" y="9729"/>
                </a:cubicBezTo>
                <a:cubicBezTo>
                  <a:pt x="8117" y="9674"/>
                  <a:pt x="8117" y="9674"/>
                  <a:pt x="8117" y="9674"/>
                </a:cubicBezTo>
                <a:cubicBezTo>
                  <a:pt x="8117" y="9671"/>
                  <a:pt x="8117" y="9671"/>
                  <a:pt x="8117" y="9671"/>
                </a:cubicBezTo>
                <a:cubicBezTo>
                  <a:pt x="8117" y="9671"/>
                  <a:pt x="8117" y="9671"/>
                  <a:pt x="8117" y="9671"/>
                </a:cubicBezTo>
                <a:cubicBezTo>
                  <a:pt x="8085" y="9619"/>
                  <a:pt x="8085" y="9619"/>
                  <a:pt x="8085" y="9619"/>
                </a:cubicBezTo>
                <a:cubicBezTo>
                  <a:pt x="8085" y="9619"/>
                  <a:pt x="8085" y="9619"/>
                  <a:pt x="8085" y="9619"/>
                </a:cubicBezTo>
                <a:cubicBezTo>
                  <a:pt x="8085" y="9619"/>
                  <a:pt x="8085" y="9619"/>
                  <a:pt x="8085" y="9619"/>
                </a:cubicBezTo>
                <a:cubicBezTo>
                  <a:pt x="8082" y="9681"/>
                  <a:pt x="8082" y="9681"/>
                  <a:pt x="8082" y="9681"/>
                </a:cubicBezTo>
                <a:close/>
                <a:moveTo>
                  <a:pt x="8121" y="9739"/>
                </a:moveTo>
                <a:cubicBezTo>
                  <a:pt x="8134" y="9755"/>
                  <a:pt x="8143" y="9768"/>
                  <a:pt x="8153" y="9784"/>
                </a:cubicBezTo>
                <a:cubicBezTo>
                  <a:pt x="8156" y="9736"/>
                  <a:pt x="8156" y="9736"/>
                  <a:pt x="8156" y="9736"/>
                </a:cubicBezTo>
                <a:cubicBezTo>
                  <a:pt x="8156" y="9736"/>
                  <a:pt x="8156" y="9736"/>
                  <a:pt x="8156" y="9736"/>
                </a:cubicBezTo>
                <a:cubicBezTo>
                  <a:pt x="8156" y="9732"/>
                  <a:pt x="8156" y="9732"/>
                  <a:pt x="8156" y="9732"/>
                </a:cubicBezTo>
                <a:cubicBezTo>
                  <a:pt x="8124" y="9684"/>
                  <a:pt x="8124" y="9684"/>
                  <a:pt x="8124" y="9684"/>
                </a:cubicBezTo>
                <a:cubicBezTo>
                  <a:pt x="8124" y="9684"/>
                  <a:pt x="8124" y="9684"/>
                  <a:pt x="8124" y="9684"/>
                </a:cubicBezTo>
                <a:cubicBezTo>
                  <a:pt x="8124" y="9684"/>
                  <a:pt x="8124" y="9684"/>
                  <a:pt x="8124" y="9684"/>
                </a:cubicBezTo>
                <a:cubicBezTo>
                  <a:pt x="8121" y="9739"/>
                  <a:pt x="8121" y="9739"/>
                  <a:pt x="8121" y="9739"/>
                </a:cubicBezTo>
                <a:close/>
                <a:moveTo>
                  <a:pt x="8159" y="9794"/>
                </a:moveTo>
                <a:cubicBezTo>
                  <a:pt x="8172" y="9807"/>
                  <a:pt x="8182" y="9823"/>
                  <a:pt x="8195" y="9836"/>
                </a:cubicBezTo>
                <a:cubicBezTo>
                  <a:pt x="8195" y="9800"/>
                  <a:pt x="8195" y="9800"/>
                  <a:pt x="8195" y="9800"/>
                </a:cubicBezTo>
                <a:cubicBezTo>
                  <a:pt x="8195" y="9797"/>
                  <a:pt x="8195" y="9797"/>
                  <a:pt x="8195" y="9797"/>
                </a:cubicBezTo>
                <a:cubicBezTo>
                  <a:pt x="8195" y="9797"/>
                  <a:pt x="8195" y="9797"/>
                  <a:pt x="8195" y="9797"/>
                </a:cubicBezTo>
                <a:cubicBezTo>
                  <a:pt x="8163" y="9749"/>
                  <a:pt x="8163" y="9749"/>
                  <a:pt x="8163" y="9749"/>
                </a:cubicBezTo>
                <a:cubicBezTo>
                  <a:pt x="8163" y="9745"/>
                  <a:pt x="8163" y="9745"/>
                  <a:pt x="8163" y="9745"/>
                </a:cubicBezTo>
                <a:cubicBezTo>
                  <a:pt x="8163" y="9745"/>
                  <a:pt x="8163" y="9745"/>
                  <a:pt x="8163" y="9745"/>
                </a:cubicBezTo>
                <a:cubicBezTo>
                  <a:pt x="8159" y="9794"/>
                  <a:pt x="8159" y="9794"/>
                  <a:pt x="8159" y="9794"/>
                </a:cubicBezTo>
                <a:close/>
                <a:moveTo>
                  <a:pt x="8198" y="9843"/>
                </a:moveTo>
                <a:cubicBezTo>
                  <a:pt x="8205" y="9849"/>
                  <a:pt x="8205" y="9849"/>
                  <a:pt x="8205" y="9849"/>
                </a:cubicBezTo>
                <a:cubicBezTo>
                  <a:pt x="8215" y="9859"/>
                  <a:pt x="8224" y="9872"/>
                  <a:pt x="8234" y="9881"/>
                </a:cubicBezTo>
                <a:cubicBezTo>
                  <a:pt x="8234" y="9862"/>
                  <a:pt x="8234" y="9862"/>
                  <a:pt x="8234" y="9862"/>
                </a:cubicBezTo>
                <a:cubicBezTo>
                  <a:pt x="8234" y="9862"/>
                  <a:pt x="8234" y="9862"/>
                  <a:pt x="8234" y="9862"/>
                </a:cubicBezTo>
                <a:cubicBezTo>
                  <a:pt x="8234" y="9859"/>
                  <a:pt x="8234" y="9859"/>
                  <a:pt x="8234" y="9859"/>
                </a:cubicBezTo>
                <a:cubicBezTo>
                  <a:pt x="8202" y="9810"/>
                  <a:pt x="8202" y="9810"/>
                  <a:pt x="8202" y="9810"/>
                </a:cubicBezTo>
                <a:cubicBezTo>
                  <a:pt x="8202" y="9810"/>
                  <a:pt x="8202" y="9810"/>
                  <a:pt x="8202" y="9810"/>
                </a:cubicBezTo>
                <a:cubicBezTo>
                  <a:pt x="8202" y="9810"/>
                  <a:pt x="8202" y="9810"/>
                  <a:pt x="8202" y="9810"/>
                </a:cubicBezTo>
                <a:cubicBezTo>
                  <a:pt x="8198" y="9843"/>
                  <a:pt x="8198" y="9843"/>
                  <a:pt x="8198" y="9843"/>
                </a:cubicBezTo>
                <a:close/>
                <a:moveTo>
                  <a:pt x="8240" y="9888"/>
                </a:moveTo>
                <a:cubicBezTo>
                  <a:pt x="8250" y="9901"/>
                  <a:pt x="8263" y="9914"/>
                  <a:pt x="8273" y="9927"/>
                </a:cubicBezTo>
                <a:cubicBezTo>
                  <a:pt x="8273" y="9923"/>
                  <a:pt x="8273" y="9923"/>
                  <a:pt x="8273" y="9923"/>
                </a:cubicBezTo>
                <a:cubicBezTo>
                  <a:pt x="8273" y="9923"/>
                  <a:pt x="8273" y="9923"/>
                  <a:pt x="8273" y="9923"/>
                </a:cubicBezTo>
                <a:cubicBezTo>
                  <a:pt x="8240" y="9875"/>
                  <a:pt x="8240" y="9875"/>
                  <a:pt x="8240" y="9875"/>
                </a:cubicBezTo>
                <a:cubicBezTo>
                  <a:pt x="8240" y="9872"/>
                  <a:pt x="8240" y="9872"/>
                  <a:pt x="8240" y="9872"/>
                </a:cubicBezTo>
                <a:cubicBezTo>
                  <a:pt x="8240" y="9875"/>
                  <a:pt x="8240" y="9875"/>
                  <a:pt x="8240" y="9875"/>
                </a:cubicBezTo>
                <a:cubicBezTo>
                  <a:pt x="8240" y="9888"/>
                  <a:pt x="8240" y="9888"/>
                  <a:pt x="8240" y="9888"/>
                </a:cubicBezTo>
                <a:close/>
                <a:moveTo>
                  <a:pt x="8412" y="10043"/>
                </a:moveTo>
                <a:cubicBezTo>
                  <a:pt x="8418" y="10046"/>
                  <a:pt x="8422" y="10046"/>
                  <a:pt x="8425" y="10050"/>
                </a:cubicBezTo>
                <a:cubicBezTo>
                  <a:pt x="8415" y="10030"/>
                  <a:pt x="8415" y="10030"/>
                  <a:pt x="8415" y="10030"/>
                </a:cubicBezTo>
                <a:cubicBezTo>
                  <a:pt x="8415" y="10030"/>
                  <a:pt x="8415" y="10030"/>
                  <a:pt x="8415" y="10030"/>
                </a:cubicBezTo>
                <a:cubicBezTo>
                  <a:pt x="8415" y="10030"/>
                  <a:pt x="8415" y="10030"/>
                  <a:pt x="8415" y="10030"/>
                </a:cubicBezTo>
                <a:cubicBezTo>
                  <a:pt x="8412" y="10043"/>
                  <a:pt x="8412" y="10043"/>
                  <a:pt x="8412" y="10043"/>
                </a:cubicBezTo>
                <a:close/>
                <a:moveTo>
                  <a:pt x="8435" y="10056"/>
                </a:moveTo>
                <a:cubicBezTo>
                  <a:pt x="8448" y="10063"/>
                  <a:pt x="8461" y="10066"/>
                  <a:pt x="8470" y="10069"/>
                </a:cubicBezTo>
                <a:cubicBezTo>
                  <a:pt x="8418" y="9985"/>
                  <a:pt x="8418" y="9985"/>
                  <a:pt x="8418" y="9985"/>
                </a:cubicBezTo>
                <a:cubicBezTo>
                  <a:pt x="8418" y="9985"/>
                  <a:pt x="8418" y="9985"/>
                  <a:pt x="8418" y="9985"/>
                </a:cubicBezTo>
                <a:cubicBezTo>
                  <a:pt x="8418" y="9985"/>
                  <a:pt x="8418" y="9985"/>
                  <a:pt x="8418" y="9985"/>
                </a:cubicBezTo>
                <a:cubicBezTo>
                  <a:pt x="8415" y="10021"/>
                  <a:pt x="8415" y="10021"/>
                  <a:pt x="8415" y="10021"/>
                </a:cubicBezTo>
                <a:cubicBezTo>
                  <a:pt x="8415" y="10021"/>
                  <a:pt x="8415" y="10021"/>
                  <a:pt x="8415" y="10021"/>
                </a:cubicBezTo>
                <a:cubicBezTo>
                  <a:pt x="8415" y="10024"/>
                  <a:pt x="8415" y="10024"/>
                  <a:pt x="8415" y="10024"/>
                </a:cubicBezTo>
                <a:cubicBezTo>
                  <a:pt x="8435" y="10056"/>
                  <a:pt x="8435" y="10056"/>
                  <a:pt x="8435" y="10056"/>
                </a:cubicBezTo>
                <a:close/>
                <a:moveTo>
                  <a:pt x="8480" y="10072"/>
                </a:moveTo>
                <a:cubicBezTo>
                  <a:pt x="8490" y="10076"/>
                  <a:pt x="8499" y="10076"/>
                  <a:pt x="8509" y="10079"/>
                </a:cubicBezTo>
                <a:cubicBezTo>
                  <a:pt x="8422" y="9940"/>
                  <a:pt x="8422" y="9940"/>
                  <a:pt x="8422" y="9940"/>
                </a:cubicBezTo>
                <a:cubicBezTo>
                  <a:pt x="8422" y="9936"/>
                  <a:pt x="8422" y="9936"/>
                  <a:pt x="8422" y="9936"/>
                </a:cubicBezTo>
                <a:cubicBezTo>
                  <a:pt x="8422" y="9936"/>
                  <a:pt x="8422" y="9936"/>
                  <a:pt x="8422" y="9936"/>
                </a:cubicBezTo>
                <a:cubicBezTo>
                  <a:pt x="8418" y="9975"/>
                  <a:pt x="8418" y="9975"/>
                  <a:pt x="8418" y="9975"/>
                </a:cubicBezTo>
                <a:cubicBezTo>
                  <a:pt x="8418" y="9975"/>
                  <a:pt x="8418" y="9975"/>
                  <a:pt x="8418" y="9975"/>
                </a:cubicBezTo>
                <a:cubicBezTo>
                  <a:pt x="8418" y="9975"/>
                  <a:pt x="8418" y="9975"/>
                  <a:pt x="8418" y="9975"/>
                </a:cubicBezTo>
                <a:cubicBezTo>
                  <a:pt x="8480" y="10072"/>
                  <a:pt x="8480" y="10072"/>
                  <a:pt x="8480" y="10072"/>
                </a:cubicBezTo>
                <a:close/>
                <a:moveTo>
                  <a:pt x="8516" y="10079"/>
                </a:moveTo>
                <a:cubicBezTo>
                  <a:pt x="8525" y="10079"/>
                  <a:pt x="8532" y="10076"/>
                  <a:pt x="8541" y="10072"/>
                </a:cubicBezTo>
                <a:cubicBezTo>
                  <a:pt x="8428" y="9891"/>
                  <a:pt x="8428" y="9891"/>
                  <a:pt x="8428" y="9891"/>
                </a:cubicBezTo>
                <a:cubicBezTo>
                  <a:pt x="8425" y="9888"/>
                  <a:pt x="8425" y="9888"/>
                  <a:pt x="8425" y="9888"/>
                </a:cubicBezTo>
                <a:cubicBezTo>
                  <a:pt x="8425" y="9891"/>
                  <a:pt x="8425" y="9891"/>
                  <a:pt x="8425" y="9891"/>
                </a:cubicBezTo>
                <a:cubicBezTo>
                  <a:pt x="8422" y="9927"/>
                  <a:pt x="8422" y="9927"/>
                  <a:pt x="8422" y="9927"/>
                </a:cubicBezTo>
                <a:cubicBezTo>
                  <a:pt x="8422" y="9927"/>
                  <a:pt x="8422" y="9927"/>
                  <a:pt x="8422" y="9927"/>
                </a:cubicBezTo>
                <a:cubicBezTo>
                  <a:pt x="8425" y="9930"/>
                  <a:pt x="8425" y="9930"/>
                  <a:pt x="8425" y="9930"/>
                </a:cubicBezTo>
                <a:cubicBezTo>
                  <a:pt x="8516" y="10079"/>
                  <a:pt x="8516" y="10079"/>
                  <a:pt x="8516" y="10079"/>
                </a:cubicBezTo>
                <a:close/>
                <a:moveTo>
                  <a:pt x="8545" y="10072"/>
                </a:moveTo>
                <a:cubicBezTo>
                  <a:pt x="8548" y="10069"/>
                  <a:pt x="8551" y="10069"/>
                  <a:pt x="8551" y="10066"/>
                </a:cubicBezTo>
                <a:cubicBezTo>
                  <a:pt x="8558" y="10063"/>
                  <a:pt x="8561" y="10059"/>
                  <a:pt x="8564" y="10053"/>
                </a:cubicBezTo>
                <a:cubicBezTo>
                  <a:pt x="8431" y="9843"/>
                  <a:pt x="8431" y="9843"/>
                  <a:pt x="8431" y="9843"/>
                </a:cubicBezTo>
                <a:cubicBezTo>
                  <a:pt x="8431" y="9839"/>
                  <a:pt x="8431" y="9839"/>
                  <a:pt x="8431" y="9839"/>
                </a:cubicBezTo>
                <a:cubicBezTo>
                  <a:pt x="8431" y="9839"/>
                  <a:pt x="8431" y="9839"/>
                  <a:pt x="8431" y="9839"/>
                </a:cubicBezTo>
                <a:cubicBezTo>
                  <a:pt x="8428" y="9878"/>
                  <a:pt x="8428" y="9878"/>
                  <a:pt x="8428" y="9878"/>
                </a:cubicBezTo>
                <a:cubicBezTo>
                  <a:pt x="8428" y="9878"/>
                  <a:pt x="8428" y="9878"/>
                  <a:pt x="8428" y="9878"/>
                </a:cubicBezTo>
                <a:cubicBezTo>
                  <a:pt x="8428" y="9881"/>
                  <a:pt x="8428" y="9881"/>
                  <a:pt x="8428" y="9881"/>
                </a:cubicBezTo>
                <a:cubicBezTo>
                  <a:pt x="8545" y="10072"/>
                  <a:pt x="8545" y="10072"/>
                  <a:pt x="8545" y="10072"/>
                </a:cubicBezTo>
                <a:close/>
                <a:moveTo>
                  <a:pt x="8567" y="10050"/>
                </a:moveTo>
                <a:cubicBezTo>
                  <a:pt x="8571" y="10040"/>
                  <a:pt x="8574" y="10027"/>
                  <a:pt x="8574" y="10014"/>
                </a:cubicBezTo>
                <a:cubicBezTo>
                  <a:pt x="8435" y="9791"/>
                  <a:pt x="8435" y="9791"/>
                  <a:pt x="8435" y="9791"/>
                </a:cubicBezTo>
                <a:cubicBezTo>
                  <a:pt x="8435" y="9791"/>
                  <a:pt x="8435" y="9791"/>
                  <a:pt x="8435" y="9791"/>
                </a:cubicBezTo>
                <a:cubicBezTo>
                  <a:pt x="8435" y="9791"/>
                  <a:pt x="8435" y="9791"/>
                  <a:pt x="8435" y="9791"/>
                </a:cubicBezTo>
                <a:cubicBezTo>
                  <a:pt x="8431" y="9830"/>
                  <a:pt x="8431" y="9830"/>
                  <a:pt x="8431" y="9830"/>
                </a:cubicBezTo>
                <a:cubicBezTo>
                  <a:pt x="8431" y="9830"/>
                  <a:pt x="8431" y="9830"/>
                  <a:pt x="8431" y="9830"/>
                </a:cubicBezTo>
                <a:cubicBezTo>
                  <a:pt x="8431" y="9833"/>
                  <a:pt x="8431" y="9833"/>
                  <a:pt x="8431" y="9833"/>
                </a:cubicBezTo>
                <a:cubicBezTo>
                  <a:pt x="8567" y="10050"/>
                  <a:pt x="8567" y="10050"/>
                  <a:pt x="8567" y="10050"/>
                </a:cubicBezTo>
                <a:close/>
                <a:moveTo>
                  <a:pt x="8574" y="10004"/>
                </a:moveTo>
                <a:cubicBezTo>
                  <a:pt x="8577" y="9991"/>
                  <a:pt x="8574" y="9975"/>
                  <a:pt x="8574" y="9956"/>
                </a:cubicBezTo>
                <a:cubicBezTo>
                  <a:pt x="8441" y="9739"/>
                  <a:pt x="8441" y="9739"/>
                  <a:pt x="8441" y="9739"/>
                </a:cubicBezTo>
                <a:cubicBezTo>
                  <a:pt x="8438" y="9739"/>
                  <a:pt x="8438" y="9739"/>
                  <a:pt x="8438" y="9739"/>
                </a:cubicBezTo>
                <a:cubicBezTo>
                  <a:pt x="8438" y="9739"/>
                  <a:pt x="8438" y="9739"/>
                  <a:pt x="8438" y="9739"/>
                </a:cubicBezTo>
                <a:cubicBezTo>
                  <a:pt x="8435" y="9778"/>
                  <a:pt x="8435" y="9778"/>
                  <a:pt x="8435" y="9778"/>
                </a:cubicBezTo>
                <a:cubicBezTo>
                  <a:pt x="8435" y="9781"/>
                  <a:pt x="8435" y="9781"/>
                  <a:pt x="8435" y="9781"/>
                </a:cubicBezTo>
                <a:cubicBezTo>
                  <a:pt x="8438" y="9781"/>
                  <a:pt x="8438" y="9781"/>
                  <a:pt x="8438" y="9781"/>
                </a:cubicBezTo>
                <a:cubicBezTo>
                  <a:pt x="8574" y="10004"/>
                  <a:pt x="8574" y="10004"/>
                  <a:pt x="8574" y="10004"/>
                </a:cubicBezTo>
                <a:close/>
                <a:moveTo>
                  <a:pt x="8571" y="9943"/>
                </a:moveTo>
                <a:cubicBezTo>
                  <a:pt x="8571" y="9920"/>
                  <a:pt x="8564" y="9898"/>
                  <a:pt x="8561" y="9875"/>
                </a:cubicBezTo>
                <a:cubicBezTo>
                  <a:pt x="8444" y="9687"/>
                  <a:pt x="8444" y="9687"/>
                  <a:pt x="8444" y="9687"/>
                </a:cubicBezTo>
                <a:cubicBezTo>
                  <a:pt x="8444" y="9687"/>
                  <a:pt x="8444" y="9687"/>
                  <a:pt x="8444" y="9687"/>
                </a:cubicBezTo>
                <a:cubicBezTo>
                  <a:pt x="8444" y="9687"/>
                  <a:pt x="8444" y="9687"/>
                  <a:pt x="8444" y="9687"/>
                </a:cubicBezTo>
                <a:cubicBezTo>
                  <a:pt x="8441" y="9726"/>
                  <a:pt x="8441" y="9726"/>
                  <a:pt x="8441" y="9726"/>
                </a:cubicBezTo>
                <a:cubicBezTo>
                  <a:pt x="8441" y="9729"/>
                  <a:pt x="8441" y="9729"/>
                  <a:pt x="8441" y="9729"/>
                </a:cubicBezTo>
                <a:cubicBezTo>
                  <a:pt x="8441" y="9729"/>
                  <a:pt x="8441" y="9729"/>
                  <a:pt x="8441" y="9729"/>
                </a:cubicBezTo>
                <a:cubicBezTo>
                  <a:pt x="8571" y="9943"/>
                  <a:pt x="8571" y="9943"/>
                  <a:pt x="8571" y="9943"/>
                </a:cubicBezTo>
                <a:close/>
                <a:moveTo>
                  <a:pt x="8558" y="9859"/>
                </a:moveTo>
                <a:cubicBezTo>
                  <a:pt x="8551" y="9833"/>
                  <a:pt x="8545" y="9804"/>
                  <a:pt x="8535" y="9775"/>
                </a:cubicBezTo>
                <a:cubicBezTo>
                  <a:pt x="8448" y="9635"/>
                  <a:pt x="8448" y="9635"/>
                  <a:pt x="8448" y="9635"/>
                </a:cubicBezTo>
                <a:cubicBezTo>
                  <a:pt x="8448" y="9632"/>
                  <a:pt x="8448" y="9632"/>
                  <a:pt x="8448" y="9632"/>
                </a:cubicBezTo>
                <a:cubicBezTo>
                  <a:pt x="8448" y="9635"/>
                  <a:pt x="8448" y="9635"/>
                  <a:pt x="8448" y="9635"/>
                </a:cubicBezTo>
                <a:cubicBezTo>
                  <a:pt x="8444" y="9674"/>
                  <a:pt x="8444" y="9674"/>
                  <a:pt x="8444" y="9674"/>
                </a:cubicBezTo>
                <a:cubicBezTo>
                  <a:pt x="8444" y="9677"/>
                  <a:pt x="8444" y="9677"/>
                  <a:pt x="8444" y="9677"/>
                </a:cubicBezTo>
                <a:cubicBezTo>
                  <a:pt x="8444" y="9677"/>
                  <a:pt x="8444" y="9677"/>
                  <a:pt x="8444" y="9677"/>
                </a:cubicBezTo>
                <a:cubicBezTo>
                  <a:pt x="8558" y="9859"/>
                  <a:pt x="8558" y="9859"/>
                  <a:pt x="8558" y="9859"/>
                </a:cubicBezTo>
                <a:close/>
                <a:moveTo>
                  <a:pt x="8529" y="9752"/>
                </a:moveTo>
                <a:cubicBezTo>
                  <a:pt x="8519" y="9723"/>
                  <a:pt x="8509" y="9687"/>
                  <a:pt x="8499" y="9655"/>
                </a:cubicBezTo>
                <a:cubicBezTo>
                  <a:pt x="8454" y="9580"/>
                  <a:pt x="8454" y="9580"/>
                  <a:pt x="8454" y="9580"/>
                </a:cubicBezTo>
                <a:cubicBezTo>
                  <a:pt x="8454" y="9580"/>
                  <a:pt x="8454" y="9580"/>
                  <a:pt x="8454" y="9580"/>
                </a:cubicBezTo>
                <a:cubicBezTo>
                  <a:pt x="8454" y="9580"/>
                  <a:pt x="8454" y="9580"/>
                  <a:pt x="8454" y="9580"/>
                </a:cubicBezTo>
                <a:cubicBezTo>
                  <a:pt x="8448" y="9622"/>
                  <a:pt x="8448" y="9622"/>
                  <a:pt x="8448" y="9622"/>
                </a:cubicBezTo>
                <a:cubicBezTo>
                  <a:pt x="8448" y="9622"/>
                  <a:pt x="8448" y="9622"/>
                  <a:pt x="8448" y="9622"/>
                </a:cubicBezTo>
                <a:cubicBezTo>
                  <a:pt x="8451" y="9626"/>
                  <a:pt x="8451" y="9626"/>
                  <a:pt x="8451" y="9626"/>
                </a:cubicBezTo>
                <a:cubicBezTo>
                  <a:pt x="8529" y="9752"/>
                  <a:pt x="8529" y="9752"/>
                  <a:pt x="8529" y="9752"/>
                </a:cubicBezTo>
                <a:close/>
                <a:moveTo>
                  <a:pt x="8490" y="9629"/>
                </a:moveTo>
                <a:cubicBezTo>
                  <a:pt x="8480" y="9597"/>
                  <a:pt x="8467" y="9564"/>
                  <a:pt x="8457" y="9532"/>
                </a:cubicBezTo>
                <a:cubicBezTo>
                  <a:pt x="8454" y="9567"/>
                  <a:pt x="8454" y="9567"/>
                  <a:pt x="8454" y="9567"/>
                </a:cubicBezTo>
                <a:cubicBezTo>
                  <a:pt x="8454" y="9567"/>
                  <a:pt x="8454" y="9567"/>
                  <a:pt x="8454" y="9567"/>
                </a:cubicBezTo>
                <a:cubicBezTo>
                  <a:pt x="8454" y="9571"/>
                  <a:pt x="8454" y="9571"/>
                  <a:pt x="8454" y="9571"/>
                </a:cubicBezTo>
                <a:cubicBezTo>
                  <a:pt x="8490" y="9629"/>
                  <a:pt x="8490" y="9629"/>
                  <a:pt x="8490" y="9629"/>
                </a:cubicBezTo>
                <a:close/>
                <a:moveTo>
                  <a:pt x="8363" y="10008"/>
                </a:moveTo>
                <a:cubicBezTo>
                  <a:pt x="8367" y="10011"/>
                  <a:pt x="8370" y="10014"/>
                  <a:pt x="8373" y="10014"/>
                </a:cubicBezTo>
                <a:cubicBezTo>
                  <a:pt x="8363" y="10001"/>
                  <a:pt x="8363" y="10001"/>
                  <a:pt x="8363" y="10001"/>
                </a:cubicBezTo>
                <a:cubicBezTo>
                  <a:pt x="8363" y="9998"/>
                  <a:pt x="8363" y="9998"/>
                  <a:pt x="8363" y="9998"/>
                </a:cubicBezTo>
                <a:cubicBezTo>
                  <a:pt x="8363" y="10001"/>
                  <a:pt x="8363" y="10001"/>
                  <a:pt x="8363" y="10001"/>
                </a:cubicBezTo>
                <a:cubicBezTo>
                  <a:pt x="8363" y="10008"/>
                  <a:pt x="8363" y="10008"/>
                  <a:pt x="8363" y="10008"/>
                </a:cubicBezTo>
                <a:close/>
                <a:moveTo>
                  <a:pt x="8409" y="10021"/>
                </a:moveTo>
                <a:cubicBezTo>
                  <a:pt x="8409" y="10021"/>
                  <a:pt x="8409" y="10021"/>
                  <a:pt x="8409" y="10021"/>
                </a:cubicBezTo>
                <a:cubicBezTo>
                  <a:pt x="8405" y="10017"/>
                  <a:pt x="8405" y="10017"/>
                  <a:pt x="8405" y="10017"/>
                </a:cubicBezTo>
                <a:cubicBezTo>
                  <a:pt x="8367" y="9956"/>
                  <a:pt x="8367" y="9956"/>
                  <a:pt x="8367" y="9956"/>
                </a:cubicBezTo>
                <a:cubicBezTo>
                  <a:pt x="8367" y="9953"/>
                  <a:pt x="8367" y="9953"/>
                  <a:pt x="8367" y="9953"/>
                </a:cubicBezTo>
                <a:cubicBezTo>
                  <a:pt x="8367" y="9953"/>
                  <a:pt x="8367" y="9953"/>
                  <a:pt x="8367" y="9953"/>
                </a:cubicBezTo>
                <a:cubicBezTo>
                  <a:pt x="8363" y="9988"/>
                  <a:pt x="8363" y="9988"/>
                  <a:pt x="8363" y="9988"/>
                </a:cubicBezTo>
                <a:cubicBezTo>
                  <a:pt x="8363" y="9991"/>
                  <a:pt x="8363" y="9991"/>
                  <a:pt x="8363" y="9991"/>
                </a:cubicBezTo>
                <a:cubicBezTo>
                  <a:pt x="8363" y="9991"/>
                  <a:pt x="8363" y="9991"/>
                  <a:pt x="8363" y="9991"/>
                </a:cubicBezTo>
                <a:cubicBezTo>
                  <a:pt x="8383" y="10024"/>
                  <a:pt x="8383" y="10024"/>
                  <a:pt x="8383" y="10024"/>
                </a:cubicBezTo>
                <a:cubicBezTo>
                  <a:pt x="8393" y="10030"/>
                  <a:pt x="8399" y="10033"/>
                  <a:pt x="8405" y="10037"/>
                </a:cubicBezTo>
                <a:cubicBezTo>
                  <a:pt x="8409" y="10021"/>
                  <a:pt x="8409" y="10021"/>
                  <a:pt x="8409" y="10021"/>
                </a:cubicBezTo>
                <a:close/>
                <a:moveTo>
                  <a:pt x="8412" y="9975"/>
                </a:moveTo>
                <a:cubicBezTo>
                  <a:pt x="8412" y="9972"/>
                  <a:pt x="8412" y="9972"/>
                  <a:pt x="8412" y="9972"/>
                </a:cubicBezTo>
                <a:cubicBezTo>
                  <a:pt x="8409" y="9972"/>
                  <a:pt x="8409" y="9972"/>
                  <a:pt x="8409" y="9972"/>
                </a:cubicBezTo>
                <a:cubicBezTo>
                  <a:pt x="8370" y="9907"/>
                  <a:pt x="8370" y="9907"/>
                  <a:pt x="8370" y="9907"/>
                </a:cubicBezTo>
                <a:cubicBezTo>
                  <a:pt x="8370" y="9907"/>
                  <a:pt x="8370" y="9907"/>
                  <a:pt x="8370" y="9907"/>
                </a:cubicBezTo>
                <a:cubicBezTo>
                  <a:pt x="8370" y="9907"/>
                  <a:pt x="8370" y="9907"/>
                  <a:pt x="8370" y="9907"/>
                </a:cubicBezTo>
                <a:cubicBezTo>
                  <a:pt x="8367" y="9943"/>
                  <a:pt x="8367" y="9943"/>
                  <a:pt x="8367" y="9943"/>
                </a:cubicBezTo>
                <a:cubicBezTo>
                  <a:pt x="8367" y="9943"/>
                  <a:pt x="8367" y="9943"/>
                  <a:pt x="8367" y="9943"/>
                </a:cubicBezTo>
                <a:cubicBezTo>
                  <a:pt x="8367" y="9946"/>
                  <a:pt x="8367" y="9946"/>
                  <a:pt x="8367" y="9946"/>
                </a:cubicBezTo>
                <a:cubicBezTo>
                  <a:pt x="8409" y="10011"/>
                  <a:pt x="8409" y="10011"/>
                  <a:pt x="8409" y="10011"/>
                </a:cubicBezTo>
                <a:cubicBezTo>
                  <a:pt x="8409" y="10011"/>
                  <a:pt x="8409" y="10011"/>
                  <a:pt x="8409" y="10011"/>
                </a:cubicBezTo>
                <a:cubicBezTo>
                  <a:pt x="8409" y="10011"/>
                  <a:pt x="8409" y="10011"/>
                  <a:pt x="8409" y="10011"/>
                </a:cubicBezTo>
                <a:cubicBezTo>
                  <a:pt x="8412" y="9975"/>
                  <a:pt x="8412" y="9975"/>
                  <a:pt x="8412" y="9975"/>
                </a:cubicBezTo>
                <a:close/>
                <a:moveTo>
                  <a:pt x="8415" y="9927"/>
                </a:moveTo>
                <a:cubicBezTo>
                  <a:pt x="8415" y="9927"/>
                  <a:pt x="8415" y="9927"/>
                  <a:pt x="8415" y="9927"/>
                </a:cubicBezTo>
                <a:cubicBezTo>
                  <a:pt x="8415" y="9923"/>
                  <a:pt x="8415" y="9923"/>
                  <a:pt x="8415" y="9923"/>
                </a:cubicBezTo>
                <a:cubicBezTo>
                  <a:pt x="8373" y="9859"/>
                  <a:pt x="8373" y="9859"/>
                  <a:pt x="8373" y="9859"/>
                </a:cubicBezTo>
                <a:cubicBezTo>
                  <a:pt x="8373" y="9859"/>
                  <a:pt x="8373" y="9859"/>
                  <a:pt x="8373" y="9859"/>
                </a:cubicBezTo>
                <a:cubicBezTo>
                  <a:pt x="8373" y="9859"/>
                  <a:pt x="8373" y="9859"/>
                  <a:pt x="8373" y="9859"/>
                </a:cubicBezTo>
                <a:cubicBezTo>
                  <a:pt x="8370" y="9894"/>
                  <a:pt x="8370" y="9894"/>
                  <a:pt x="8370" y="9894"/>
                </a:cubicBezTo>
                <a:cubicBezTo>
                  <a:pt x="8370" y="9898"/>
                  <a:pt x="8370" y="9898"/>
                  <a:pt x="8370" y="9898"/>
                </a:cubicBezTo>
                <a:cubicBezTo>
                  <a:pt x="8370" y="9898"/>
                  <a:pt x="8370" y="9898"/>
                  <a:pt x="8370" y="9898"/>
                </a:cubicBezTo>
                <a:cubicBezTo>
                  <a:pt x="8412" y="9962"/>
                  <a:pt x="8412" y="9962"/>
                  <a:pt x="8412" y="9962"/>
                </a:cubicBezTo>
                <a:cubicBezTo>
                  <a:pt x="8412" y="9966"/>
                  <a:pt x="8412" y="9966"/>
                  <a:pt x="8412" y="9966"/>
                </a:cubicBezTo>
                <a:cubicBezTo>
                  <a:pt x="8412" y="9962"/>
                  <a:pt x="8412" y="9962"/>
                  <a:pt x="8412" y="9962"/>
                </a:cubicBezTo>
                <a:cubicBezTo>
                  <a:pt x="8415" y="9927"/>
                  <a:pt x="8415" y="9927"/>
                  <a:pt x="8415" y="9927"/>
                </a:cubicBezTo>
                <a:close/>
                <a:moveTo>
                  <a:pt x="8418" y="9878"/>
                </a:moveTo>
                <a:cubicBezTo>
                  <a:pt x="8418" y="9878"/>
                  <a:pt x="8418" y="9878"/>
                  <a:pt x="8418" y="9878"/>
                </a:cubicBezTo>
                <a:cubicBezTo>
                  <a:pt x="8418" y="9875"/>
                  <a:pt x="8418" y="9875"/>
                  <a:pt x="8418" y="9875"/>
                </a:cubicBezTo>
                <a:cubicBezTo>
                  <a:pt x="8376" y="9810"/>
                  <a:pt x="8376" y="9810"/>
                  <a:pt x="8376" y="9810"/>
                </a:cubicBezTo>
                <a:cubicBezTo>
                  <a:pt x="8376" y="9810"/>
                  <a:pt x="8376" y="9810"/>
                  <a:pt x="8376" y="9810"/>
                </a:cubicBezTo>
                <a:cubicBezTo>
                  <a:pt x="8376" y="9810"/>
                  <a:pt x="8376" y="9810"/>
                  <a:pt x="8376" y="9810"/>
                </a:cubicBezTo>
                <a:cubicBezTo>
                  <a:pt x="8373" y="9846"/>
                  <a:pt x="8373" y="9846"/>
                  <a:pt x="8373" y="9846"/>
                </a:cubicBezTo>
                <a:cubicBezTo>
                  <a:pt x="8373" y="9849"/>
                  <a:pt x="8373" y="9849"/>
                  <a:pt x="8373" y="9849"/>
                </a:cubicBezTo>
                <a:cubicBezTo>
                  <a:pt x="8376" y="9849"/>
                  <a:pt x="8376" y="9849"/>
                  <a:pt x="8376" y="9849"/>
                </a:cubicBezTo>
                <a:cubicBezTo>
                  <a:pt x="8415" y="9914"/>
                  <a:pt x="8415" y="9914"/>
                  <a:pt x="8415" y="9914"/>
                </a:cubicBezTo>
                <a:cubicBezTo>
                  <a:pt x="8415" y="9917"/>
                  <a:pt x="8415" y="9917"/>
                  <a:pt x="8415" y="9917"/>
                </a:cubicBezTo>
                <a:cubicBezTo>
                  <a:pt x="8415" y="9917"/>
                  <a:pt x="8415" y="9917"/>
                  <a:pt x="8415" y="9917"/>
                </a:cubicBezTo>
                <a:cubicBezTo>
                  <a:pt x="8418" y="9878"/>
                  <a:pt x="8418" y="9878"/>
                  <a:pt x="8418" y="9878"/>
                </a:cubicBezTo>
                <a:close/>
                <a:moveTo>
                  <a:pt x="8425" y="9830"/>
                </a:moveTo>
                <a:cubicBezTo>
                  <a:pt x="8425" y="9830"/>
                  <a:pt x="8425" y="9830"/>
                  <a:pt x="8425" y="9830"/>
                </a:cubicBezTo>
                <a:cubicBezTo>
                  <a:pt x="8422" y="9826"/>
                  <a:pt x="8422" y="9826"/>
                  <a:pt x="8422" y="9826"/>
                </a:cubicBezTo>
                <a:cubicBezTo>
                  <a:pt x="8383" y="9762"/>
                  <a:pt x="8383" y="9762"/>
                  <a:pt x="8383" y="9762"/>
                </a:cubicBezTo>
                <a:cubicBezTo>
                  <a:pt x="8380" y="9758"/>
                  <a:pt x="8380" y="9758"/>
                  <a:pt x="8380" y="9758"/>
                </a:cubicBezTo>
                <a:cubicBezTo>
                  <a:pt x="8380" y="9762"/>
                  <a:pt x="8380" y="9762"/>
                  <a:pt x="8380" y="9762"/>
                </a:cubicBezTo>
                <a:cubicBezTo>
                  <a:pt x="8376" y="9797"/>
                  <a:pt x="8376" y="9797"/>
                  <a:pt x="8376" y="9797"/>
                </a:cubicBezTo>
                <a:cubicBezTo>
                  <a:pt x="8376" y="9800"/>
                  <a:pt x="8376" y="9800"/>
                  <a:pt x="8376" y="9800"/>
                </a:cubicBezTo>
                <a:cubicBezTo>
                  <a:pt x="8380" y="9800"/>
                  <a:pt x="8380" y="9800"/>
                  <a:pt x="8380" y="9800"/>
                </a:cubicBezTo>
                <a:cubicBezTo>
                  <a:pt x="8418" y="9868"/>
                  <a:pt x="8418" y="9868"/>
                  <a:pt x="8418" y="9868"/>
                </a:cubicBezTo>
                <a:cubicBezTo>
                  <a:pt x="8422" y="9868"/>
                  <a:pt x="8422" y="9868"/>
                  <a:pt x="8422" y="9868"/>
                </a:cubicBezTo>
                <a:cubicBezTo>
                  <a:pt x="8422" y="9868"/>
                  <a:pt x="8422" y="9868"/>
                  <a:pt x="8422" y="9868"/>
                </a:cubicBezTo>
                <a:cubicBezTo>
                  <a:pt x="8425" y="9830"/>
                  <a:pt x="8425" y="9830"/>
                  <a:pt x="8425" y="9830"/>
                </a:cubicBezTo>
                <a:close/>
                <a:moveTo>
                  <a:pt x="8428" y="9781"/>
                </a:moveTo>
                <a:cubicBezTo>
                  <a:pt x="8428" y="9778"/>
                  <a:pt x="8428" y="9778"/>
                  <a:pt x="8428" y="9778"/>
                </a:cubicBezTo>
                <a:cubicBezTo>
                  <a:pt x="8428" y="9778"/>
                  <a:pt x="8428" y="9778"/>
                  <a:pt x="8428" y="9778"/>
                </a:cubicBezTo>
                <a:cubicBezTo>
                  <a:pt x="8386" y="9710"/>
                  <a:pt x="8386" y="9710"/>
                  <a:pt x="8386" y="9710"/>
                </a:cubicBezTo>
                <a:cubicBezTo>
                  <a:pt x="8383" y="9707"/>
                  <a:pt x="8383" y="9707"/>
                  <a:pt x="8383" y="9707"/>
                </a:cubicBezTo>
                <a:cubicBezTo>
                  <a:pt x="8383" y="9710"/>
                  <a:pt x="8383" y="9710"/>
                  <a:pt x="8383" y="9710"/>
                </a:cubicBezTo>
                <a:cubicBezTo>
                  <a:pt x="8383" y="9749"/>
                  <a:pt x="8383" y="9749"/>
                  <a:pt x="8383" y="9749"/>
                </a:cubicBezTo>
                <a:cubicBezTo>
                  <a:pt x="8383" y="9749"/>
                  <a:pt x="8383" y="9749"/>
                  <a:pt x="8383" y="9749"/>
                </a:cubicBezTo>
                <a:cubicBezTo>
                  <a:pt x="8383" y="9752"/>
                  <a:pt x="8383" y="9752"/>
                  <a:pt x="8383" y="9752"/>
                </a:cubicBezTo>
                <a:cubicBezTo>
                  <a:pt x="8425" y="9817"/>
                  <a:pt x="8425" y="9817"/>
                  <a:pt x="8425" y="9817"/>
                </a:cubicBezTo>
                <a:cubicBezTo>
                  <a:pt x="8425" y="9820"/>
                  <a:pt x="8425" y="9820"/>
                  <a:pt x="8425" y="9820"/>
                </a:cubicBezTo>
                <a:cubicBezTo>
                  <a:pt x="8425" y="9817"/>
                  <a:pt x="8425" y="9817"/>
                  <a:pt x="8425" y="9817"/>
                </a:cubicBezTo>
                <a:cubicBezTo>
                  <a:pt x="8428" y="9781"/>
                  <a:pt x="8428" y="9781"/>
                  <a:pt x="8428" y="9781"/>
                </a:cubicBezTo>
                <a:close/>
                <a:moveTo>
                  <a:pt x="8431" y="9729"/>
                </a:moveTo>
                <a:cubicBezTo>
                  <a:pt x="8431" y="9726"/>
                  <a:pt x="8431" y="9726"/>
                  <a:pt x="8431" y="9726"/>
                </a:cubicBezTo>
                <a:cubicBezTo>
                  <a:pt x="8431" y="9726"/>
                  <a:pt x="8431" y="9726"/>
                  <a:pt x="8431" y="9726"/>
                </a:cubicBezTo>
                <a:cubicBezTo>
                  <a:pt x="8389" y="9658"/>
                  <a:pt x="8389" y="9658"/>
                  <a:pt x="8389" y="9658"/>
                </a:cubicBezTo>
                <a:cubicBezTo>
                  <a:pt x="8389" y="9658"/>
                  <a:pt x="8389" y="9658"/>
                  <a:pt x="8389" y="9658"/>
                </a:cubicBezTo>
                <a:cubicBezTo>
                  <a:pt x="8389" y="9658"/>
                  <a:pt x="8389" y="9658"/>
                  <a:pt x="8389" y="9658"/>
                </a:cubicBezTo>
                <a:cubicBezTo>
                  <a:pt x="8386" y="9697"/>
                  <a:pt x="8386" y="9697"/>
                  <a:pt x="8386" y="9697"/>
                </a:cubicBezTo>
                <a:cubicBezTo>
                  <a:pt x="8386" y="9700"/>
                  <a:pt x="8386" y="9700"/>
                  <a:pt x="8386" y="9700"/>
                </a:cubicBezTo>
                <a:cubicBezTo>
                  <a:pt x="8386" y="9700"/>
                  <a:pt x="8386" y="9700"/>
                  <a:pt x="8386" y="9700"/>
                </a:cubicBezTo>
                <a:cubicBezTo>
                  <a:pt x="8428" y="9768"/>
                  <a:pt x="8428" y="9768"/>
                  <a:pt x="8428" y="9768"/>
                </a:cubicBezTo>
                <a:cubicBezTo>
                  <a:pt x="8428" y="9768"/>
                  <a:pt x="8428" y="9768"/>
                  <a:pt x="8428" y="9768"/>
                </a:cubicBezTo>
                <a:cubicBezTo>
                  <a:pt x="8428" y="9768"/>
                  <a:pt x="8428" y="9768"/>
                  <a:pt x="8428" y="9768"/>
                </a:cubicBezTo>
                <a:cubicBezTo>
                  <a:pt x="8431" y="9729"/>
                  <a:pt x="8431" y="9729"/>
                  <a:pt x="8431" y="9729"/>
                </a:cubicBezTo>
                <a:close/>
                <a:moveTo>
                  <a:pt x="8438" y="9677"/>
                </a:moveTo>
                <a:cubicBezTo>
                  <a:pt x="8438" y="9674"/>
                  <a:pt x="8438" y="9674"/>
                  <a:pt x="8438" y="9674"/>
                </a:cubicBezTo>
                <a:cubicBezTo>
                  <a:pt x="8435" y="9674"/>
                  <a:pt x="8435" y="9674"/>
                  <a:pt x="8435" y="9674"/>
                </a:cubicBezTo>
                <a:cubicBezTo>
                  <a:pt x="8393" y="9606"/>
                  <a:pt x="8393" y="9606"/>
                  <a:pt x="8393" y="9606"/>
                </a:cubicBezTo>
                <a:cubicBezTo>
                  <a:pt x="8393" y="9603"/>
                  <a:pt x="8393" y="9603"/>
                  <a:pt x="8393" y="9603"/>
                </a:cubicBezTo>
                <a:cubicBezTo>
                  <a:pt x="8393" y="9606"/>
                  <a:pt x="8393" y="9606"/>
                  <a:pt x="8393" y="9606"/>
                </a:cubicBezTo>
                <a:cubicBezTo>
                  <a:pt x="8389" y="9645"/>
                  <a:pt x="8389" y="9645"/>
                  <a:pt x="8389" y="9645"/>
                </a:cubicBezTo>
                <a:cubicBezTo>
                  <a:pt x="8389" y="9645"/>
                  <a:pt x="8389" y="9645"/>
                  <a:pt x="8389" y="9645"/>
                </a:cubicBezTo>
                <a:cubicBezTo>
                  <a:pt x="8389" y="9648"/>
                  <a:pt x="8389" y="9648"/>
                  <a:pt x="8389" y="9648"/>
                </a:cubicBezTo>
                <a:cubicBezTo>
                  <a:pt x="8431" y="9716"/>
                  <a:pt x="8431" y="9716"/>
                  <a:pt x="8431" y="9716"/>
                </a:cubicBezTo>
                <a:cubicBezTo>
                  <a:pt x="8431" y="9716"/>
                  <a:pt x="8431" y="9716"/>
                  <a:pt x="8431" y="9716"/>
                </a:cubicBezTo>
                <a:cubicBezTo>
                  <a:pt x="8435" y="9716"/>
                  <a:pt x="8435" y="9716"/>
                  <a:pt x="8435" y="9716"/>
                </a:cubicBezTo>
                <a:cubicBezTo>
                  <a:pt x="8438" y="9677"/>
                  <a:pt x="8438" y="9677"/>
                  <a:pt x="8438" y="9677"/>
                </a:cubicBezTo>
                <a:close/>
                <a:moveTo>
                  <a:pt x="8441" y="9622"/>
                </a:moveTo>
                <a:cubicBezTo>
                  <a:pt x="8441" y="9622"/>
                  <a:pt x="8441" y="9622"/>
                  <a:pt x="8441" y="9622"/>
                </a:cubicBezTo>
                <a:cubicBezTo>
                  <a:pt x="8441" y="9619"/>
                  <a:pt x="8441" y="9619"/>
                  <a:pt x="8441" y="9619"/>
                </a:cubicBezTo>
                <a:cubicBezTo>
                  <a:pt x="8396" y="9551"/>
                  <a:pt x="8396" y="9551"/>
                  <a:pt x="8396" y="9551"/>
                </a:cubicBezTo>
                <a:cubicBezTo>
                  <a:pt x="8396" y="9548"/>
                  <a:pt x="8396" y="9548"/>
                  <a:pt x="8396" y="9548"/>
                </a:cubicBezTo>
                <a:cubicBezTo>
                  <a:pt x="8396" y="9551"/>
                  <a:pt x="8396" y="9551"/>
                  <a:pt x="8396" y="9551"/>
                </a:cubicBezTo>
                <a:cubicBezTo>
                  <a:pt x="8393" y="9593"/>
                  <a:pt x="8393" y="9593"/>
                  <a:pt x="8393" y="9593"/>
                </a:cubicBezTo>
                <a:cubicBezTo>
                  <a:pt x="8393" y="9593"/>
                  <a:pt x="8393" y="9593"/>
                  <a:pt x="8393" y="9593"/>
                </a:cubicBezTo>
                <a:cubicBezTo>
                  <a:pt x="8393" y="9597"/>
                  <a:pt x="8393" y="9597"/>
                  <a:pt x="8393" y="9597"/>
                </a:cubicBezTo>
                <a:cubicBezTo>
                  <a:pt x="8438" y="9665"/>
                  <a:pt x="8438" y="9665"/>
                  <a:pt x="8438" y="9665"/>
                </a:cubicBezTo>
                <a:cubicBezTo>
                  <a:pt x="8438" y="9665"/>
                  <a:pt x="8438" y="9665"/>
                  <a:pt x="8438" y="9665"/>
                </a:cubicBezTo>
                <a:cubicBezTo>
                  <a:pt x="8438" y="9665"/>
                  <a:pt x="8438" y="9665"/>
                  <a:pt x="8438" y="9665"/>
                </a:cubicBezTo>
                <a:cubicBezTo>
                  <a:pt x="8441" y="9622"/>
                  <a:pt x="8441" y="9622"/>
                  <a:pt x="8441" y="9622"/>
                </a:cubicBezTo>
                <a:close/>
                <a:moveTo>
                  <a:pt x="8444" y="9571"/>
                </a:moveTo>
                <a:cubicBezTo>
                  <a:pt x="8444" y="9567"/>
                  <a:pt x="8444" y="9567"/>
                  <a:pt x="8444" y="9567"/>
                </a:cubicBezTo>
                <a:cubicBezTo>
                  <a:pt x="8444" y="9567"/>
                  <a:pt x="8444" y="9567"/>
                  <a:pt x="8444" y="9567"/>
                </a:cubicBezTo>
                <a:cubicBezTo>
                  <a:pt x="8402" y="9496"/>
                  <a:pt x="8402" y="9496"/>
                  <a:pt x="8402" y="9496"/>
                </a:cubicBezTo>
                <a:cubicBezTo>
                  <a:pt x="8399" y="9493"/>
                  <a:pt x="8399" y="9493"/>
                  <a:pt x="8399" y="9493"/>
                </a:cubicBezTo>
                <a:cubicBezTo>
                  <a:pt x="8399" y="9496"/>
                  <a:pt x="8399" y="9496"/>
                  <a:pt x="8399" y="9496"/>
                </a:cubicBezTo>
                <a:cubicBezTo>
                  <a:pt x="8396" y="9538"/>
                  <a:pt x="8396" y="9538"/>
                  <a:pt x="8396" y="9538"/>
                </a:cubicBezTo>
                <a:cubicBezTo>
                  <a:pt x="8396" y="9538"/>
                  <a:pt x="8396" y="9538"/>
                  <a:pt x="8396" y="9538"/>
                </a:cubicBezTo>
                <a:cubicBezTo>
                  <a:pt x="8399" y="9542"/>
                  <a:pt x="8399" y="9542"/>
                  <a:pt x="8399" y="9542"/>
                </a:cubicBezTo>
                <a:cubicBezTo>
                  <a:pt x="8441" y="9609"/>
                  <a:pt x="8441" y="9609"/>
                  <a:pt x="8441" y="9609"/>
                </a:cubicBezTo>
                <a:cubicBezTo>
                  <a:pt x="8441" y="9613"/>
                  <a:pt x="8441" y="9613"/>
                  <a:pt x="8441" y="9613"/>
                </a:cubicBezTo>
                <a:cubicBezTo>
                  <a:pt x="8441" y="9609"/>
                  <a:pt x="8441" y="9609"/>
                  <a:pt x="8441" y="9609"/>
                </a:cubicBezTo>
                <a:cubicBezTo>
                  <a:pt x="8444" y="9571"/>
                  <a:pt x="8444" y="9571"/>
                  <a:pt x="8444" y="9571"/>
                </a:cubicBezTo>
                <a:close/>
                <a:moveTo>
                  <a:pt x="8451" y="9516"/>
                </a:moveTo>
                <a:cubicBezTo>
                  <a:pt x="8451" y="9512"/>
                  <a:pt x="8451" y="9512"/>
                  <a:pt x="8451" y="9512"/>
                </a:cubicBezTo>
                <a:cubicBezTo>
                  <a:pt x="8451" y="9512"/>
                  <a:pt x="8451" y="9512"/>
                  <a:pt x="8451" y="9512"/>
                </a:cubicBezTo>
                <a:cubicBezTo>
                  <a:pt x="8448" y="9509"/>
                  <a:pt x="8448" y="9509"/>
                  <a:pt x="8448" y="9509"/>
                </a:cubicBezTo>
                <a:cubicBezTo>
                  <a:pt x="8405" y="9441"/>
                  <a:pt x="8405" y="9441"/>
                  <a:pt x="8405" y="9441"/>
                </a:cubicBezTo>
                <a:cubicBezTo>
                  <a:pt x="8405" y="9438"/>
                  <a:pt x="8405" y="9438"/>
                  <a:pt x="8405" y="9438"/>
                </a:cubicBezTo>
                <a:cubicBezTo>
                  <a:pt x="8405" y="9441"/>
                  <a:pt x="8405" y="9441"/>
                  <a:pt x="8405" y="9441"/>
                </a:cubicBezTo>
                <a:cubicBezTo>
                  <a:pt x="8402" y="9483"/>
                  <a:pt x="8402" y="9483"/>
                  <a:pt x="8402" y="9483"/>
                </a:cubicBezTo>
                <a:cubicBezTo>
                  <a:pt x="8402" y="9483"/>
                  <a:pt x="8402" y="9483"/>
                  <a:pt x="8402" y="9483"/>
                </a:cubicBezTo>
                <a:cubicBezTo>
                  <a:pt x="8402" y="9486"/>
                  <a:pt x="8402" y="9486"/>
                  <a:pt x="8402" y="9486"/>
                </a:cubicBezTo>
                <a:cubicBezTo>
                  <a:pt x="8444" y="9554"/>
                  <a:pt x="8444" y="9554"/>
                  <a:pt x="8444" y="9554"/>
                </a:cubicBezTo>
                <a:cubicBezTo>
                  <a:pt x="8448" y="9558"/>
                  <a:pt x="8448" y="9558"/>
                  <a:pt x="8448" y="9558"/>
                </a:cubicBezTo>
                <a:cubicBezTo>
                  <a:pt x="8448" y="9558"/>
                  <a:pt x="8448" y="9558"/>
                  <a:pt x="8448" y="9558"/>
                </a:cubicBezTo>
                <a:cubicBezTo>
                  <a:pt x="8451" y="9516"/>
                  <a:pt x="8451" y="9516"/>
                  <a:pt x="8451" y="9516"/>
                </a:cubicBezTo>
                <a:close/>
                <a:moveTo>
                  <a:pt x="8438" y="9480"/>
                </a:moveTo>
                <a:cubicBezTo>
                  <a:pt x="8428" y="9457"/>
                  <a:pt x="8422" y="9431"/>
                  <a:pt x="8412" y="9409"/>
                </a:cubicBezTo>
                <a:cubicBezTo>
                  <a:pt x="8409" y="9399"/>
                  <a:pt x="8409" y="9399"/>
                  <a:pt x="8409" y="9399"/>
                </a:cubicBezTo>
                <a:cubicBezTo>
                  <a:pt x="8405" y="9425"/>
                  <a:pt x="8405" y="9425"/>
                  <a:pt x="8405" y="9425"/>
                </a:cubicBezTo>
                <a:cubicBezTo>
                  <a:pt x="8405" y="9428"/>
                  <a:pt x="8405" y="9428"/>
                  <a:pt x="8405" y="9428"/>
                </a:cubicBezTo>
                <a:cubicBezTo>
                  <a:pt x="8405" y="9428"/>
                  <a:pt x="8405" y="9428"/>
                  <a:pt x="8405" y="9428"/>
                </a:cubicBezTo>
                <a:cubicBezTo>
                  <a:pt x="8438" y="9480"/>
                  <a:pt x="8438" y="9480"/>
                  <a:pt x="8438" y="9480"/>
                </a:cubicBezTo>
                <a:close/>
                <a:moveTo>
                  <a:pt x="7690" y="8917"/>
                </a:moveTo>
                <a:cubicBezTo>
                  <a:pt x="7700" y="8943"/>
                  <a:pt x="7713" y="8969"/>
                  <a:pt x="7723" y="8991"/>
                </a:cubicBezTo>
                <a:cubicBezTo>
                  <a:pt x="7723" y="8962"/>
                  <a:pt x="7723" y="8962"/>
                  <a:pt x="7723" y="8962"/>
                </a:cubicBezTo>
                <a:cubicBezTo>
                  <a:pt x="7723" y="8962"/>
                  <a:pt x="7723" y="8962"/>
                  <a:pt x="7723" y="8962"/>
                </a:cubicBezTo>
                <a:cubicBezTo>
                  <a:pt x="7719" y="8959"/>
                  <a:pt x="7719" y="8959"/>
                  <a:pt x="7719" y="8959"/>
                </a:cubicBezTo>
                <a:cubicBezTo>
                  <a:pt x="7690" y="8910"/>
                  <a:pt x="7690" y="8910"/>
                  <a:pt x="7690" y="8910"/>
                </a:cubicBezTo>
                <a:cubicBezTo>
                  <a:pt x="7687" y="8907"/>
                  <a:pt x="7687" y="8907"/>
                  <a:pt x="7687" y="8907"/>
                </a:cubicBezTo>
                <a:cubicBezTo>
                  <a:pt x="7687" y="8910"/>
                  <a:pt x="7687" y="8910"/>
                  <a:pt x="7687" y="8910"/>
                </a:cubicBezTo>
                <a:cubicBezTo>
                  <a:pt x="7690" y="8917"/>
                  <a:pt x="7690" y="8917"/>
                  <a:pt x="7690" y="8917"/>
                </a:cubicBezTo>
                <a:close/>
                <a:moveTo>
                  <a:pt x="7729" y="9007"/>
                </a:moveTo>
                <a:cubicBezTo>
                  <a:pt x="7742" y="9030"/>
                  <a:pt x="7752" y="9056"/>
                  <a:pt x="7765" y="9079"/>
                </a:cubicBezTo>
                <a:cubicBezTo>
                  <a:pt x="7761" y="9027"/>
                  <a:pt x="7761" y="9027"/>
                  <a:pt x="7761" y="9027"/>
                </a:cubicBezTo>
                <a:cubicBezTo>
                  <a:pt x="7761" y="9027"/>
                  <a:pt x="7761" y="9027"/>
                  <a:pt x="7761" y="9027"/>
                </a:cubicBezTo>
                <a:cubicBezTo>
                  <a:pt x="7761" y="9024"/>
                  <a:pt x="7761" y="9024"/>
                  <a:pt x="7761" y="9024"/>
                </a:cubicBezTo>
                <a:cubicBezTo>
                  <a:pt x="7729" y="8975"/>
                  <a:pt x="7729" y="8975"/>
                  <a:pt x="7729" y="8975"/>
                </a:cubicBezTo>
                <a:cubicBezTo>
                  <a:pt x="7729" y="8972"/>
                  <a:pt x="7729" y="8972"/>
                  <a:pt x="7729" y="8972"/>
                </a:cubicBezTo>
                <a:cubicBezTo>
                  <a:pt x="7729" y="8975"/>
                  <a:pt x="7729" y="8975"/>
                  <a:pt x="7729" y="8975"/>
                </a:cubicBezTo>
                <a:cubicBezTo>
                  <a:pt x="7729" y="9007"/>
                  <a:pt x="7729" y="9007"/>
                  <a:pt x="7729" y="9007"/>
                </a:cubicBezTo>
                <a:close/>
                <a:moveTo>
                  <a:pt x="7803" y="9153"/>
                </a:moveTo>
                <a:cubicBezTo>
                  <a:pt x="7803" y="9156"/>
                  <a:pt x="7803" y="9156"/>
                  <a:pt x="7803" y="9156"/>
                </a:cubicBezTo>
                <a:cubicBezTo>
                  <a:pt x="7803" y="9153"/>
                  <a:pt x="7803" y="9153"/>
                  <a:pt x="7803" y="9153"/>
                </a:cubicBezTo>
                <a:cubicBezTo>
                  <a:pt x="7800" y="9092"/>
                  <a:pt x="7800" y="9092"/>
                  <a:pt x="7800" y="9092"/>
                </a:cubicBezTo>
                <a:cubicBezTo>
                  <a:pt x="7800" y="9092"/>
                  <a:pt x="7800" y="9092"/>
                  <a:pt x="7800" y="9092"/>
                </a:cubicBezTo>
                <a:cubicBezTo>
                  <a:pt x="7800" y="9088"/>
                  <a:pt x="7800" y="9088"/>
                  <a:pt x="7800" y="9088"/>
                </a:cubicBezTo>
                <a:cubicBezTo>
                  <a:pt x="7768" y="9037"/>
                  <a:pt x="7768" y="9037"/>
                  <a:pt x="7768" y="9037"/>
                </a:cubicBezTo>
                <a:cubicBezTo>
                  <a:pt x="7768" y="9037"/>
                  <a:pt x="7768" y="9037"/>
                  <a:pt x="7768" y="9037"/>
                </a:cubicBezTo>
                <a:cubicBezTo>
                  <a:pt x="7768" y="9037"/>
                  <a:pt x="7768" y="9037"/>
                  <a:pt x="7768" y="9037"/>
                </a:cubicBezTo>
                <a:cubicBezTo>
                  <a:pt x="7771" y="9092"/>
                  <a:pt x="7771" y="9092"/>
                  <a:pt x="7771" y="9092"/>
                </a:cubicBezTo>
                <a:cubicBezTo>
                  <a:pt x="7787" y="9130"/>
                  <a:pt x="7787" y="9130"/>
                  <a:pt x="7787" y="9130"/>
                </a:cubicBezTo>
                <a:cubicBezTo>
                  <a:pt x="7803" y="9153"/>
                  <a:pt x="7803" y="9153"/>
                  <a:pt x="7803" y="9153"/>
                </a:cubicBezTo>
                <a:close/>
                <a:moveTo>
                  <a:pt x="7842" y="9218"/>
                </a:moveTo>
                <a:cubicBezTo>
                  <a:pt x="7842" y="9218"/>
                  <a:pt x="7842" y="9218"/>
                  <a:pt x="7842" y="9218"/>
                </a:cubicBezTo>
                <a:cubicBezTo>
                  <a:pt x="7842" y="9218"/>
                  <a:pt x="7842" y="9218"/>
                  <a:pt x="7842" y="9218"/>
                </a:cubicBezTo>
                <a:cubicBezTo>
                  <a:pt x="7842" y="9156"/>
                  <a:pt x="7842" y="9156"/>
                  <a:pt x="7842" y="9156"/>
                </a:cubicBezTo>
                <a:cubicBezTo>
                  <a:pt x="7842" y="9156"/>
                  <a:pt x="7842" y="9156"/>
                  <a:pt x="7842" y="9156"/>
                </a:cubicBezTo>
                <a:cubicBezTo>
                  <a:pt x="7839" y="9153"/>
                  <a:pt x="7839" y="9153"/>
                  <a:pt x="7839" y="9153"/>
                </a:cubicBezTo>
                <a:cubicBezTo>
                  <a:pt x="7810" y="9101"/>
                  <a:pt x="7810" y="9101"/>
                  <a:pt x="7810" y="9101"/>
                </a:cubicBezTo>
                <a:cubicBezTo>
                  <a:pt x="7807" y="9101"/>
                  <a:pt x="7807" y="9101"/>
                  <a:pt x="7807" y="9101"/>
                </a:cubicBezTo>
                <a:cubicBezTo>
                  <a:pt x="7807" y="9101"/>
                  <a:pt x="7807" y="9101"/>
                  <a:pt x="7807" y="9101"/>
                </a:cubicBezTo>
                <a:cubicBezTo>
                  <a:pt x="7810" y="9163"/>
                  <a:pt x="7810" y="9163"/>
                  <a:pt x="7810" y="9163"/>
                </a:cubicBezTo>
                <a:cubicBezTo>
                  <a:pt x="7810" y="9166"/>
                  <a:pt x="7810" y="9166"/>
                  <a:pt x="7810" y="9166"/>
                </a:cubicBezTo>
                <a:cubicBezTo>
                  <a:pt x="7810" y="9166"/>
                  <a:pt x="7810" y="9166"/>
                  <a:pt x="7810" y="9166"/>
                </a:cubicBezTo>
                <a:cubicBezTo>
                  <a:pt x="7842" y="9218"/>
                  <a:pt x="7842" y="9218"/>
                  <a:pt x="7842" y="9218"/>
                </a:cubicBezTo>
                <a:close/>
                <a:moveTo>
                  <a:pt x="7881" y="9279"/>
                </a:moveTo>
                <a:cubicBezTo>
                  <a:pt x="7881" y="9283"/>
                  <a:pt x="7881" y="9283"/>
                  <a:pt x="7881" y="9283"/>
                </a:cubicBezTo>
                <a:cubicBezTo>
                  <a:pt x="7881" y="9279"/>
                  <a:pt x="7881" y="9279"/>
                  <a:pt x="7881" y="9279"/>
                </a:cubicBezTo>
                <a:cubicBezTo>
                  <a:pt x="7881" y="9221"/>
                  <a:pt x="7881" y="9221"/>
                  <a:pt x="7881" y="9221"/>
                </a:cubicBezTo>
                <a:cubicBezTo>
                  <a:pt x="7881" y="9218"/>
                  <a:pt x="7881" y="9218"/>
                  <a:pt x="7881" y="9218"/>
                </a:cubicBezTo>
                <a:cubicBezTo>
                  <a:pt x="7878" y="9218"/>
                  <a:pt x="7878" y="9218"/>
                  <a:pt x="7878" y="9218"/>
                </a:cubicBezTo>
                <a:cubicBezTo>
                  <a:pt x="7849" y="9166"/>
                  <a:pt x="7849" y="9166"/>
                  <a:pt x="7849" y="9166"/>
                </a:cubicBezTo>
                <a:cubicBezTo>
                  <a:pt x="7846" y="9166"/>
                  <a:pt x="7846" y="9166"/>
                  <a:pt x="7846" y="9166"/>
                </a:cubicBezTo>
                <a:cubicBezTo>
                  <a:pt x="7846" y="9166"/>
                  <a:pt x="7846" y="9166"/>
                  <a:pt x="7846" y="9166"/>
                </a:cubicBezTo>
                <a:cubicBezTo>
                  <a:pt x="7849" y="9228"/>
                  <a:pt x="7849" y="9228"/>
                  <a:pt x="7849" y="9228"/>
                </a:cubicBezTo>
                <a:cubicBezTo>
                  <a:pt x="7849" y="9228"/>
                  <a:pt x="7849" y="9228"/>
                  <a:pt x="7849" y="9228"/>
                </a:cubicBezTo>
                <a:cubicBezTo>
                  <a:pt x="7849" y="9231"/>
                  <a:pt x="7849" y="9231"/>
                  <a:pt x="7849" y="9231"/>
                </a:cubicBezTo>
                <a:cubicBezTo>
                  <a:pt x="7881" y="9279"/>
                  <a:pt x="7881" y="9279"/>
                  <a:pt x="7881" y="9279"/>
                </a:cubicBezTo>
                <a:close/>
                <a:moveTo>
                  <a:pt x="7920" y="9344"/>
                </a:moveTo>
                <a:cubicBezTo>
                  <a:pt x="7920" y="9344"/>
                  <a:pt x="7920" y="9344"/>
                  <a:pt x="7920" y="9344"/>
                </a:cubicBezTo>
                <a:cubicBezTo>
                  <a:pt x="7920" y="9344"/>
                  <a:pt x="7920" y="9344"/>
                  <a:pt x="7920" y="9344"/>
                </a:cubicBezTo>
                <a:cubicBezTo>
                  <a:pt x="7920" y="9286"/>
                  <a:pt x="7920" y="9286"/>
                  <a:pt x="7920" y="9286"/>
                </a:cubicBezTo>
                <a:cubicBezTo>
                  <a:pt x="7920" y="9283"/>
                  <a:pt x="7920" y="9283"/>
                  <a:pt x="7920" y="9283"/>
                </a:cubicBezTo>
                <a:cubicBezTo>
                  <a:pt x="7920" y="9283"/>
                  <a:pt x="7920" y="9283"/>
                  <a:pt x="7920" y="9283"/>
                </a:cubicBezTo>
                <a:cubicBezTo>
                  <a:pt x="7888" y="9231"/>
                  <a:pt x="7888" y="9231"/>
                  <a:pt x="7888" y="9231"/>
                </a:cubicBezTo>
                <a:cubicBezTo>
                  <a:pt x="7888" y="9231"/>
                  <a:pt x="7888" y="9231"/>
                  <a:pt x="7888" y="9231"/>
                </a:cubicBezTo>
                <a:cubicBezTo>
                  <a:pt x="7888" y="9231"/>
                  <a:pt x="7888" y="9231"/>
                  <a:pt x="7888" y="9231"/>
                </a:cubicBezTo>
                <a:cubicBezTo>
                  <a:pt x="7888" y="9292"/>
                  <a:pt x="7888" y="9292"/>
                  <a:pt x="7888" y="9292"/>
                </a:cubicBezTo>
                <a:cubicBezTo>
                  <a:pt x="7888" y="9292"/>
                  <a:pt x="7888" y="9292"/>
                  <a:pt x="7888" y="9292"/>
                </a:cubicBezTo>
                <a:cubicBezTo>
                  <a:pt x="7888" y="9296"/>
                  <a:pt x="7888" y="9296"/>
                  <a:pt x="7888" y="9296"/>
                </a:cubicBezTo>
                <a:cubicBezTo>
                  <a:pt x="7920" y="9344"/>
                  <a:pt x="7920" y="9344"/>
                  <a:pt x="7920" y="9344"/>
                </a:cubicBezTo>
                <a:close/>
                <a:moveTo>
                  <a:pt x="7959" y="9409"/>
                </a:moveTo>
                <a:cubicBezTo>
                  <a:pt x="7959" y="9409"/>
                  <a:pt x="7959" y="9409"/>
                  <a:pt x="7959" y="9409"/>
                </a:cubicBezTo>
                <a:cubicBezTo>
                  <a:pt x="7959" y="9409"/>
                  <a:pt x="7959" y="9409"/>
                  <a:pt x="7959" y="9409"/>
                </a:cubicBezTo>
                <a:cubicBezTo>
                  <a:pt x="7959" y="9351"/>
                  <a:pt x="7959" y="9351"/>
                  <a:pt x="7959" y="9351"/>
                </a:cubicBezTo>
                <a:cubicBezTo>
                  <a:pt x="7959" y="9347"/>
                  <a:pt x="7959" y="9347"/>
                  <a:pt x="7959" y="9347"/>
                </a:cubicBezTo>
                <a:cubicBezTo>
                  <a:pt x="7959" y="9347"/>
                  <a:pt x="7959" y="9347"/>
                  <a:pt x="7959" y="9347"/>
                </a:cubicBezTo>
                <a:cubicBezTo>
                  <a:pt x="7926" y="9296"/>
                  <a:pt x="7926" y="9296"/>
                  <a:pt x="7926" y="9296"/>
                </a:cubicBezTo>
                <a:cubicBezTo>
                  <a:pt x="7926" y="9296"/>
                  <a:pt x="7926" y="9296"/>
                  <a:pt x="7926" y="9296"/>
                </a:cubicBezTo>
                <a:cubicBezTo>
                  <a:pt x="7926" y="9296"/>
                  <a:pt x="7926" y="9296"/>
                  <a:pt x="7926" y="9296"/>
                </a:cubicBezTo>
                <a:cubicBezTo>
                  <a:pt x="7926" y="9354"/>
                  <a:pt x="7926" y="9354"/>
                  <a:pt x="7926" y="9354"/>
                </a:cubicBezTo>
                <a:cubicBezTo>
                  <a:pt x="7926" y="9357"/>
                  <a:pt x="7926" y="9357"/>
                  <a:pt x="7926" y="9357"/>
                </a:cubicBezTo>
                <a:cubicBezTo>
                  <a:pt x="7930" y="9357"/>
                  <a:pt x="7930" y="9357"/>
                  <a:pt x="7930" y="9357"/>
                </a:cubicBezTo>
                <a:cubicBezTo>
                  <a:pt x="7959" y="9409"/>
                  <a:pt x="7959" y="9409"/>
                  <a:pt x="7959" y="9409"/>
                </a:cubicBezTo>
                <a:close/>
                <a:moveTo>
                  <a:pt x="7998" y="9470"/>
                </a:moveTo>
                <a:cubicBezTo>
                  <a:pt x="8001" y="9474"/>
                  <a:pt x="8001" y="9474"/>
                  <a:pt x="8001" y="9474"/>
                </a:cubicBezTo>
                <a:cubicBezTo>
                  <a:pt x="8001" y="9470"/>
                  <a:pt x="8001" y="9470"/>
                  <a:pt x="8001" y="9470"/>
                </a:cubicBezTo>
                <a:cubicBezTo>
                  <a:pt x="8001" y="9412"/>
                  <a:pt x="8001" y="9412"/>
                  <a:pt x="8001" y="9412"/>
                </a:cubicBezTo>
                <a:cubicBezTo>
                  <a:pt x="8001" y="9412"/>
                  <a:pt x="8001" y="9412"/>
                  <a:pt x="8001" y="9412"/>
                </a:cubicBezTo>
                <a:cubicBezTo>
                  <a:pt x="7998" y="9409"/>
                  <a:pt x="7998" y="9409"/>
                  <a:pt x="7998" y="9409"/>
                </a:cubicBezTo>
                <a:cubicBezTo>
                  <a:pt x="7969" y="9360"/>
                  <a:pt x="7969" y="9360"/>
                  <a:pt x="7969" y="9360"/>
                </a:cubicBezTo>
                <a:cubicBezTo>
                  <a:pt x="7965" y="9357"/>
                  <a:pt x="7965" y="9357"/>
                  <a:pt x="7965" y="9357"/>
                </a:cubicBezTo>
                <a:cubicBezTo>
                  <a:pt x="7965" y="9360"/>
                  <a:pt x="7965" y="9360"/>
                  <a:pt x="7965" y="9360"/>
                </a:cubicBezTo>
                <a:cubicBezTo>
                  <a:pt x="7965" y="9419"/>
                  <a:pt x="7965" y="9419"/>
                  <a:pt x="7965" y="9419"/>
                </a:cubicBezTo>
                <a:cubicBezTo>
                  <a:pt x="7965" y="9419"/>
                  <a:pt x="7965" y="9419"/>
                  <a:pt x="7965" y="9419"/>
                </a:cubicBezTo>
                <a:cubicBezTo>
                  <a:pt x="7969" y="9422"/>
                  <a:pt x="7969" y="9422"/>
                  <a:pt x="7969" y="9422"/>
                </a:cubicBezTo>
                <a:cubicBezTo>
                  <a:pt x="7998" y="9470"/>
                  <a:pt x="7998" y="9470"/>
                  <a:pt x="7998" y="9470"/>
                </a:cubicBezTo>
                <a:close/>
                <a:moveTo>
                  <a:pt x="8037" y="9535"/>
                </a:moveTo>
                <a:cubicBezTo>
                  <a:pt x="8040" y="9535"/>
                  <a:pt x="8040" y="9535"/>
                  <a:pt x="8040" y="9535"/>
                </a:cubicBezTo>
                <a:cubicBezTo>
                  <a:pt x="8040" y="9535"/>
                  <a:pt x="8040" y="9535"/>
                  <a:pt x="8040" y="9535"/>
                </a:cubicBezTo>
                <a:cubicBezTo>
                  <a:pt x="8040" y="9477"/>
                  <a:pt x="8040" y="9477"/>
                  <a:pt x="8040" y="9477"/>
                </a:cubicBezTo>
                <a:cubicBezTo>
                  <a:pt x="8040" y="9477"/>
                  <a:pt x="8040" y="9477"/>
                  <a:pt x="8040" y="9477"/>
                </a:cubicBezTo>
                <a:cubicBezTo>
                  <a:pt x="8037" y="9474"/>
                  <a:pt x="8037" y="9474"/>
                  <a:pt x="8037" y="9474"/>
                </a:cubicBezTo>
                <a:cubicBezTo>
                  <a:pt x="8007" y="9425"/>
                  <a:pt x="8007" y="9425"/>
                  <a:pt x="8007" y="9425"/>
                </a:cubicBezTo>
                <a:cubicBezTo>
                  <a:pt x="8007" y="9422"/>
                  <a:pt x="8007" y="9422"/>
                  <a:pt x="8007" y="9422"/>
                </a:cubicBezTo>
                <a:cubicBezTo>
                  <a:pt x="8007" y="9425"/>
                  <a:pt x="8007" y="9425"/>
                  <a:pt x="8007" y="9425"/>
                </a:cubicBezTo>
                <a:cubicBezTo>
                  <a:pt x="8007" y="9480"/>
                  <a:pt x="8007" y="9480"/>
                  <a:pt x="8007" y="9480"/>
                </a:cubicBezTo>
                <a:cubicBezTo>
                  <a:pt x="8004" y="9483"/>
                  <a:pt x="8004" y="9483"/>
                  <a:pt x="8004" y="9483"/>
                </a:cubicBezTo>
                <a:cubicBezTo>
                  <a:pt x="8007" y="9483"/>
                  <a:pt x="8007" y="9483"/>
                  <a:pt x="8007" y="9483"/>
                </a:cubicBezTo>
                <a:cubicBezTo>
                  <a:pt x="8037" y="9535"/>
                  <a:pt x="8037" y="9535"/>
                  <a:pt x="8037" y="9535"/>
                </a:cubicBezTo>
                <a:close/>
                <a:moveTo>
                  <a:pt x="8075" y="9597"/>
                </a:moveTo>
                <a:cubicBezTo>
                  <a:pt x="8079" y="9600"/>
                  <a:pt x="8079" y="9600"/>
                  <a:pt x="8079" y="9600"/>
                </a:cubicBezTo>
                <a:cubicBezTo>
                  <a:pt x="8079" y="9600"/>
                  <a:pt x="8079" y="9600"/>
                  <a:pt x="8079" y="9600"/>
                </a:cubicBezTo>
                <a:cubicBezTo>
                  <a:pt x="8079" y="9542"/>
                  <a:pt x="8079" y="9542"/>
                  <a:pt x="8079" y="9542"/>
                </a:cubicBezTo>
                <a:cubicBezTo>
                  <a:pt x="8079" y="9542"/>
                  <a:pt x="8079" y="9542"/>
                  <a:pt x="8079" y="9542"/>
                </a:cubicBezTo>
                <a:cubicBezTo>
                  <a:pt x="8079" y="9538"/>
                  <a:pt x="8079" y="9538"/>
                  <a:pt x="8079" y="9538"/>
                </a:cubicBezTo>
                <a:cubicBezTo>
                  <a:pt x="8046" y="9486"/>
                  <a:pt x="8046" y="9486"/>
                  <a:pt x="8046" y="9486"/>
                </a:cubicBezTo>
                <a:cubicBezTo>
                  <a:pt x="8046" y="9486"/>
                  <a:pt x="8046" y="9486"/>
                  <a:pt x="8046" y="9486"/>
                </a:cubicBezTo>
                <a:cubicBezTo>
                  <a:pt x="8046" y="9486"/>
                  <a:pt x="8046" y="9486"/>
                  <a:pt x="8046" y="9486"/>
                </a:cubicBezTo>
                <a:cubicBezTo>
                  <a:pt x="8046" y="9545"/>
                  <a:pt x="8046" y="9545"/>
                  <a:pt x="8046" y="9545"/>
                </a:cubicBezTo>
                <a:cubicBezTo>
                  <a:pt x="8046" y="9545"/>
                  <a:pt x="8046" y="9545"/>
                  <a:pt x="8046" y="9545"/>
                </a:cubicBezTo>
                <a:cubicBezTo>
                  <a:pt x="8046" y="9548"/>
                  <a:pt x="8046" y="9548"/>
                  <a:pt x="8046" y="9548"/>
                </a:cubicBezTo>
                <a:cubicBezTo>
                  <a:pt x="8075" y="9597"/>
                  <a:pt x="8075" y="9597"/>
                  <a:pt x="8075" y="9597"/>
                </a:cubicBezTo>
                <a:close/>
                <a:moveTo>
                  <a:pt x="8117" y="9661"/>
                </a:moveTo>
                <a:cubicBezTo>
                  <a:pt x="8117" y="9665"/>
                  <a:pt x="8117" y="9665"/>
                  <a:pt x="8117" y="9665"/>
                </a:cubicBezTo>
                <a:cubicBezTo>
                  <a:pt x="8117" y="9661"/>
                  <a:pt x="8117" y="9661"/>
                  <a:pt x="8117" y="9661"/>
                </a:cubicBezTo>
                <a:cubicBezTo>
                  <a:pt x="8117" y="9606"/>
                  <a:pt x="8117" y="9606"/>
                  <a:pt x="8117" y="9606"/>
                </a:cubicBezTo>
                <a:cubicBezTo>
                  <a:pt x="8117" y="9603"/>
                  <a:pt x="8117" y="9603"/>
                  <a:pt x="8117" y="9603"/>
                </a:cubicBezTo>
                <a:cubicBezTo>
                  <a:pt x="8117" y="9603"/>
                  <a:pt x="8117" y="9603"/>
                  <a:pt x="8117" y="9603"/>
                </a:cubicBezTo>
                <a:cubicBezTo>
                  <a:pt x="8085" y="9551"/>
                  <a:pt x="8085" y="9551"/>
                  <a:pt x="8085" y="9551"/>
                </a:cubicBezTo>
                <a:cubicBezTo>
                  <a:pt x="8085" y="9551"/>
                  <a:pt x="8085" y="9551"/>
                  <a:pt x="8085" y="9551"/>
                </a:cubicBezTo>
                <a:cubicBezTo>
                  <a:pt x="8085" y="9551"/>
                  <a:pt x="8085" y="9551"/>
                  <a:pt x="8085" y="9551"/>
                </a:cubicBezTo>
                <a:cubicBezTo>
                  <a:pt x="8085" y="9609"/>
                  <a:pt x="8085" y="9609"/>
                  <a:pt x="8085" y="9609"/>
                </a:cubicBezTo>
                <a:cubicBezTo>
                  <a:pt x="8085" y="9609"/>
                  <a:pt x="8085" y="9609"/>
                  <a:pt x="8085" y="9609"/>
                </a:cubicBezTo>
                <a:cubicBezTo>
                  <a:pt x="8085" y="9613"/>
                  <a:pt x="8085" y="9613"/>
                  <a:pt x="8085" y="9613"/>
                </a:cubicBezTo>
                <a:cubicBezTo>
                  <a:pt x="8117" y="9661"/>
                  <a:pt x="8117" y="9661"/>
                  <a:pt x="8117" y="9661"/>
                </a:cubicBezTo>
                <a:close/>
                <a:moveTo>
                  <a:pt x="8156" y="9726"/>
                </a:moveTo>
                <a:cubicBezTo>
                  <a:pt x="8156" y="9726"/>
                  <a:pt x="8156" y="9726"/>
                  <a:pt x="8156" y="9726"/>
                </a:cubicBezTo>
                <a:cubicBezTo>
                  <a:pt x="8156" y="9726"/>
                  <a:pt x="8156" y="9726"/>
                  <a:pt x="8156" y="9726"/>
                </a:cubicBezTo>
                <a:cubicBezTo>
                  <a:pt x="8159" y="9671"/>
                  <a:pt x="8159" y="9671"/>
                  <a:pt x="8159" y="9671"/>
                </a:cubicBezTo>
                <a:cubicBezTo>
                  <a:pt x="8159" y="9668"/>
                  <a:pt x="8159" y="9668"/>
                  <a:pt x="8159" y="9668"/>
                </a:cubicBezTo>
                <a:cubicBezTo>
                  <a:pt x="8156" y="9668"/>
                  <a:pt x="8156" y="9668"/>
                  <a:pt x="8156" y="9668"/>
                </a:cubicBezTo>
                <a:cubicBezTo>
                  <a:pt x="8127" y="9616"/>
                  <a:pt x="8127" y="9616"/>
                  <a:pt x="8127" y="9616"/>
                </a:cubicBezTo>
                <a:cubicBezTo>
                  <a:pt x="8124" y="9616"/>
                  <a:pt x="8124" y="9616"/>
                  <a:pt x="8124" y="9616"/>
                </a:cubicBezTo>
                <a:cubicBezTo>
                  <a:pt x="8124" y="9616"/>
                  <a:pt x="8124" y="9616"/>
                  <a:pt x="8124" y="9616"/>
                </a:cubicBezTo>
                <a:cubicBezTo>
                  <a:pt x="8124" y="9671"/>
                  <a:pt x="8124" y="9671"/>
                  <a:pt x="8124" y="9671"/>
                </a:cubicBezTo>
                <a:cubicBezTo>
                  <a:pt x="8124" y="9674"/>
                  <a:pt x="8124" y="9674"/>
                  <a:pt x="8124" y="9674"/>
                </a:cubicBezTo>
                <a:cubicBezTo>
                  <a:pt x="8124" y="9674"/>
                  <a:pt x="8124" y="9674"/>
                  <a:pt x="8124" y="9674"/>
                </a:cubicBezTo>
                <a:cubicBezTo>
                  <a:pt x="8156" y="9726"/>
                  <a:pt x="8156" y="9726"/>
                  <a:pt x="8156" y="9726"/>
                </a:cubicBezTo>
                <a:close/>
                <a:moveTo>
                  <a:pt x="8195" y="9787"/>
                </a:moveTo>
                <a:cubicBezTo>
                  <a:pt x="8195" y="9791"/>
                  <a:pt x="8195" y="9791"/>
                  <a:pt x="8195" y="9791"/>
                </a:cubicBezTo>
                <a:cubicBezTo>
                  <a:pt x="8195" y="9787"/>
                  <a:pt x="8195" y="9787"/>
                  <a:pt x="8195" y="9787"/>
                </a:cubicBezTo>
                <a:cubicBezTo>
                  <a:pt x="8198" y="9732"/>
                  <a:pt x="8198" y="9732"/>
                  <a:pt x="8198" y="9732"/>
                </a:cubicBezTo>
                <a:cubicBezTo>
                  <a:pt x="8198" y="9732"/>
                  <a:pt x="8198" y="9732"/>
                  <a:pt x="8198" y="9732"/>
                </a:cubicBezTo>
                <a:cubicBezTo>
                  <a:pt x="8195" y="9729"/>
                  <a:pt x="8195" y="9729"/>
                  <a:pt x="8195" y="9729"/>
                </a:cubicBezTo>
                <a:cubicBezTo>
                  <a:pt x="8166" y="9681"/>
                  <a:pt x="8166" y="9681"/>
                  <a:pt x="8166" y="9681"/>
                </a:cubicBezTo>
                <a:cubicBezTo>
                  <a:pt x="8163" y="9677"/>
                  <a:pt x="8163" y="9677"/>
                  <a:pt x="8163" y="9677"/>
                </a:cubicBezTo>
                <a:cubicBezTo>
                  <a:pt x="8163" y="9681"/>
                  <a:pt x="8163" y="9681"/>
                  <a:pt x="8163" y="9681"/>
                </a:cubicBezTo>
                <a:cubicBezTo>
                  <a:pt x="8163" y="9736"/>
                  <a:pt x="8163" y="9736"/>
                  <a:pt x="8163" y="9736"/>
                </a:cubicBezTo>
                <a:cubicBezTo>
                  <a:pt x="8163" y="9736"/>
                  <a:pt x="8163" y="9736"/>
                  <a:pt x="8163" y="9736"/>
                </a:cubicBezTo>
                <a:cubicBezTo>
                  <a:pt x="8163" y="9739"/>
                  <a:pt x="8163" y="9739"/>
                  <a:pt x="8163" y="9739"/>
                </a:cubicBezTo>
                <a:cubicBezTo>
                  <a:pt x="8195" y="9787"/>
                  <a:pt x="8195" y="9787"/>
                  <a:pt x="8195" y="9787"/>
                </a:cubicBezTo>
                <a:close/>
                <a:moveTo>
                  <a:pt x="8234" y="9852"/>
                </a:moveTo>
                <a:cubicBezTo>
                  <a:pt x="8234" y="9852"/>
                  <a:pt x="8234" y="9852"/>
                  <a:pt x="8234" y="9852"/>
                </a:cubicBezTo>
                <a:cubicBezTo>
                  <a:pt x="8234" y="9852"/>
                  <a:pt x="8234" y="9852"/>
                  <a:pt x="8234" y="9852"/>
                </a:cubicBezTo>
                <a:cubicBezTo>
                  <a:pt x="8237" y="9797"/>
                  <a:pt x="8237" y="9797"/>
                  <a:pt x="8237" y="9797"/>
                </a:cubicBezTo>
                <a:cubicBezTo>
                  <a:pt x="8237" y="9797"/>
                  <a:pt x="8237" y="9797"/>
                  <a:pt x="8237" y="9797"/>
                </a:cubicBezTo>
                <a:cubicBezTo>
                  <a:pt x="8237" y="9794"/>
                  <a:pt x="8237" y="9794"/>
                  <a:pt x="8237" y="9794"/>
                </a:cubicBezTo>
                <a:cubicBezTo>
                  <a:pt x="8205" y="9745"/>
                  <a:pt x="8205" y="9745"/>
                  <a:pt x="8205" y="9745"/>
                </a:cubicBezTo>
                <a:cubicBezTo>
                  <a:pt x="8205" y="9742"/>
                  <a:pt x="8205" y="9742"/>
                  <a:pt x="8205" y="9742"/>
                </a:cubicBezTo>
                <a:cubicBezTo>
                  <a:pt x="8205" y="9745"/>
                  <a:pt x="8205" y="9745"/>
                  <a:pt x="8205" y="9745"/>
                </a:cubicBezTo>
                <a:cubicBezTo>
                  <a:pt x="8202" y="9797"/>
                  <a:pt x="8202" y="9797"/>
                  <a:pt x="8202" y="9797"/>
                </a:cubicBezTo>
                <a:cubicBezTo>
                  <a:pt x="8202" y="9800"/>
                  <a:pt x="8202" y="9800"/>
                  <a:pt x="8202" y="9800"/>
                </a:cubicBezTo>
                <a:cubicBezTo>
                  <a:pt x="8202" y="9800"/>
                  <a:pt x="8202" y="9800"/>
                  <a:pt x="8202" y="9800"/>
                </a:cubicBezTo>
                <a:cubicBezTo>
                  <a:pt x="8234" y="9852"/>
                  <a:pt x="8234" y="9852"/>
                  <a:pt x="8234" y="9852"/>
                </a:cubicBezTo>
                <a:close/>
                <a:moveTo>
                  <a:pt x="8273" y="9914"/>
                </a:moveTo>
                <a:cubicBezTo>
                  <a:pt x="8273" y="9917"/>
                  <a:pt x="8273" y="9917"/>
                  <a:pt x="8273" y="9917"/>
                </a:cubicBezTo>
                <a:cubicBezTo>
                  <a:pt x="8273" y="9914"/>
                  <a:pt x="8273" y="9914"/>
                  <a:pt x="8273" y="9914"/>
                </a:cubicBezTo>
                <a:cubicBezTo>
                  <a:pt x="8276" y="9862"/>
                  <a:pt x="8276" y="9862"/>
                  <a:pt x="8276" y="9862"/>
                </a:cubicBezTo>
                <a:cubicBezTo>
                  <a:pt x="8276" y="9862"/>
                  <a:pt x="8276" y="9862"/>
                  <a:pt x="8276" y="9862"/>
                </a:cubicBezTo>
                <a:cubicBezTo>
                  <a:pt x="8276" y="9859"/>
                  <a:pt x="8276" y="9859"/>
                  <a:pt x="8276" y="9859"/>
                </a:cubicBezTo>
                <a:cubicBezTo>
                  <a:pt x="8244" y="9807"/>
                  <a:pt x="8244" y="9807"/>
                  <a:pt x="8244" y="9807"/>
                </a:cubicBezTo>
                <a:cubicBezTo>
                  <a:pt x="8244" y="9807"/>
                  <a:pt x="8244" y="9807"/>
                  <a:pt x="8244" y="9807"/>
                </a:cubicBezTo>
                <a:cubicBezTo>
                  <a:pt x="8244" y="9807"/>
                  <a:pt x="8244" y="9807"/>
                  <a:pt x="8244" y="9807"/>
                </a:cubicBezTo>
                <a:cubicBezTo>
                  <a:pt x="8240" y="9862"/>
                  <a:pt x="8240" y="9862"/>
                  <a:pt x="8240" y="9862"/>
                </a:cubicBezTo>
                <a:cubicBezTo>
                  <a:pt x="8240" y="9862"/>
                  <a:pt x="8240" y="9862"/>
                  <a:pt x="8240" y="9862"/>
                </a:cubicBezTo>
                <a:cubicBezTo>
                  <a:pt x="8244" y="9865"/>
                  <a:pt x="8244" y="9865"/>
                  <a:pt x="8244" y="9865"/>
                </a:cubicBezTo>
                <a:cubicBezTo>
                  <a:pt x="8273" y="9914"/>
                  <a:pt x="8273" y="9914"/>
                  <a:pt x="8273" y="9914"/>
                </a:cubicBezTo>
                <a:close/>
                <a:moveTo>
                  <a:pt x="8289" y="9943"/>
                </a:moveTo>
                <a:cubicBezTo>
                  <a:pt x="8299" y="9949"/>
                  <a:pt x="8305" y="9959"/>
                  <a:pt x="8315" y="9966"/>
                </a:cubicBezTo>
                <a:cubicBezTo>
                  <a:pt x="8315" y="9927"/>
                  <a:pt x="8315" y="9927"/>
                  <a:pt x="8315" y="9927"/>
                </a:cubicBezTo>
                <a:cubicBezTo>
                  <a:pt x="8318" y="9923"/>
                  <a:pt x="8318" y="9923"/>
                  <a:pt x="8318" y="9923"/>
                </a:cubicBezTo>
                <a:cubicBezTo>
                  <a:pt x="8315" y="9923"/>
                  <a:pt x="8315" y="9923"/>
                  <a:pt x="8315" y="9923"/>
                </a:cubicBezTo>
                <a:cubicBezTo>
                  <a:pt x="8286" y="9872"/>
                  <a:pt x="8286" y="9872"/>
                  <a:pt x="8286" y="9872"/>
                </a:cubicBezTo>
                <a:cubicBezTo>
                  <a:pt x="8282" y="9872"/>
                  <a:pt x="8282" y="9872"/>
                  <a:pt x="8282" y="9872"/>
                </a:cubicBezTo>
                <a:cubicBezTo>
                  <a:pt x="8282" y="9872"/>
                  <a:pt x="8282" y="9872"/>
                  <a:pt x="8282" y="9872"/>
                </a:cubicBezTo>
                <a:cubicBezTo>
                  <a:pt x="8279" y="9927"/>
                  <a:pt x="8279" y="9927"/>
                  <a:pt x="8279" y="9927"/>
                </a:cubicBezTo>
                <a:cubicBezTo>
                  <a:pt x="8279" y="9927"/>
                  <a:pt x="8279" y="9927"/>
                  <a:pt x="8279" y="9927"/>
                </a:cubicBezTo>
                <a:cubicBezTo>
                  <a:pt x="8282" y="9927"/>
                  <a:pt x="8282" y="9927"/>
                  <a:pt x="8282" y="9927"/>
                </a:cubicBezTo>
                <a:cubicBezTo>
                  <a:pt x="8289" y="9943"/>
                  <a:pt x="8289" y="9943"/>
                  <a:pt x="8289" y="9943"/>
                </a:cubicBezTo>
                <a:close/>
                <a:moveTo>
                  <a:pt x="8321" y="9972"/>
                </a:moveTo>
                <a:cubicBezTo>
                  <a:pt x="8331" y="9982"/>
                  <a:pt x="8344" y="9991"/>
                  <a:pt x="8354" y="10001"/>
                </a:cubicBezTo>
                <a:cubicBezTo>
                  <a:pt x="8357" y="9988"/>
                  <a:pt x="8357" y="9988"/>
                  <a:pt x="8357" y="9988"/>
                </a:cubicBezTo>
                <a:cubicBezTo>
                  <a:pt x="8357" y="9988"/>
                  <a:pt x="8357" y="9988"/>
                  <a:pt x="8357" y="9988"/>
                </a:cubicBezTo>
                <a:cubicBezTo>
                  <a:pt x="8354" y="9988"/>
                  <a:pt x="8354" y="9988"/>
                  <a:pt x="8354" y="9988"/>
                </a:cubicBezTo>
                <a:cubicBezTo>
                  <a:pt x="8325" y="9936"/>
                  <a:pt x="8325" y="9936"/>
                  <a:pt x="8325" y="9936"/>
                </a:cubicBezTo>
                <a:cubicBezTo>
                  <a:pt x="8325" y="9936"/>
                  <a:pt x="8325" y="9936"/>
                  <a:pt x="8325" y="9936"/>
                </a:cubicBezTo>
                <a:cubicBezTo>
                  <a:pt x="8321" y="9936"/>
                  <a:pt x="8321" y="9936"/>
                  <a:pt x="8321" y="9936"/>
                </a:cubicBezTo>
                <a:cubicBezTo>
                  <a:pt x="8321" y="9972"/>
                  <a:pt x="8321" y="9972"/>
                  <a:pt x="8321" y="9972"/>
                </a:cubicBezTo>
                <a:close/>
                <a:moveTo>
                  <a:pt x="7687" y="8195"/>
                </a:moveTo>
                <a:cubicBezTo>
                  <a:pt x="7687" y="8198"/>
                  <a:pt x="7687" y="8198"/>
                  <a:pt x="7687" y="8198"/>
                </a:cubicBezTo>
                <a:cubicBezTo>
                  <a:pt x="7687" y="8195"/>
                  <a:pt x="7687" y="8195"/>
                  <a:pt x="7687" y="8195"/>
                </a:cubicBezTo>
                <a:cubicBezTo>
                  <a:pt x="7684" y="8143"/>
                  <a:pt x="7684" y="8143"/>
                  <a:pt x="7684" y="8143"/>
                </a:cubicBezTo>
                <a:cubicBezTo>
                  <a:pt x="7684" y="8140"/>
                  <a:pt x="7684" y="8140"/>
                  <a:pt x="7684" y="8140"/>
                </a:cubicBezTo>
                <a:cubicBezTo>
                  <a:pt x="7684" y="8140"/>
                  <a:pt x="7684" y="8140"/>
                  <a:pt x="7684" y="8140"/>
                </a:cubicBezTo>
                <a:cubicBezTo>
                  <a:pt x="7648" y="8082"/>
                  <a:pt x="7648" y="8082"/>
                  <a:pt x="7648" y="8082"/>
                </a:cubicBezTo>
                <a:cubicBezTo>
                  <a:pt x="7645" y="8079"/>
                  <a:pt x="7645" y="8079"/>
                  <a:pt x="7645" y="8079"/>
                </a:cubicBezTo>
                <a:cubicBezTo>
                  <a:pt x="7645" y="8082"/>
                  <a:pt x="7645" y="8082"/>
                  <a:pt x="7645" y="8082"/>
                </a:cubicBezTo>
                <a:cubicBezTo>
                  <a:pt x="7648" y="8137"/>
                  <a:pt x="7648" y="8137"/>
                  <a:pt x="7648" y="8137"/>
                </a:cubicBezTo>
                <a:cubicBezTo>
                  <a:pt x="7648" y="8137"/>
                  <a:pt x="7648" y="8137"/>
                  <a:pt x="7648" y="8137"/>
                </a:cubicBezTo>
                <a:cubicBezTo>
                  <a:pt x="7651" y="8140"/>
                  <a:pt x="7651" y="8140"/>
                  <a:pt x="7651" y="8140"/>
                </a:cubicBezTo>
                <a:cubicBezTo>
                  <a:pt x="7687" y="8195"/>
                  <a:pt x="7687" y="8195"/>
                  <a:pt x="7687" y="8195"/>
                </a:cubicBezTo>
                <a:close/>
                <a:moveTo>
                  <a:pt x="7729" y="8270"/>
                </a:moveTo>
                <a:cubicBezTo>
                  <a:pt x="7732" y="8273"/>
                  <a:pt x="7732" y="8273"/>
                  <a:pt x="7732" y="8273"/>
                </a:cubicBezTo>
                <a:cubicBezTo>
                  <a:pt x="7732" y="8270"/>
                  <a:pt x="7732" y="8270"/>
                  <a:pt x="7732" y="8270"/>
                </a:cubicBezTo>
                <a:cubicBezTo>
                  <a:pt x="7729" y="8214"/>
                  <a:pt x="7729" y="8214"/>
                  <a:pt x="7729" y="8214"/>
                </a:cubicBezTo>
                <a:cubicBezTo>
                  <a:pt x="7729" y="8214"/>
                  <a:pt x="7729" y="8214"/>
                  <a:pt x="7729" y="8214"/>
                </a:cubicBezTo>
                <a:cubicBezTo>
                  <a:pt x="7729" y="8211"/>
                  <a:pt x="7729" y="8211"/>
                  <a:pt x="7729" y="8211"/>
                </a:cubicBezTo>
                <a:cubicBezTo>
                  <a:pt x="7693" y="8153"/>
                  <a:pt x="7693" y="8153"/>
                  <a:pt x="7693" y="8153"/>
                </a:cubicBezTo>
                <a:cubicBezTo>
                  <a:pt x="7690" y="8153"/>
                  <a:pt x="7690" y="8153"/>
                  <a:pt x="7690" y="8153"/>
                </a:cubicBezTo>
                <a:cubicBezTo>
                  <a:pt x="7690" y="8153"/>
                  <a:pt x="7690" y="8153"/>
                  <a:pt x="7690" y="8153"/>
                </a:cubicBezTo>
                <a:cubicBezTo>
                  <a:pt x="7693" y="8208"/>
                  <a:pt x="7693" y="8208"/>
                  <a:pt x="7693" y="8208"/>
                </a:cubicBezTo>
                <a:cubicBezTo>
                  <a:pt x="7693" y="8211"/>
                  <a:pt x="7693" y="8211"/>
                  <a:pt x="7693" y="8211"/>
                </a:cubicBezTo>
                <a:cubicBezTo>
                  <a:pt x="7693" y="8211"/>
                  <a:pt x="7693" y="8211"/>
                  <a:pt x="7693" y="8211"/>
                </a:cubicBezTo>
                <a:cubicBezTo>
                  <a:pt x="7729" y="8270"/>
                  <a:pt x="7729" y="8270"/>
                  <a:pt x="7729" y="8270"/>
                </a:cubicBezTo>
                <a:close/>
                <a:moveTo>
                  <a:pt x="7774" y="8341"/>
                </a:moveTo>
                <a:cubicBezTo>
                  <a:pt x="7778" y="8344"/>
                  <a:pt x="7778" y="8344"/>
                  <a:pt x="7778" y="8344"/>
                </a:cubicBezTo>
                <a:cubicBezTo>
                  <a:pt x="7778" y="8341"/>
                  <a:pt x="7778" y="8341"/>
                  <a:pt x="7778" y="8341"/>
                </a:cubicBezTo>
                <a:cubicBezTo>
                  <a:pt x="7774" y="8289"/>
                  <a:pt x="7774" y="8289"/>
                  <a:pt x="7774" y="8289"/>
                </a:cubicBezTo>
                <a:cubicBezTo>
                  <a:pt x="7774" y="8286"/>
                  <a:pt x="7774" y="8286"/>
                  <a:pt x="7774" y="8286"/>
                </a:cubicBezTo>
                <a:cubicBezTo>
                  <a:pt x="7774" y="8286"/>
                  <a:pt x="7774" y="8286"/>
                  <a:pt x="7774" y="8286"/>
                </a:cubicBezTo>
                <a:cubicBezTo>
                  <a:pt x="7739" y="8227"/>
                  <a:pt x="7739" y="8227"/>
                  <a:pt x="7739" y="8227"/>
                </a:cubicBezTo>
                <a:cubicBezTo>
                  <a:pt x="7735" y="8224"/>
                  <a:pt x="7735" y="8224"/>
                  <a:pt x="7735" y="8224"/>
                </a:cubicBezTo>
                <a:cubicBezTo>
                  <a:pt x="7735" y="8227"/>
                  <a:pt x="7735" y="8227"/>
                  <a:pt x="7735" y="8227"/>
                </a:cubicBezTo>
                <a:cubicBezTo>
                  <a:pt x="7739" y="8282"/>
                  <a:pt x="7739" y="8282"/>
                  <a:pt x="7739" y="8282"/>
                </a:cubicBezTo>
                <a:cubicBezTo>
                  <a:pt x="7739" y="8282"/>
                  <a:pt x="7739" y="8282"/>
                  <a:pt x="7739" y="8282"/>
                </a:cubicBezTo>
                <a:cubicBezTo>
                  <a:pt x="7739" y="8286"/>
                  <a:pt x="7739" y="8286"/>
                  <a:pt x="7739" y="8286"/>
                </a:cubicBezTo>
                <a:cubicBezTo>
                  <a:pt x="7774" y="8341"/>
                  <a:pt x="7774" y="8341"/>
                  <a:pt x="7774" y="8341"/>
                </a:cubicBezTo>
                <a:close/>
                <a:moveTo>
                  <a:pt x="7820" y="8415"/>
                </a:moveTo>
                <a:cubicBezTo>
                  <a:pt x="7820" y="8415"/>
                  <a:pt x="7820" y="8415"/>
                  <a:pt x="7820" y="8415"/>
                </a:cubicBezTo>
                <a:cubicBezTo>
                  <a:pt x="7820" y="8415"/>
                  <a:pt x="7820" y="8415"/>
                  <a:pt x="7820" y="8415"/>
                </a:cubicBezTo>
                <a:cubicBezTo>
                  <a:pt x="7820" y="8363"/>
                  <a:pt x="7820" y="8363"/>
                  <a:pt x="7820" y="8363"/>
                </a:cubicBezTo>
                <a:cubicBezTo>
                  <a:pt x="7820" y="8360"/>
                  <a:pt x="7820" y="8360"/>
                  <a:pt x="7820" y="8360"/>
                </a:cubicBezTo>
                <a:cubicBezTo>
                  <a:pt x="7820" y="8360"/>
                  <a:pt x="7820" y="8360"/>
                  <a:pt x="7820" y="8360"/>
                </a:cubicBezTo>
                <a:cubicBezTo>
                  <a:pt x="7784" y="8302"/>
                  <a:pt x="7784" y="8302"/>
                  <a:pt x="7784" y="8302"/>
                </a:cubicBezTo>
                <a:cubicBezTo>
                  <a:pt x="7781" y="8299"/>
                  <a:pt x="7781" y="8299"/>
                  <a:pt x="7781" y="8299"/>
                </a:cubicBezTo>
                <a:cubicBezTo>
                  <a:pt x="7781" y="8302"/>
                  <a:pt x="7781" y="8302"/>
                  <a:pt x="7781" y="8302"/>
                </a:cubicBezTo>
                <a:cubicBezTo>
                  <a:pt x="7784" y="8354"/>
                  <a:pt x="7784" y="8354"/>
                  <a:pt x="7784" y="8354"/>
                </a:cubicBezTo>
                <a:cubicBezTo>
                  <a:pt x="7784" y="8357"/>
                  <a:pt x="7784" y="8357"/>
                  <a:pt x="7784" y="8357"/>
                </a:cubicBezTo>
                <a:cubicBezTo>
                  <a:pt x="7784" y="8357"/>
                  <a:pt x="7784" y="8357"/>
                  <a:pt x="7784" y="8357"/>
                </a:cubicBezTo>
                <a:cubicBezTo>
                  <a:pt x="7820" y="8415"/>
                  <a:pt x="7820" y="8415"/>
                  <a:pt x="7820" y="8415"/>
                </a:cubicBezTo>
                <a:close/>
                <a:moveTo>
                  <a:pt x="7865" y="8486"/>
                </a:moveTo>
                <a:cubicBezTo>
                  <a:pt x="7865" y="8490"/>
                  <a:pt x="7865" y="8490"/>
                  <a:pt x="7865" y="8490"/>
                </a:cubicBezTo>
                <a:cubicBezTo>
                  <a:pt x="7865" y="8486"/>
                  <a:pt x="7865" y="8486"/>
                  <a:pt x="7865" y="8486"/>
                </a:cubicBezTo>
                <a:cubicBezTo>
                  <a:pt x="7865" y="8435"/>
                  <a:pt x="7865" y="8435"/>
                  <a:pt x="7865" y="8435"/>
                </a:cubicBezTo>
                <a:cubicBezTo>
                  <a:pt x="7865" y="8435"/>
                  <a:pt x="7865" y="8435"/>
                  <a:pt x="7865" y="8435"/>
                </a:cubicBezTo>
                <a:cubicBezTo>
                  <a:pt x="7865" y="8431"/>
                  <a:pt x="7865" y="8431"/>
                  <a:pt x="7865" y="8431"/>
                </a:cubicBezTo>
                <a:cubicBezTo>
                  <a:pt x="7829" y="8373"/>
                  <a:pt x="7829" y="8373"/>
                  <a:pt x="7829" y="8373"/>
                </a:cubicBezTo>
                <a:cubicBezTo>
                  <a:pt x="7826" y="8373"/>
                  <a:pt x="7826" y="8373"/>
                  <a:pt x="7826" y="8373"/>
                </a:cubicBezTo>
                <a:cubicBezTo>
                  <a:pt x="7826" y="8373"/>
                  <a:pt x="7826" y="8373"/>
                  <a:pt x="7826" y="8373"/>
                </a:cubicBezTo>
                <a:cubicBezTo>
                  <a:pt x="7829" y="8425"/>
                  <a:pt x="7829" y="8425"/>
                  <a:pt x="7829" y="8425"/>
                </a:cubicBezTo>
                <a:cubicBezTo>
                  <a:pt x="7829" y="8428"/>
                  <a:pt x="7829" y="8428"/>
                  <a:pt x="7829" y="8428"/>
                </a:cubicBezTo>
                <a:cubicBezTo>
                  <a:pt x="7829" y="8431"/>
                  <a:pt x="7829" y="8431"/>
                  <a:pt x="7829" y="8431"/>
                </a:cubicBezTo>
                <a:cubicBezTo>
                  <a:pt x="7865" y="8486"/>
                  <a:pt x="7865" y="8486"/>
                  <a:pt x="7865" y="8486"/>
                </a:cubicBezTo>
                <a:close/>
                <a:moveTo>
                  <a:pt x="7910" y="8561"/>
                </a:moveTo>
                <a:cubicBezTo>
                  <a:pt x="7910" y="8561"/>
                  <a:pt x="7910" y="8561"/>
                  <a:pt x="7910" y="8561"/>
                </a:cubicBezTo>
                <a:cubicBezTo>
                  <a:pt x="7910" y="8561"/>
                  <a:pt x="7910" y="8561"/>
                  <a:pt x="7910" y="8561"/>
                </a:cubicBezTo>
                <a:cubicBezTo>
                  <a:pt x="7910" y="8509"/>
                  <a:pt x="7910" y="8509"/>
                  <a:pt x="7910" y="8509"/>
                </a:cubicBezTo>
                <a:cubicBezTo>
                  <a:pt x="7910" y="8506"/>
                  <a:pt x="7910" y="8506"/>
                  <a:pt x="7910" y="8506"/>
                </a:cubicBezTo>
                <a:cubicBezTo>
                  <a:pt x="7910" y="8506"/>
                  <a:pt x="7910" y="8506"/>
                  <a:pt x="7910" y="8506"/>
                </a:cubicBezTo>
                <a:cubicBezTo>
                  <a:pt x="7875" y="8448"/>
                  <a:pt x="7875" y="8448"/>
                  <a:pt x="7875" y="8448"/>
                </a:cubicBezTo>
                <a:cubicBezTo>
                  <a:pt x="7871" y="8444"/>
                  <a:pt x="7871" y="8444"/>
                  <a:pt x="7871" y="8444"/>
                </a:cubicBezTo>
                <a:cubicBezTo>
                  <a:pt x="7871" y="8448"/>
                  <a:pt x="7871" y="8448"/>
                  <a:pt x="7871" y="8448"/>
                </a:cubicBezTo>
                <a:cubicBezTo>
                  <a:pt x="7875" y="8499"/>
                  <a:pt x="7875" y="8499"/>
                  <a:pt x="7875" y="8499"/>
                </a:cubicBezTo>
                <a:cubicBezTo>
                  <a:pt x="7875" y="8499"/>
                  <a:pt x="7875" y="8499"/>
                  <a:pt x="7875" y="8499"/>
                </a:cubicBezTo>
                <a:cubicBezTo>
                  <a:pt x="7875" y="8503"/>
                  <a:pt x="7875" y="8503"/>
                  <a:pt x="7875" y="8503"/>
                </a:cubicBezTo>
                <a:cubicBezTo>
                  <a:pt x="7910" y="8561"/>
                  <a:pt x="7910" y="8561"/>
                  <a:pt x="7910" y="8561"/>
                </a:cubicBezTo>
                <a:close/>
                <a:moveTo>
                  <a:pt x="7956" y="8632"/>
                </a:moveTo>
                <a:cubicBezTo>
                  <a:pt x="7956" y="8635"/>
                  <a:pt x="7956" y="8635"/>
                  <a:pt x="7956" y="8635"/>
                </a:cubicBezTo>
                <a:cubicBezTo>
                  <a:pt x="7956" y="8632"/>
                  <a:pt x="7956" y="8632"/>
                  <a:pt x="7956" y="8632"/>
                </a:cubicBezTo>
                <a:cubicBezTo>
                  <a:pt x="7956" y="8583"/>
                  <a:pt x="7956" y="8583"/>
                  <a:pt x="7956" y="8583"/>
                </a:cubicBezTo>
                <a:cubicBezTo>
                  <a:pt x="7956" y="8580"/>
                  <a:pt x="7956" y="8580"/>
                  <a:pt x="7956" y="8580"/>
                </a:cubicBezTo>
                <a:cubicBezTo>
                  <a:pt x="7956" y="8577"/>
                  <a:pt x="7956" y="8577"/>
                  <a:pt x="7956" y="8577"/>
                </a:cubicBezTo>
                <a:cubicBezTo>
                  <a:pt x="7920" y="8522"/>
                  <a:pt x="7920" y="8522"/>
                  <a:pt x="7920" y="8522"/>
                </a:cubicBezTo>
                <a:cubicBezTo>
                  <a:pt x="7917" y="8519"/>
                  <a:pt x="7917" y="8519"/>
                  <a:pt x="7917" y="8519"/>
                </a:cubicBezTo>
                <a:cubicBezTo>
                  <a:pt x="7917" y="8522"/>
                  <a:pt x="7917" y="8522"/>
                  <a:pt x="7917" y="8522"/>
                </a:cubicBezTo>
                <a:cubicBezTo>
                  <a:pt x="7917" y="8571"/>
                  <a:pt x="7917" y="8571"/>
                  <a:pt x="7917" y="8571"/>
                </a:cubicBezTo>
                <a:cubicBezTo>
                  <a:pt x="7917" y="8574"/>
                  <a:pt x="7917" y="8574"/>
                  <a:pt x="7917" y="8574"/>
                </a:cubicBezTo>
                <a:cubicBezTo>
                  <a:pt x="7920" y="8577"/>
                  <a:pt x="7920" y="8577"/>
                  <a:pt x="7920" y="8577"/>
                </a:cubicBezTo>
                <a:cubicBezTo>
                  <a:pt x="7956" y="8632"/>
                  <a:pt x="7956" y="8632"/>
                  <a:pt x="7956" y="8632"/>
                </a:cubicBezTo>
                <a:close/>
                <a:moveTo>
                  <a:pt x="8001" y="8706"/>
                </a:moveTo>
                <a:cubicBezTo>
                  <a:pt x="8001" y="8706"/>
                  <a:pt x="8001" y="8706"/>
                  <a:pt x="8001" y="8706"/>
                </a:cubicBezTo>
                <a:cubicBezTo>
                  <a:pt x="8001" y="8706"/>
                  <a:pt x="8001" y="8706"/>
                  <a:pt x="8001" y="8706"/>
                </a:cubicBezTo>
                <a:cubicBezTo>
                  <a:pt x="8001" y="8655"/>
                  <a:pt x="8001" y="8655"/>
                  <a:pt x="8001" y="8655"/>
                </a:cubicBezTo>
                <a:cubicBezTo>
                  <a:pt x="8001" y="8655"/>
                  <a:pt x="8001" y="8655"/>
                  <a:pt x="8001" y="8655"/>
                </a:cubicBezTo>
                <a:cubicBezTo>
                  <a:pt x="7998" y="8651"/>
                  <a:pt x="7998" y="8651"/>
                  <a:pt x="7998" y="8651"/>
                </a:cubicBezTo>
                <a:cubicBezTo>
                  <a:pt x="7962" y="8593"/>
                  <a:pt x="7962" y="8593"/>
                  <a:pt x="7962" y="8593"/>
                </a:cubicBezTo>
                <a:cubicBezTo>
                  <a:pt x="7962" y="8593"/>
                  <a:pt x="7962" y="8593"/>
                  <a:pt x="7962" y="8593"/>
                </a:cubicBezTo>
                <a:cubicBezTo>
                  <a:pt x="7962" y="8593"/>
                  <a:pt x="7962" y="8593"/>
                  <a:pt x="7962" y="8593"/>
                </a:cubicBezTo>
                <a:cubicBezTo>
                  <a:pt x="7962" y="8645"/>
                  <a:pt x="7962" y="8645"/>
                  <a:pt x="7962" y="8645"/>
                </a:cubicBezTo>
                <a:cubicBezTo>
                  <a:pt x="7962" y="8645"/>
                  <a:pt x="7962" y="8645"/>
                  <a:pt x="7962" y="8645"/>
                </a:cubicBezTo>
                <a:cubicBezTo>
                  <a:pt x="7965" y="8648"/>
                  <a:pt x="7965" y="8648"/>
                  <a:pt x="7965" y="8648"/>
                </a:cubicBezTo>
                <a:cubicBezTo>
                  <a:pt x="8001" y="8706"/>
                  <a:pt x="8001" y="8706"/>
                  <a:pt x="8001" y="8706"/>
                </a:cubicBezTo>
                <a:close/>
                <a:moveTo>
                  <a:pt x="8043" y="8778"/>
                </a:moveTo>
                <a:cubicBezTo>
                  <a:pt x="8046" y="8781"/>
                  <a:pt x="8046" y="8781"/>
                  <a:pt x="8046" y="8781"/>
                </a:cubicBezTo>
                <a:cubicBezTo>
                  <a:pt x="8046" y="8778"/>
                  <a:pt x="8046" y="8778"/>
                  <a:pt x="8046" y="8778"/>
                </a:cubicBezTo>
                <a:cubicBezTo>
                  <a:pt x="8046" y="8729"/>
                  <a:pt x="8046" y="8729"/>
                  <a:pt x="8046" y="8729"/>
                </a:cubicBezTo>
                <a:cubicBezTo>
                  <a:pt x="8046" y="8726"/>
                  <a:pt x="8046" y="8726"/>
                  <a:pt x="8046" y="8726"/>
                </a:cubicBezTo>
                <a:cubicBezTo>
                  <a:pt x="8043" y="8726"/>
                  <a:pt x="8043" y="8726"/>
                  <a:pt x="8043" y="8726"/>
                </a:cubicBezTo>
                <a:cubicBezTo>
                  <a:pt x="8007" y="8668"/>
                  <a:pt x="8007" y="8668"/>
                  <a:pt x="8007" y="8668"/>
                </a:cubicBezTo>
                <a:cubicBezTo>
                  <a:pt x="8007" y="8664"/>
                  <a:pt x="8007" y="8664"/>
                  <a:pt x="8007" y="8664"/>
                </a:cubicBezTo>
                <a:cubicBezTo>
                  <a:pt x="8007" y="8668"/>
                  <a:pt x="8007" y="8668"/>
                  <a:pt x="8007" y="8668"/>
                </a:cubicBezTo>
                <a:cubicBezTo>
                  <a:pt x="8007" y="8716"/>
                  <a:pt x="8007" y="8716"/>
                  <a:pt x="8007" y="8716"/>
                </a:cubicBezTo>
                <a:cubicBezTo>
                  <a:pt x="8007" y="8719"/>
                  <a:pt x="8007" y="8719"/>
                  <a:pt x="8007" y="8719"/>
                </a:cubicBezTo>
                <a:cubicBezTo>
                  <a:pt x="8007" y="8719"/>
                  <a:pt x="8007" y="8719"/>
                  <a:pt x="8007" y="8719"/>
                </a:cubicBezTo>
                <a:cubicBezTo>
                  <a:pt x="8043" y="8778"/>
                  <a:pt x="8043" y="8778"/>
                  <a:pt x="8043" y="8778"/>
                </a:cubicBezTo>
                <a:close/>
                <a:moveTo>
                  <a:pt x="8088" y="8849"/>
                </a:moveTo>
                <a:cubicBezTo>
                  <a:pt x="8088" y="8852"/>
                  <a:pt x="8088" y="8852"/>
                  <a:pt x="8088" y="8852"/>
                </a:cubicBezTo>
                <a:cubicBezTo>
                  <a:pt x="8088" y="8849"/>
                  <a:pt x="8088" y="8849"/>
                  <a:pt x="8088" y="8849"/>
                </a:cubicBezTo>
                <a:cubicBezTo>
                  <a:pt x="8092" y="8800"/>
                  <a:pt x="8092" y="8800"/>
                  <a:pt x="8092" y="8800"/>
                </a:cubicBezTo>
                <a:cubicBezTo>
                  <a:pt x="8092" y="8800"/>
                  <a:pt x="8092" y="8800"/>
                  <a:pt x="8092" y="8800"/>
                </a:cubicBezTo>
                <a:cubicBezTo>
                  <a:pt x="8088" y="8797"/>
                  <a:pt x="8088" y="8797"/>
                  <a:pt x="8088" y="8797"/>
                </a:cubicBezTo>
                <a:cubicBezTo>
                  <a:pt x="8053" y="8742"/>
                  <a:pt x="8053" y="8742"/>
                  <a:pt x="8053" y="8742"/>
                </a:cubicBezTo>
                <a:cubicBezTo>
                  <a:pt x="8053" y="8739"/>
                  <a:pt x="8053" y="8739"/>
                  <a:pt x="8053" y="8739"/>
                </a:cubicBezTo>
                <a:cubicBezTo>
                  <a:pt x="8053" y="8739"/>
                  <a:pt x="8053" y="8739"/>
                  <a:pt x="8053" y="8739"/>
                </a:cubicBezTo>
                <a:cubicBezTo>
                  <a:pt x="8053" y="8791"/>
                  <a:pt x="8053" y="8791"/>
                  <a:pt x="8053" y="8791"/>
                </a:cubicBezTo>
                <a:cubicBezTo>
                  <a:pt x="8053" y="8791"/>
                  <a:pt x="8053" y="8791"/>
                  <a:pt x="8053" y="8791"/>
                </a:cubicBezTo>
                <a:cubicBezTo>
                  <a:pt x="8053" y="8794"/>
                  <a:pt x="8053" y="8794"/>
                  <a:pt x="8053" y="8794"/>
                </a:cubicBezTo>
                <a:cubicBezTo>
                  <a:pt x="8088" y="8849"/>
                  <a:pt x="8088" y="8849"/>
                  <a:pt x="8088" y="8849"/>
                </a:cubicBezTo>
                <a:close/>
                <a:moveTo>
                  <a:pt x="8134" y="8923"/>
                </a:moveTo>
                <a:cubicBezTo>
                  <a:pt x="8134" y="8923"/>
                  <a:pt x="8134" y="8923"/>
                  <a:pt x="8134" y="8923"/>
                </a:cubicBezTo>
                <a:cubicBezTo>
                  <a:pt x="8134" y="8923"/>
                  <a:pt x="8134" y="8923"/>
                  <a:pt x="8134" y="8923"/>
                </a:cubicBezTo>
                <a:cubicBezTo>
                  <a:pt x="8137" y="8875"/>
                  <a:pt x="8137" y="8875"/>
                  <a:pt x="8137" y="8875"/>
                </a:cubicBezTo>
                <a:cubicBezTo>
                  <a:pt x="8137" y="8872"/>
                  <a:pt x="8137" y="8872"/>
                  <a:pt x="8137" y="8872"/>
                </a:cubicBezTo>
                <a:cubicBezTo>
                  <a:pt x="8134" y="8872"/>
                  <a:pt x="8134" y="8872"/>
                  <a:pt x="8134" y="8872"/>
                </a:cubicBezTo>
                <a:cubicBezTo>
                  <a:pt x="8098" y="8813"/>
                  <a:pt x="8098" y="8813"/>
                  <a:pt x="8098" y="8813"/>
                </a:cubicBezTo>
                <a:cubicBezTo>
                  <a:pt x="8098" y="8810"/>
                  <a:pt x="8098" y="8810"/>
                  <a:pt x="8098" y="8810"/>
                </a:cubicBezTo>
                <a:cubicBezTo>
                  <a:pt x="8098" y="8813"/>
                  <a:pt x="8098" y="8813"/>
                  <a:pt x="8098" y="8813"/>
                </a:cubicBezTo>
                <a:cubicBezTo>
                  <a:pt x="8098" y="8862"/>
                  <a:pt x="8098" y="8862"/>
                  <a:pt x="8098" y="8862"/>
                </a:cubicBezTo>
                <a:cubicBezTo>
                  <a:pt x="8098" y="8865"/>
                  <a:pt x="8098" y="8865"/>
                  <a:pt x="8098" y="8865"/>
                </a:cubicBezTo>
                <a:cubicBezTo>
                  <a:pt x="8098" y="8865"/>
                  <a:pt x="8098" y="8865"/>
                  <a:pt x="8098" y="8865"/>
                </a:cubicBezTo>
                <a:cubicBezTo>
                  <a:pt x="8134" y="8923"/>
                  <a:pt x="8134" y="8923"/>
                  <a:pt x="8134" y="8923"/>
                </a:cubicBezTo>
                <a:close/>
                <a:moveTo>
                  <a:pt x="8179" y="8995"/>
                </a:moveTo>
                <a:cubicBezTo>
                  <a:pt x="8179" y="8998"/>
                  <a:pt x="8179" y="8998"/>
                  <a:pt x="8179" y="8998"/>
                </a:cubicBezTo>
                <a:cubicBezTo>
                  <a:pt x="8179" y="8995"/>
                  <a:pt x="8179" y="8995"/>
                  <a:pt x="8179" y="8995"/>
                </a:cubicBezTo>
                <a:cubicBezTo>
                  <a:pt x="8182" y="8949"/>
                  <a:pt x="8182" y="8949"/>
                  <a:pt x="8182" y="8949"/>
                </a:cubicBezTo>
                <a:cubicBezTo>
                  <a:pt x="8182" y="8946"/>
                  <a:pt x="8182" y="8946"/>
                  <a:pt x="8182" y="8946"/>
                </a:cubicBezTo>
                <a:cubicBezTo>
                  <a:pt x="8179" y="8943"/>
                  <a:pt x="8179" y="8943"/>
                  <a:pt x="8179" y="8943"/>
                </a:cubicBezTo>
                <a:cubicBezTo>
                  <a:pt x="8143" y="8888"/>
                  <a:pt x="8143" y="8888"/>
                  <a:pt x="8143" y="8888"/>
                </a:cubicBezTo>
                <a:cubicBezTo>
                  <a:pt x="8143" y="8884"/>
                  <a:pt x="8143" y="8884"/>
                  <a:pt x="8143" y="8884"/>
                </a:cubicBezTo>
                <a:cubicBezTo>
                  <a:pt x="8143" y="8888"/>
                  <a:pt x="8143" y="8888"/>
                  <a:pt x="8143" y="8888"/>
                </a:cubicBezTo>
                <a:cubicBezTo>
                  <a:pt x="8140" y="8933"/>
                  <a:pt x="8140" y="8933"/>
                  <a:pt x="8140" y="8933"/>
                </a:cubicBezTo>
                <a:cubicBezTo>
                  <a:pt x="8143" y="8936"/>
                  <a:pt x="8143" y="8936"/>
                  <a:pt x="8143" y="8936"/>
                </a:cubicBezTo>
                <a:cubicBezTo>
                  <a:pt x="8143" y="8939"/>
                  <a:pt x="8143" y="8939"/>
                  <a:pt x="8143" y="8939"/>
                </a:cubicBezTo>
                <a:cubicBezTo>
                  <a:pt x="8179" y="8995"/>
                  <a:pt x="8179" y="8995"/>
                  <a:pt x="8179" y="8995"/>
                </a:cubicBezTo>
                <a:close/>
                <a:moveTo>
                  <a:pt x="8224" y="9066"/>
                </a:moveTo>
                <a:cubicBezTo>
                  <a:pt x="8224" y="9069"/>
                  <a:pt x="8224" y="9069"/>
                  <a:pt x="8224" y="9069"/>
                </a:cubicBezTo>
                <a:cubicBezTo>
                  <a:pt x="8224" y="9069"/>
                  <a:pt x="8224" y="9069"/>
                  <a:pt x="8224" y="9069"/>
                </a:cubicBezTo>
                <a:cubicBezTo>
                  <a:pt x="8227" y="9020"/>
                  <a:pt x="8227" y="9020"/>
                  <a:pt x="8227" y="9020"/>
                </a:cubicBezTo>
                <a:cubicBezTo>
                  <a:pt x="8227" y="9020"/>
                  <a:pt x="8227" y="9020"/>
                  <a:pt x="8227" y="9020"/>
                </a:cubicBezTo>
                <a:cubicBezTo>
                  <a:pt x="8224" y="9017"/>
                  <a:pt x="8224" y="9017"/>
                  <a:pt x="8224" y="9017"/>
                </a:cubicBezTo>
                <a:cubicBezTo>
                  <a:pt x="8189" y="8959"/>
                  <a:pt x="8189" y="8959"/>
                  <a:pt x="8189" y="8959"/>
                </a:cubicBezTo>
                <a:cubicBezTo>
                  <a:pt x="8189" y="8959"/>
                  <a:pt x="8189" y="8959"/>
                  <a:pt x="8189" y="8959"/>
                </a:cubicBezTo>
                <a:cubicBezTo>
                  <a:pt x="8189" y="8959"/>
                  <a:pt x="8189" y="8959"/>
                  <a:pt x="8189" y="8959"/>
                </a:cubicBezTo>
                <a:cubicBezTo>
                  <a:pt x="8185" y="9007"/>
                  <a:pt x="8185" y="9007"/>
                  <a:pt x="8185" y="9007"/>
                </a:cubicBezTo>
                <a:cubicBezTo>
                  <a:pt x="8185" y="9007"/>
                  <a:pt x="8185" y="9007"/>
                  <a:pt x="8185" y="9007"/>
                </a:cubicBezTo>
                <a:cubicBezTo>
                  <a:pt x="8189" y="9011"/>
                  <a:pt x="8189" y="9011"/>
                  <a:pt x="8189" y="9011"/>
                </a:cubicBezTo>
                <a:cubicBezTo>
                  <a:pt x="8224" y="9066"/>
                  <a:pt x="8224" y="9066"/>
                  <a:pt x="8224" y="9066"/>
                </a:cubicBezTo>
                <a:close/>
                <a:moveTo>
                  <a:pt x="8266" y="9140"/>
                </a:moveTo>
                <a:cubicBezTo>
                  <a:pt x="8270" y="9140"/>
                  <a:pt x="8270" y="9140"/>
                  <a:pt x="8270" y="9140"/>
                </a:cubicBezTo>
                <a:cubicBezTo>
                  <a:pt x="8270" y="9140"/>
                  <a:pt x="8270" y="9140"/>
                  <a:pt x="8270" y="9140"/>
                </a:cubicBezTo>
                <a:cubicBezTo>
                  <a:pt x="8270" y="9095"/>
                  <a:pt x="8270" y="9095"/>
                  <a:pt x="8270" y="9095"/>
                </a:cubicBezTo>
                <a:cubicBezTo>
                  <a:pt x="8273" y="9092"/>
                  <a:pt x="8273" y="9092"/>
                  <a:pt x="8273" y="9092"/>
                </a:cubicBezTo>
                <a:cubicBezTo>
                  <a:pt x="8270" y="9092"/>
                  <a:pt x="8270" y="9092"/>
                  <a:pt x="8270" y="9092"/>
                </a:cubicBezTo>
                <a:cubicBezTo>
                  <a:pt x="8234" y="9033"/>
                  <a:pt x="8234" y="9033"/>
                  <a:pt x="8234" y="9033"/>
                </a:cubicBezTo>
                <a:cubicBezTo>
                  <a:pt x="8234" y="9030"/>
                  <a:pt x="8234" y="9030"/>
                  <a:pt x="8234" y="9030"/>
                </a:cubicBezTo>
                <a:cubicBezTo>
                  <a:pt x="8234" y="9033"/>
                  <a:pt x="8234" y="9033"/>
                  <a:pt x="8234" y="9033"/>
                </a:cubicBezTo>
                <a:cubicBezTo>
                  <a:pt x="8231" y="9079"/>
                  <a:pt x="8231" y="9079"/>
                  <a:pt x="8231" y="9079"/>
                </a:cubicBezTo>
                <a:cubicBezTo>
                  <a:pt x="8231" y="9082"/>
                  <a:pt x="8231" y="9082"/>
                  <a:pt x="8231" y="9082"/>
                </a:cubicBezTo>
                <a:cubicBezTo>
                  <a:pt x="8234" y="9082"/>
                  <a:pt x="8234" y="9082"/>
                  <a:pt x="8234" y="9082"/>
                </a:cubicBezTo>
                <a:cubicBezTo>
                  <a:pt x="8266" y="9140"/>
                  <a:pt x="8266" y="9140"/>
                  <a:pt x="8266" y="9140"/>
                </a:cubicBezTo>
                <a:close/>
                <a:moveTo>
                  <a:pt x="8312" y="9211"/>
                </a:moveTo>
                <a:cubicBezTo>
                  <a:pt x="8315" y="9215"/>
                  <a:pt x="8315" y="9215"/>
                  <a:pt x="8315" y="9215"/>
                </a:cubicBezTo>
                <a:cubicBezTo>
                  <a:pt x="8315" y="9211"/>
                  <a:pt x="8315" y="9211"/>
                  <a:pt x="8315" y="9211"/>
                </a:cubicBezTo>
                <a:cubicBezTo>
                  <a:pt x="8315" y="9166"/>
                  <a:pt x="8315" y="9166"/>
                  <a:pt x="8315" y="9166"/>
                </a:cubicBezTo>
                <a:cubicBezTo>
                  <a:pt x="8315" y="9166"/>
                  <a:pt x="8315" y="9166"/>
                  <a:pt x="8315" y="9166"/>
                </a:cubicBezTo>
                <a:cubicBezTo>
                  <a:pt x="8315" y="9163"/>
                  <a:pt x="8315" y="9163"/>
                  <a:pt x="8315" y="9163"/>
                </a:cubicBezTo>
                <a:cubicBezTo>
                  <a:pt x="8279" y="9105"/>
                  <a:pt x="8279" y="9105"/>
                  <a:pt x="8279" y="9105"/>
                </a:cubicBezTo>
                <a:cubicBezTo>
                  <a:pt x="8279" y="9105"/>
                  <a:pt x="8279" y="9105"/>
                  <a:pt x="8279" y="9105"/>
                </a:cubicBezTo>
                <a:cubicBezTo>
                  <a:pt x="8279" y="9105"/>
                  <a:pt x="8279" y="9105"/>
                  <a:pt x="8279" y="9105"/>
                </a:cubicBezTo>
                <a:cubicBezTo>
                  <a:pt x="8276" y="9153"/>
                  <a:pt x="8276" y="9153"/>
                  <a:pt x="8276" y="9153"/>
                </a:cubicBezTo>
                <a:cubicBezTo>
                  <a:pt x="8276" y="9153"/>
                  <a:pt x="8276" y="9153"/>
                  <a:pt x="8276" y="9153"/>
                </a:cubicBezTo>
                <a:cubicBezTo>
                  <a:pt x="8276" y="9156"/>
                  <a:pt x="8276" y="9156"/>
                  <a:pt x="8276" y="9156"/>
                </a:cubicBezTo>
                <a:cubicBezTo>
                  <a:pt x="8312" y="9211"/>
                  <a:pt x="8312" y="9211"/>
                  <a:pt x="8312" y="9211"/>
                </a:cubicBezTo>
                <a:close/>
                <a:moveTo>
                  <a:pt x="8357" y="9283"/>
                </a:moveTo>
                <a:cubicBezTo>
                  <a:pt x="8357" y="9286"/>
                  <a:pt x="8357" y="9286"/>
                  <a:pt x="8357" y="9286"/>
                </a:cubicBezTo>
                <a:cubicBezTo>
                  <a:pt x="8357" y="9286"/>
                  <a:pt x="8357" y="9286"/>
                  <a:pt x="8357" y="9286"/>
                </a:cubicBezTo>
                <a:cubicBezTo>
                  <a:pt x="8360" y="9273"/>
                  <a:pt x="8360" y="9273"/>
                  <a:pt x="8360" y="9273"/>
                </a:cubicBezTo>
                <a:cubicBezTo>
                  <a:pt x="8347" y="9244"/>
                  <a:pt x="8334" y="9211"/>
                  <a:pt x="8321" y="9182"/>
                </a:cubicBezTo>
                <a:cubicBezTo>
                  <a:pt x="8321" y="9224"/>
                  <a:pt x="8321" y="9224"/>
                  <a:pt x="8321" y="9224"/>
                </a:cubicBezTo>
                <a:cubicBezTo>
                  <a:pt x="8321" y="9224"/>
                  <a:pt x="8321" y="9224"/>
                  <a:pt x="8321" y="9224"/>
                </a:cubicBezTo>
                <a:cubicBezTo>
                  <a:pt x="8321" y="9228"/>
                  <a:pt x="8321" y="9228"/>
                  <a:pt x="8321" y="9228"/>
                </a:cubicBezTo>
                <a:cubicBezTo>
                  <a:pt x="8357" y="9283"/>
                  <a:pt x="8357" y="9283"/>
                  <a:pt x="8357" y="9283"/>
                </a:cubicBezTo>
                <a:close/>
                <a:moveTo>
                  <a:pt x="8373" y="9312"/>
                </a:moveTo>
                <a:cubicBezTo>
                  <a:pt x="8367" y="9289"/>
                  <a:pt x="8367" y="9289"/>
                  <a:pt x="8367" y="9289"/>
                </a:cubicBezTo>
                <a:cubicBezTo>
                  <a:pt x="8367" y="9296"/>
                  <a:pt x="8367" y="9296"/>
                  <a:pt x="8367" y="9296"/>
                </a:cubicBezTo>
                <a:cubicBezTo>
                  <a:pt x="8367" y="9299"/>
                  <a:pt x="8367" y="9299"/>
                  <a:pt x="8367" y="9299"/>
                </a:cubicBezTo>
                <a:cubicBezTo>
                  <a:pt x="8367" y="9299"/>
                  <a:pt x="8367" y="9299"/>
                  <a:pt x="8367" y="9299"/>
                </a:cubicBezTo>
                <a:cubicBezTo>
                  <a:pt x="8373" y="9312"/>
                  <a:pt x="8373" y="9312"/>
                  <a:pt x="8373" y="9312"/>
                </a:cubicBezTo>
                <a:close/>
                <a:moveTo>
                  <a:pt x="8367" y="9312"/>
                </a:moveTo>
                <a:cubicBezTo>
                  <a:pt x="8363" y="9308"/>
                  <a:pt x="8363" y="9308"/>
                  <a:pt x="8363" y="9308"/>
                </a:cubicBezTo>
                <a:cubicBezTo>
                  <a:pt x="8363" y="9312"/>
                  <a:pt x="8363" y="9312"/>
                  <a:pt x="8363" y="9312"/>
                </a:cubicBezTo>
                <a:cubicBezTo>
                  <a:pt x="8360" y="9354"/>
                  <a:pt x="8360" y="9354"/>
                  <a:pt x="8360" y="9354"/>
                </a:cubicBezTo>
                <a:cubicBezTo>
                  <a:pt x="8360" y="9357"/>
                  <a:pt x="8360" y="9357"/>
                  <a:pt x="8360" y="9357"/>
                </a:cubicBezTo>
                <a:cubicBezTo>
                  <a:pt x="8363" y="9357"/>
                  <a:pt x="8363" y="9357"/>
                  <a:pt x="8363" y="9357"/>
                </a:cubicBezTo>
                <a:cubicBezTo>
                  <a:pt x="8396" y="9415"/>
                  <a:pt x="8396" y="9415"/>
                  <a:pt x="8396" y="9415"/>
                </a:cubicBezTo>
                <a:cubicBezTo>
                  <a:pt x="8399" y="9415"/>
                  <a:pt x="8399" y="9415"/>
                  <a:pt x="8399" y="9415"/>
                </a:cubicBezTo>
                <a:cubicBezTo>
                  <a:pt x="8399" y="9415"/>
                  <a:pt x="8399" y="9415"/>
                  <a:pt x="8399" y="9415"/>
                </a:cubicBezTo>
                <a:cubicBezTo>
                  <a:pt x="8402" y="9380"/>
                  <a:pt x="8402" y="9380"/>
                  <a:pt x="8402" y="9380"/>
                </a:cubicBezTo>
                <a:cubicBezTo>
                  <a:pt x="8389" y="9347"/>
                  <a:pt x="8389" y="9347"/>
                  <a:pt x="8389" y="9347"/>
                </a:cubicBezTo>
                <a:cubicBezTo>
                  <a:pt x="8367" y="9312"/>
                  <a:pt x="8367" y="9312"/>
                  <a:pt x="8367" y="9312"/>
                </a:cubicBezTo>
                <a:close/>
                <a:moveTo>
                  <a:pt x="8321" y="9237"/>
                </a:moveTo>
                <a:cubicBezTo>
                  <a:pt x="8321" y="9237"/>
                  <a:pt x="8321" y="9237"/>
                  <a:pt x="8321" y="9237"/>
                </a:cubicBezTo>
                <a:cubicBezTo>
                  <a:pt x="8321" y="9237"/>
                  <a:pt x="8321" y="9237"/>
                  <a:pt x="8321" y="9237"/>
                </a:cubicBezTo>
                <a:cubicBezTo>
                  <a:pt x="8318" y="9283"/>
                  <a:pt x="8318" y="9283"/>
                  <a:pt x="8318" y="9283"/>
                </a:cubicBezTo>
                <a:cubicBezTo>
                  <a:pt x="8318" y="9286"/>
                  <a:pt x="8318" y="9286"/>
                  <a:pt x="8318" y="9286"/>
                </a:cubicBezTo>
                <a:cubicBezTo>
                  <a:pt x="8318" y="9286"/>
                  <a:pt x="8318" y="9286"/>
                  <a:pt x="8318" y="9286"/>
                </a:cubicBezTo>
                <a:cubicBezTo>
                  <a:pt x="8354" y="9344"/>
                  <a:pt x="8354" y="9344"/>
                  <a:pt x="8354" y="9344"/>
                </a:cubicBezTo>
                <a:cubicBezTo>
                  <a:pt x="8354" y="9344"/>
                  <a:pt x="8354" y="9344"/>
                  <a:pt x="8354" y="9344"/>
                </a:cubicBezTo>
                <a:cubicBezTo>
                  <a:pt x="8354" y="9344"/>
                  <a:pt x="8354" y="9344"/>
                  <a:pt x="8354" y="9344"/>
                </a:cubicBezTo>
                <a:cubicBezTo>
                  <a:pt x="8357" y="9299"/>
                  <a:pt x="8357" y="9299"/>
                  <a:pt x="8357" y="9299"/>
                </a:cubicBezTo>
                <a:cubicBezTo>
                  <a:pt x="8357" y="9296"/>
                  <a:pt x="8357" y="9296"/>
                  <a:pt x="8357" y="9296"/>
                </a:cubicBezTo>
                <a:cubicBezTo>
                  <a:pt x="8357" y="9296"/>
                  <a:pt x="8357" y="9296"/>
                  <a:pt x="8357" y="9296"/>
                </a:cubicBezTo>
                <a:cubicBezTo>
                  <a:pt x="8321" y="9237"/>
                  <a:pt x="8321" y="9237"/>
                  <a:pt x="8321" y="9237"/>
                </a:cubicBezTo>
                <a:close/>
                <a:moveTo>
                  <a:pt x="8276" y="9166"/>
                </a:moveTo>
                <a:cubicBezTo>
                  <a:pt x="8276" y="9166"/>
                  <a:pt x="8276" y="9166"/>
                  <a:pt x="8276" y="9166"/>
                </a:cubicBezTo>
                <a:cubicBezTo>
                  <a:pt x="8276" y="9166"/>
                  <a:pt x="8276" y="9166"/>
                  <a:pt x="8276" y="9166"/>
                </a:cubicBezTo>
                <a:cubicBezTo>
                  <a:pt x="8273" y="9211"/>
                  <a:pt x="8273" y="9211"/>
                  <a:pt x="8273" y="9211"/>
                </a:cubicBezTo>
                <a:cubicBezTo>
                  <a:pt x="8273" y="9215"/>
                  <a:pt x="8273" y="9215"/>
                  <a:pt x="8273" y="9215"/>
                </a:cubicBezTo>
                <a:cubicBezTo>
                  <a:pt x="8273" y="9215"/>
                  <a:pt x="8273" y="9215"/>
                  <a:pt x="8273" y="9215"/>
                </a:cubicBezTo>
                <a:cubicBezTo>
                  <a:pt x="8308" y="9273"/>
                  <a:pt x="8308" y="9273"/>
                  <a:pt x="8308" y="9273"/>
                </a:cubicBezTo>
                <a:cubicBezTo>
                  <a:pt x="8308" y="9273"/>
                  <a:pt x="8308" y="9273"/>
                  <a:pt x="8308" y="9273"/>
                </a:cubicBezTo>
                <a:cubicBezTo>
                  <a:pt x="8308" y="9273"/>
                  <a:pt x="8308" y="9273"/>
                  <a:pt x="8308" y="9273"/>
                </a:cubicBezTo>
                <a:cubicBezTo>
                  <a:pt x="8312" y="9228"/>
                  <a:pt x="8312" y="9228"/>
                  <a:pt x="8312" y="9228"/>
                </a:cubicBezTo>
                <a:cubicBezTo>
                  <a:pt x="8312" y="9224"/>
                  <a:pt x="8312" y="9224"/>
                  <a:pt x="8312" y="9224"/>
                </a:cubicBezTo>
                <a:cubicBezTo>
                  <a:pt x="8312" y="9224"/>
                  <a:pt x="8312" y="9224"/>
                  <a:pt x="8312" y="9224"/>
                </a:cubicBezTo>
                <a:cubicBezTo>
                  <a:pt x="8276" y="9166"/>
                  <a:pt x="8276" y="9166"/>
                  <a:pt x="8276" y="9166"/>
                </a:cubicBezTo>
                <a:close/>
                <a:moveTo>
                  <a:pt x="8231" y="9095"/>
                </a:moveTo>
                <a:cubicBezTo>
                  <a:pt x="8231" y="9092"/>
                  <a:pt x="8231" y="9092"/>
                  <a:pt x="8231" y="9092"/>
                </a:cubicBezTo>
                <a:cubicBezTo>
                  <a:pt x="8231" y="9095"/>
                  <a:pt x="8231" y="9095"/>
                  <a:pt x="8231" y="9095"/>
                </a:cubicBezTo>
                <a:cubicBezTo>
                  <a:pt x="8227" y="9140"/>
                  <a:pt x="8227" y="9140"/>
                  <a:pt x="8227" y="9140"/>
                </a:cubicBezTo>
                <a:cubicBezTo>
                  <a:pt x="8227" y="9140"/>
                  <a:pt x="8227" y="9140"/>
                  <a:pt x="8227" y="9140"/>
                </a:cubicBezTo>
                <a:cubicBezTo>
                  <a:pt x="8231" y="9143"/>
                  <a:pt x="8231" y="9143"/>
                  <a:pt x="8231" y="9143"/>
                </a:cubicBezTo>
                <a:cubicBezTo>
                  <a:pt x="8263" y="9198"/>
                  <a:pt x="8263" y="9198"/>
                  <a:pt x="8263" y="9198"/>
                </a:cubicBezTo>
                <a:cubicBezTo>
                  <a:pt x="8266" y="9202"/>
                  <a:pt x="8266" y="9202"/>
                  <a:pt x="8266" y="9202"/>
                </a:cubicBezTo>
                <a:cubicBezTo>
                  <a:pt x="8266" y="9202"/>
                  <a:pt x="8266" y="9202"/>
                  <a:pt x="8266" y="9202"/>
                </a:cubicBezTo>
                <a:cubicBezTo>
                  <a:pt x="8270" y="9156"/>
                  <a:pt x="8270" y="9156"/>
                  <a:pt x="8270" y="9156"/>
                </a:cubicBezTo>
                <a:cubicBezTo>
                  <a:pt x="8270" y="9153"/>
                  <a:pt x="8270" y="9153"/>
                  <a:pt x="8270" y="9153"/>
                </a:cubicBezTo>
                <a:cubicBezTo>
                  <a:pt x="8266" y="9150"/>
                  <a:pt x="8266" y="9150"/>
                  <a:pt x="8266" y="9150"/>
                </a:cubicBezTo>
                <a:cubicBezTo>
                  <a:pt x="8231" y="9095"/>
                  <a:pt x="8231" y="9095"/>
                  <a:pt x="8231" y="9095"/>
                </a:cubicBezTo>
                <a:close/>
                <a:moveTo>
                  <a:pt x="8189" y="9020"/>
                </a:moveTo>
                <a:cubicBezTo>
                  <a:pt x="8185" y="9020"/>
                  <a:pt x="8185" y="9020"/>
                  <a:pt x="8185" y="9020"/>
                </a:cubicBezTo>
                <a:cubicBezTo>
                  <a:pt x="8185" y="9020"/>
                  <a:pt x="8185" y="9020"/>
                  <a:pt x="8185" y="9020"/>
                </a:cubicBezTo>
                <a:cubicBezTo>
                  <a:pt x="8185" y="9069"/>
                  <a:pt x="8185" y="9069"/>
                  <a:pt x="8185" y="9069"/>
                </a:cubicBezTo>
                <a:cubicBezTo>
                  <a:pt x="8185" y="9069"/>
                  <a:pt x="8185" y="9069"/>
                  <a:pt x="8185" y="9069"/>
                </a:cubicBezTo>
                <a:cubicBezTo>
                  <a:pt x="8185" y="9072"/>
                  <a:pt x="8185" y="9072"/>
                  <a:pt x="8185" y="9072"/>
                </a:cubicBezTo>
                <a:cubicBezTo>
                  <a:pt x="8221" y="9127"/>
                  <a:pt x="8221" y="9127"/>
                  <a:pt x="8221" y="9127"/>
                </a:cubicBezTo>
                <a:cubicBezTo>
                  <a:pt x="8221" y="9130"/>
                  <a:pt x="8221" y="9130"/>
                  <a:pt x="8221" y="9130"/>
                </a:cubicBezTo>
                <a:cubicBezTo>
                  <a:pt x="8221" y="9127"/>
                  <a:pt x="8221" y="9127"/>
                  <a:pt x="8221" y="9127"/>
                </a:cubicBezTo>
                <a:cubicBezTo>
                  <a:pt x="8224" y="9082"/>
                  <a:pt x="8224" y="9082"/>
                  <a:pt x="8224" y="9082"/>
                </a:cubicBezTo>
                <a:cubicBezTo>
                  <a:pt x="8224" y="9082"/>
                  <a:pt x="8224" y="9082"/>
                  <a:pt x="8224" y="9082"/>
                </a:cubicBezTo>
                <a:cubicBezTo>
                  <a:pt x="8221" y="9079"/>
                  <a:pt x="8221" y="9079"/>
                  <a:pt x="8221" y="9079"/>
                </a:cubicBezTo>
                <a:cubicBezTo>
                  <a:pt x="8189" y="9020"/>
                  <a:pt x="8189" y="9020"/>
                  <a:pt x="8189" y="9020"/>
                </a:cubicBezTo>
                <a:close/>
                <a:moveTo>
                  <a:pt x="8143" y="8949"/>
                </a:moveTo>
                <a:cubicBezTo>
                  <a:pt x="8140" y="8949"/>
                  <a:pt x="8140" y="8949"/>
                  <a:pt x="8140" y="8949"/>
                </a:cubicBezTo>
                <a:cubicBezTo>
                  <a:pt x="8140" y="8949"/>
                  <a:pt x="8140" y="8949"/>
                  <a:pt x="8140" y="8949"/>
                </a:cubicBezTo>
                <a:cubicBezTo>
                  <a:pt x="8140" y="8998"/>
                  <a:pt x="8140" y="8998"/>
                  <a:pt x="8140" y="8998"/>
                </a:cubicBezTo>
                <a:cubicBezTo>
                  <a:pt x="8140" y="8998"/>
                  <a:pt x="8140" y="8998"/>
                  <a:pt x="8140" y="8998"/>
                </a:cubicBezTo>
                <a:cubicBezTo>
                  <a:pt x="8140" y="9001"/>
                  <a:pt x="8140" y="9001"/>
                  <a:pt x="8140" y="9001"/>
                </a:cubicBezTo>
                <a:cubicBezTo>
                  <a:pt x="8176" y="9056"/>
                  <a:pt x="8176" y="9056"/>
                  <a:pt x="8176" y="9056"/>
                </a:cubicBezTo>
                <a:cubicBezTo>
                  <a:pt x="8179" y="9059"/>
                  <a:pt x="8179" y="9059"/>
                  <a:pt x="8179" y="9059"/>
                </a:cubicBezTo>
                <a:cubicBezTo>
                  <a:pt x="8179" y="9056"/>
                  <a:pt x="8179" y="9056"/>
                  <a:pt x="8179" y="9056"/>
                </a:cubicBezTo>
                <a:cubicBezTo>
                  <a:pt x="8179" y="9011"/>
                  <a:pt x="8179" y="9011"/>
                  <a:pt x="8179" y="9011"/>
                </a:cubicBezTo>
                <a:cubicBezTo>
                  <a:pt x="8179" y="9007"/>
                  <a:pt x="8179" y="9007"/>
                  <a:pt x="8179" y="9007"/>
                </a:cubicBezTo>
                <a:cubicBezTo>
                  <a:pt x="8179" y="9007"/>
                  <a:pt x="8179" y="9007"/>
                  <a:pt x="8179" y="9007"/>
                </a:cubicBezTo>
                <a:cubicBezTo>
                  <a:pt x="8143" y="8949"/>
                  <a:pt x="8143" y="8949"/>
                  <a:pt x="8143" y="8949"/>
                </a:cubicBezTo>
                <a:close/>
                <a:moveTo>
                  <a:pt x="8098" y="8878"/>
                </a:moveTo>
                <a:cubicBezTo>
                  <a:pt x="8098" y="8875"/>
                  <a:pt x="8098" y="8875"/>
                  <a:pt x="8098" y="8875"/>
                </a:cubicBezTo>
                <a:cubicBezTo>
                  <a:pt x="8098" y="8878"/>
                  <a:pt x="8098" y="8878"/>
                  <a:pt x="8098" y="8878"/>
                </a:cubicBezTo>
                <a:cubicBezTo>
                  <a:pt x="8095" y="8923"/>
                  <a:pt x="8095" y="8923"/>
                  <a:pt x="8095" y="8923"/>
                </a:cubicBezTo>
                <a:cubicBezTo>
                  <a:pt x="8095" y="8927"/>
                  <a:pt x="8095" y="8927"/>
                  <a:pt x="8095" y="8927"/>
                </a:cubicBezTo>
                <a:cubicBezTo>
                  <a:pt x="8098" y="8930"/>
                  <a:pt x="8098" y="8930"/>
                  <a:pt x="8098" y="8930"/>
                </a:cubicBezTo>
                <a:cubicBezTo>
                  <a:pt x="8130" y="8985"/>
                  <a:pt x="8130" y="8985"/>
                  <a:pt x="8130" y="8985"/>
                </a:cubicBezTo>
                <a:cubicBezTo>
                  <a:pt x="8134" y="8988"/>
                  <a:pt x="8134" y="8988"/>
                  <a:pt x="8134" y="8988"/>
                </a:cubicBezTo>
                <a:cubicBezTo>
                  <a:pt x="8134" y="8985"/>
                  <a:pt x="8134" y="8985"/>
                  <a:pt x="8134" y="8985"/>
                </a:cubicBezTo>
                <a:cubicBezTo>
                  <a:pt x="8134" y="8939"/>
                  <a:pt x="8134" y="8939"/>
                  <a:pt x="8134" y="8939"/>
                </a:cubicBezTo>
                <a:cubicBezTo>
                  <a:pt x="8134" y="8936"/>
                  <a:pt x="8134" y="8936"/>
                  <a:pt x="8134" y="8936"/>
                </a:cubicBezTo>
                <a:cubicBezTo>
                  <a:pt x="8134" y="8933"/>
                  <a:pt x="8134" y="8933"/>
                  <a:pt x="8134" y="8933"/>
                </a:cubicBezTo>
                <a:cubicBezTo>
                  <a:pt x="8098" y="8878"/>
                  <a:pt x="8098" y="8878"/>
                  <a:pt x="8098" y="8878"/>
                </a:cubicBezTo>
                <a:close/>
                <a:moveTo>
                  <a:pt x="8053" y="8807"/>
                </a:moveTo>
                <a:cubicBezTo>
                  <a:pt x="8053" y="8804"/>
                  <a:pt x="8053" y="8804"/>
                  <a:pt x="8053" y="8804"/>
                </a:cubicBezTo>
                <a:cubicBezTo>
                  <a:pt x="8053" y="8804"/>
                  <a:pt x="8053" y="8804"/>
                  <a:pt x="8053" y="8804"/>
                </a:cubicBezTo>
                <a:cubicBezTo>
                  <a:pt x="8053" y="8852"/>
                  <a:pt x="8053" y="8852"/>
                  <a:pt x="8053" y="8852"/>
                </a:cubicBezTo>
                <a:cubicBezTo>
                  <a:pt x="8053" y="8855"/>
                  <a:pt x="8053" y="8855"/>
                  <a:pt x="8053" y="8855"/>
                </a:cubicBezTo>
                <a:cubicBezTo>
                  <a:pt x="8053" y="8855"/>
                  <a:pt x="8053" y="8855"/>
                  <a:pt x="8053" y="8855"/>
                </a:cubicBezTo>
                <a:cubicBezTo>
                  <a:pt x="8088" y="8914"/>
                  <a:pt x="8088" y="8914"/>
                  <a:pt x="8088" y="8914"/>
                </a:cubicBezTo>
                <a:cubicBezTo>
                  <a:pt x="8088" y="8914"/>
                  <a:pt x="8088" y="8914"/>
                  <a:pt x="8088" y="8914"/>
                </a:cubicBezTo>
                <a:cubicBezTo>
                  <a:pt x="8088" y="8914"/>
                  <a:pt x="8088" y="8914"/>
                  <a:pt x="8088" y="8914"/>
                </a:cubicBezTo>
                <a:cubicBezTo>
                  <a:pt x="8088" y="8865"/>
                  <a:pt x="8088" y="8865"/>
                  <a:pt x="8088" y="8865"/>
                </a:cubicBezTo>
                <a:cubicBezTo>
                  <a:pt x="8088" y="8865"/>
                  <a:pt x="8088" y="8865"/>
                  <a:pt x="8088" y="8865"/>
                </a:cubicBezTo>
                <a:cubicBezTo>
                  <a:pt x="8088" y="8862"/>
                  <a:pt x="8088" y="8862"/>
                  <a:pt x="8088" y="8862"/>
                </a:cubicBezTo>
                <a:cubicBezTo>
                  <a:pt x="8053" y="8807"/>
                  <a:pt x="8053" y="8807"/>
                  <a:pt x="8053" y="8807"/>
                </a:cubicBezTo>
                <a:close/>
                <a:moveTo>
                  <a:pt x="8007" y="8732"/>
                </a:moveTo>
                <a:cubicBezTo>
                  <a:pt x="8007" y="8732"/>
                  <a:pt x="8007" y="8732"/>
                  <a:pt x="8007" y="8732"/>
                </a:cubicBezTo>
                <a:cubicBezTo>
                  <a:pt x="8007" y="8732"/>
                  <a:pt x="8007" y="8732"/>
                  <a:pt x="8007" y="8732"/>
                </a:cubicBezTo>
                <a:cubicBezTo>
                  <a:pt x="8007" y="8781"/>
                  <a:pt x="8007" y="8781"/>
                  <a:pt x="8007" y="8781"/>
                </a:cubicBezTo>
                <a:cubicBezTo>
                  <a:pt x="8007" y="8784"/>
                  <a:pt x="8007" y="8784"/>
                  <a:pt x="8007" y="8784"/>
                </a:cubicBezTo>
                <a:cubicBezTo>
                  <a:pt x="8007" y="8784"/>
                  <a:pt x="8007" y="8784"/>
                  <a:pt x="8007" y="8784"/>
                </a:cubicBezTo>
                <a:cubicBezTo>
                  <a:pt x="8043" y="8842"/>
                  <a:pt x="8043" y="8842"/>
                  <a:pt x="8043" y="8842"/>
                </a:cubicBezTo>
                <a:cubicBezTo>
                  <a:pt x="8046" y="8842"/>
                  <a:pt x="8046" y="8842"/>
                  <a:pt x="8046" y="8842"/>
                </a:cubicBezTo>
                <a:cubicBezTo>
                  <a:pt x="8046" y="8842"/>
                  <a:pt x="8046" y="8842"/>
                  <a:pt x="8046" y="8842"/>
                </a:cubicBezTo>
                <a:cubicBezTo>
                  <a:pt x="8046" y="8794"/>
                  <a:pt x="8046" y="8794"/>
                  <a:pt x="8046" y="8794"/>
                </a:cubicBezTo>
                <a:cubicBezTo>
                  <a:pt x="8046" y="8791"/>
                  <a:pt x="8046" y="8791"/>
                  <a:pt x="8046" y="8791"/>
                </a:cubicBezTo>
                <a:cubicBezTo>
                  <a:pt x="8043" y="8791"/>
                  <a:pt x="8043" y="8791"/>
                  <a:pt x="8043" y="8791"/>
                </a:cubicBezTo>
                <a:cubicBezTo>
                  <a:pt x="8007" y="8732"/>
                  <a:pt x="8007" y="8732"/>
                  <a:pt x="8007" y="8732"/>
                </a:cubicBezTo>
                <a:close/>
                <a:moveTo>
                  <a:pt x="7965" y="8661"/>
                </a:moveTo>
                <a:cubicBezTo>
                  <a:pt x="7962" y="8658"/>
                  <a:pt x="7962" y="8658"/>
                  <a:pt x="7962" y="8658"/>
                </a:cubicBezTo>
                <a:cubicBezTo>
                  <a:pt x="7962" y="8661"/>
                  <a:pt x="7962" y="8661"/>
                  <a:pt x="7962" y="8661"/>
                </a:cubicBezTo>
                <a:cubicBezTo>
                  <a:pt x="7962" y="8710"/>
                  <a:pt x="7962" y="8710"/>
                  <a:pt x="7962" y="8710"/>
                </a:cubicBezTo>
                <a:cubicBezTo>
                  <a:pt x="7962" y="8713"/>
                  <a:pt x="7962" y="8713"/>
                  <a:pt x="7962" y="8713"/>
                </a:cubicBezTo>
                <a:cubicBezTo>
                  <a:pt x="7965" y="8713"/>
                  <a:pt x="7965" y="8713"/>
                  <a:pt x="7965" y="8713"/>
                </a:cubicBezTo>
                <a:cubicBezTo>
                  <a:pt x="7998" y="8771"/>
                  <a:pt x="7998" y="8771"/>
                  <a:pt x="7998" y="8771"/>
                </a:cubicBezTo>
                <a:cubicBezTo>
                  <a:pt x="8001" y="8771"/>
                  <a:pt x="8001" y="8771"/>
                  <a:pt x="8001" y="8771"/>
                </a:cubicBezTo>
                <a:cubicBezTo>
                  <a:pt x="8001" y="8771"/>
                  <a:pt x="8001" y="8771"/>
                  <a:pt x="8001" y="8771"/>
                </a:cubicBezTo>
                <a:cubicBezTo>
                  <a:pt x="8001" y="8723"/>
                  <a:pt x="8001" y="8723"/>
                  <a:pt x="8001" y="8723"/>
                </a:cubicBezTo>
                <a:cubicBezTo>
                  <a:pt x="8001" y="8719"/>
                  <a:pt x="8001" y="8719"/>
                  <a:pt x="8001" y="8719"/>
                </a:cubicBezTo>
                <a:cubicBezTo>
                  <a:pt x="7998" y="8716"/>
                  <a:pt x="7998" y="8716"/>
                  <a:pt x="7998" y="8716"/>
                </a:cubicBezTo>
                <a:cubicBezTo>
                  <a:pt x="7965" y="8661"/>
                  <a:pt x="7965" y="8661"/>
                  <a:pt x="7965" y="8661"/>
                </a:cubicBezTo>
                <a:close/>
                <a:moveTo>
                  <a:pt x="7920" y="8587"/>
                </a:moveTo>
                <a:cubicBezTo>
                  <a:pt x="7917" y="8587"/>
                  <a:pt x="7917" y="8587"/>
                  <a:pt x="7917" y="8587"/>
                </a:cubicBezTo>
                <a:cubicBezTo>
                  <a:pt x="7917" y="8587"/>
                  <a:pt x="7917" y="8587"/>
                  <a:pt x="7917" y="8587"/>
                </a:cubicBezTo>
                <a:cubicBezTo>
                  <a:pt x="7920" y="8638"/>
                  <a:pt x="7920" y="8638"/>
                  <a:pt x="7920" y="8638"/>
                </a:cubicBezTo>
                <a:cubicBezTo>
                  <a:pt x="7920" y="8638"/>
                  <a:pt x="7920" y="8638"/>
                  <a:pt x="7920" y="8638"/>
                </a:cubicBezTo>
                <a:cubicBezTo>
                  <a:pt x="7920" y="8642"/>
                  <a:pt x="7920" y="8642"/>
                  <a:pt x="7920" y="8642"/>
                </a:cubicBezTo>
                <a:cubicBezTo>
                  <a:pt x="7956" y="8697"/>
                  <a:pt x="7956" y="8697"/>
                  <a:pt x="7956" y="8697"/>
                </a:cubicBezTo>
                <a:cubicBezTo>
                  <a:pt x="7956" y="8700"/>
                  <a:pt x="7956" y="8700"/>
                  <a:pt x="7956" y="8700"/>
                </a:cubicBezTo>
                <a:cubicBezTo>
                  <a:pt x="7956" y="8697"/>
                  <a:pt x="7956" y="8697"/>
                  <a:pt x="7956" y="8697"/>
                </a:cubicBezTo>
                <a:cubicBezTo>
                  <a:pt x="7956" y="8648"/>
                  <a:pt x="7956" y="8648"/>
                  <a:pt x="7956" y="8648"/>
                </a:cubicBezTo>
                <a:cubicBezTo>
                  <a:pt x="7956" y="8648"/>
                  <a:pt x="7956" y="8648"/>
                  <a:pt x="7956" y="8648"/>
                </a:cubicBezTo>
                <a:cubicBezTo>
                  <a:pt x="7956" y="8645"/>
                  <a:pt x="7956" y="8645"/>
                  <a:pt x="7956" y="8645"/>
                </a:cubicBezTo>
                <a:cubicBezTo>
                  <a:pt x="7920" y="8587"/>
                  <a:pt x="7920" y="8587"/>
                  <a:pt x="7920" y="8587"/>
                </a:cubicBezTo>
                <a:close/>
                <a:moveTo>
                  <a:pt x="7875" y="8515"/>
                </a:moveTo>
                <a:cubicBezTo>
                  <a:pt x="7875" y="8512"/>
                  <a:pt x="7875" y="8512"/>
                  <a:pt x="7875" y="8512"/>
                </a:cubicBezTo>
                <a:cubicBezTo>
                  <a:pt x="7875" y="8515"/>
                  <a:pt x="7875" y="8515"/>
                  <a:pt x="7875" y="8515"/>
                </a:cubicBezTo>
                <a:cubicBezTo>
                  <a:pt x="7875" y="8567"/>
                  <a:pt x="7875" y="8567"/>
                  <a:pt x="7875" y="8567"/>
                </a:cubicBezTo>
                <a:cubicBezTo>
                  <a:pt x="7875" y="8567"/>
                  <a:pt x="7875" y="8567"/>
                  <a:pt x="7875" y="8567"/>
                </a:cubicBezTo>
                <a:cubicBezTo>
                  <a:pt x="7875" y="8571"/>
                  <a:pt x="7875" y="8571"/>
                  <a:pt x="7875" y="8571"/>
                </a:cubicBezTo>
                <a:cubicBezTo>
                  <a:pt x="7910" y="8626"/>
                  <a:pt x="7910" y="8626"/>
                  <a:pt x="7910" y="8626"/>
                </a:cubicBezTo>
                <a:cubicBezTo>
                  <a:pt x="7910" y="8629"/>
                  <a:pt x="7910" y="8629"/>
                  <a:pt x="7910" y="8629"/>
                </a:cubicBezTo>
                <a:cubicBezTo>
                  <a:pt x="7910" y="8626"/>
                  <a:pt x="7910" y="8626"/>
                  <a:pt x="7910" y="8626"/>
                </a:cubicBezTo>
                <a:cubicBezTo>
                  <a:pt x="7910" y="8577"/>
                  <a:pt x="7910" y="8577"/>
                  <a:pt x="7910" y="8577"/>
                </a:cubicBezTo>
                <a:cubicBezTo>
                  <a:pt x="7910" y="8574"/>
                  <a:pt x="7910" y="8574"/>
                  <a:pt x="7910" y="8574"/>
                </a:cubicBezTo>
                <a:cubicBezTo>
                  <a:pt x="7910" y="8574"/>
                  <a:pt x="7910" y="8574"/>
                  <a:pt x="7910" y="8574"/>
                </a:cubicBezTo>
                <a:cubicBezTo>
                  <a:pt x="7875" y="8515"/>
                  <a:pt x="7875" y="8515"/>
                  <a:pt x="7875" y="8515"/>
                </a:cubicBezTo>
                <a:close/>
                <a:moveTo>
                  <a:pt x="7829" y="8444"/>
                </a:moveTo>
                <a:cubicBezTo>
                  <a:pt x="7829" y="8441"/>
                  <a:pt x="7829" y="8441"/>
                  <a:pt x="7829" y="8441"/>
                </a:cubicBezTo>
                <a:cubicBezTo>
                  <a:pt x="7829" y="8444"/>
                  <a:pt x="7829" y="8444"/>
                  <a:pt x="7829" y="8444"/>
                </a:cubicBezTo>
                <a:cubicBezTo>
                  <a:pt x="7829" y="8493"/>
                  <a:pt x="7829" y="8493"/>
                  <a:pt x="7829" y="8493"/>
                </a:cubicBezTo>
                <a:cubicBezTo>
                  <a:pt x="7829" y="8496"/>
                  <a:pt x="7829" y="8496"/>
                  <a:pt x="7829" y="8496"/>
                </a:cubicBezTo>
                <a:cubicBezTo>
                  <a:pt x="7833" y="8499"/>
                  <a:pt x="7833" y="8499"/>
                  <a:pt x="7833" y="8499"/>
                </a:cubicBezTo>
                <a:cubicBezTo>
                  <a:pt x="7865" y="8554"/>
                  <a:pt x="7865" y="8554"/>
                  <a:pt x="7865" y="8554"/>
                </a:cubicBezTo>
                <a:cubicBezTo>
                  <a:pt x="7868" y="8558"/>
                  <a:pt x="7868" y="8558"/>
                  <a:pt x="7868" y="8558"/>
                </a:cubicBezTo>
                <a:cubicBezTo>
                  <a:pt x="7868" y="8554"/>
                  <a:pt x="7868" y="8554"/>
                  <a:pt x="7868" y="8554"/>
                </a:cubicBezTo>
                <a:cubicBezTo>
                  <a:pt x="7865" y="8503"/>
                  <a:pt x="7865" y="8503"/>
                  <a:pt x="7865" y="8503"/>
                </a:cubicBezTo>
                <a:cubicBezTo>
                  <a:pt x="7865" y="8503"/>
                  <a:pt x="7865" y="8503"/>
                  <a:pt x="7865" y="8503"/>
                </a:cubicBezTo>
                <a:cubicBezTo>
                  <a:pt x="7865" y="8499"/>
                  <a:pt x="7865" y="8499"/>
                  <a:pt x="7865" y="8499"/>
                </a:cubicBezTo>
                <a:cubicBezTo>
                  <a:pt x="7829" y="8444"/>
                  <a:pt x="7829" y="8444"/>
                  <a:pt x="7829" y="8444"/>
                </a:cubicBezTo>
                <a:close/>
                <a:moveTo>
                  <a:pt x="7784" y="8370"/>
                </a:moveTo>
                <a:cubicBezTo>
                  <a:pt x="7784" y="8370"/>
                  <a:pt x="7784" y="8370"/>
                  <a:pt x="7784" y="8370"/>
                </a:cubicBezTo>
                <a:cubicBezTo>
                  <a:pt x="7784" y="8370"/>
                  <a:pt x="7784" y="8370"/>
                  <a:pt x="7784" y="8370"/>
                </a:cubicBezTo>
                <a:cubicBezTo>
                  <a:pt x="7784" y="8422"/>
                  <a:pt x="7784" y="8422"/>
                  <a:pt x="7784" y="8422"/>
                </a:cubicBezTo>
                <a:cubicBezTo>
                  <a:pt x="7787" y="8425"/>
                  <a:pt x="7787" y="8425"/>
                  <a:pt x="7787" y="8425"/>
                </a:cubicBezTo>
                <a:cubicBezTo>
                  <a:pt x="7787" y="8425"/>
                  <a:pt x="7787" y="8425"/>
                  <a:pt x="7787" y="8425"/>
                </a:cubicBezTo>
                <a:cubicBezTo>
                  <a:pt x="7823" y="8483"/>
                  <a:pt x="7823" y="8483"/>
                  <a:pt x="7823" y="8483"/>
                </a:cubicBezTo>
                <a:cubicBezTo>
                  <a:pt x="7823" y="8483"/>
                  <a:pt x="7823" y="8483"/>
                  <a:pt x="7823" y="8483"/>
                </a:cubicBezTo>
                <a:cubicBezTo>
                  <a:pt x="7823" y="8483"/>
                  <a:pt x="7823" y="8483"/>
                  <a:pt x="7823" y="8483"/>
                </a:cubicBezTo>
                <a:cubicBezTo>
                  <a:pt x="7823" y="8431"/>
                  <a:pt x="7823" y="8431"/>
                  <a:pt x="7823" y="8431"/>
                </a:cubicBezTo>
                <a:cubicBezTo>
                  <a:pt x="7823" y="8428"/>
                  <a:pt x="7823" y="8428"/>
                  <a:pt x="7823" y="8428"/>
                </a:cubicBezTo>
                <a:cubicBezTo>
                  <a:pt x="7820" y="8428"/>
                  <a:pt x="7820" y="8428"/>
                  <a:pt x="7820" y="8428"/>
                </a:cubicBezTo>
                <a:cubicBezTo>
                  <a:pt x="7784" y="8370"/>
                  <a:pt x="7784" y="8370"/>
                  <a:pt x="7784" y="8370"/>
                </a:cubicBezTo>
                <a:close/>
                <a:moveTo>
                  <a:pt x="7739" y="8299"/>
                </a:moveTo>
                <a:cubicBezTo>
                  <a:pt x="7739" y="8295"/>
                  <a:pt x="7739" y="8295"/>
                  <a:pt x="7739" y="8295"/>
                </a:cubicBezTo>
                <a:cubicBezTo>
                  <a:pt x="7739" y="8299"/>
                  <a:pt x="7739" y="8299"/>
                  <a:pt x="7739" y="8299"/>
                </a:cubicBezTo>
                <a:cubicBezTo>
                  <a:pt x="7742" y="8350"/>
                  <a:pt x="7742" y="8350"/>
                  <a:pt x="7742" y="8350"/>
                </a:cubicBezTo>
                <a:cubicBezTo>
                  <a:pt x="7742" y="8350"/>
                  <a:pt x="7742" y="8350"/>
                  <a:pt x="7742" y="8350"/>
                </a:cubicBezTo>
                <a:cubicBezTo>
                  <a:pt x="7742" y="8354"/>
                  <a:pt x="7742" y="8354"/>
                  <a:pt x="7742" y="8354"/>
                </a:cubicBezTo>
                <a:cubicBezTo>
                  <a:pt x="7778" y="8412"/>
                  <a:pt x="7778" y="8412"/>
                  <a:pt x="7778" y="8412"/>
                </a:cubicBezTo>
                <a:cubicBezTo>
                  <a:pt x="7778" y="8412"/>
                  <a:pt x="7778" y="8412"/>
                  <a:pt x="7778" y="8412"/>
                </a:cubicBezTo>
                <a:cubicBezTo>
                  <a:pt x="7778" y="8412"/>
                  <a:pt x="7778" y="8412"/>
                  <a:pt x="7778" y="8412"/>
                </a:cubicBezTo>
                <a:cubicBezTo>
                  <a:pt x="7778" y="8360"/>
                  <a:pt x="7778" y="8360"/>
                  <a:pt x="7778" y="8360"/>
                </a:cubicBezTo>
                <a:cubicBezTo>
                  <a:pt x="7778" y="8357"/>
                  <a:pt x="7778" y="8357"/>
                  <a:pt x="7778" y="8357"/>
                </a:cubicBezTo>
                <a:cubicBezTo>
                  <a:pt x="7774" y="8354"/>
                  <a:pt x="7774" y="8354"/>
                  <a:pt x="7774" y="8354"/>
                </a:cubicBezTo>
                <a:cubicBezTo>
                  <a:pt x="7739" y="8299"/>
                  <a:pt x="7739" y="8299"/>
                  <a:pt x="7739" y="8299"/>
                </a:cubicBezTo>
                <a:close/>
                <a:moveTo>
                  <a:pt x="7697" y="8224"/>
                </a:moveTo>
                <a:cubicBezTo>
                  <a:pt x="7693" y="8224"/>
                  <a:pt x="7693" y="8224"/>
                  <a:pt x="7693" y="8224"/>
                </a:cubicBezTo>
                <a:cubicBezTo>
                  <a:pt x="7693" y="8224"/>
                  <a:pt x="7693" y="8224"/>
                  <a:pt x="7693" y="8224"/>
                </a:cubicBezTo>
                <a:cubicBezTo>
                  <a:pt x="7697" y="8279"/>
                  <a:pt x="7697" y="8279"/>
                  <a:pt x="7697" y="8279"/>
                </a:cubicBezTo>
                <a:cubicBezTo>
                  <a:pt x="7697" y="8279"/>
                  <a:pt x="7697" y="8279"/>
                  <a:pt x="7697" y="8279"/>
                </a:cubicBezTo>
                <a:cubicBezTo>
                  <a:pt x="7697" y="8282"/>
                  <a:pt x="7697" y="8282"/>
                  <a:pt x="7697" y="8282"/>
                </a:cubicBezTo>
                <a:cubicBezTo>
                  <a:pt x="7732" y="8337"/>
                  <a:pt x="7732" y="8337"/>
                  <a:pt x="7732" y="8337"/>
                </a:cubicBezTo>
                <a:cubicBezTo>
                  <a:pt x="7735" y="8341"/>
                  <a:pt x="7735" y="8341"/>
                  <a:pt x="7735" y="8341"/>
                </a:cubicBezTo>
                <a:cubicBezTo>
                  <a:pt x="7735" y="8337"/>
                  <a:pt x="7735" y="8337"/>
                  <a:pt x="7735" y="8337"/>
                </a:cubicBezTo>
                <a:cubicBezTo>
                  <a:pt x="7732" y="8286"/>
                  <a:pt x="7732" y="8286"/>
                  <a:pt x="7732" y="8286"/>
                </a:cubicBezTo>
                <a:cubicBezTo>
                  <a:pt x="7732" y="8286"/>
                  <a:pt x="7732" y="8286"/>
                  <a:pt x="7732" y="8286"/>
                </a:cubicBezTo>
                <a:cubicBezTo>
                  <a:pt x="7732" y="8282"/>
                  <a:pt x="7732" y="8282"/>
                  <a:pt x="7732" y="8282"/>
                </a:cubicBezTo>
                <a:cubicBezTo>
                  <a:pt x="7697" y="8224"/>
                  <a:pt x="7697" y="8224"/>
                  <a:pt x="7697" y="8224"/>
                </a:cubicBezTo>
                <a:close/>
                <a:moveTo>
                  <a:pt x="7651" y="8153"/>
                </a:moveTo>
                <a:cubicBezTo>
                  <a:pt x="7648" y="8150"/>
                  <a:pt x="7648" y="8150"/>
                  <a:pt x="7648" y="8150"/>
                </a:cubicBezTo>
                <a:cubicBezTo>
                  <a:pt x="7648" y="8153"/>
                  <a:pt x="7648" y="8153"/>
                  <a:pt x="7648" y="8153"/>
                </a:cubicBezTo>
                <a:cubicBezTo>
                  <a:pt x="7651" y="8205"/>
                  <a:pt x="7651" y="8205"/>
                  <a:pt x="7651" y="8205"/>
                </a:cubicBezTo>
                <a:cubicBezTo>
                  <a:pt x="7651" y="8208"/>
                  <a:pt x="7651" y="8208"/>
                  <a:pt x="7651" y="8208"/>
                </a:cubicBezTo>
                <a:cubicBezTo>
                  <a:pt x="7655" y="8211"/>
                  <a:pt x="7655" y="8211"/>
                  <a:pt x="7655" y="8211"/>
                </a:cubicBezTo>
                <a:cubicBezTo>
                  <a:pt x="7690" y="8266"/>
                  <a:pt x="7690" y="8266"/>
                  <a:pt x="7690" y="8266"/>
                </a:cubicBezTo>
                <a:cubicBezTo>
                  <a:pt x="7690" y="8270"/>
                  <a:pt x="7690" y="8270"/>
                  <a:pt x="7690" y="8270"/>
                </a:cubicBezTo>
                <a:cubicBezTo>
                  <a:pt x="7690" y="8266"/>
                  <a:pt x="7690" y="8266"/>
                  <a:pt x="7690" y="8266"/>
                </a:cubicBezTo>
                <a:cubicBezTo>
                  <a:pt x="7687" y="8214"/>
                  <a:pt x="7687" y="8214"/>
                  <a:pt x="7687" y="8214"/>
                </a:cubicBezTo>
                <a:cubicBezTo>
                  <a:pt x="7687" y="8211"/>
                  <a:pt x="7687" y="8211"/>
                  <a:pt x="7687" y="8211"/>
                </a:cubicBezTo>
                <a:cubicBezTo>
                  <a:pt x="7687" y="8211"/>
                  <a:pt x="7687" y="8211"/>
                  <a:pt x="7687" y="8211"/>
                </a:cubicBezTo>
                <a:cubicBezTo>
                  <a:pt x="7651" y="8153"/>
                  <a:pt x="7651" y="8153"/>
                  <a:pt x="7651" y="8153"/>
                </a:cubicBezTo>
                <a:close/>
                <a:moveTo>
                  <a:pt x="7587" y="8049"/>
                </a:moveTo>
                <a:cubicBezTo>
                  <a:pt x="7587" y="8049"/>
                  <a:pt x="7587" y="8049"/>
                  <a:pt x="7587" y="8049"/>
                </a:cubicBezTo>
                <a:cubicBezTo>
                  <a:pt x="7587" y="8049"/>
                  <a:pt x="7587" y="8049"/>
                  <a:pt x="7587" y="8049"/>
                </a:cubicBezTo>
                <a:cubicBezTo>
                  <a:pt x="7590" y="8104"/>
                  <a:pt x="7590" y="8104"/>
                  <a:pt x="7590" y="8104"/>
                </a:cubicBezTo>
                <a:cubicBezTo>
                  <a:pt x="7590" y="8108"/>
                  <a:pt x="7590" y="8108"/>
                  <a:pt x="7590" y="8108"/>
                </a:cubicBezTo>
                <a:cubicBezTo>
                  <a:pt x="7593" y="8108"/>
                  <a:pt x="7593" y="8108"/>
                  <a:pt x="7593" y="8108"/>
                </a:cubicBezTo>
                <a:cubicBezTo>
                  <a:pt x="7645" y="8195"/>
                  <a:pt x="7645" y="8195"/>
                  <a:pt x="7645" y="8195"/>
                </a:cubicBezTo>
                <a:cubicBezTo>
                  <a:pt x="7645" y="8195"/>
                  <a:pt x="7645" y="8195"/>
                  <a:pt x="7645" y="8195"/>
                </a:cubicBezTo>
                <a:cubicBezTo>
                  <a:pt x="7645" y="8195"/>
                  <a:pt x="7645" y="8195"/>
                  <a:pt x="7645" y="8195"/>
                </a:cubicBezTo>
                <a:cubicBezTo>
                  <a:pt x="7642" y="8140"/>
                  <a:pt x="7642" y="8140"/>
                  <a:pt x="7642" y="8140"/>
                </a:cubicBezTo>
                <a:cubicBezTo>
                  <a:pt x="7642" y="8140"/>
                  <a:pt x="7642" y="8140"/>
                  <a:pt x="7642" y="8140"/>
                </a:cubicBezTo>
                <a:cubicBezTo>
                  <a:pt x="7642" y="8137"/>
                  <a:pt x="7642" y="8137"/>
                  <a:pt x="7642" y="8137"/>
                </a:cubicBezTo>
                <a:cubicBezTo>
                  <a:pt x="7587" y="8049"/>
                  <a:pt x="7587" y="8049"/>
                  <a:pt x="7587" y="8049"/>
                </a:cubicBezTo>
                <a:close/>
                <a:moveTo>
                  <a:pt x="8360" y="9370"/>
                </a:moveTo>
                <a:cubicBezTo>
                  <a:pt x="8360" y="9367"/>
                  <a:pt x="8360" y="9367"/>
                  <a:pt x="8360" y="9367"/>
                </a:cubicBezTo>
                <a:cubicBezTo>
                  <a:pt x="8360" y="9370"/>
                  <a:pt x="8360" y="9370"/>
                  <a:pt x="8360" y="9370"/>
                </a:cubicBezTo>
                <a:cubicBezTo>
                  <a:pt x="8357" y="9412"/>
                  <a:pt x="8357" y="9412"/>
                  <a:pt x="8357" y="9412"/>
                </a:cubicBezTo>
                <a:cubicBezTo>
                  <a:pt x="8357" y="9412"/>
                  <a:pt x="8357" y="9412"/>
                  <a:pt x="8357" y="9412"/>
                </a:cubicBezTo>
                <a:cubicBezTo>
                  <a:pt x="8360" y="9415"/>
                  <a:pt x="8360" y="9415"/>
                  <a:pt x="8360" y="9415"/>
                </a:cubicBezTo>
                <a:cubicBezTo>
                  <a:pt x="8393" y="9470"/>
                  <a:pt x="8393" y="9470"/>
                  <a:pt x="8393" y="9470"/>
                </a:cubicBezTo>
                <a:cubicBezTo>
                  <a:pt x="8393" y="9474"/>
                  <a:pt x="8393" y="9474"/>
                  <a:pt x="8393" y="9474"/>
                </a:cubicBezTo>
                <a:cubicBezTo>
                  <a:pt x="8396" y="9470"/>
                  <a:pt x="8396" y="9470"/>
                  <a:pt x="8396" y="9470"/>
                </a:cubicBezTo>
                <a:cubicBezTo>
                  <a:pt x="8399" y="9428"/>
                  <a:pt x="8399" y="9428"/>
                  <a:pt x="8399" y="9428"/>
                </a:cubicBezTo>
                <a:cubicBezTo>
                  <a:pt x="8399" y="9428"/>
                  <a:pt x="8399" y="9428"/>
                  <a:pt x="8399" y="9428"/>
                </a:cubicBezTo>
                <a:cubicBezTo>
                  <a:pt x="8396" y="9425"/>
                  <a:pt x="8396" y="9425"/>
                  <a:pt x="8396" y="9425"/>
                </a:cubicBezTo>
                <a:cubicBezTo>
                  <a:pt x="8360" y="9370"/>
                  <a:pt x="8360" y="9370"/>
                  <a:pt x="8360" y="9370"/>
                </a:cubicBezTo>
                <a:close/>
                <a:moveTo>
                  <a:pt x="8318" y="9299"/>
                </a:moveTo>
                <a:cubicBezTo>
                  <a:pt x="8315" y="9296"/>
                  <a:pt x="8315" y="9296"/>
                  <a:pt x="8315" y="9296"/>
                </a:cubicBezTo>
                <a:cubicBezTo>
                  <a:pt x="8315" y="9296"/>
                  <a:pt x="8315" y="9296"/>
                  <a:pt x="8315" y="9296"/>
                </a:cubicBezTo>
                <a:cubicBezTo>
                  <a:pt x="8315" y="9341"/>
                  <a:pt x="8315" y="9341"/>
                  <a:pt x="8315" y="9341"/>
                </a:cubicBezTo>
                <a:cubicBezTo>
                  <a:pt x="8315" y="9344"/>
                  <a:pt x="8315" y="9344"/>
                  <a:pt x="8315" y="9344"/>
                </a:cubicBezTo>
                <a:cubicBezTo>
                  <a:pt x="8315" y="9344"/>
                  <a:pt x="8315" y="9344"/>
                  <a:pt x="8315" y="9344"/>
                </a:cubicBezTo>
                <a:cubicBezTo>
                  <a:pt x="8350" y="9399"/>
                  <a:pt x="8350" y="9399"/>
                  <a:pt x="8350" y="9399"/>
                </a:cubicBezTo>
                <a:cubicBezTo>
                  <a:pt x="8350" y="9402"/>
                  <a:pt x="8350" y="9402"/>
                  <a:pt x="8350" y="9402"/>
                </a:cubicBezTo>
                <a:cubicBezTo>
                  <a:pt x="8350" y="9399"/>
                  <a:pt x="8350" y="9399"/>
                  <a:pt x="8350" y="9399"/>
                </a:cubicBezTo>
                <a:cubicBezTo>
                  <a:pt x="8354" y="9357"/>
                  <a:pt x="8354" y="9357"/>
                  <a:pt x="8354" y="9357"/>
                </a:cubicBezTo>
                <a:cubicBezTo>
                  <a:pt x="8354" y="9357"/>
                  <a:pt x="8354" y="9357"/>
                  <a:pt x="8354" y="9357"/>
                </a:cubicBezTo>
                <a:cubicBezTo>
                  <a:pt x="8354" y="9354"/>
                  <a:pt x="8354" y="9354"/>
                  <a:pt x="8354" y="9354"/>
                </a:cubicBezTo>
                <a:cubicBezTo>
                  <a:pt x="8318" y="9299"/>
                  <a:pt x="8318" y="9299"/>
                  <a:pt x="8318" y="9299"/>
                </a:cubicBezTo>
                <a:close/>
                <a:moveTo>
                  <a:pt x="8273" y="9228"/>
                </a:moveTo>
                <a:cubicBezTo>
                  <a:pt x="8273" y="9224"/>
                  <a:pt x="8273" y="9224"/>
                  <a:pt x="8273" y="9224"/>
                </a:cubicBezTo>
                <a:cubicBezTo>
                  <a:pt x="8273" y="9224"/>
                  <a:pt x="8273" y="9224"/>
                  <a:pt x="8273" y="9224"/>
                </a:cubicBezTo>
                <a:cubicBezTo>
                  <a:pt x="8270" y="9270"/>
                  <a:pt x="8270" y="9270"/>
                  <a:pt x="8270" y="9270"/>
                </a:cubicBezTo>
                <a:cubicBezTo>
                  <a:pt x="8270" y="9273"/>
                  <a:pt x="8270" y="9273"/>
                  <a:pt x="8270" y="9273"/>
                </a:cubicBezTo>
                <a:cubicBezTo>
                  <a:pt x="8273" y="9273"/>
                  <a:pt x="8273" y="9273"/>
                  <a:pt x="8273" y="9273"/>
                </a:cubicBezTo>
                <a:cubicBezTo>
                  <a:pt x="8305" y="9328"/>
                  <a:pt x="8305" y="9328"/>
                  <a:pt x="8305" y="9328"/>
                </a:cubicBezTo>
                <a:cubicBezTo>
                  <a:pt x="8308" y="9331"/>
                  <a:pt x="8308" y="9331"/>
                  <a:pt x="8308" y="9331"/>
                </a:cubicBezTo>
                <a:cubicBezTo>
                  <a:pt x="8308" y="9331"/>
                  <a:pt x="8308" y="9331"/>
                  <a:pt x="8308" y="9331"/>
                </a:cubicBezTo>
                <a:cubicBezTo>
                  <a:pt x="8308" y="9286"/>
                  <a:pt x="8308" y="9286"/>
                  <a:pt x="8308" y="9286"/>
                </a:cubicBezTo>
                <a:cubicBezTo>
                  <a:pt x="8308" y="9283"/>
                  <a:pt x="8308" y="9283"/>
                  <a:pt x="8308" y="9283"/>
                </a:cubicBezTo>
                <a:cubicBezTo>
                  <a:pt x="8308" y="9283"/>
                  <a:pt x="8308" y="9283"/>
                  <a:pt x="8308" y="9283"/>
                </a:cubicBezTo>
                <a:cubicBezTo>
                  <a:pt x="8273" y="9228"/>
                  <a:pt x="8273" y="9228"/>
                  <a:pt x="8273" y="9228"/>
                </a:cubicBezTo>
                <a:close/>
                <a:moveTo>
                  <a:pt x="8231" y="9153"/>
                </a:moveTo>
                <a:cubicBezTo>
                  <a:pt x="8227" y="9153"/>
                  <a:pt x="8227" y="9153"/>
                  <a:pt x="8227" y="9153"/>
                </a:cubicBezTo>
                <a:cubicBezTo>
                  <a:pt x="8227" y="9153"/>
                  <a:pt x="8227" y="9153"/>
                  <a:pt x="8227" y="9153"/>
                </a:cubicBezTo>
                <a:cubicBezTo>
                  <a:pt x="8227" y="9198"/>
                  <a:pt x="8227" y="9198"/>
                  <a:pt x="8227" y="9198"/>
                </a:cubicBezTo>
                <a:cubicBezTo>
                  <a:pt x="8227" y="9202"/>
                  <a:pt x="8227" y="9202"/>
                  <a:pt x="8227" y="9202"/>
                </a:cubicBezTo>
                <a:cubicBezTo>
                  <a:pt x="8227" y="9202"/>
                  <a:pt x="8227" y="9202"/>
                  <a:pt x="8227" y="9202"/>
                </a:cubicBezTo>
                <a:cubicBezTo>
                  <a:pt x="8263" y="9260"/>
                  <a:pt x="8263" y="9260"/>
                  <a:pt x="8263" y="9260"/>
                </a:cubicBezTo>
                <a:cubicBezTo>
                  <a:pt x="8263" y="9260"/>
                  <a:pt x="8263" y="9260"/>
                  <a:pt x="8263" y="9260"/>
                </a:cubicBezTo>
                <a:cubicBezTo>
                  <a:pt x="8263" y="9260"/>
                  <a:pt x="8263" y="9260"/>
                  <a:pt x="8263" y="9260"/>
                </a:cubicBezTo>
                <a:cubicBezTo>
                  <a:pt x="8266" y="9215"/>
                  <a:pt x="8266" y="9215"/>
                  <a:pt x="8266" y="9215"/>
                </a:cubicBezTo>
                <a:cubicBezTo>
                  <a:pt x="8266" y="9211"/>
                  <a:pt x="8266" y="9211"/>
                  <a:pt x="8266" y="9211"/>
                </a:cubicBezTo>
                <a:cubicBezTo>
                  <a:pt x="8263" y="9211"/>
                  <a:pt x="8263" y="9211"/>
                  <a:pt x="8263" y="9211"/>
                </a:cubicBezTo>
                <a:cubicBezTo>
                  <a:pt x="8231" y="9153"/>
                  <a:pt x="8231" y="9153"/>
                  <a:pt x="8231" y="9153"/>
                </a:cubicBezTo>
                <a:close/>
                <a:moveTo>
                  <a:pt x="8185" y="9082"/>
                </a:moveTo>
                <a:cubicBezTo>
                  <a:pt x="8185" y="9082"/>
                  <a:pt x="8185" y="9082"/>
                  <a:pt x="8185" y="9082"/>
                </a:cubicBezTo>
                <a:cubicBezTo>
                  <a:pt x="8185" y="9082"/>
                  <a:pt x="8185" y="9082"/>
                  <a:pt x="8185" y="9082"/>
                </a:cubicBezTo>
                <a:cubicBezTo>
                  <a:pt x="8182" y="9127"/>
                  <a:pt x="8182" y="9127"/>
                  <a:pt x="8182" y="9127"/>
                </a:cubicBezTo>
                <a:cubicBezTo>
                  <a:pt x="8182" y="9130"/>
                  <a:pt x="8182" y="9130"/>
                  <a:pt x="8182" y="9130"/>
                </a:cubicBezTo>
                <a:cubicBezTo>
                  <a:pt x="8182" y="9134"/>
                  <a:pt x="8182" y="9134"/>
                  <a:pt x="8182" y="9134"/>
                </a:cubicBezTo>
                <a:cubicBezTo>
                  <a:pt x="8218" y="9189"/>
                  <a:pt x="8218" y="9189"/>
                  <a:pt x="8218" y="9189"/>
                </a:cubicBezTo>
                <a:cubicBezTo>
                  <a:pt x="8218" y="9189"/>
                  <a:pt x="8218" y="9189"/>
                  <a:pt x="8218" y="9189"/>
                </a:cubicBezTo>
                <a:cubicBezTo>
                  <a:pt x="8221" y="9189"/>
                  <a:pt x="8221" y="9189"/>
                  <a:pt x="8221" y="9189"/>
                </a:cubicBezTo>
                <a:cubicBezTo>
                  <a:pt x="8221" y="9143"/>
                  <a:pt x="8221" y="9143"/>
                  <a:pt x="8221" y="9143"/>
                </a:cubicBezTo>
                <a:cubicBezTo>
                  <a:pt x="8221" y="9140"/>
                  <a:pt x="8221" y="9140"/>
                  <a:pt x="8221" y="9140"/>
                </a:cubicBezTo>
                <a:cubicBezTo>
                  <a:pt x="8221" y="9140"/>
                  <a:pt x="8221" y="9140"/>
                  <a:pt x="8221" y="9140"/>
                </a:cubicBezTo>
                <a:cubicBezTo>
                  <a:pt x="8185" y="9082"/>
                  <a:pt x="8185" y="9082"/>
                  <a:pt x="8185" y="9082"/>
                </a:cubicBezTo>
                <a:close/>
                <a:moveTo>
                  <a:pt x="8140" y="9011"/>
                </a:moveTo>
                <a:cubicBezTo>
                  <a:pt x="8140" y="9011"/>
                  <a:pt x="8140" y="9011"/>
                  <a:pt x="8140" y="9011"/>
                </a:cubicBezTo>
                <a:cubicBezTo>
                  <a:pt x="8140" y="9011"/>
                  <a:pt x="8140" y="9011"/>
                  <a:pt x="8140" y="9011"/>
                </a:cubicBezTo>
                <a:cubicBezTo>
                  <a:pt x="8140" y="9056"/>
                  <a:pt x="8140" y="9056"/>
                  <a:pt x="8140" y="9056"/>
                </a:cubicBezTo>
                <a:cubicBezTo>
                  <a:pt x="8140" y="9059"/>
                  <a:pt x="8140" y="9059"/>
                  <a:pt x="8140" y="9059"/>
                </a:cubicBezTo>
                <a:cubicBezTo>
                  <a:pt x="8140" y="9063"/>
                  <a:pt x="8140" y="9063"/>
                  <a:pt x="8140" y="9063"/>
                </a:cubicBezTo>
                <a:cubicBezTo>
                  <a:pt x="8176" y="9118"/>
                  <a:pt x="8176" y="9118"/>
                  <a:pt x="8176" y="9118"/>
                </a:cubicBezTo>
                <a:cubicBezTo>
                  <a:pt x="8176" y="9118"/>
                  <a:pt x="8176" y="9118"/>
                  <a:pt x="8176" y="9118"/>
                </a:cubicBezTo>
                <a:cubicBezTo>
                  <a:pt x="8176" y="9118"/>
                  <a:pt x="8176" y="9118"/>
                  <a:pt x="8176" y="9118"/>
                </a:cubicBezTo>
                <a:cubicBezTo>
                  <a:pt x="8176" y="9072"/>
                  <a:pt x="8176" y="9072"/>
                  <a:pt x="8176" y="9072"/>
                </a:cubicBezTo>
                <a:cubicBezTo>
                  <a:pt x="8176" y="9069"/>
                  <a:pt x="8176" y="9069"/>
                  <a:pt x="8176" y="9069"/>
                </a:cubicBezTo>
                <a:cubicBezTo>
                  <a:pt x="8176" y="9069"/>
                  <a:pt x="8176" y="9069"/>
                  <a:pt x="8176" y="9069"/>
                </a:cubicBezTo>
                <a:cubicBezTo>
                  <a:pt x="8140" y="9011"/>
                  <a:pt x="8140" y="9011"/>
                  <a:pt x="8140" y="9011"/>
                </a:cubicBezTo>
                <a:close/>
                <a:moveTo>
                  <a:pt x="8098" y="8939"/>
                </a:moveTo>
                <a:cubicBezTo>
                  <a:pt x="8095" y="8939"/>
                  <a:pt x="8095" y="8939"/>
                  <a:pt x="8095" y="8939"/>
                </a:cubicBezTo>
                <a:cubicBezTo>
                  <a:pt x="8095" y="8939"/>
                  <a:pt x="8095" y="8939"/>
                  <a:pt x="8095" y="8939"/>
                </a:cubicBezTo>
                <a:cubicBezTo>
                  <a:pt x="8095" y="8985"/>
                  <a:pt x="8095" y="8985"/>
                  <a:pt x="8095" y="8985"/>
                </a:cubicBezTo>
                <a:cubicBezTo>
                  <a:pt x="8095" y="8988"/>
                  <a:pt x="8095" y="8988"/>
                  <a:pt x="8095" y="8988"/>
                </a:cubicBezTo>
                <a:cubicBezTo>
                  <a:pt x="8095" y="8991"/>
                  <a:pt x="8095" y="8991"/>
                  <a:pt x="8095" y="8991"/>
                </a:cubicBezTo>
                <a:cubicBezTo>
                  <a:pt x="8130" y="9046"/>
                  <a:pt x="8130" y="9046"/>
                  <a:pt x="8130" y="9046"/>
                </a:cubicBezTo>
                <a:cubicBezTo>
                  <a:pt x="8130" y="9046"/>
                  <a:pt x="8130" y="9046"/>
                  <a:pt x="8130" y="9046"/>
                </a:cubicBezTo>
                <a:cubicBezTo>
                  <a:pt x="8130" y="9046"/>
                  <a:pt x="8130" y="9046"/>
                  <a:pt x="8130" y="9046"/>
                </a:cubicBezTo>
                <a:cubicBezTo>
                  <a:pt x="8134" y="9001"/>
                  <a:pt x="8134" y="9001"/>
                  <a:pt x="8134" y="9001"/>
                </a:cubicBezTo>
                <a:cubicBezTo>
                  <a:pt x="8134" y="8998"/>
                  <a:pt x="8134" y="8998"/>
                  <a:pt x="8134" y="8998"/>
                </a:cubicBezTo>
                <a:cubicBezTo>
                  <a:pt x="8130" y="8998"/>
                  <a:pt x="8130" y="8998"/>
                  <a:pt x="8130" y="8998"/>
                </a:cubicBezTo>
                <a:cubicBezTo>
                  <a:pt x="8098" y="8939"/>
                  <a:pt x="8098" y="8939"/>
                  <a:pt x="8098" y="8939"/>
                </a:cubicBezTo>
                <a:close/>
                <a:moveTo>
                  <a:pt x="8053" y="8868"/>
                </a:moveTo>
                <a:cubicBezTo>
                  <a:pt x="8053" y="8868"/>
                  <a:pt x="8053" y="8868"/>
                  <a:pt x="8053" y="8868"/>
                </a:cubicBezTo>
                <a:cubicBezTo>
                  <a:pt x="8053" y="8868"/>
                  <a:pt x="8053" y="8868"/>
                  <a:pt x="8053" y="8868"/>
                </a:cubicBezTo>
                <a:cubicBezTo>
                  <a:pt x="8049" y="8917"/>
                  <a:pt x="8049" y="8917"/>
                  <a:pt x="8049" y="8917"/>
                </a:cubicBezTo>
                <a:cubicBezTo>
                  <a:pt x="8049" y="8917"/>
                  <a:pt x="8049" y="8917"/>
                  <a:pt x="8049" y="8917"/>
                </a:cubicBezTo>
                <a:cubicBezTo>
                  <a:pt x="8053" y="8920"/>
                  <a:pt x="8053" y="8920"/>
                  <a:pt x="8053" y="8920"/>
                </a:cubicBezTo>
                <a:cubicBezTo>
                  <a:pt x="8088" y="8975"/>
                  <a:pt x="8088" y="8975"/>
                  <a:pt x="8088" y="8975"/>
                </a:cubicBezTo>
                <a:cubicBezTo>
                  <a:pt x="8088" y="8978"/>
                  <a:pt x="8088" y="8978"/>
                  <a:pt x="8088" y="8978"/>
                </a:cubicBezTo>
                <a:cubicBezTo>
                  <a:pt x="8088" y="8975"/>
                  <a:pt x="8088" y="8975"/>
                  <a:pt x="8088" y="8975"/>
                </a:cubicBezTo>
                <a:cubicBezTo>
                  <a:pt x="8088" y="8930"/>
                  <a:pt x="8088" y="8930"/>
                  <a:pt x="8088" y="8930"/>
                </a:cubicBezTo>
                <a:cubicBezTo>
                  <a:pt x="8088" y="8927"/>
                  <a:pt x="8088" y="8927"/>
                  <a:pt x="8088" y="8927"/>
                </a:cubicBezTo>
                <a:cubicBezTo>
                  <a:pt x="8088" y="8927"/>
                  <a:pt x="8088" y="8927"/>
                  <a:pt x="8088" y="8927"/>
                </a:cubicBezTo>
                <a:cubicBezTo>
                  <a:pt x="8053" y="8868"/>
                  <a:pt x="8053" y="8868"/>
                  <a:pt x="8053" y="8868"/>
                </a:cubicBezTo>
                <a:close/>
                <a:moveTo>
                  <a:pt x="8007" y="8797"/>
                </a:moveTo>
                <a:cubicBezTo>
                  <a:pt x="8007" y="8794"/>
                  <a:pt x="8007" y="8794"/>
                  <a:pt x="8007" y="8794"/>
                </a:cubicBezTo>
                <a:cubicBezTo>
                  <a:pt x="8007" y="8797"/>
                  <a:pt x="8007" y="8797"/>
                  <a:pt x="8007" y="8797"/>
                </a:cubicBezTo>
                <a:cubicBezTo>
                  <a:pt x="8007" y="8846"/>
                  <a:pt x="8007" y="8846"/>
                  <a:pt x="8007" y="8846"/>
                </a:cubicBezTo>
                <a:cubicBezTo>
                  <a:pt x="8007" y="8846"/>
                  <a:pt x="8007" y="8846"/>
                  <a:pt x="8007" y="8846"/>
                </a:cubicBezTo>
                <a:cubicBezTo>
                  <a:pt x="8007" y="8849"/>
                  <a:pt x="8007" y="8849"/>
                  <a:pt x="8007" y="8849"/>
                </a:cubicBezTo>
                <a:cubicBezTo>
                  <a:pt x="8043" y="8904"/>
                  <a:pt x="8043" y="8904"/>
                  <a:pt x="8043" y="8904"/>
                </a:cubicBezTo>
                <a:cubicBezTo>
                  <a:pt x="8043" y="8907"/>
                  <a:pt x="8043" y="8907"/>
                  <a:pt x="8043" y="8907"/>
                </a:cubicBezTo>
                <a:cubicBezTo>
                  <a:pt x="8043" y="8904"/>
                  <a:pt x="8043" y="8904"/>
                  <a:pt x="8043" y="8904"/>
                </a:cubicBezTo>
                <a:cubicBezTo>
                  <a:pt x="8043" y="8859"/>
                  <a:pt x="8043" y="8859"/>
                  <a:pt x="8043" y="8859"/>
                </a:cubicBezTo>
                <a:cubicBezTo>
                  <a:pt x="8046" y="8855"/>
                  <a:pt x="8046" y="8855"/>
                  <a:pt x="8046" y="8855"/>
                </a:cubicBezTo>
                <a:cubicBezTo>
                  <a:pt x="8043" y="8852"/>
                  <a:pt x="8043" y="8852"/>
                  <a:pt x="8043" y="8852"/>
                </a:cubicBezTo>
                <a:cubicBezTo>
                  <a:pt x="8007" y="8797"/>
                  <a:pt x="8007" y="8797"/>
                  <a:pt x="8007" y="8797"/>
                </a:cubicBezTo>
                <a:close/>
                <a:moveTo>
                  <a:pt x="7965" y="8726"/>
                </a:moveTo>
                <a:cubicBezTo>
                  <a:pt x="7962" y="8723"/>
                  <a:pt x="7962" y="8723"/>
                  <a:pt x="7962" y="8723"/>
                </a:cubicBezTo>
                <a:cubicBezTo>
                  <a:pt x="7962" y="8726"/>
                  <a:pt x="7962" y="8726"/>
                  <a:pt x="7962" y="8726"/>
                </a:cubicBezTo>
                <a:cubicBezTo>
                  <a:pt x="7962" y="8774"/>
                  <a:pt x="7962" y="8774"/>
                  <a:pt x="7962" y="8774"/>
                </a:cubicBezTo>
                <a:cubicBezTo>
                  <a:pt x="7962" y="8774"/>
                  <a:pt x="7962" y="8774"/>
                  <a:pt x="7962" y="8774"/>
                </a:cubicBezTo>
                <a:cubicBezTo>
                  <a:pt x="7965" y="8778"/>
                  <a:pt x="7965" y="8778"/>
                  <a:pt x="7965" y="8778"/>
                </a:cubicBezTo>
                <a:cubicBezTo>
                  <a:pt x="7998" y="8833"/>
                  <a:pt x="7998" y="8833"/>
                  <a:pt x="7998" y="8833"/>
                </a:cubicBezTo>
                <a:cubicBezTo>
                  <a:pt x="8001" y="8836"/>
                  <a:pt x="8001" y="8836"/>
                  <a:pt x="8001" y="8836"/>
                </a:cubicBezTo>
                <a:cubicBezTo>
                  <a:pt x="8001" y="8833"/>
                  <a:pt x="8001" y="8833"/>
                  <a:pt x="8001" y="8833"/>
                </a:cubicBezTo>
                <a:cubicBezTo>
                  <a:pt x="8001" y="8784"/>
                  <a:pt x="8001" y="8784"/>
                  <a:pt x="8001" y="8784"/>
                </a:cubicBezTo>
                <a:cubicBezTo>
                  <a:pt x="8001" y="8784"/>
                  <a:pt x="8001" y="8784"/>
                  <a:pt x="8001" y="8784"/>
                </a:cubicBezTo>
                <a:cubicBezTo>
                  <a:pt x="7998" y="8781"/>
                  <a:pt x="7998" y="8781"/>
                  <a:pt x="7998" y="8781"/>
                </a:cubicBezTo>
                <a:cubicBezTo>
                  <a:pt x="7965" y="8726"/>
                  <a:pt x="7965" y="8726"/>
                  <a:pt x="7965" y="8726"/>
                </a:cubicBezTo>
                <a:close/>
                <a:moveTo>
                  <a:pt x="7920" y="8655"/>
                </a:moveTo>
                <a:cubicBezTo>
                  <a:pt x="7920" y="8651"/>
                  <a:pt x="7920" y="8651"/>
                  <a:pt x="7920" y="8651"/>
                </a:cubicBezTo>
                <a:cubicBezTo>
                  <a:pt x="7920" y="8655"/>
                  <a:pt x="7920" y="8655"/>
                  <a:pt x="7920" y="8655"/>
                </a:cubicBezTo>
                <a:cubicBezTo>
                  <a:pt x="7920" y="8703"/>
                  <a:pt x="7920" y="8703"/>
                  <a:pt x="7920" y="8703"/>
                </a:cubicBezTo>
                <a:cubicBezTo>
                  <a:pt x="7920" y="8703"/>
                  <a:pt x="7920" y="8703"/>
                  <a:pt x="7920" y="8703"/>
                </a:cubicBezTo>
                <a:cubicBezTo>
                  <a:pt x="7920" y="8706"/>
                  <a:pt x="7920" y="8706"/>
                  <a:pt x="7920" y="8706"/>
                </a:cubicBezTo>
                <a:cubicBezTo>
                  <a:pt x="7956" y="8761"/>
                  <a:pt x="7956" y="8761"/>
                  <a:pt x="7956" y="8761"/>
                </a:cubicBezTo>
                <a:cubicBezTo>
                  <a:pt x="7956" y="8765"/>
                  <a:pt x="7956" y="8765"/>
                  <a:pt x="7956" y="8765"/>
                </a:cubicBezTo>
                <a:cubicBezTo>
                  <a:pt x="7956" y="8761"/>
                  <a:pt x="7956" y="8761"/>
                  <a:pt x="7956" y="8761"/>
                </a:cubicBezTo>
                <a:cubicBezTo>
                  <a:pt x="7956" y="8713"/>
                  <a:pt x="7956" y="8713"/>
                  <a:pt x="7956" y="8713"/>
                </a:cubicBezTo>
                <a:cubicBezTo>
                  <a:pt x="7956" y="8713"/>
                  <a:pt x="7956" y="8713"/>
                  <a:pt x="7956" y="8713"/>
                </a:cubicBezTo>
                <a:cubicBezTo>
                  <a:pt x="7956" y="8710"/>
                  <a:pt x="7956" y="8710"/>
                  <a:pt x="7956" y="8710"/>
                </a:cubicBezTo>
                <a:cubicBezTo>
                  <a:pt x="7920" y="8655"/>
                  <a:pt x="7920" y="8655"/>
                  <a:pt x="7920" y="8655"/>
                </a:cubicBezTo>
                <a:close/>
                <a:moveTo>
                  <a:pt x="7875" y="8583"/>
                </a:moveTo>
                <a:cubicBezTo>
                  <a:pt x="7875" y="8580"/>
                  <a:pt x="7875" y="8580"/>
                  <a:pt x="7875" y="8580"/>
                </a:cubicBezTo>
                <a:cubicBezTo>
                  <a:pt x="7875" y="8583"/>
                  <a:pt x="7875" y="8583"/>
                  <a:pt x="7875" y="8583"/>
                </a:cubicBezTo>
                <a:cubicBezTo>
                  <a:pt x="7875" y="8632"/>
                  <a:pt x="7875" y="8632"/>
                  <a:pt x="7875" y="8632"/>
                </a:cubicBezTo>
                <a:cubicBezTo>
                  <a:pt x="7875" y="8632"/>
                  <a:pt x="7875" y="8632"/>
                  <a:pt x="7875" y="8632"/>
                </a:cubicBezTo>
                <a:cubicBezTo>
                  <a:pt x="7878" y="8635"/>
                  <a:pt x="7878" y="8635"/>
                  <a:pt x="7878" y="8635"/>
                </a:cubicBezTo>
                <a:cubicBezTo>
                  <a:pt x="7910" y="8690"/>
                  <a:pt x="7910" y="8690"/>
                  <a:pt x="7910" y="8690"/>
                </a:cubicBezTo>
                <a:cubicBezTo>
                  <a:pt x="7914" y="8694"/>
                  <a:pt x="7914" y="8694"/>
                  <a:pt x="7914" y="8694"/>
                </a:cubicBezTo>
                <a:cubicBezTo>
                  <a:pt x="7914" y="8690"/>
                  <a:pt x="7914" y="8690"/>
                  <a:pt x="7914" y="8690"/>
                </a:cubicBezTo>
                <a:cubicBezTo>
                  <a:pt x="7910" y="8642"/>
                  <a:pt x="7910" y="8642"/>
                  <a:pt x="7910" y="8642"/>
                </a:cubicBezTo>
                <a:cubicBezTo>
                  <a:pt x="7910" y="8642"/>
                  <a:pt x="7910" y="8642"/>
                  <a:pt x="7910" y="8642"/>
                </a:cubicBezTo>
                <a:cubicBezTo>
                  <a:pt x="7910" y="8638"/>
                  <a:pt x="7910" y="8638"/>
                  <a:pt x="7910" y="8638"/>
                </a:cubicBezTo>
                <a:cubicBezTo>
                  <a:pt x="7875" y="8583"/>
                  <a:pt x="7875" y="8583"/>
                  <a:pt x="7875" y="8583"/>
                </a:cubicBezTo>
                <a:close/>
                <a:moveTo>
                  <a:pt x="7833" y="8509"/>
                </a:moveTo>
                <a:cubicBezTo>
                  <a:pt x="7829" y="8509"/>
                  <a:pt x="7829" y="8509"/>
                  <a:pt x="7829" y="8509"/>
                </a:cubicBezTo>
                <a:cubicBezTo>
                  <a:pt x="7829" y="8509"/>
                  <a:pt x="7829" y="8509"/>
                  <a:pt x="7829" y="8509"/>
                </a:cubicBezTo>
                <a:cubicBezTo>
                  <a:pt x="7833" y="8561"/>
                  <a:pt x="7833" y="8561"/>
                  <a:pt x="7833" y="8561"/>
                </a:cubicBezTo>
                <a:cubicBezTo>
                  <a:pt x="7833" y="8561"/>
                  <a:pt x="7833" y="8561"/>
                  <a:pt x="7833" y="8561"/>
                </a:cubicBezTo>
                <a:cubicBezTo>
                  <a:pt x="7833" y="8564"/>
                  <a:pt x="7833" y="8564"/>
                  <a:pt x="7833" y="8564"/>
                </a:cubicBezTo>
                <a:cubicBezTo>
                  <a:pt x="7868" y="8619"/>
                  <a:pt x="7868" y="8619"/>
                  <a:pt x="7868" y="8619"/>
                </a:cubicBezTo>
                <a:cubicBezTo>
                  <a:pt x="7868" y="8622"/>
                  <a:pt x="7868" y="8622"/>
                  <a:pt x="7868" y="8622"/>
                </a:cubicBezTo>
                <a:cubicBezTo>
                  <a:pt x="7868" y="8619"/>
                  <a:pt x="7868" y="8619"/>
                  <a:pt x="7868" y="8619"/>
                </a:cubicBezTo>
                <a:cubicBezTo>
                  <a:pt x="7868" y="8571"/>
                  <a:pt x="7868" y="8571"/>
                  <a:pt x="7868" y="8571"/>
                </a:cubicBezTo>
                <a:cubicBezTo>
                  <a:pt x="7868" y="8567"/>
                  <a:pt x="7868" y="8567"/>
                  <a:pt x="7868" y="8567"/>
                </a:cubicBezTo>
                <a:cubicBezTo>
                  <a:pt x="7865" y="8567"/>
                  <a:pt x="7865" y="8567"/>
                  <a:pt x="7865" y="8567"/>
                </a:cubicBezTo>
                <a:cubicBezTo>
                  <a:pt x="7833" y="8509"/>
                  <a:pt x="7833" y="8509"/>
                  <a:pt x="7833" y="8509"/>
                </a:cubicBezTo>
                <a:close/>
                <a:moveTo>
                  <a:pt x="7787" y="8438"/>
                </a:moveTo>
                <a:cubicBezTo>
                  <a:pt x="7787" y="8438"/>
                  <a:pt x="7787" y="8438"/>
                  <a:pt x="7787" y="8438"/>
                </a:cubicBezTo>
                <a:cubicBezTo>
                  <a:pt x="7787" y="8438"/>
                  <a:pt x="7787" y="8438"/>
                  <a:pt x="7787" y="8438"/>
                </a:cubicBezTo>
                <a:cubicBezTo>
                  <a:pt x="7787" y="8490"/>
                  <a:pt x="7787" y="8490"/>
                  <a:pt x="7787" y="8490"/>
                </a:cubicBezTo>
                <a:cubicBezTo>
                  <a:pt x="7787" y="8490"/>
                  <a:pt x="7787" y="8490"/>
                  <a:pt x="7787" y="8490"/>
                </a:cubicBezTo>
                <a:cubicBezTo>
                  <a:pt x="7791" y="8493"/>
                  <a:pt x="7791" y="8493"/>
                  <a:pt x="7791" y="8493"/>
                </a:cubicBezTo>
                <a:cubicBezTo>
                  <a:pt x="7823" y="8548"/>
                  <a:pt x="7823" y="8548"/>
                  <a:pt x="7823" y="8548"/>
                </a:cubicBezTo>
                <a:cubicBezTo>
                  <a:pt x="7826" y="8551"/>
                  <a:pt x="7826" y="8551"/>
                  <a:pt x="7826" y="8551"/>
                </a:cubicBezTo>
                <a:cubicBezTo>
                  <a:pt x="7826" y="8548"/>
                  <a:pt x="7826" y="8548"/>
                  <a:pt x="7826" y="8548"/>
                </a:cubicBezTo>
                <a:cubicBezTo>
                  <a:pt x="7823" y="8499"/>
                  <a:pt x="7823" y="8499"/>
                  <a:pt x="7823" y="8499"/>
                </a:cubicBezTo>
                <a:cubicBezTo>
                  <a:pt x="7823" y="8496"/>
                  <a:pt x="7823" y="8496"/>
                  <a:pt x="7823" y="8496"/>
                </a:cubicBezTo>
                <a:cubicBezTo>
                  <a:pt x="7823" y="8496"/>
                  <a:pt x="7823" y="8496"/>
                  <a:pt x="7823" y="8496"/>
                </a:cubicBezTo>
                <a:cubicBezTo>
                  <a:pt x="7787" y="8438"/>
                  <a:pt x="7787" y="8438"/>
                  <a:pt x="7787" y="8438"/>
                </a:cubicBezTo>
                <a:close/>
                <a:moveTo>
                  <a:pt x="7742" y="8367"/>
                </a:moveTo>
                <a:cubicBezTo>
                  <a:pt x="7742" y="8363"/>
                  <a:pt x="7742" y="8363"/>
                  <a:pt x="7742" y="8363"/>
                </a:cubicBezTo>
                <a:cubicBezTo>
                  <a:pt x="7742" y="8367"/>
                  <a:pt x="7742" y="8367"/>
                  <a:pt x="7742" y="8367"/>
                </a:cubicBezTo>
                <a:cubicBezTo>
                  <a:pt x="7745" y="8418"/>
                  <a:pt x="7745" y="8418"/>
                  <a:pt x="7745" y="8418"/>
                </a:cubicBezTo>
                <a:cubicBezTo>
                  <a:pt x="7745" y="8418"/>
                  <a:pt x="7745" y="8418"/>
                  <a:pt x="7745" y="8418"/>
                </a:cubicBezTo>
                <a:cubicBezTo>
                  <a:pt x="7745" y="8422"/>
                  <a:pt x="7745" y="8422"/>
                  <a:pt x="7745" y="8422"/>
                </a:cubicBezTo>
                <a:cubicBezTo>
                  <a:pt x="7781" y="8477"/>
                  <a:pt x="7781" y="8477"/>
                  <a:pt x="7781" y="8477"/>
                </a:cubicBezTo>
                <a:cubicBezTo>
                  <a:pt x="7781" y="8480"/>
                  <a:pt x="7781" y="8480"/>
                  <a:pt x="7781" y="8480"/>
                </a:cubicBezTo>
                <a:cubicBezTo>
                  <a:pt x="7781" y="8477"/>
                  <a:pt x="7781" y="8477"/>
                  <a:pt x="7781" y="8477"/>
                </a:cubicBezTo>
                <a:cubicBezTo>
                  <a:pt x="7781" y="8428"/>
                  <a:pt x="7781" y="8428"/>
                  <a:pt x="7781" y="8428"/>
                </a:cubicBezTo>
                <a:cubicBezTo>
                  <a:pt x="7781" y="8425"/>
                  <a:pt x="7781" y="8425"/>
                  <a:pt x="7781" y="8425"/>
                </a:cubicBezTo>
                <a:cubicBezTo>
                  <a:pt x="7778" y="8422"/>
                  <a:pt x="7778" y="8422"/>
                  <a:pt x="7778" y="8422"/>
                </a:cubicBezTo>
                <a:cubicBezTo>
                  <a:pt x="7742" y="8367"/>
                  <a:pt x="7742" y="8367"/>
                  <a:pt x="7742" y="8367"/>
                </a:cubicBezTo>
                <a:close/>
                <a:moveTo>
                  <a:pt x="7700" y="8295"/>
                </a:moveTo>
                <a:cubicBezTo>
                  <a:pt x="7697" y="8292"/>
                  <a:pt x="7697" y="8292"/>
                  <a:pt x="7697" y="8292"/>
                </a:cubicBezTo>
                <a:cubicBezTo>
                  <a:pt x="7697" y="8295"/>
                  <a:pt x="7697" y="8295"/>
                  <a:pt x="7697" y="8295"/>
                </a:cubicBezTo>
                <a:cubicBezTo>
                  <a:pt x="7700" y="8347"/>
                  <a:pt x="7700" y="8347"/>
                  <a:pt x="7700" y="8347"/>
                </a:cubicBezTo>
                <a:cubicBezTo>
                  <a:pt x="7700" y="8347"/>
                  <a:pt x="7700" y="8347"/>
                  <a:pt x="7700" y="8347"/>
                </a:cubicBezTo>
                <a:cubicBezTo>
                  <a:pt x="7700" y="8350"/>
                  <a:pt x="7700" y="8350"/>
                  <a:pt x="7700" y="8350"/>
                </a:cubicBezTo>
                <a:cubicBezTo>
                  <a:pt x="7735" y="8405"/>
                  <a:pt x="7735" y="8405"/>
                  <a:pt x="7735" y="8405"/>
                </a:cubicBezTo>
                <a:cubicBezTo>
                  <a:pt x="7735" y="8409"/>
                  <a:pt x="7735" y="8409"/>
                  <a:pt x="7735" y="8409"/>
                </a:cubicBezTo>
                <a:cubicBezTo>
                  <a:pt x="7735" y="8405"/>
                  <a:pt x="7735" y="8405"/>
                  <a:pt x="7735" y="8405"/>
                </a:cubicBezTo>
                <a:cubicBezTo>
                  <a:pt x="7735" y="8354"/>
                  <a:pt x="7735" y="8354"/>
                  <a:pt x="7735" y="8354"/>
                </a:cubicBezTo>
                <a:cubicBezTo>
                  <a:pt x="7735" y="8354"/>
                  <a:pt x="7735" y="8354"/>
                  <a:pt x="7735" y="8354"/>
                </a:cubicBezTo>
                <a:cubicBezTo>
                  <a:pt x="7732" y="8350"/>
                  <a:pt x="7732" y="8350"/>
                  <a:pt x="7732" y="8350"/>
                </a:cubicBezTo>
                <a:cubicBezTo>
                  <a:pt x="7700" y="8295"/>
                  <a:pt x="7700" y="8295"/>
                  <a:pt x="7700" y="8295"/>
                </a:cubicBezTo>
                <a:close/>
                <a:moveTo>
                  <a:pt x="7655" y="8224"/>
                </a:moveTo>
                <a:cubicBezTo>
                  <a:pt x="7655" y="8221"/>
                  <a:pt x="7655" y="8221"/>
                  <a:pt x="7655" y="8221"/>
                </a:cubicBezTo>
                <a:cubicBezTo>
                  <a:pt x="7655" y="8224"/>
                  <a:pt x="7655" y="8224"/>
                  <a:pt x="7655" y="8224"/>
                </a:cubicBezTo>
                <a:cubicBezTo>
                  <a:pt x="7655" y="8276"/>
                  <a:pt x="7655" y="8276"/>
                  <a:pt x="7655" y="8276"/>
                </a:cubicBezTo>
                <a:cubicBezTo>
                  <a:pt x="7655" y="8276"/>
                  <a:pt x="7655" y="8276"/>
                  <a:pt x="7655" y="8276"/>
                </a:cubicBezTo>
                <a:cubicBezTo>
                  <a:pt x="7658" y="8279"/>
                  <a:pt x="7658" y="8279"/>
                  <a:pt x="7658" y="8279"/>
                </a:cubicBezTo>
                <a:cubicBezTo>
                  <a:pt x="7693" y="8334"/>
                  <a:pt x="7693" y="8334"/>
                  <a:pt x="7693" y="8334"/>
                </a:cubicBezTo>
                <a:cubicBezTo>
                  <a:pt x="7693" y="8337"/>
                  <a:pt x="7693" y="8337"/>
                  <a:pt x="7693" y="8337"/>
                </a:cubicBezTo>
                <a:cubicBezTo>
                  <a:pt x="7693" y="8334"/>
                  <a:pt x="7693" y="8334"/>
                  <a:pt x="7693" y="8334"/>
                </a:cubicBezTo>
                <a:cubicBezTo>
                  <a:pt x="7690" y="8282"/>
                  <a:pt x="7690" y="8282"/>
                  <a:pt x="7690" y="8282"/>
                </a:cubicBezTo>
                <a:cubicBezTo>
                  <a:pt x="7690" y="8282"/>
                  <a:pt x="7690" y="8282"/>
                  <a:pt x="7690" y="8282"/>
                </a:cubicBezTo>
                <a:cubicBezTo>
                  <a:pt x="7690" y="8279"/>
                  <a:pt x="7690" y="8279"/>
                  <a:pt x="7690" y="8279"/>
                </a:cubicBezTo>
                <a:cubicBezTo>
                  <a:pt x="7655" y="8224"/>
                  <a:pt x="7655" y="8224"/>
                  <a:pt x="7655" y="8224"/>
                </a:cubicBezTo>
                <a:close/>
                <a:moveTo>
                  <a:pt x="7593" y="8121"/>
                </a:moveTo>
                <a:cubicBezTo>
                  <a:pt x="7590" y="8121"/>
                  <a:pt x="7590" y="8121"/>
                  <a:pt x="7590" y="8121"/>
                </a:cubicBezTo>
                <a:cubicBezTo>
                  <a:pt x="7590" y="8121"/>
                  <a:pt x="7590" y="8121"/>
                  <a:pt x="7590" y="8121"/>
                </a:cubicBezTo>
                <a:cubicBezTo>
                  <a:pt x="7593" y="8176"/>
                  <a:pt x="7593" y="8176"/>
                  <a:pt x="7593" y="8176"/>
                </a:cubicBezTo>
                <a:cubicBezTo>
                  <a:pt x="7593" y="8176"/>
                  <a:pt x="7593" y="8176"/>
                  <a:pt x="7593" y="8176"/>
                </a:cubicBezTo>
                <a:cubicBezTo>
                  <a:pt x="7596" y="8179"/>
                  <a:pt x="7596" y="8179"/>
                  <a:pt x="7596" y="8179"/>
                </a:cubicBezTo>
                <a:cubicBezTo>
                  <a:pt x="7648" y="8263"/>
                  <a:pt x="7648" y="8263"/>
                  <a:pt x="7648" y="8263"/>
                </a:cubicBezTo>
                <a:cubicBezTo>
                  <a:pt x="7648" y="8266"/>
                  <a:pt x="7648" y="8266"/>
                  <a:pt x="7648" y="8266"/>
                </a:cubicBezTo>
                <a:cubicBezTo>
                  <a:pt x="7648" y="8263"/>
                  <a:pt x="7648" y="8263"/>
                  <a:pt x="7648" y="8263"/>
                </a:cubicBezTo>
                <a:cubicBezTo>
                  <a:pt x="7645" y="8211"/>
                  <a:pt x="7645" y="8211"/>
                  <a:pt x="7645" y="8211"/>
                </a:cubicBezTo>
                <a:cubicBezTo>
                  <a:pt x="7645" y="8208"/>
                  <a:pt x="7645" y="8208"/>
                  <a:pt x="7645" y="8208"/>
                </a:cubicBezTo>
                <a:cubicBezTo>
                  <a:pt x="7645" y="8208"/>
                  <a:pt x="7645" y="8208"/>
                  <a:pt x="7645" y="8208"/>
                </a:cubicBezTo>
                <a:cubicBezTo>
                  <a:pt x="7593" y="8121"/>
                  <a:pt x="7593" y="8121"/>
                  <a:pt x="7593" y="8121"/>
                </a:cubicBezTo>
                <a:close/>
                <a:moveTo>
                  <a:pt x="8357" y="9425"/>
                </a:moveTo>
                <a:cubicBezTo>
                  <a:pt x="8357" y="9425"/>
                  <a:pt x="8357" y="9425"/>
                  <a:pt x="8357" y="9425"/>
                </a:cubicBezTo>
                <a:cubicBezTo>
                  <a:pt x="8357" y="9425"/>
                  <a:pt x="8357" y="9425"/>
                  <a:pt x="8357" y="9425"/>
                </a:cubicBezTo>
                <a:cubicBezTo>
                  <a:pt x="8354" y="9467"/>
                  <a:pt x="8354" y="9467"/>
                  <a:pt x="8354" y="9467"/>
                </a:cubicBezTo>
                <a:cubicBezTo>
                  <a:pt x="8354" y="9470"/>
                  <a:pt x="8354" y="9470"/>
                  <a:pt x="8354" y="9470"/>
                </a:cubicBezTo>
                <a:cubicBezTo>
                  <a:pt x="8354" y="9470"/>
                  <a:pt x="8354" y="9470"/>
                  <a:pt x="8354" y="9470"/>
                </a:cubicBezTo>
                <a:cubicBezTo>
                  <a:pt x="8389" y="9525"/>
                  <a:pt x="8389" y="9525"/>
                  <a:pt x="8389" y="9525"/>
                </a:cubicBezTo>
                <a:cubicBezTo>
                  <a:pt x="8389" y="9529"/>
                  <a:pt x="8389" y="9529"/>
                  <a:pt x="8389" y="9529"/>
                </a:cubicBezTo>
                <a:cubicBezTo>
                  <a:pt x="8389" y="9525"/>
                  <a:pt x="8389" y="9525"/>
                  <a:pt x="8389" y="9525"/>
                </a:cubicBezTo>
                <a:cubicBezTo>
                  <a:pt x="8393" y="9486"/>
                  <a:pt x="8393" y="9486"/>
                  <a:pt x="8393" y="9486"/>
                </a:cubicBezTo>
                <a:cubicBezTo>
                  <a:pt x="8393" y="9483"/>
                  <a:pt x="8393" y="9483"/>
                  <a:pt x="8393" y="9483"/>
                </a:cubicBezTo>
                <a:cubicBezTo>
                  <a:pt x="8393" y="9480"/>
                  <a:pt x="8393" y="9480"/>
                  <a:pt x="8393" y="9480"/>
                </a:cubicBezTo>
                <a:cubicBezTo>
                  <a:pt x="8357" y="9425"/>
                  <a:pt x="8357" y="9425"/>
                  <a:pt x="8357" y="9425"/>
                </a:cubicBezTo>
                <a:close/>
                <a:moveTo>
                  <a:pt x="8315" y="9354"/>
                </a:moveTo>
                <a:cubicBezTo>
                  <a:pt x="8312" y="9354"/>
                  <a:pt x="8312" y="9354"/>
                  <a:pt x="8312" y="9354"/>
                </a:cubicBezTo>
                <a:cubicBezTo>
                  <a:pt x="8312" y="9354"/>
                  <a:pt x="8312" y="9354"/>
                  <a:pt x="8312" y="9354"/>
                </a:cubicBezTo>
                <a:cubicBezTo>
                  <a:pt x="8312" y="9399"/>
                  <a:pt x="8312" y="9399"/>
                  <a:pt x="8312" y="9399"/>
                </a:cubicBezTo>
                <a:cubicBezTo>
                  <a:pt x="8312" y="9399"/>
                  <a:pt x="8312" y="9399"/>
                  <a:pt x="8312" y="9399"/>
                </a:cubicBezTo>
                <a:cubicBezTo>
                  <a:pt x="8312" y="9402"/>
                  <a:pt x="8312" y="9402"/>
                  <a:pt x="8312" y="9402"/>
                </a:cubicBezTo>
                <a:cubicBezTo>
                  <a:pt x="8347" y="9457"/>
                  <a:pt x="8347" y="9457"/>
                  <a:pt x="8347" y="9457"/>
                </a:cubicBezTo>
                <a:cubicBezTo>
                  <a:pt x="8347" y="9457"/>
                  <a:pt x="8347" y="9457"/>
                  <a:pt x="8347" y="9457"/>
                </a:cubicBezTo>
                <a:cubicBezTo>
                  <a:pt x="8347" y="9457"/>
                  <a:pt x="8347" y="9457"/>
                  <a:pt x="8347" y="9457"/>
                </a:cubicBezTo>
                <a:cubicBezTo>
                  <a:pt x="8350" y="9415"/>
                  <a:pt x="8350" y="9415"/>
                  <a:pt x="8350" y="9415"/>
                </a:cubicBezTo>
                <a:cubicBezTo>
                  <a:pt x="8350" y="9412"/>
                  <a:pt x="8350" y="9412"/>
                  <a:pt x="8350" y="9412"/>
                </a:cubicBezTo>
                <a:cubicBezTo>
                  <a:pt x="8347" y="9412"/>
                  <a:pt x="8347" y="9412"/>
                  <a:pt x="8347" y="9412"/>
                </a:cubicBezTo>
                <a:cubicBezTo>
                  <a:pt x="8315" y="9354"/>
                  <a:pt x="8315" y="9354"/>
                  <a:pt x="8315" y="9354"/>
                </a:cubicBezTo>
                <a:close/>
                <a:moveTo>
                  <a:pt x="8270" y="9286"/>
                </a:moveTo>
                <a:cubicBezTo>
                  <a:pt x="8270" y="9283"/>
                  <a:pt x="8270" y="9283"/>
                  <a:pt x="8270" y="9283"/>
                </a:cubicBezTo>
                <a:cubicBezTo>
                  <a:pt x="8270" y="9286"/>
                  <a:pt x="8270" y="9286"/>
                  <a:pt x="8270" y="9286"/>
                </a:cubicBezTo>
                <a:cubicBezTo>
                  <a:pt x="8266" y="9328"/>
                  <a:pt x="8266" y="9328"/>
                  <a:pt x="8266" y="9328"/>
                </a:cubicBezTo>
                <a:cubicBezTo>
                  <a:pt x="8266" y="9328"/>
                  <a:pt x="8266" y="9328"/>
                  <a:pt x="8266" y="9328"/>
                </a:cubicBezTo>
                <a:cubicBezTo>
                  <a:pt x="8270" y="9331"/>
                  <a:pt x="8270" y="9331"/>
                  <a:pt x="8270" y="9331"/>
                </a:cubicBezTo>
                <a:cubicBezTo>
                  <a:pt x="8302" y="9386"/>
                  <a:pt x="8302" y="9386"/>
                  <a:pt x="8302" y="9386"/>
                </a:cubicBezTo>
                <a:cubicBezTo>
                  <a:pt x="8305" y="9389"/>
                  <a:pt x="8305" y="9389"/>
                  <a:pt x="8305" y="9389"/>
                </a:cubicBezTo>
                <a:cubicBezTo>
                  <a:pt x="8305" y="9386"/>
                  <a:pt x="8305" y="9386"/>
                  <a:pt x="8305" y="9386"/>
                </a:cubicBezTo>
                <a:cubicBezTo>
                  <a:pt x="8305" y="9344"/>
                  <a:pt x="8305" y="9344"/>
                  <a:pt x="8305" y="9344"/>
                </a:cubicBezTo>
                <a:cubicBezTo>
                  <a:pt x="8305" y="9341"/>
                  <a:pt x="8305" y="9341"/>
                  <a:pt x="8305" y="9341"/>
                </a:cubicBezTo>
                <a:cubicBezTo>
                  <a:pt x="8305" y="9341"/>
                  <a:pt x="8305" y="9341"/>
                  <a:pt x="8305" y="9341"/>
                </a:cubicBezTo>
                <a:cubicBezTo>
                  <a:pt x="8270" y="9286"/>
                  <a:pt x="8270" y="9286"/>
                  <a:pt x="8270" y="9286"/>
                </a:cubicBezTo>
                <a:close/>
                <a:moveTo>
                  <a:pt x="8227" y="9215"/>
                </a:moveTo>
                <a:cubicBezTo>
                  <a:pt x="8224" y="9211"/>
                  <a:pt x="8224" y="9211"/>
                  <a:pt x="8224" y="9211"/>
                </a:cubicBezTo>
                <a:cubicBezTo>
                  <a:pt x="8224" y="9215"/>
                  <a:pt x="8224" y="9215"/>
                  <a:pt x="8224" y="9215"/>
                </a:cubicBezTo>
                <a:cubicBezTo>
                  <a:pt x="8224" y="9257"/>
                  <a:pt x="8224" y="9257"/>
                  <a:pt x="8224" y="9257"/>
                </a:cubicBezTo>
                <a:cubicBezTo>
                  <a:pt x="8224" y="9260"/>
                  <a:pt x="8224" y="9260"/>
                  <a:pt x="8224" y="9260"/>
                </a:cubicBezTo>
                <a:cubicBezTo>
                  <a:pt x="8224" y="9260"/>
                  <a:pt x="8224" y="9260"/>
                  <a:pt x="8224" y="9260"/>
                </a:cubicBezTo>
                <a:cubicBezTo>
                  <a:pt x="8260" y="9315"/>
                  <a:pt x="8260" y="9315"/>
                  <a:pt x="8260" y="9315"/>
                </a:cubicBezTo>
                <a:cubicBezTo>
                  <a:pt x="8260" y="9318"/>
                  <a:pt x="8260" y="9318"/>
                  <a:pt x="8260" y="9318"/>
                </a:cubicBezTo>
                <a:cubicBezTo>
                  <a:pt x="8260" y="9315"/>
                  <a:pt x="8260" y="9315"/>
                  <a:pt x="8260" y="9315"/>
                </a:cubicBezTo>
                <a:cubicBezTo>
                  <a:pt x="8263" y="9273"/>
                  <a:pt x="8263" y="9273"/>
                  <a:pt x="8263" y="9273"/>
                </a:cubicBezTo>
                <a:cubicBezTo>
                  <a:pt x="8263" y="9273"/>
                  <a:pt x="8263" y="9273"/>
                  <a:pt x="8263" y="9273"/>
                </a:cubicBezTo>
                <a:cubicBezTo>
                  <a:pt x="8260" y="9270"/>
                  <a:pt x="8260" y="9270"/>
                  <a:pt x="8260" y="9270"/>
                </a:cubicBezTo>
                <a:cubicBezTo>
                  <a:pt x="8227" y="9215"/>
                  <a:pt x="8227" y="9215"/>
                  <a:pt x="8227" y="9215"/>
                </a:cubicBezTo>
                <a:close/>
                <a:moveTo>
                  <a:pt x="8182" y="9143"/>
                </a:moveTo>
                <a:cubicBezTo>
                  <a:pt x="8182" y="9140"/>
                  <a:pt x="8182" y="9140"/>
                  <a:pt x="8182" y="9140"/>
                </a:cubicBezTo>
                <a:cubicBezTo>
                  <a:pt x="8182" y="9143"/>
                  <a:pt x="8182" y="9143"/>
                  <a:pt x="8182" y="9143"/>
                </a:cubicBezTo>
                <a:cubicBezTo>
                  <a:pt x="8182" y="9189"/>
                  <a:pt x="8182" y="9189"/>
                  <a:pt x="8182" y="9189"/>
                </a:cubicBezTo>
                <a:cubicBezTo>
                  <a:pt x="8179" y="9189"/>
                  <a:pt x="8179" y="9189"/>
                  <a:pt x="8179" y="9189"/>
                </a:cubicBezTo>
                <a:cubicBezTo>
                  <a:pt x="8182" y="9192"/>
                  <a:pt x="8182" y="9192"/>
                  <a:pt x="8182" y="9192"/>
                </a:cubicBezTo>
                <a:cubicBezTo>
                  <a:pt x="8215" y="9247"/>
                  <a:pt x="8215" y="9247"/>
                  <a:pt x="8215" y="9247"/>
                </a:cubicBezTo>
                <a:cubicBezTo>
                  <a:pt x="8218" y="9247"/>
                  <a:pt x="8218" y="9247"/>
                  <a:pt x="8218" y="9247"/>
                </a:cubicBezTo>
                <a:cubicBezTo>
                  <a:pt x="8218" y="9247"/>
                  <a:pt x="8218" y="9247"/>
                  <a:pt x="8218" y="9247"/>
                </a:cubicBezTo>
                <a:cubicBezTo>
                  <a:pt x="8218" y="9202"/>
                  <a:pt x="8218" y="9202"/>
                  <a:pt x="8218" y="9202"/>
                </a:cubicBezTo>
                <a:cubicBezTo>
                  <a:pt x="8218" y="9202"/>
                  <a:pt x="8218" y="9202"/>
                  <a:pt x="8218" y="9202"/>
                </a:cubicBezTo>
                <a:cubicBezTo>
                  <a:pt x="8218" y="9198"/>
                  <a:pt x="8218" y="9198"/>
                  <a:pt x="8218" y="9198"/>
                </a:cubicBezTo>
                <a:cubicBezTo>
                  <a:pt x="8182" y="9143"/>
                  <a:pt x="8182" y="9143"/>
                  <a:pt x="8182" y="9143"/>
                </a:cubicBezTo>
                <a:close/>
                <a:moveTo>
                  <a:pt x="8140" y="9072"/>
                </a:moveTo>
                <a:cubicBezTo>
                  <a:pt x="8137" y="9069"/>
                  <a:pt x="8137" y="9069"/>
                  <a:pt x="8137" y="9069"/>
                </a:cubicBezTo>
                <a:cubicBezTo>
                  <a:pt x="8137" y="9072"/>
                  <a:pt x="8137" y="9072"/>
                  <a:pt x="8137" y="9072"/>
                </a:cubicBezTo>
                <a:cubicBezTo>
                  <a:pt x="8137" y="9118"/>
                  <a:pt x="8137" y="9118"/>
                  <a:pt x="8137" y="9118"/>
                </a:cubicBezTo>
                <a:cubicBezTo>
                  <a:pt x="8137" y="9118"/>
                  <a:pt x="8137" y="9118"/>
                  <a:pt x="8137" y="9118"/>
                </a:cubicBezTo>
                <a:cubicBezTo>
                  <a:pt x="8137" y="9121"/>
                  <a:pt x="8137" y="9121"/>
                  <a:pt x="8137" y="9121"/>
                </a:cubicBezTo>
                <a:cubicBezTo>
                  <a:pt x="8172" y="9176"/>
                  <a:pt x="8172" y="9176"/>
                  <a:pt x="8172" y="9176"/>
                </a:cubicBezTo>
                <a:cubicBezTo>
                  <a:pt x="8172" y="9179"/>
                  <a:pt x="8172" y="9179"/>
                  <a:pt x="8172" y="9179"/>
                </a:cubicBezTo>
                <a:cubicBezTo>
                  <a:pt x="8172" y="9176"/>
                  <a:pt x="8172" y="9176"/>
                  <a:pt x="8172" y="9176"/>
                </a:cubicBezTo>
                <a:cubicBezTo>
                  <a:pt x="8176" y="9130"/>
                  <a:pt x="8176" y="9130"/>
                  <a:pt x="8176" y="9130"/>
                </a:cubicBezTo>
                <a:cubicBezTo>
                  <a:pt x="8176" y="9130"/>
                  <a:pt x="8176" y="9130"/>
                  <a:pt x="8176" y="9130"/>
                </a:cubicBezTo>
                <a:cubicBezTo>
                  <a:pt x="8172" y="9127"/>
                  <a:pt x="8172" y="9127"/>
                  <a:pt x="8172" y="9127"/>
                </a:cubicBezTo>
                <a:cubicBezTo>
                  <a:pt x="8140" y="9072"/>
                  <a:pt x="8140" y="9072"/>
                  <a:pt x="8140" y="9072"/>
                </a:cubicBezTo>
                <a:close/>
                <a:moveTo>
                  <a:pt x="8095" y="9001"/>
                </a:moveTo>
                <a:cubicBezTo>
                  <a:pt x="8095" y="9001"/>
                  <a:pt x="8095" y="9001"/>
                  <a:pt x="8095" y="9001"/>
                </a:cubicBezTo>
                <a:cubicBezTo>
                  <a:pt x="8095" y="9001"/>
                  <a:pt x="8095" y="9001"/>
                  <a:pt x="8095" y="9001"/>
                </a:cubicBezTo>
                <a:cubicBezTo>
                  <a:pt x="8095" y="9046"/>
                  <a:pt x="8095" y="9046"/>
                  <a:pt x="8095" y="9046"/>
                </a:cubicBezTo>
                <a:cubicBezTo>
                  <a:pt x="8095" y="9050"/>
                  <a:pt x="8095" y="9050"/>
                  <a:pt x="8095" y="9050"/>
                </a:cubicBezTo>
                <a:cubicBezTo>
                  <a:pt x="8095" y="9050"/>
                  <a:pt x="8095" y="9050"/>
                  <a:pt x="8095" y="9050"/>
                </a:cubicBezTo>
                <a:cubicBezTo>
                  <a:pt x="8130" y="9105"/>
                  <a:pt x="8130" y="9105"/>
                  <a:pt x="8130" y="9105"/>
                </a:cubicBezTo>
                <a:cubicBezTo>
                  <a:pt x="8130" y="9108"/>
                  <a:pt x="8130" y="9108"/>
                  <a:pt x="8130" y="9108"/>
                </a:cubicBezTo>
                <a:cubicBezTo>
                  <a:pt x="8130" y="9105"/>
                  <a:pt x="8130" y="9105"/>
                  <a:pt x="8130" y="9105"/>
                </a:cubicBezTo>
                <a:cubicBezTo>
                  <a:pt x="8130" y="9063"/>
                  <a:pt x="8130" y="9063"/>
                  <a:pt x="8130" y="9063"/>
                </a:cubicBezTo>
                <a:cubicBezTo>
                  <a:pt x="8130" y="9059"/>
                  <a:pt x="8130" y="9059"/>
                  <a:pt x="8130" y="9059"/>
                </a:cubicBezTo>
                <a:cubicBezTo>
                  <a:pt x="8130" y="9056"/>
                  <a:pt x="8130" y="9056"/>
                  <a:pt x="8130" y="9056"/>
                </a:cubicBezTo>
                <a:cubicBezTo>
                  <a:pt x="8095" y="9001"/>
                  <a:pt x="8095" y="9001"/>
                  <a:pt x="8095" y="9001"/>
                </a:cubicBezTo>
                <a:close/>
                <a:moveTo>
                  <a:pt x="8053" y="8930"/>
                </a:moveTo>
                <a:cubicBezTo>
                  <a:pt x="8049" y="8930"/>
                  <a:pt x="8049" y="8930"/>
                  <a:pt x="8049" y="8930"/>
                </a:cubicBezTo>
                <a:cubicBezTo>
                  <a:pt x="8049" y="8930"/>
                  <a:pt x="8049" y="8930"/>
                  <a:pt x="8049" y="8930"/>
                </a:cubicBezTo>
                <a:cubicBezTo>
                  <a:pt x="8049" y="8975"/>
                  <a:pt x="8049" y="8975"/>
                  <a:pt x="8049" y="8975"/>
                </a:cubicBezTo>
                <a:cubicBezTo>
                  <a:pt x="8049" y="8978"/>
                  <a:pt x="8049" y="8978"/>
                  <a:pt x="8049" y="8978"/>
                </a:cubicBezTo>
                <a:cubicBezTo>
                  <a:pt x="8053" y="8982"/>
                  <a:pt x="8053" y="8982"/>
                  <a:pt x="8053" y="8982"/>
                </a:cubicBezTo>
                <a:cubicBezTo>
                  <a:pt x="8085" y="9037"/>
                  <a:pt x="8085" y="9037"/>
                  <a:pt x="8085" y="9037"/>
                </a:cubicBezTo>
                <a:cubicBezTo>
                  <a:pt x="8088" y="9037"/>
                  <a:pt x="8088" y="9037"/>
                  <a:pt x="8088" y="9037"/>
                </a:cubicBezTo>
                <a:cubicBezTo>
                  <a:pt x="8088" y="9037"/>
                  <a:pt x="8088" y="9037"/>
                  <a:pt x="8088" y="9037"/>
                </a:cubicBezTo>
                <a:cubicBezTo>
                  <a:pt x="8088" y="8991"/>
                  <a:pt x="8088" y="8991"/>
                  <a:pt x="8088" y="8991"/>
                </a:cubicBezTo>
                <a:cubicBezTo>
                  <a:pt x="8088" y="8988"/>
                  <a:pt x="8088" y="8988"/>
                  <a:pt x="8088" y="8988"/>
                </a:cubicBezTo>
                <a:cubicBezTo>
                  <a:pt x="8085" y="8988"/>
                  <a:pt x="8085" y="8988"/>
                  <a:pt x="8085" y="8988"/>
                </a:cubicBezTo>
                <a:cubicBezTo>
                  <a:pt x="8053" y="8930"/>
                  <a:pt x="8053" y="8930"/>
                  <a:pt x="8053" y="8930"/>
                </a:cubicBezTo>
                <a:close/>
                <a:moveTo>
                  <a:pt x="8007" y="8859"/>
                </a:moveTo>
                <a:cubicBezTo>
                  <a:pt x="8007" y="8859"/>
                  <a:pt x="8007" y="8859"/>
                  <a:pt x="8007" y="8859"/>
                </a:cubicBezTo>
                <a:cubicBezTo>
                  <a:pt x="8007" y="8859"/>
                  <a:pt x="8007" y="8859"/>
                  <a:pt x="8007" y="8859"/>
                </a:cubicBezTo>
                <a:cubicBezTo>
                  <a:pt x="8007" y="8907"/>
                  <a:pt x="8007" y="8907"/>
                  <a:pt x="8007" y="8907"/>
                </a:cubicBezTo>
                <a:cubicBezTo>
                  <a:pt x="8007" y="8907"/>
                  <a:pt x="8007" y="8907"/>
                  <a:pt x="8007" y="8907"/>
                </a:cubicBezTo>
                <a:cubicBezTo>
                  <a:pt x="8007" y="8910"/>
                  <a:pt x="8007" y="8910"/>
                  <a:pt x="8007" y="8910"/>
                </a:cubicBezTo>
                <a:cubicBezTo>
                  <a:pt x="8043" y="8965"/>
                  <a:pt x="8043" y="8965"/>
                  <a:pt x="8043" y="8965"/>
                </a:cubicBezTo>
                <a:cubicBezTo>
                  <a:pt x="8043" y="8969"/>
                  <a:pt x="8043" y="8969"/>
                  <a:pt x="8043" y="8969"/>
                </a:cubicBezTo>
                <a:cubicBezTo>
                  <a:pt x="8043" y="8965"/>
                  <a:pt x="8043" y="8965"/>
                  <a:pt x="8043" y="8965"/>
                </a:cubicBezTo>
                <a:cubicBezTo>
                  <a:pt x="8043" y="8920"/>
                  <a:pt x="8043" y="8920"/>
                  <a:pt x="8043" y="8920"/>
                </a:cubicBezTo>
                <a:cubicBezTo>
                  <a:pt x="8043" y="8917"/>
                  <a:pt x="8043" y="8917"/>
                  <a:pt x="8043" y="8917"/>
                </a:cubicBezTo>
                <a:cubicBezTo>
                  <a:pt x="8043" y="8917"/>
                  <a:pt x="8043" y="8917"/>
                  <a:pt x="8043" y="8917"/>
                </a:cubicBezTo>
                <a:cubicBezTo>
                  <a:pt x="8007" y="8859"/>
                  <a:pt x="8007" y="8859"/>
                  <a:pt x="8007" y="8859"/>
                </a:cubicBezTo>
                <a:close/>
                <a:moveTo>
                  <a:pt x="7965" y="8787"/>
                </a:moveTo>
                <a:cubicBezTo>
                  <a:pt x="7962" y="8787"/>
                  <a:pt x="7962" y="8787"/>
                  <a:pt x="7962" y="8787"/>
                </a:cubicBezTo>
                <a:cubicBezTo>
                  <a:pt x="7962" y="8787"/>
                  <a:pt x="7962" y="8787"/>
                  <a:pt x="7962" y="8787"/>
                </a:cubicBezTo>
                <a:cubicBezTo>
                  <a:pt x="7962" y="8836"/>
                  <a:pt x="7962" y="8836"/>
                  <a:pt x="7962" y="8836"/>
                </a:cubicBezTo>
                <a:cubicBezTo>
                  <a:pt x="7962" y="8839"/>
                  <a:pt x="7962" y="8839"/>
                  <a:pt x="7962" y="8839"/>
                </a:cubicBezTo>
                <a:cubicBezTo>
                  <a:pt x="7965" y="8839"/>
                  <a:pt x="7965" y="8839"/>
                  <a:pt x="7965" y="8839"/>
                </a:cubicBezTo>
                <a:cubicBezTo>
                  <a:pt x="7998" y="8894"/>
                  <a:pt x="7998" y="8894"/>
                  <a:pt x="7998" y="8894"/>
                </a:cubicBezTo>
                <a:cubicBezTo>
                  <a:pt x="8001" y="8897"/>
                  <a:pt x="8001" y="8897"/>
                  <a:pt x="8001" y="8897"/>
                </a:cubicBezTo>
                <a:cubicBezTo>
                  <a:pt x="8001" y="8894"/>
                  <a:pt x="8001" y="8894"/>
                  <a:pt x="8001" y="8894"/>
                </a:cubicBezTo>
                <a:cubicBezTo>
                  <a:pt x="8001" y="8849"/>
                  <a:pt x="8001" y="8849"/>
                  <a:pt x="8001" y="8849"/>
                </a:cubicBezTo>
                <a:cubicBezTo>
                  <a:pt x="8001" y="8846"/>
                  <a:pt x="8001" y="8846"/>
                  <a:pt x="8001" y="8846"/>
                </a:cubicBezTo>
                <a:cubicBezTo>
                  <a:pt x="7998" y="8846"/>
                  <a:pt x="7998" y="8846"/>
                  <a:pt x="7998" y="8846"/>
                </a:cubicBezTo>
                <a:cubicBezTo>
                  <a:pt x="7965" y="8787"/>
                  <a:pt x="7965" y="8787"/>
                  <a:pt x="7965" y="8787"/>
                </a:cubicBezTo>
                <a:close/>
                <a:moveTo>
                  <a:pt x="7920" y="8719"/>
                </a:moveTo>
                <a:cubicBezTo>
                  <a:pt x="7920" y="8716"/>
                  <a:pt x="7920" y="8716"/>
                  <a:pt x="7920" y="8716"/>
                </a:cubicBezTo>
                <a:cubicBezTo>
                  <a:pt x="7920" y="8719"/>
                  <a:pt x="7920" y="8719"/>
                  <a:pt x="7920" y="8719"/>
                </a:cubicBezTo>
                <a:cubicBezTo>
                  <a:pt x="7920" y="8765"/>
                  <a:pt x="7920" y="8765"/>
                  <a:pt x="7920" y="8765"/>
                </a:cubicBezTo>
                <a:cubicBezTo>
                  <a:pt x="7920" y="8768"/>
                  <a:pt x="7920" y="8768"/>
                  <a:pt x="7920" y="8768"/>
                </a:cubicBezTo>
                <a:cubicBezTo>
                  <a:pt x="7920" y="8768"/>
                  <a:pt x="7920" y="8768"/>
                  <a:pt x="7920" y="8768"/>
                </a:cubicBezTo>
                <a:cubicBezTo>
                  <a:pt x="7956" y="8826"/>
                  <a:pt x="7956" y="8826"/>
                  <a:pt x="7956" y="8826"/>
                </a:cubicBezTo>
                <a:cubicBezTo>
                  <a:pt x="7956" y="8826"/>
                  <a:pt x="7956" y="8826"/>
                  <a:pt x="7956" y="8826"/>
                </a:cubicBezTo>
                <a:cubicBezTo>
                  <a:pt x="7956" y="8826"/>
                  <a:pt x="7956" y="8826"/>
                  <a:pt x="7956" y="8826"/>
                </a:cubicBezTo>
                <a:cubicBezTo>
                  <a:pt x="7956" y="8778"/>
                  <a:pt x="7956" y="8778"/>
                  <a:pt x="7956" y="8778"/>
                </a:cubicBezTo>
                <a:cubicBezTo>
                  <a:pt x="7956" y="8774"/>
                  <a:pt x="7956" y="8774"/>
                  <a:pt x="7956" y="8774"/>
                </a:cubicBezTo>
                <a:cubicBezTo>
                  <a:pt x="7956" y="8774"/>
                  <a:pt x="7956" y="8774"/>
                  <a:pt x="7956" y="8774"/>
                </a:cubicBezTo>
                <a:cubicBezTo>
                  <a:pt x="7920" y="8719"/>
                  <a:pt x="7920" y="8719"/>
                  <a:pt x="7920" y="8719"/>
                </a:cubicBezTo>
                <a:close/>
                <a:moveTo>
                  <a:pt x="7878" y="8648"/>
                </a:moveTo>
                <a:cubicBezTo>
                  <a:pt x="7875" y="8645"/>
                  <a:pt x="7875" y="8645"/>
                  <a:pt x="7875" y="8645"/>
                </a:cubicBezTo>
                <a:cubicBezTo>
                  <a:pt x="7875" y="8648"/>
                  <a:pt x="7875" y="8648"/>
                  <a:pt x="7875" y="8648"/>
                </a:cubicBezTo>
                <a:cubicBezTo>
                  <a:pt x="7878" y="8694"/>
                  <a:pt x="7878" y="8694"/>
                  <a:pt x="7878" y="8694"/>
                </a:cubicBezTo>
                <a:cubicBezTo>
                  <a:pt x="7878" y="8697"/>
                  <a:pt x="7878" y="8697"/>
                  <a:pt x="7878" y="8697"/>
                </a:cubicBezTo>
                <a:cubicBezTo>
                  <a:pt x="7878" y="8700"/>
                  <a:pt x="7878" y="8700"/>
                  <a:pt x="7878" y="8700"/>
                </a:cubicBezTo>
                <a:cubicBezTo>
                  <a:pt x="7914" y="8755"/>
                  <a:pt x="7914" y="8755"/>
                  <a:pt x="7914" y="8755"/>
                </a:cubicBezTo>
                <a:cubicBezTo>
                  <a:pt x="7914" y="8755"/>
                  <a:pt x="7914" y="8755"/>
                  <a:pt x="7914" y="8755"/>
                </a:cubicBezTo>
                <a:cubicBezTo>
                  <a:pt x="7914" y="8755"/>
                  <a:pt x="7914" y="8755"/>
                  <a:pt x="7914" y="8755"/>
                </a:cubicBezTo>
                <a:cubicBezTo>
                  <a:pt x="7914" y="8706"/>
                  <a:pt x="7914" y="8706"/>
                  <a:pt x="7914" y="8706"/>
                </a:cubicBezTo>
                <a:cubicBezTo>
                  <a:pt x="7914" y="8706"/>
                  <a:pt x="7914" y="8706"/>
                  <a:pt x="7914" y="8706"/>
                </a:cubicBezTo>
                <a:cubicBezTo>
                  <a:pt x="7910" y="8703"/>
                  <a:pt x="7910" y="8703"/>
                  <a:pt x="7910" y="8703"/>
                </a:cubicBezTo>
                <a:cubicBezTo>
                  <a:pt x="7878" y="8648"/>
                  <a:pt x="7878" y="8648"/>
                  <a:pt x="7878" y="8648"/>
                </a:cubicBezTo>
                <a:close/>
                <a:moveTo>
                  <a:pt x="7833" y="8577"/>
                </a:moveTo>
                <a:cubicBezTo>
                  <a:pt x="7833" y="8574"/>
                  <a:pt x="7833" y="8574"/>
                  <a:pt x="7833" y="8574"/>
                </a:cubicBezTo>
                <a:cubicBezTo>
                  <a:pt x="7833" y="8577"/>
                  <a:pt x="7833" y="8577"/>
                  <a:pt x="7833" y="8577"/>
                </a:cubicBezTo>
                <a:cubicBezTo>
                  <a:pt x="7833" y="8626"/>
                  <a:pt x="7833" y="8626"/>
                  <a:pt x="7833" y="8626"/>
                </a:cubicBezTo>
                <a:cubicBezTo>
                  <a:pt x="7833" y="8626"/>
                  <a:pt x="7833" y="8626"/>
                  <a:pt x="7833" y="8626"/>
                </a:cubicBezTo>
                <a:cubicBezTo>
                  <a:pt x="7836" y="8629"/>
                  <a:pt x="7836" y="8629"/>
                  <a:pt x="7836" y="8629"/>
                </a:cubicBezTo>
                <a:cubicBezTo>
                  <a:pt x="7868" y="8684"/>
                  <a:pt x="7868" y="8684"/>
                  <a:pt x="7868" y="8684"/>
                </a:cubicBezTo>
                <a:cubicBezTo>
                  <a:pt x="7868" y="8687"/>
                  <a:pt x="7868" y="8687"/>
                  <a:pt x="7868" y="8687"/>
                </a:cubicBezTo>
                <a:cubicBezTo>
                  <a:pt x="7868" y="8684"/>
                  <a:pt x="7868" y="8684"/>
                  <a:pt x="7868" y="8684"/>
                </a:cubicBezTo>
                <a:cubicBezTo>
                  <a:pt x="7868" y="8635"/>
                  <a:pt x="7868" y="8635"/>
                  <a:pt x="7868" y="8635"/>
                </a:cubicBezTo>
                <a:cubicBezTo>
                  <a:pt x="7868" y="8635"/>
                  <a:pt x="7868" y="8635"/>
                  <a:pt x="7868" y="8635"/>
                </a:cubicBezTo>
                <a:cubicBezTo>
                  <a:pt x="7868" y="8632"/>
                  <a:pt x="7868" y="8632"/>
                  <a:pt x="7868" y="8632"/>
                </a:cubicBezTo>
                <a:cubicBezTo>
                  <a:pt x="7833" y="8577"/>
                  <a:pt x="7833" y="8577"/>
                  <a:pt x="7833" y="8577"/>
                </a:cubicBezTo>
                <a:close/>
                <a:moveTo>
                  <a:pt x="7791" y="8506"/>
                </a:moveTo>
                <a:cubicBezTo>
                  <a:pt x="7787" y="8503"/>
                  <a:pt x="7787" y="8503"/>
                  <a:pt x="7787" y="8503"/>
                </a:cubicBezTo>
                <a:cubicBezTo>
                  <a:pt x="7787" y="8506"/>
                  <a:pt x="7787" y="8506"/>
                  <a:pt x="7787" y="8506"/>
                </a:cubicBezTo>
                <a:cubicBezTo>
                  <a:pt x="7791" y="8554"/>
                  <a:pt x="7791" y="8554"/>
                  <a:pt x="7791" y="8554"/>
                </a:cubicBezTo>
                <a:cubicBezTo>
                  <a:pt x="7791" y="8558"/>
                  <a:pt x="7791" y="8558"/>
                  <a:pt x="7791" y="8558"/>
                </a:cubicBezTo>
                <a:cubicBezTo>
                  <a:pt x="7791" y="8558"/>
                  <a:pt x="7791" y="8558"/>
                  <a:pt x="7791" y="8558"/>
                </a:cubicBezTo>
                <a:cubicBezTo>
                  <a:pt x="7826" y="8613"/>
                  <a:pt x="7826" y="8613"/>
                  <a:pt x="7826" y="8613"/>
                </a:cubicBezTo>
                <a:cubicBezTo>
                  <a:pt x="7826" y="8616"/>
                  <a:pt x="7826" y="8616"/>
                  <a:pt x="7826" y="8616"/>
                </a:cubicBezTo>
                <a:cubicBezTo>
                  <a:pt x="7826" y="8613"/>
                  <a:pt x="7826" y="8613"/>
                  <a:pt x="7826" y="8613"/>
                </a:cubicBezTo>
                <a:cubicBezTo>
                  <a:pt x="7826" y="8564"/>
                  <a:pt x="7826" y="8564"/>
                  <a:pt x="7826" y="8564"/>
                </a:cubicBezTo>
                <a:cubicBezTo>
                  <a:pt x="7826" y="8564"/>
                  <a:pt x="7826" y="8564"/>
                  <a:pt x="7826" y="8564"/>
                </a:cubicBezTo>
                <a:cubicBezTo>
                  <a:pt x="7823" y="8561"/>
                  <a:pt x="7823" y="8561"/>
                  <a:pt x="7823" y="8561"/>
                </a:cubicBezTo>
                <a:cubicBezTo>
                  <a:pt x="7791" y="8506"/>
                  <a:pt x="7791" y="8506"/>
                  <a:pt x="7791" y="8506"/>
                </a:cubicBezTo>
                <a:close/>
                <a:moveTo>
                  <a:pt x="7745" y="8435"/>
                </a:moveTo>
                <a:cubicBezTo>
                  <a:pt x="7745" y="8431"/>
                  <a:pt x="7745" y="8431"/>
                  <a:pt x="7745" y="8431"/>
                </a:cubicBezTo>
                <a:cubicBezTo>
                  <a:pt x="7745" y="8435"/>
                  <a:pt x="7745" y="8435"/>
                  <a:pt x="7745" y="8435"/>
                </a:cubicBezTo>
                <a:cubicBezTo>
                  <a:pt x="7745" y="8483"/>
                  <a:pt x="7745" y="8483"/>
                  <a:pt x="7745" y="8483"/>
                </a:cubicBezTo>
                <a:cubicBezTo>
                  <a:pt x="7745" y="8486"/>
                  <a:pt x="7745" y="8486"/>
                  <a:pt x="7745" y="8486"/>
                </a:cubicBezTo>
                <a:cubicBezTo>
                  <a:pt x="7748" y="8486"/>
                  <a:pt x="7748" y="8486"/>
                  <a:pt x="7748" y="8486"/>
                </a:cubicBezTo>
                <a:cubicBezTo>
                  <a:pt x="7781" y="8545"/>
                  <a:pt x="7781" y="8545"/>
                  <a:pt x="7781" y="8545"/>
                </a:cubicBezTo>
                <a:cubicBezTo>
                  <a:pt x="7784" y="8545"/>
                  <a:pt x="7784" y="8545"/>
                  <a:pt x="7784" y="8545"/>
                </a:cubicBezTo>
                <a:cubicBezTo>
                  <a:pt x="7784" y="8545"/>
                  <a:pt x="7784" y="8545"/>
                  <a:pt x="7784" y="8545"/>
                </a:cubicBezTo>
                <a:cubicBezTo>
                  <a:pt x="7781" y="8493"/>
                  <a:pt x="7781" y="8493"/>
                  <a:pt x="7781" y="8493"/>
                </a:cubicBezTo>
                <a:cubicBezTo>
                  <a:pt x="7781" y="8493"/>
                  <a:pt x="7781" y="8493"/>
                  <a:pt x="7781" y="8493"/>
                </a:cubicBezTo>
                <a:cubicBezTo>
                  <a:pt x="7781" y="8490"/>
                  <a:pt x="7781" y="8490"/>
                  <a:pt x="7781" y="8490"/>
                </a:cubicBezTo>
                <a:cubicBezTo>
                  <a:pt x="7745" y="8435"/>
                  <a:pt x="7745" y="8435"/>
                  <a:pt x="7745" y="8435"/>
                </a:cubicBezTo>
                <a:close/>
                <a:moveTo>
                  <a:pt x="7703" y="8363"/>
                </a:moveTo>
                <a:cubicBezTo>
                  <a:pt x="7700" y="8360"/>
                  <a:pt x="7700" y="8360"/>
                  <a:pt x="7700" y="8360"/>
                </a:cubicBezTo>
                <a:cubicBezTo>
                  <a:pt x="7700" y="8363"/>
                  <a:pt x="7700" y="8363"/>
                  <a:pt x="7700" y="8363"/>
                </a:cubicBezTo>
                <a:cubicBezTo>
                  <a:pt x="7703" y="8412"/>
                  <a:pt x="7703" y="8412"/>
                  <a:pt x="7703" y="8412"/>
                </a:cubicBezTo>
                <a:cubicBezTo>
                  <a:pt x="7703" y="8415"/>
                  <a:pt x="7703" y="8415"/>
                  <a:pt x="7703" y="8415"/>
                </a:cubicBezTo>
                <a:cubicBezTo>
                  <a:pt x="7703" y="8418"/>
                  <a:pt x="7703" y="8418"/>
                  <a:pt x="7703" y="8418"/>
                </a:cubicBezTo>
                <a:cubicBezTo>
                  <a:pt x="7739" y="8473"/>
                  <a:pt x="7739" y="8473"/>
                  <a:pt x="7739" y="8473"/>
                </a:cubicBezTo>
                <a:cubicBezTo>
                  <a:pt x="7739" y="8473"/>
                  <a:pt x="7739" y="8473"/>
                  <a:pt x="7739" y="8473"/>
                </a:cubicBezTo>
                <a:cubicBezTo>
                  <a:pt x="7739" y="8473"/>
                  <a:pt x="7739" y="8473"/>
                  <a:pt x="7739" y="8473"/>
                </a:cubicBezTo>
                <a:cubicBezTo>
                  <a:pt x="7739" y="8422"/>
                  <a:pt x="7739" y="8422"/>
                  <a:pt x="7739" y="8422"/>
                </a:cubicBezTo>
                <a:cubicBezTo>
                  <a:pt x="7739" y="8422"/>
                  <a:pt x="7739" y="8422"/>
                  <a:pt x="7739" y="8422"/>
                </a:cubicBezTo>
                <a:cubicBezTo>
                  <a:pt x="7735" y="8418"/>
                  <a:pt x="7735" y="8418"/>
                  <a:pt x="7735" y="8418"/>
                </a:cubicBezTo>
                <a:cubicBezTo>
                  <a:pt x="7703" y="8363"/>
                  <a:pt x="7703" y="8363"/>
                  <a:pt x="7703" y="8363"/>
                </a:cubicBezTo>
                <a:close/>
                <a:moveTo>
                  <a:pt x="7658" y="8292"/>
                </a:moveTo>
                <a:cubicBezTo>
                  <a:pt x="7658" y="8289"/>
                  <a:pt x="7658" y="8289"/>
                  <a:pt x="7658" y="8289"/>
                </a:cubicBezTo>
                <a:cubicBezTo>
                  <a:pt x="7658" y="8292"/>
                  <a:pt x="7658" y="8292"/>
                  <a:pt x="7658" y="8292"/>
                </a:cubicBezTo>
                <a:cubicBezTo>
                  <a:pt x="7658" y="8344"/>
                  <a:pt x="7658" y="8344"/>
                  <a:pt x="7658" y="8344"/>
                </a:cubicBezTo>
                <a:cubicBezTo>
                  <a:pt x="7661" y="8344"/>
                  <a:pt x="7661" y="8344"/>
                  <a:pt x="7661" y="8344"/>
                </a:cubicBezTo>
                <a:cubicBezTo>
                  <a:pt x="7661" y="8347"/>
                  <a:pt x="7661" y="8347"/>
                  <a:pt x="7661" y="8347"/>
                </a:cubicBezTo>
                <a:cubicBezTo>
                  <a:pt x="7693" y="8402"/>
                  <a:pt x="7693" y="8402"/>
                  <a:pt x="7693" y="8402"/>
                </a:cubicBezTo>
                <a:cubicBezTo>
                  <a:pt x="7697" y="8405"/>
                  <a:pt x="7697" y="8405"/>
                  <a:pt x="7697" y="8405"/>
                </a:cubicBezTo>
                <a:cubicBezTo>
                  <a:pt x="7697" y="8402"/>
                  <a:pt x="7697" y="8402"/>
                  <a:pt x="7697" y="8402"/>
                </a:cubicBezTo>
                <a:cubicBezTo>
                  <a:pt x="7693" y="8350"/>
                  <a:pt x="7693" y="8350"/>
                  <a:pt x="7693" y="8350"/>
                </a:cubicBezTo>
                <a:cubicBezTo>
                  <a:pt x="7693" y="8350"/>
                  <a:pt x="7693" y="8350"/>
                  <a:pt x="7693" y="8350"/>
                </a:cubicBezTo>
                <a:cubicBezTo>
                  <a:pt x="7693" y="8347"/>
                  <a:pt x="7693" y="8347"/>
                  <a:pt x="7693" y="8347"/>
                </a:cubicBezTo>
                <a:cubicBezTo>
                  <a:pt x="7658" y="8292"/>
                  <a:pt x="7658" y="8292"/>
                  <a:pt x="7658" y="8292"/>
                </a:cubicBezTo>
                <a:close/>
                <a:moveTo>
                  <a:pt x="7596" y="8192"/>
                </a:moveTo>
                <a:cubicBezTo>
                  <a:pt x="7596" y="8192"/>
                  <a:pt x="7596" y="8192"/>
                  <a:pt x="7596" y="8192"/>
                </a:cubicBezTo>
                <a:cubicBezTo>
                  <a:pt x="7596" y="8192"/>
                  <a:pt x="7596" y="8192"/>
                  <a:pt x="7596" y="8192"/>
                </a:cubicBezTo>
                <a:cubicBezTo>
                  <a:pt x="7600" y="8244"/>
                  <a:pt x="7600" y="8244"/>
                  <a:pt x="7600" y="8244"/>
                </a:cubicBezTo>
                <a:cubicBezTo>
                  <a:pt x="7600" y="8247"/>
                  <a:pt x="7600" y="8247"/>
                  <a:pt x="7600" y="8247"/>
                </a:cubicBezTo>
                <a:cubicBezTo>
                  <a:pt x="7600" y="8247"/>
                  <a:pt x="7600" y="8247"/>
                  <a:pt x="7600" y="8247"/>
                </a:cubicBezTo>
                <a:cubicBezTo>
                  <a:pt x="7651" y="8331"/>
                  <a:pt x="7651" y="8331"/>
                  <a:pt x="7651" y="8331"/>
                </a:cubicBezTo>
                <a:cubicBezTo>
                  <a:pt x="7651" y="8334"/>
                  <a:pt x="7651" y="8334"/>
                  <a:pt x="7651" y="8334"/>
                </a:cubicBezTo>
                <a:cubicBezTo>
                  <a:pt x="7651" y="8331"/>
                  <a:pt x="7651" y="8331"/>
                  <a:pt x="7651" y="8331"/>
                </a:cubicBezTo>
                <a:cubicBezTo>
                  <a:pt x="7651" y="8279"/>
                  <a:pt x="7651" y="8279"/>
                  <a:pt x="7651" y="8279"/>
                </a:cubicBezTo>
                <a:cubicBezTo>
                  <a:pt x="7648" y="8279"/>
                  <a:pt x="7648" y="8279"/>
                  <a:pt x="7648" y="8279"/>
                </a:cubicBezTo>
                <a:cubicBezTo>
                  <a:pt x="7648" y="8276"/>
                  <a:pt x="7648" y="8276"/>
                  <a:pt x="7648" y="8276"/>
                </a:cubicBezTo>
                <a:cubicBezTo>
                  <a:pt x="7596" y="8192"/>
                  <a:pt x="7596" y="8192"/>
                  <a:pt x="7596" y="8192"/>
                </a:cubicBezTo>
                <a:close/>
                <a:moveTo>
                  <a:pt x="8354" y="9483"/>
                </a:moveTo>
                <a:cubicBezTo>
                  <a:pt x="8354" y="9480"/>
                  <a:pt x="8354" y="9480"/>
                  <a:pt x="8354" y="9480"/>
                </a:cubicBezTo>
                <a:cubicBezTo>
                  <a:pt x="8354" y="9480"/>
                  <a:pt x="8354" y="9480"/>
                  <a:pt x="8354" y="9480"/>
                </a:cubicBezTo>
                <a:cubicBezTo>
                  <a:pt x="8350" y="9522"/>
                  <a:pt x="8350" y="9522"/>
                  <a:pt x="8350" y="9522"/>
                </a:cubicBezTo>
                <a:cubicBezTo>
                  <a:pt x="8350" y="9525"/>
                  <a:pt x="8350" y="9525"/>
                  <a:pt x="8350" y="9525"/>
                </a:cubicBezTo>
                <a:cubicBezTo>
                  <a:pt x="8350" y="9525"/>
                  <a:pt x="8350" y="9525"/>
                  <a:pt x="8350" y="9525"/>
                </a:cubicBezTo>
                <a:cubicBezTo>
                  <a:pt x="8386" y="9580"/>
                  <a:pt x="8386" y="9580"/>
                  <a:pt x="8386" y="9580"/>
                </a:cubicBezTo>
                <a:cubicBezTo>
                  <a:pt x="8386" y="9584"/>
                  <a:pt x="8386" y="9584"/>
                  <a:pt x="8386" y="9584"/>
                </a:cubicBezTo>
                <a:cubicBezTo>
                  <a:pt x="8386" y="9580"/>
                  <a:pt x="8386" y="9580"/>
                  <a:pt x="8386" y="9580"/>
                </a:cubicBezTo>
                <a:cubicBezTo>
                  <a:pt x="8389" y="9542"/>
                  <a:pt x="8389" y="9542"/>
                  <a:pt x="8389" y="9542"/>
                </a:cubicBezTo>
                <a:cubicBezTo>
                  <a:pt x="8389" y="9538"/>
                  <a:pt x="8389" y="9538"/>
                  <a:pt x="8389" y="9538"/>
                </a:cubicBezTo>
                <a:cubicBezTo>
                  <a:pt x="8389" y="9535"/>
                  <a:pt x="8389" y="9535"/>
                  <a:pt x="8389" y="9535"/>
                </a:cubicBezTo>
                <a:cubicBezTo>
                  <a:pt x="8354" y="9483"/>
                  <a:pt x="8354" y="9483"/>
                  <a:pt x="8354" y="9483"/>
                </a:cubicBezTo>
                <a:close/>
                <a:moveTo>
                  <a:pt x="8312" y="9412"/>
                </a:moveTo>
                <a:cubicBezTo>
                  <a:pt x="8308" y="9409"/>
                  <a:pt x="8308" y="9409"/>
                  <a:pt x="8308" y="9409"/>
                </a:cubicBezTo>
                <a:cubicBezTo>
                  <a:pt x="8308" y="9412"/>
                  <a:pt x="8308" y="9412"/>
                  <a:pt x="8308" y="9412"/>
                </a:cubicBezTo>
                <a:cubicBezTo>
                  <a:pt x="8308" y="9454"/>
                  <a:pt x="8308" y="9454"/>
                  <a:pt x="8308" y="9454"/>
                </a:cubicBezTo>
                <a:cubicBezTo>
                  <a:pt x="8308" y="9454"/>
                  <a:pt x="8308" y="9454"/>
                  <a:pt x="8308" y="9454"/>
                </a:cubicBezTo>
                <a:cubicBezTo>
                  <a:pt x="8308" y="9457"/>
                  <a:pt x="8308" y="9457"/>
                  <a:pt x="8308" y="9457"/>
                </a:cubicBezTo>
                <a:cubicBezTo>
                  <a:pt x="8341" y="9512"/>
                  <a:pt x="8341" y="9512"/>
                  <a:pt x="8341" y="9512"/>
                </a:cubicBezTo>
                <a:cubicBezTo>
                  <a:pt x="8344" y="9512"/>
                  <a:pt x="8344" y="9512"/>
                  <a:pt x="8344" y="9512"/>
                </a:cubicBezTo>
                <a:cubicBezTo>
                  <a:pt x="8344" y="9512"/>
                  <a:pt x="8344" y="9512"/>
                  <a:pt x="8344" y="9512"/>
                </a:cubicBezTo>
                <a:cubicBezTo>
                  <a:pt x="8347" y="9470"/>
                  <a:pt x="8347" y="9470"/>
                  <a:pt x="8347" y="9470"/>
                </a:cubicBezTo>
                <a:cubicBezTo>
                  <a:pt x="8347" y="9467"/>
                  <a:pt x="8347" y="9467"/>
                  <a:pt x="8347" y="9467"/>
                </a:cubicBezTo>
                <a:cubicBezTo>
                  <a:pt x="8344" y="9467"/>
                  <a:pt x="8344" y="9467"/>
                  <a:pt x="8344" y="9467"/>
                </a:cubicBezTo>
                <a:cubicBezTo>
                  <a:pt x="8312" y="9412"/>
                  <a:pt x="8312" y="9412"/>
                  <a:pt x="8312" y="9412"/>
                </a:cubicBezTo>
                <a:close/>
                <a:moveTo>
                  <a:pt x="8266" y="9341"/>
                </a:moveTo>
                <a:cubicBezTo>
                  <a:pt x="8266" y="9341"/>
                  <a:pt x="8266" y="9341"/>
                  <a:pt x="8266" y="9341"/>
                </a:cubicBezTo>
                <a:cubicBezTo>
                  <a:pt x="8266" y="9341"/>
                  <a:pt x="8266" y="9341"/>
                  <a:pt x="8266" y="9341"/>
                </a:cubicBezTo>
                <a:cubicBezTo>
                  <a:pt x="8263" y="9383"/>
                  <a:pt x="8263" y="9383"/>
                  <a:pt x="8263" y="9383"/>
                </a:cubicBezTo>
                <a:cubicBezTo>
                  <a:pt x="8263" y="9386"/>
                  <a:pt x="8263" y="9386"/>
                  <a:pt x="8263" y="9386"/>
                </a:cubicBezTo>
                <a:cubicBezTo>
                  <a:pt x="8266" y="9386"/>
                  <a:pt x="8266" y="9386"/>
                  <a:pt x="8266" y="9386"/>
                </a:cubicBezTo>
                <a:cubicBezTo>
                  <a:pt x="8299" y="9441"/>
                  <a:pt x="8299" y="9441"/>
                  <a:pt x="8299" y="9441"/>
                </a:cubicBezTo>
                <a:cubicBezTo>
                  <a:pt x="8302" y="9444"/>
                  <a:pt x="8302" y="9444"/>
                  <a:pt x="8302" y="9444"/>
                </a:cubicBezTo>
                <a:cubicBezTo>
                  <a:pt x="8302" y="9441"/>
                  <a:pt x="8302" y="9441"/>
                  <a:pt x="8302" y="9441"/>
                </a:cubicBezTo>
                <a:cubicBezTo>
                  <a:pt x="8302" y="9399"/>
                  <a:pt x="8302" y="9399"/>
                  <a:pt x="8302" y="9399"/>
                </a:cubicBezTo>
                <a:cubicBezTo>
                  <a:pt x="8302" y="9399"/>
                  <a:pt x="8302" y="9399"/>
                  <a:pt x="8302" y="9399"/>
                </a:cubicBezTo>
                <a:cubicBezTo>
                  <a:pt x="8302" y="9396"/>
                  <a:pt x="8302" y="9396"/>
                  <a:pt x="8302" y="9396"/>
                </a:cubicBezTo>
                <a:cubicBezTo>
                  <a:pt x="8266" y="9341"/>
                  <a:pt x="8266" y="9341"/>
                  <a:pt x="8266" y="9341"/>
                </a:cubicBezTo>
                <a:close/>
                <a:moveTo>
                  <a:pt x="8224" y="9273"/>
                </a:moveTo>
                <a:cubicBezTo>
                  <a:pt x="8224" y="9270"/>
                  <a:pt x="8224" y="9270"/>
                  <a:pt x="8224" y="9270"/>
                </a:cubicBezTo>
                <a:cubicBezTo>
                  <a:pt x="8224" y="9273"/>
                  <a:pt x="8224" y="9273"/>
                  <a:pt x="8224" y="9273"/>
                </a:cubicBezTo>
                <a:cubicBezTo>
                  <a:pt x="8221" y="9315"/>
                  <a:pt x="8221" y="9315"/>
                  <a:pt x="8221" y="9315"/>
                </a:cubicBezTo>
                <a:cubicBezTo>
                  <a:pt x="8221" y="9315"/>
                  <a:pt x="8221" y="9315"/>
                  <a:pt x="8221" y="9315"/>
                </a:cubicBezTo>
                <a:cubicBezTo>
                  <a:pt x="8224" y="9318"/>
                  <a:pt x="8224" y="9318"/>
                  <a:pt x="8224" y="9318"/>
                </a:cubicBezTo>
                <a:cubicBezTo>
                  <a:pt x="8257" y="9373"/>
                  <a:pt x="8257" y="9373"/>
                  <a:pt x="8257" y="9373"/>
                </a:cubicBezTo>
                <a:cubicBezTo>
                  <a:pt x="8257" y="9373"/>
                  <a:pt x="8257" y="9373"/>
                  <a:pt x="8257" y="9373"/>
                </a:cubicBezTo>
                <a:cubicBezTo>
                  <a:pt x="8257" y="9373"/>
                  <a:pt x="8257" y="9373"/>
                  <a:pt x="8257" y="9373"/>
                </a:cubicBezTo>
                <a:cubicBezTo>
                  <a:pt x="8260" y="9331"/>
                  <a:pt x="8260" y="9331"/>
                  <a:pt x="8260" y="9331"/>
                </a:cubicBezTo>
                <a:cubicBezTo>
                  <a:pt x="8260" y="9328"/>
                  <a:pt x="8260" y="9328"/>
                  <a:pt x="8260" y="9328"/>
                </a:cubicBezTo>
                <a:cubicBezTo>
                  <a:pt x="8260" y="9328"/>
                  <a:pt x="8260" y="9328"/>
                  <a:pt x="8260" y="9328"/>
                </a:cubicBezTo>
                <a:cubicBezTo>
                  <a:pt x="8224" y="9273"/>
                  <a:pt x="8224" y="9273"/>
                  <a:pt x="8224" y="9273"/>
                </a:cubicBezTo>
                <a:close/>
                <a:moveTo>
                  <a:pt x="8182" y="9202"/>
                </a:moveTo>
                <a:cubicBezTo>
                  <a:pt x="8179" y="9202"/>
                  <a:pt x="8179" y="9202"/>
                  <a:pt x="8179" y="9202"/>
                </a:cubicBezTo>
                <a:cubicBezTo>
                  <a:pt x="8179" y="9202"/>
                  <a:pt x="8179" y="9202"/>
                  <a:pt x="8179" y="9202"/>
                </a:cubicBezTo>
                <a:cubicBezTo>
                  <a:pt x="8179" y="9244"/>
                  <a:pt x="8179" y="9244"/>
                  <a:pt x="8179" y="9244"/>
                </a:cubicBezTo>
                <a:cubicBezTo>
                  <a:pt x="8179" y="9247"/>
                  <a:pt x="8179" y="9247"/>
                  <a:pt x="8179" y="9247"/>
                </a:cubicBezTo>
                <a:cubicBezTo>
                  <a:pt x="8179" y="9250"/>
                  <a:pt x="8179" y="9250"/>
                  <a:pt x="8179" y="9250"/>
                </a:cubicBezTo>
                <a:cubicBezTo>
                  <a:pt x="8215" y="9302"/>
                  <a:pt x="8215" y="9302"/>
                  <a:pt x="8215" y="9302"/>
                </a:cubicBezTo>
                <a:cubicBezTo>
                  <a:pt x="8215" y="9305"/>
                  <a:pt x="8215" y="9305"/>
                  <a:pt x="8215" y="9305"/>
                </a:cubicBezTo>
                <a:cubicBezTo>
                  <a:pt x="8215" y="9302"/>
                  <a:pt x="8215" y="9302"/>
                  <a:pt x="8215" y="9302"/>
                </a:cubicBezTo>
                <a:cubicBezTo>
                  <a:pt x="8218" y="9260"/>
                  <a:pt x="8218" y="9260"/>
                  <a:pt x="8218" y="9260"/>
                </a:cubicBezTo>
                <a:cubicBezTo>
                  <a:pt x="8218" y="9260"/>
                  <a:pt x="8218" y="9260"/>
                  <a:pt x="8218" y="9260"/>
                </a:cubicBezTo>
                <a:cubicBezTo>
                  <a:pt x="8215" y="9257"/>
                  <a:pt x="8215" y="9257"/>
                  <a:pt x="8215" y="9257"/>
                </a:cubicBezTo>
                <a:cubicBezTo>
                  <a:pt x="8182" y="9202"/>
                  <a:pt x="8182" y="9202"/>
                  <a:pt x="8182" y="9202"/>
                </a:cubicBezTo>
                <a:close/>
                <a:moveTo>
                  <a:pt x="8137" y="9130"/>
                </a:moveTo>
                <a:cubicBezTo>
                  <a:pt x="8137" y="9130"/>
                  <a:pt x="8137" y="9130"/>
                  <a:pt x="8137" y="9130"/>
                </a:cubicBezTo>
                <a:cubicBezTo>
                  <a:pt x="8137" y="9130"/>
                  <a:pt x="8137" y="9130"/>
                  <a:pt x="8137" y="9130"/>
                </a:cubicBezTo>
                <a:cubicBezTo>
                  <a:pt x="8137" y="9176"/>
                  <a:pt x="8137" y="9176"/>
                  <a:pt x="8137" y="9176"/>
                </a:cubicBezTo>
                <a:cubicBezTo>
                  <a:pt x="8137" y="9176"/>
                  <a:pt x="8137" y="9176"/>
                  <a:pt x="8137" y="9176"/>
                </a:cubicBezTo>
                <a:cubicBezTo>
                  <a:pt x="8137" y="9179"/>
                  <a:pt x="8137" y="9179"/>
                  <a:pt x="8137" y="9179"/>
                </a:cubicBezTo>
                <a:cubicBezTo>
                  <a:pt x="8169" y="9234"/>
                  <a:pt x="8169" y="9234"/>
                  <a:pt x="8169" y="9234"/>
                </a:cubicBezTo>
                <a:cubicBezTo>
                  <a:pt x="8172" y="9234"/>
                  <a:pt x="8172" y="9234"/>
                  <a:pt x="8172" y="9234"/>
                </a:cubicBezTo>
                <a:cubicBezTo>
                  <a:pt x="8172" y="9234"/>
                  <a:pt x="8172" y="9234"/>
                  <a:pt x="8172" y="9234"/>
                </a:cubicBezTo>
                <a:cubicBezTo>
                  <a:pt x="8172" y="9192"/>
                  <a:pt x="8172" y="9192"/>
                  <a:pt x="8172" y="9192"/>
                </a:cubicBezTo>
                <a:cubicBezTo>
                  <a:pt x="8172" y="9189"/>
                  <a:pt x="8172" y="9189"/>
                  <a:pt x="8172" y="9189"/>
                </a:cubicBezTo>
                <a:cubicBezTo>
                  <a:pt x="8172" y="9189"/>
                  <a:pt x="8172" y="9189"/>
                  <a:pt x="8172" y="9189"/>
                </a:cubicBezTo>
                <a:cubicBezTo>
                  <a:pt x="8137" y="9130"/>
                  <a:pt x="8137" y="9130"/>
                  <a:pt x="8137" y="9130"/>
                </a:cubicBezTo>
                <a:close/>
                <a:moveTo>
                  <a:pt x="8095" y="9063"/>
                </a:moveTo>
                <a:cubicBezTo>
                  <a:pt x="8095" y="9059"/>
                  <a:pt x="8095" y="9059"/>
                  <a:pt x="8095" y="9059"/>
                </a:cubicBezTo>
                <a:cubicBezTo>
                  <a:pt x="8095" y="9063"/>
                  <a:pt x="8095" y="9063"/>
                  <a:pt x="8095" y="9063"/>
                </a:cubicBezTo>
                <a:cubicBezTo>
                  <a:pt x="8092" y="9105"/>
                  <a:pt x="8092" y="9105"/>
                  <a:pt x="8092" y="9105"/>
                </a:cubicBezTo>
                <a:cubicBezTo>
                  <a:pt x="8092" y="9108"/>
                  <a:pt x="8092" y="9108"/>
                  <a:pt x="8092" y="9108"/>
                </a:cubicBezTo>
                <a:cubicBezTo>
                  <a:pt x="8095" y="9111"/>
                  <a:pt x="8095" y="9111"/>
                  <a:pt x="8095" y="9111"/>
                </a:cubicBezTo>
                <a:cubicBezTo>
                  <a:pt x="8127" y="9163"/>
                  <a:pt x="8127" y="9163"/>
                  <a:pt x="8127" y="9163"/>
                </a:cubicBezTo>
                <a:cubicBezTo>
                  <a:pt x="8130" y="9166"/>
                  <a:pt x="8130" y="9166"/>
                  <a:pt x="8130" y="9166"/>
                </a:cubicBezTo>
                <a:cubicBezTo>
                  <a:pt x="8130" y="9166"/>
                  <a:pt x="8130" y="9166"/>
                  <a:pt x="8130" y="9166"/>
                </a:cubicBezTo>
                <a:cubicBezTo>
                  <a:pt x="8130" y="9121"/>
                  <a:pt x="8130" y="9121"/>
                  <a:pt x="8130" y="9121"/>
                </a:cubicBezTo>
                <a:cubicBezTo>
                  <a:pt x="8130" y="9118"/>
                  <a:pt x="8130" y="9118"/>
                  <a:pt x="8130" y="9118"/>
                </a:cubicBezTo>
                <a:cubicBezTo>
                  <a:pt x="8127" y="9118"/>
                  <a:pt x="8127" y="9118"/>
                  <a:pt x="8127" y="9118"/>
                </a:cubicBezTo>
                <a:cubicBezTo>
                  <a:pt x="8095" y="9063"/>
                  <a:pt x="8095" y="9063"/>
                  <a:pt x="8095" y="9063"/>
                </a:cubicBezTo>
                <a:close/>
                <a:moveTo>
                  <a:pt x="8053" y="8991"/>
                </a:moveTo>
                <a:cubicBezTo>
                  <a:pt x="8049" y="8991"/>
                  <a:pt x="8049" y="8991"/>
                  <a:pt x="8049" y="8991"/>
                </a:cubicBezTo>
                <a:cubicBezTo>
                  <a:pt x="8049" y="8991"/>
                  <a:pt x="8049" y="8991"/>
                  <a:pt x="8049" y="8991"/>
                </a:cubicBezTo>
                <a:cubicBezTo>
                  <a:pt x="8049" y="9037"/>
                  <a:pt x="8049" y="9037"/>
                  <a:pt x="8049" y="9037"/>
                </a:cubicBezTo>
                <a:cubicBezTo>
                  <a:pt x="8049" y="9040"/>
                  <a:pt x="8049" y="9040"/>
                  <a:pt x="8049" y="9040"/>
                </a:cubicBezTo>
                <a:cubicBezTo>
                  <a:pt x="8049" y="9040"/>
                  <a:pt x="8049" y="9040"/>
                  <a:pt x="8049" y="9040"/>
                </a:cubicBezTo>
                <a:cubicBezTo>
                  <a:pt x="8085" y="9095"/>
                  <a:pt x="8085" y="9095"/>
                  <a:pt x="8085" y="9095"/>
                </a:cubicBezTo>
                <a:cubicBezTo>
                  <a:pt x="8085" y="9098"/>
                  <a:pt x="8085" y="9098"/>
                  <a:pt x="8085" y="9098"/>
                </a:cubicBezTo>
                <a:cubicBezTo>
                  <a:pt x="8085" y="9095"/>
                  <a:pt x="8085" y="9095"/>
                  <a:pt x="8085" y="9095"/>
                </a:cubicBezTo>
                <a:cubicBezTo>
                  <a:pt x="8088" y="9050"/>
                  <a:pt x="8088" y="9050"/>
                  <a:pt x="8088" y="9050"/>
                </a:cubicBezTo>
                <a:cubicBezTo>
                  <a:pt x="8088" y="9050"/>
                  <a:pt x="8088" y="9050"/>
                  <a:pt x="8088" y="9050"/>
                </a:cubicBezTo>
                <a:cubicBezTo>
                  <a:pt x="8085" y="9046"/>
                  <a:pt x="8085" y="9046"/>
                  <a:pt x="8085" y="9046"/>
                </a:cubicBezTo>
                <a:cubicBezTo>
                  <a:pt x="8053" y="8991"/>
                  <a:pt x="8053" y="8991"/>
                  <a:pt x="8053" y="8991"/>
                </a:cubicBezTo>
                <a:close/>
                <a:moveTo>
                  <a:pt x="8007" y="8920"/>
                </a:moveTo>
                <a:cubicBezTo>
                  <a:pt x="8007" y="8920"/>
                  <a:pt x="8007" y="8920"/>
                  <a:pt x="8007" y="8920"/>
                </a:cubicBezTo>
                <a:cubicBezTo>
                  <a:pt x="8007" y="8920"/>
                  <a:pt x="8007" y="8920"/>
                  <a:pt x="8007" y="8920"/>
                </a:cubicBezTo>
                <a:cubicBezTo>
                  <a:pt x="8007" y="8969"/>
                  <a:pt x="8007" y="8969"/>
                  <a:pt x="8007" y="8969"/>
                </a:cubicBezTo>
                <a:cubicBezTo>
                  <a:pt x="8007" y="8969"/>
                  <a:pt x="8007" y="8969"/>
                  <a:pt x="8007" y="8969"/>
                </a:cubicBezTo>
                <a:cubicBezTo>
                  <a:pt x="8007" y="8972"/>
                  <a:pt x="8007" y="8972"/>
                  <a:pt x="8007" y="8972"/>
                </a:cubicBezTo>
                <a:cubicBezTo>
                  <a:pt x="8043" y="9027"/>
                  <a:pt x="8043" y="9027"/>
                  <a:pt x="8043" y="9027"/>
                </a:cubicBezTo>
                <a:cubicBezTo>
                  <a:pt x="8043" y="9027"/>
                  <a:pt x="8043" y="9027"/>
                  <a:pt x="8043" y="9027"/>
                </a:cubicBezTo>
                <a:cubicBezTo>
                  <a:pt x="8043" y="9027"/>
                  <a:pt x="8043" y="9027"/>
                  <a:pt x="8043" y="9027"/>
                </a:cubicBezTo>
                <a:cubicBezTo>
                  <a:pt x="8043" y="8982"/>
                  <a:pt x="8043" y="8982"/>
                  <a:pt x="8043" y="8982"/>
                </a:cubicBezTo>
                <a:cubicBezTo>
                  <a:pt x="8043" y="8978"/>
                  <a:pt x="8043" y="8978"/>
                  <a:pt x="8043" y="8978"/>
                </a:cubicBezTo>
                <a:cubicBezTo>
                  <a:pt x="8043" y="8978"/>
                  <a:pt x="8043" y="8978"/>
                  <a:pt x="8043" y="8978"/>
                </a:cubicBezTo>
                <a:cubicBezTo>
                  <a:pt x="8007" y="8920"/>
                  <a:pt x="8007" y="8920"/>
                  <a:pt x="8007" y="8920"/>
                </a:cubicBezTo>
                <a:close/>
                <a:moveTo>
                  <a:pt x="7965" y="8852"/>
                </a:moveTo>
                <a:cubicBezTo>
                  <a:pt x="7962" y="8849"/>
                  <a:pt x="7962" y="8849"/>
                  <a:pt x="7962" y="8849"/>
                </a:cubicBezTo>
                <a:cubicBezTo>
                  <a:pt x="7962" y="8852"/>
                  <a:pt x="7962" y="8852"/>
                  <a:pt x="7962" y="8852"/>
                </a:cubicBezTo>
                <a:cubicBezTo>
                  <a:pt x="7965" y="8897"/>
                  <a:pt x="7965" y="8897"/>
                  <a:pt x="7965" y="8897"/>
                </a:cubicBezTo>
                <a:cubicBezTo>
                  <a:pt x="7965" y="8901"/>
                  <a:pt x="7965" y="8901"/>
                  <a:pt x="7965" y="8901"/>
                </a:cubicBezTo>
                <a:cubicBezTo>
                  <a:pt x="7965" y="8901"/>
                  <a:pt x="7965" y="8901"/>
                  <a:pt x="7965" y="8901"/>
                </a:cubicBezTo>
                <a:cubicBezTo>
                  <a:pt x="7998" y="8956"/>
                  <a:pt x="7998" y="8956"/>
                  <a:pt x="7998" y="8956"/>
                </a:cubicBezTo>
                <a:cubicBezTo>
                  <a:pt x="8001" y="8959"/>
                  <a:pt x="8001" y="8959"/>
                  <a:pt x="8001" y="8959"/>
                </a:cubicBezTo>
                <a:cubicBezTo>
                  <a:pt x="8001" y="8956"/>
                  <a:pt x="8001" y="8956"/>
                  <a:pt x="8001" y="8956"/>
                </a:cubicBezTo>
                <a:cubicBezTo>
                  <a:pt x="8001" y="8910"/>
                  <a:pt x="8001" y="8910"/>
                  <a:pt x="8001" y="8910"/>
                </a:cubicBezTo>
                <a:cubicBezTo>
                  <a:pt x="8001" y="8907"/>
                  <a:pt x="8001" y="8907"/>
                  <a:pt x="8001" y="8907"/>
                </a:cubicBezTo>
                <a:cubicBezTo>
                  <a:pt x="7998" y="8907"/>
                  <a:pt x="7998" y="8907"/>
                  <a:pt x="7998" y="8907"/>
                </a:cubicBezTo>
                <a:cubicBezTo>
                  <a:pt x="7965" y="8852"/>
                  <a:pt x="7965" y="8852"/>
                  <a:pt x="7965" y="8852"/>
                </a:cubicBezTo>
                <a:close/>
                <a:moveTo>
                  <a:pt x="7920" y="8781"/>
                </a:moveTo>
                <a:cubicBezTo>
                  <a:pt x="7920" y="8781"/>
                  <a:pt x="7920" y="8781"/>
                  <a:pt x="7920" y="8781"/>
                </a:cubicBezTo>
                <a:cubicBezTo>
                  <a:pt x="7920" y="8781"/>
                  <a:pt x="7920" y="8781"/>
                  <a:pt x="7920" y="8781"/>
                </a:cubicBezTo>
                <a:cubicBezTo>
                  <a:pt x="7920" y="8829"/>
                  <a:pt x="7920" y="8829"/>
                  <a:pt x="7920" y="8829"/>
                </a:cubicBezTo>
                <a:cubicBezTo>
                  <a:pt x="7920" y="8829"/>
                  <a:pt x="7920" y="8829"/>
                  <a:pt x="7920" y="8829"/>
                </a:cubicBezTo>
                <a:cubicBezTo>
                  <a:pt x="7923" y="8833"/>
                  <a:pt x="7923" y="8833"/>
                  <a:pt x="7923" y="8833"/>
                </a:cubicBezTo>
                <a:cubicBezTo>
                  <a:pt x="7956" y="8888"/>
                  <a:pt x="7956" y="8888"/>
                  <a:pt x="7956" y="8888"/>
                </a:cubicBezTo>
                <a:cubicBezTo>
                  <a:pt x="7956" y="8888"/>
                  <a:pt x="7956" y="8888"/>
                  <a:pt x="7956" y="8888"/>
                </a:cubicBezTo>
                <a:cubicBezTo>
                  <a:pt x="7956" y="8888"/>
                  <a:pt x="7956" y="8888"/>
                  <a:pt x="7956" y="8888"/>
                </a:cubicBezTo>
                <a:cubicBezTo>
                  <a:pt x="7956" y="8839"/>
                  <a:pt x="7956" y="8839"/>
                  <a:pt x="7956" y="8839"/>
                </a:cubicBezTo>
                <a:cubicBezTo>
                  <a:pt x="7956" y="8839"/>
                  <a:pt x="7956" y="8839"/>
                  <a:pt x="7956" y="8839"/>
                </a:cubicBezTo>
                <a:cubicBezTo>
                  <a:pt x="7956" y="8836"/>
                  <a:pt x="7956" y="8836"/>
                  <a:pt x="7956" y="8836"/>
                </a:cubicBezTo>
                <a:cubicBezTo>
                  <a:pt x="7920" y="8781"/>
                  <a:pt x="7920" y="8781"/>
                  <a:pt x="7920" y="8781"/>
                </a:cubicBezTo>
                <a:close/>
                <a:moveTo>
                  <a:pt x="7878" y="8710"/>
                </a:moveTo>
                <a:cubicBezTo>
                  <a:pt x="7878" y="8710"/>
                  <a:pt x="7878" y="8710"/>
                  <a:pt x="7878" y="8710"/>
                </a:cubicBezTo>
                <a:cubicBezTo>
                  <a:pt x="7878" y="8710"/>
                  <a:pt x="7878" y="8710"/>
                  <a:pt x="7878" y="8710"/>
                </a:cubicBezTo>
                <a:cubicBezTo>
                  <a:pt x="7878" y="8758"/>
                  <a:pt x="7878" y="8758"/>
                  <a:pt x="7878" y="8758"/>
                </a:cubicBezTo>
                <a:cubicBezTo>
                  <a:pt x="7878" y="8761"/>
                  <a:pt x="7878" y="8761"/>
                  <a:pt x="7878" y="8761"/>
                </a:cubicBezTo>
                <a:cubicBezTo>
                  <a:pt x="7878" y="8761"/>
                  <a:pt x="7878" y="8761"/>
                  <a:pt x="7878" y="8761"/>
                </a:cubicBezTo>
                <a:cubicBezTo>
                  <a:pt x="7914" y="8817"/>
                  <a:pt x="7914" y="8817"/>
                  <a:pt x="7914" y="8817"/>
                </a:cubicBezTo>
                <a:cubicBezTo>
                  <a:pt x="7914" y="8820"/>
                  <a:pt x="7914" y="8820"/>
                  <a:pt x="7914" y="8820"/>
                </a:cubicBezTo>
                <a:cubicBezTo>
                  <a:pt x="7914" y="8817"/>
                  <a:pt x="7914" y="8817"/>
                  <a:pt x="7914" y="8817"/>
                </a:cubicBezTo>
                <a:cubicBezTo>
                  <a:pt x="7914" y="8771"/>
                  <a:pt x="7914" y="8771"/>
                  <a:pt x="7914" y="8771"/>
                </a:cubicBezTo>
                <a:cubicBezTo>
                  <a:pt x="7914" y="8768"/>
                  <a:pt x="7914" y="8768"/>
                  <a:pt x="7914" y="8768"/>
                </a:cubicBezTo>
                <a:cubicBezTo>
                  <a:pt x="7914" y="8765"/>
                  <a:pt x="7914" y="8765"/>
                  <a:pt x="7914" y="8765"/>
                </a:cubicBezTo>
                <a:cubicBezTo>
                  <a:pt x="7878" y="8710"/>
                  <a:pt x="7878" y="8710"/>
                  <a:pt x="7878" y="8710"/>
                </a:cubicBezTo>
                <a:close/>
                <a:moveTo>
                  <a:pt x="7836" y="8642"/>
                </a:moveTo>
                <a:cubicBezTo>
                  <a:pt x="7833" y="8638"/>
                  <a:pt x="7833" y="8638"/>
                  <a:pt x="7833" y="8638"/>
                </a:cubicBezTo>
                <a:cubicBezTo>
                  <a:pt x="7833" y="8642"/>
                  <a:pt x="7833" y="8642"/>
                  <a:pt x="7833" y="8642"/>
                </a:cubicBezTo>
                <a:cubicBezTo>
                  <a:pt x="7836" y="8687"/>
                  <a:pt x="7836" y="8687"/>
                  <a:pt x="7836" y="8687"/>
                </a:cubicBezTo>
                <a:cubicBezTo>
                  <a:pt x="7836" y="8690"/>
                  <a:pt x="7836" y="8690"/>
                  <a:pt x="7836" y="8690"/>
                </a:cubicBezTo>
                <a:cubicBezTo>
                  <a:pt x="7836" y="8694"/>
                  <a:pt x="7836" y="8694"/>
                  <a:pt x="7836" y="8694"/>
                </a:cubicBezTo>
                <a:cubicBezTo>
                  <a:pt x="7871" y="8745"/>
                  <a:pt x="7871" y="8745"/>
                  <a:pt x="7871" y="8745"/>
                </a:cubicBezTo>
                <a:cubicBezTo>
                  <a:pt x="7871" y="8749"/>
                  <a:pt x="7871" y="8749"/>
                  <a:pt x="7871" y="8749"/>
                </a:cubicBezTo>
                <a:cubicBezTo>
                  <a:pt x="7871" y="8749"/>
                  <a:pt x="7871" y="8749"/>
                  <a:pt x="7871" y="8749"/>
                </a:cubicBezTo>
                <a:cubicBezTo>
                  <a:pt x="7871" y="8700"/>
                  <a:pt x="7871" y="8700"/>
                  <a:pt x="7871" y="8700"/>
                </a:cubicBezTo>
                <a:cubicBezTo>
                  <a:pt x="7871" y="8697"/>
                  <a:pt x="7871" y="8697"/>
                  <a:pt x="7871" y="8697"/>
                </a:cubicBezTo>
                <a:cubicBezTo>
                  <a:pt x="7868" y="8697"/>
                  <a:pt x="7868" y="8697"/>
                  <a:pt x="7868" y="8697"/>
                </a:cubicBezTo>
                <a:cubicBezTo>
                  <a:pt x="7836" y="8642"/>
                  <a:pt x="7836" y="8642"/>
                  <a:pt x="7836" y="8642"/>
                </a:cubicBezTo>
                <a:close/>
                <a:moveTo>
                  <a:pt x="7791" y="8571"/>
                </a:moveTo>
                <a:cubicBezTo>
                  <a:pt x="7791" y="8567"/>
                  <a:pt x="7791" y="8567"/>
                  <a:pt x="7791" y="8567"/>
                </a:cubicBezTo>
                <a:cubicBezTo>
                  <a:pt x="7791" y="8571"/>
                  <a:pt x="7791" y="8571"/>
                  <a:pt x="7791" y="8571"/>
                </a:cubicBezTo>
                <a:cubicBezTo>
                  <a:pt x="7791" y="8619"/>
                  <a:pt x="7791" y="8619"/>
                  <a:pt x="7791" y="8619"/>
                </a:cubicBezTo>
                <a:cubicBezTo>
                  <a:pt x="7791" y="8619"/>
                  <a:pt x="7791" y="8619"/>
                  <a:pt x="7791" y="8619"/>
                </a:cubicBezTo>
                <a:cubicBezTo>
                  <a:pt x="7794" y="8622"/>
                  <a:pt x="7794" y="8622"/>
                  <a:pt x="7794" y="8622"/>
                </a:cubicBezTo>
                <a:cubicBezTo>
                  <a:pt x="7826" y="8677"/>
                  <a:pt x="7826" y="8677"/>
                  <a:pt x="7826" y="8677"/>
                </a:cubicBezTo>
                <a:cubicBezTo>
                  <a:pt x="7829" y="8681"/>
                  <a:pt x="7829" y="8681"/>
                  <a:pt x="7829" y="8681"/>
                </a:cubicBezTo>
                <a:cubicBezTo>
                  <a:pt x="7829" y="8677"/>
                  <a:pt x="7829" y="8677"/>
                  <a:pt x="7829" y="8677"/>
                </a:cubicBezTo>
                <a:cubicBezTo>
                  <a:pt x="7826" y="8629"/>
                  <a:pt x="7826" y="8629"/>
                  <a:pt x="7826" y="8629"/>
                </a:cubicBezTo>
                <a:cubicBezTo>
                  <a:pt x="7826" y="8629"/>
                  <a:pt x="7826" y="8629"/>
                  <a:pt x="7826" y="8629"/>
                </a:cubicBezTo>
                <a:cubicBezTo>
                  <a:pt x="7826" y="8626"/>
                  <a:pt x="7826" y="8626"/>
                  <a:pt x="7826" y="8626"/>
                </a:cubicBezTo>
                <a:cubicBezTo>
                  <a:pt x="7791" y="8571"/>
                  <a:pt x="7791" y="8571"/>
                  <a:pt x="7791" y="8571"/>
                </a:cubicBezTo>
                <a:close/>
                <a:moveTo>
                  <a:pt x="7748" y="8499"/>
                </a:moveTo>
                <a:cubicBezTo>
                  <a:pt x="7748" y="8499"/>
                  <a:pt x="7748" y="8499"/>
                  <a:pt x="7748" y="8499"/>
                </a:cubicBezTo>
                <a:cubicBezTo>
                  <a:pt x="7748" y="8499"/>
                  <a:pt x="7748" y="8499"/>
                  <a:pt x="7748" y="8499"/>
                </a:cubicBezTo>
                <a:cubicBezTo>
                  <a:pt x="7748" y="8548"/>
                  <a:pt x="7748" y="8548"/>
                  <a:pt x="7748" y="8548"/>
                </a:cubicBezTo>
                <a:cubicBezTo>
                  <a:pt x="7748" y="8551"/>
                  <a:pt x="7748" y="8551"/>
                  <a:pt x="7748" y="8551"/>
                </a:cubicBezTo>
                <a:cubicBezTo>
                  <a:pt x="7752" y="8554"/>
                  <a:pt x="7752" y="8554"/>
                  <a:pt x="7752" y="8554"/>
                </a:cubicBezTo>
                <a:cubicBezTo>
                  <a:pt x="7784" y="8606"/>
                  <a:pt x="7784" y="8606"/>
                  <a:pt x="7784" y="8606"/>
                </a:cubicBezTo>
                <a:cubicBezTo>
                  <a:pt x="7784" y="8609"/>
                  <a:pt x="7784" y="8609"/>
                  <a:pt x="7784" y="8609"/>
                </a:cubicBezTo>
                <a:cubicBezTo>
                  <a:pt x="7784" y="8606"/>
                  <a:pt x="7784" y="8606"/>
                  <a:pt x="7784" y="8606"/>
                </a:cubicBezTo>
                <a:cubicBezTo>
                  <a:pt x="7784" y="8558"/>
                  <a:pt x="7784" y="8558"/>
                  <a:pt x="7784" y="8558"/>
                </a:cubicBezTo>
                <a:cubicBezTo>
                  <a:pt x="7784" y="8558"/>
                  <a:pt x="7784" y="8558"/>
                  <a:pt x="7784" y="8558"/>
                </a:cubicBezTo>
                <a:cubicBezTo>
                  <a:pt x="7781" y="8554"/>
                  <a:pt x="7781" y="8554"/>
                  <a:pt x="7781" y="8554"/>
                </a:cubicBezTo>
                <a:cubicBezTo>
                  <a:pt x="7748" y="8499"/>
                  <a:pt x="7748" y="8499"/>
                  <a:pt x="7748" y="8499"/>
                </a:cubicBezTo>
                <a:close/>
                <a:moveTo>
                  <a:pt x="7703" y="8428"/>
                </a:moveTo>
                <a:cubicBezTo>
                  <a:pt x="7703" y="8428"/>
                  <a:pt x="7703" y="8428"/>
                  <a:pt x="7703" y="8428"/>
                </a:cubicBezTo>
                <a:cubicBezTo>
                  <a:pt x="7703" y="8428"/>
                  <a:pt x="7703" y="8428"/>
                  <a:pt x="7703" y="8428"/>
                </a:cubicBezTo>
                <a:cubicBezTo>
                  <a:pt x="7706" y="8480"/>
                  <a:pt x="7706" y="8480"/>
                  <a:pt x="7706" y="8480"/>
                </a:cubicBezTo>
                <a:cubicBezTo>
                  <a:pt x="7706" y="8480"/>
                  <a:pt x="7706" y="8480"/>
                  <a:pt x="7706" y="8480"/>
                </a:cubicBezTo>
                <a:cubicBezTo>
                  <a:pt x="7706" y="8483"/>
                  <a:pt x="7706" y="8483"/>
                  <a:pt x="7706" y="8483"/>
                </a:cubicBezTo>
                <a:cubicBezTo>
                  <a:pt x="7742" y="8538"/>
                  <a:pt x="7742" y="8538"/>
                  <a:pt x="7742" y="8538"/>
                </a:cubicBezTo>
                <a:cubicBezTo>
                  <a:pt x="7742" y="8538"/>
                  <a:pt x="7742" y="8538"/>
                  <a:pt x="7742" y="8538"/>
                </a:cubicBezTo>
                <a:cubicBezTo>
                  <a:pt x="7742" y="8538"/>
                  <a:pt x="7742" y="8538"/>
                  <a:pt x="7742" y="8538"/>
                </a:cubicBezTo>
                <a:cubicBezTo>
                  <a:pt x="7739" y="8490"/>
                  <a:pt x="7739" y="8490"/>
                  <a:pt x="7739" y="8490"/>
                </a:cubicBezTo>
                <a:cubicBezTo>
                  <a:pt x="7739" y="8486"/>
                  <a:pt x="7739" y="8486"/>
                  <a:pt x="7739" y="8486"/>
                </a:cubicBezTo>
                <a:cubicBezTo>
                  <a:pt x="7739" y="8486"/>
                  <a:pt x="7739" y="8486"/>
                  <a:pt x="7739" y="8486"/>
                </a:cubicBezTo>
                <a:cubicBezTo>
                  <a:pt x="7703" y="8428"/>
                  <a:pt x="7703" y="8428"/>
                  <a:pt x="7703" y="8428"/>
                </a:cubicBezTo>
                <a:close/>
                <a:moveTo>
                  <a:pt x="7661" y="8360"/>
                </a:moveTo>
                <a:cubicBezTo>
                  <a:pt x="7661" y="8357"/>
                  <a:pt x="7661" y="8357"/>
                  <a:pt x="7661" y="8357"/>
                </a:cubicBezTo>
                <a:cubicBezTo>
                  <a:pt x="7661" y="8360"/>
                  <a:pt x="7661" y="8360"/>
                  <a:pt x="7661" y="8360"/>
                </a:cubicBezTo>
                <a:cubicBezTo>
                  <a:pt x="7664" y="8409"/>
                  <a:pt x="7664" y="8409"/>
                  <a:pt x="7664" y="8409"/>
                </a:cubicBezTo>
                <a:cubicBezTo>
                  <a:pt x="7664" y="8412"/>
                  <a:pt x="7664" y="8412"/>
                  <a:pt x="7664" y="8412"/>
                </a:cubicBezTo>
                <a:cubicBezTo>
                  <a:pt x="7664" y="8412"/>
                  <a:pt x="7664" y="8412"/>
                  <a:pt x="7664" y="8412"/>
                </a:cubicBezTo>
                <a:cubicBezTo>
                  <a:pt x="7697" y="8467"/>
                  <a:pt x="7697" y="8467"/>
                  <a:pt x="7697" y="8467"/>
                </a:cubicBezTo>
                <a:cubicBezTo>
                  <a:pt x="7700" y="8470"/>
                  <a:pt x="7700" y="8470"/>
                  <a:pt x="7700" y="8470"/>
                </a:cubicBezTo>
                <a:cubicBezTo>
                  <a:pt x="7700" y="8467"/>
                  <a:pt x="7700" y="8467"/>
                  <a:pt x="7700" y="8467"/>
                </a:cubicBezTo>
                <a:cubicBezTo>
                  <a:pt x="7697" y="8418"/>
                  <a:pt x="7697" y="8418"/>
                  <a:pt x="7697" y="8418"/>
                </a:cubicBezTo>
                <a:cubicBezTo>
                  <a:pt x="7697" y="8415"/>
                  <a:pt x="7697" y="8415"/>
                  <a:pt x="7697" y="8415"/>
                </a:cubicBezTo>
                <a:cubicBezTo>
                  <a:pt x="7697" y="8415"/>
                  <a:pt x="7697" y="8415"/>
                  <a:pt x="7697" y="8415"/>
                </a:cubicBezTo>
                <a:cubicBezTo>
                  <a:pt x="7661" y="8360"/>
                  <a:pt x="7661" y="8360"/>
                  <a:pt x="7661" y="8360"/>
                </a:cubicBezTo>
                <a:close/>
                <a:moveTo>
                  <a:pt x="7600" y="8260"/>
                </a:moveTo>
                <a:cubicBezTo>
                  <a:pt x="7600" y="8260"/>
                  <a:pt x="7600" y="8260"/>
                  <a:pt x="7600" y="8260"/>
                </a:cubicBezTo>
                <a:cubicBezTo>
                  <a:pt x="7600" y="8260"/>
                  <a:pt x="7600" y="8260"/>
                  <a:pt x="7600" y="8260"/>
                </a:cubicBezTo>
                <a:cubicBezTo>
                  <a:pt x="7603" y="8312"/>
                  <a:pt x="7603" y="8312"/>
                  <a:pt x="7603" y="8312"/>
                </a:cubicBezTo>
                <a:cubicBezTo>
                  <a:pt x="7603" y="8315"/>
                  <a:pt x="7603" y="8315"/>
                  <a:pt x="7603" y="8315"/>
                </a:cubicBezTo>
                <a:cubicBezTo>
                  <a:pt x="7603" y="8315"/>
                  <a:pt x="7603" y="8315"/>
                  <a:pt x="7603" y="8315"/>
                </a:cubicBezTo>
                <a:cubicBezTo>
                  <a:pt x="7655" y="8399"/>
                  <a:pt x="7655" y="8399"/>
                  <a:pt x="7655" y="8399"/>
                </a:cubicBezTo>
                <a:cubicBezTo>
                  <a:pt x="7655" y="8399"/>
                  <a:pt x="7655" y="8399"/>
                  <a:pt x="7655" y="8399"/>
                </a:cubicBezTo>
                <a:cubicBezTo>
                  <a:pt x="7655" y="8399"/>
                  <a:pt x="7655" y="8399"/>
                  <a:pt x="7655" y="8399"/>
                </a:cubicBezTo>
                <a:cubicBezTo>
                  <a:pt x="7655" y="8347"/>
                  <a:pt x="7655" y="8347"/>
                  <a:pt x="7655" y="8347"/>
                </a:cubicBezTo>
                <a:cubicBezTo>
                  <a:pt x="7655" y="8347"/>
                  <a:pt x="7655" y="8347"/>
                  <a:pt x="7655" y="8347"/>
                </a:cubicBezTo>
                <a:cubicBezTo>
                  <a:pt x="7651" y="8344"/>
                  <a:pt x="7651" y="8344"/>
                  <a:pt x="7651" y="8344"/>
                </a:cubicBezTo>
                <a:cubicBezTo>
                  <a:pt x="7600" y="8260"/>
                  <a:pt x="7600" y="8260"/>
                  <a:pt x="7600" y="8260"/>
                </a:cubicBezTo>
                <a:close/>
                <a:moveTo>
                  <a:pt x="8350" y="9535"/>
                </a:moveTo>
                <a:cubicBezTo>
                  <a:pt x="8350" y="9535"/>
                  <a:pt x="8350" y="9535"/>
                  <a:pt x="8350" y="9535"/>
                </a:cubicBezTo>
                <a:cubicBezTo>
                  <a:pt x="8350" y="9535"/>
                  <a:pt x="8350" y="9535"/>
                  <a:pt x="8350" y="9535"/>
                </a:cubicBezTo>
                <a:cubicBezTo>
                  <a:pt x="8347" y="9577"/>
                  <a:pt x="8347" y="9577"/>
                  <a:pt x="8347" y="9577"/>
                </a:cubicBezTo>
                <a:cubicBezTo>
                  <a:pt x="8347" y="9577"/>
                  <a:pt x="8347" y="9577"/>
                  <a:pt x="8347" y="9577"/>
                </a:cubicBezTo>
                <a:cubicBezTo>
                  <a:pt x="8347" y="9580"/>
                  <a:pt x="8347" y="9580"/>
                  <a:pt x="8347" y="9580"/>
                </a:cubicBezTo>
                <a:cubicBezTo>
                  <a:pt x="8380" y="9635"/>
                  <a:pt x="8380" y="9635"/>
                  <a:pt x="8380" y="9635"/>
                </a:cubicBezTo>
                <a:cubicBezTo>
                  <a:pt x="8383" y="9635"/>
                  <a:pt x="8383" y="9635"/>
                  <a:pt x="8383" y="9635"/>
                </a:cubicBezTo>
                <a:cubicBezTo>
                  <a:pt x="8383" y="9635"/>
                  <a:pt x="8383" y="9635"/>
                  <a:pt x="8383" y="9635"/>
                </a:cubicBezTo>
                <a:cubicBezTo>
                  <a:pt x="8386" y="9593"/>
                  <a:pt x="8386" y="9593"/>
                  <a:pt x="8386" y="9593"/>
                </a:cubicBezTo>
                <a:cubicBezTo>
                  <a:pt x="8386" y="9593"/>
                  <a:pt x="8386" y="9593"/>
                  <a:pt x="8386" y="9593"/>
                </a:cubicBezTo>
                <a:cubicBezTo>
                  <a:pt x="8383" y="9590"/>
                  <a:pt x="8383" y="9590"/>
                  <a:pt x="8383" y="9590"/>
                </a:cubicBezTo>
                <a:cubicBezTo>
                  <a:pt x="8350" y="9535"/>
                  <a:pt x="8350" y="9535"/>
                  <a:pt x="8350" y="9535"/>
                </a:cubicBezTo>
                <a:close/>
                <a:moveTo>
                  <a:pt x="8308" y="9467"/>
                </a:moveTo>
                <a:cubicBezTo>
                  <a:pt x="8305" y="9464"/>
                  <a:pt x="8305" y="9464"/>
                  <a:pt x="8305" y="9464"/>
                </a:cubicBezTo>
                <a:cubicBezTo>
                  <a:pt x="8305" y="9467"/>
                  <a:pt x="8305" y="9467"/>
                  <a:pt x="8305" y="9467"/>
                </a:cubicBezTo>
                <a:cubicBezTo>
                  <a:pt x="8305" y="9509"/>
                  <a:pt x="8305" y="9509"/>
                  <a:pt x="8305" y="9509"/>
                </a:cubicBezTo>
                <a:cubicBezTo>
                  <a:pt x="8305" y="9509"/>
                  <a:pt x="8305" y="9509"/>
                  <a:pt x="8305" y="9509"/>
                </a:cubicBezTo>
                <a:cubicBezTo>
                  <a:pt x="8305" y="9512"/>
                  <a:pt x="8305" y="9512"/>
                  <a:pt x="8305" y="9512"/>
                </a:cubicBezTo>
                <a:cubicBezTo>
                  <a:pt x="8338" y="9564"/>
                  <a:pt x="8338" y="9564"/>
                  <a:pt x="8338" y="9564"/>
                </a:cubicBezTo>
                <a:cubicBezTo>
                  <a:pt x="8341" y="9567"/>
                  <a:pt x="8341" y="9567"/>
                  <a:pt x="8341" y="9567"/>
                </a:cubicBezTo>
                <a:cubicBezTo>
                  <a:pt x="8341" y="9564"/>
                  <a:pt x="8341" y="9564"/>
                  <a:pt x="8341" y="9564"/>
                </a:cubicBezTo>
                <a:cubicBezTo>
                  <a:pt x="8344" y="9525"/>
                  <a:pt x="8344" y="9525"/>
                  <a:pt x="8344" y="9525"/>
                </a:cubicBezTo>
                <a:cubicBezTo>
                  <a:pt x="8344" y="9522"/>
                  <a:pt x="8344" y="9522"/>
                  <a:pt x="8344" y="9522"/>
                </a:cubicBezTo>
                <a:cubicBezTo>
                  <a:pt x="8341" y="9522"/>
                  <a:pt x="8341" y="9522"/>
                  <a:pt x="8341" y="9522"/>
                </a:cubicBezTo>
                <a:cubicBezTo>
                  <a:pt x="8308" y="9467"/>
                  <a:pt x="8308" y="9467"/>
                  <a:pt x="8308" y="9467"/>
                </a:cubicBezTo>
                <a:close/>
                <a:moveTo>
                  <a:pt x="8266" y="9399"/>
                </a:moveTo>
                <a:cubicBezTo>
                  <a:pt x="8263" y="9396"/>
                  <a:pt x="8263" y="9396"/>
                  <a:pt x="8263" y="9396"/>
                </a:cubicBezTo>
                <a:cubicBezTo>
                  <a:pt x="8263" y="9396"/>
                  <a:pt x="8263" y="9396"/>
                  <a:pt x="8263" y="9396"/>
                </a:cubicBezTo>
                <a:cubicBezTo>
                  <a:pt x="8263" y="9438"/>
                  <a:pt x="8263" y="9438"/>
                  <a:pt x="8263" y="9438"/>
                </a:cubicBezTo>
                <a:cubicBezTo>
                  <a:pt x="8263" y="9441"/>
                  <a:pt x="8263" y="9441"/>
                  <a:pt x="8263" y="9441"/>
                </a:cubicBezTo>
                <a:cubicBezTo>
                  <a:pt x="8263" y="9441"/>
                  <a:pt x="8263" y="9441"/>
                  <a:pt x="8263" y="9441"/>
                </a:cubicBezTo>
                <a:cubicBezTo>
                  <a:pt x="8295" y="9496"/>
                  <a:pt x="8295" y="9496"/>
                  <a:pt x="8295" y="9496"/>
                </a:cubicBezTo>
                <a:cubicBezTo>
                  <a:pt x="8299" y="9499"/>
                  <a:pt x="8299" y="9499"/>
                  <a:pt x="8299" y="9499"/>
                </a:cubicBezTo>
                <a:cubicBezTo>
                  <a:pt x="8299" y="9496"/>
                  <a:pt x="8299" y="9496"/>
                  <a:pt x="8299" y="9496"/>
                </a:cubicBezTo>
                <a:cubicBezTo>
                  <a:pt x="8299" y="9457"/>
                  <a:pt x="8299" y="9457"/>
                  <a:pt x="8299" y="9457"/>
                </a:cubicBezTo>
                <a:cubicBezTo>
                  <a:pt x="8299" y="9454"/>
                  <a:pt x="8299" y="9454"/>
                  <a:pt x="8299" y="9454"/>
                </a:cubicBezTo>
                <a:cubicBezTo>
                  <a:pt x="8299" y="9451"/>
                  <a:pt x="8299" y="9451"/>
                  <a:pt x="8299" y="9451"/>
                </a:cubicBezTo>
                <a:cubicBezTo>
                  <a:pt x="8266" y="9399"/>
                  <a:pt x="8266" y="9399"/>
                  <a:pt x="8266" y="9399"/>
                </a:cubicBezTo>
                <a:close/>
                <a:moveTo>
                  <a:pt x="8221" y="9328"/>
                </a:moveTo>
                <a:cubicBezTo>
                  <a:pt x="8221" y="9328"/>
                  <a:pt x="8221" y="9328"/>
                  <a:pt x="8221" y="9328"/>
                </a:cubicBezTo>
                <a:cubicBezTo>
                  <a:pt x="8221" y="9328"/>
                  <a:pt x="8221" y="9328"/>
                  <a:pt x="8221" y="9328"/>
                </a:cubicBezTo>
                <a:cubicBezTo>
                  <a:pt x="8218" y="9370"/>
                  <a:pt x="8218" y="9370"/>
                  <a:pt x="8218" y="9370"/>
                </a:cubicBezTo>
                <a:cubicBezTo>
                  <a:pt x="8218" y="9373"/>
                  <a:pt x="8218" y="9373"/>
                  <a:pt x="8218" y="9373"/>
                </a:cubicBezTo>
                <a:cubicBezTo>
                  <a:pt x="8221" y="9373"/>
                  <a:pt x="8221" y="9373"/>
                  <a:pt x="8221" y="9373"/>
                </a:cubicBezTo>
                <a:cubicBezTo>
                  <a:pt x="8253" y="9428"/>
                  <a:pt x="8253" y="9428"/>
                  <a:pt x="8253" y="9428"/>
                </a:cubicBezTo>
                <a:cubicBezTo>
                  <a:pt x="8253" y="9428"/>
                  <a:pt x="8253" y="9428"/>
                  <a:pt x="8253" y="9428"/>
                </a:cubicBezTo>
                <a:cubicBezTo>
                  <a:pt x="8253" y="9428"/>
                  <a:pt x="8253" y="9428"/>
                  <a:pt x="8253" y="9428"/>
                </a:cubicBezTo>
                <a:cubicBezTo>
                  <a:pt x="8257" y="9386"/>
                  <a:pt x="8257" y="9386"/>
                  <a:pt x="8257" y="9386"/>
                </a:cubicBezTo>
                <a:cubicBezTo>
                  <a:pt x="8257" y="9386"/>
                  <a:pt x="8257" y="9386"/>
                  <a:pt x="8257" y="9386"/>
                </a:cubicBezTo>
                <a:cubicBezTo>
                  <a:pt x="8257" y="9383"/>
                  <a:pt x="8257" y="9383"/>
                  <a:pt x="8257" y="9383"/>
                </a:cubicBezTo>
                <a:cubicBezTo>
                  <a:pt x="8221" y="9328"/>
                  <a:pt x="8221" y="9328"/>
                  <a:pt x="8221" y="9328"/>
                </a:cubicBezTo>
                <a:close/>
                <a:moveTo>
                  <a:pt x="8179" y="9260"/>
                </a:moveTo>
                <a:cubicBezTo>
                  <a:pt x="8179" y="9257"/>
                  <a:pt x="8179" y="9257"/>
                  <a:pt x="8179" y="9257"/>
                </a:cubicBezTo>
                <a:cubicBezTo>
                  <a:pt x="8179" y="9260"/>
                  <a:pt x="8179" y="9260"/>
                  <a:pt x="8179" y="9260"/>
                </a:cubicBezTo>
                <a:cubicBezTo>
                  <a:pt x="8176" y="9302"/>
                  <a:pt x="8176" y="9302"/>
                  <a:pt x="8176" y="9302"/>
                </a:cubicBezTo>
                <a:cubicBezTo>
                  <a:pt x="8176" y="9302"/>
                  <a:pt x="8176" y="9302"/>
                  <a:pt x="8176" y="9302"/>
                </a:cubicBezTo>
                <a:cubicBezTo>
                  <a:pt x="8179" y="9305"/>
                  <a:pt x="8179" y="9305"/>
                  <a:pt x="8179" y="9305"/>
                </a:cubicBezTo>
                <a:cubicBezTo>
                  <a:pt x="8211" y="9360"/>
                  <a:pt x="8211" y="9360"/>
                  <a:pt x="8211" y="9360"/>
                </a:cubicBezTo>
                <a:cubicBezTo>
                  <a:pt x="8211" y="9360"/>
                  <a:pt x="8211" y="9360"/>
                  <a:pt x="8211" y="9360"/>
                </a:cubicBezTo>
                <a:cubicBezTo>
                  <a:pt x="8211" y="9360"/>
                  <a:pt x="8211" y="9360"/>
                  <a:pt x="8211" y="9360"/>
                </a:cubicBezTo>
                <a:cubicBezTo>
                  <a:pt x="8215" y="9318"/>
                  <a:pt x="8215" y="9318"/>
                  <a:pt x="8215" y="9318"/>
                </a:cubicBezTo>
                <a:cubicBezTo>
                  <a:pt x="8215" y="9315"/>
                  <a:pt x="8215" y="9315"/>
                  <a:pt x="8215" y="9315"/>
                </a:cubicBezTo>
                <a:cubicBezTo>
                  <a:pt x="8215" y="9315"/>
                  <a:pt x="8215" y="9315"/>
                  <a:pt x="8215" y="9315"/>
                </a:cubicBezTo>
                <a:cubicBezTo>
                  <a:pt x="8179" y="9260"/>
                  <a:pt x="8179" y="9260"/>
                  <a:pt x="8179" y="9260"/>
                </a:cubicBezTo>
                <a:close/>
                <a:moveTo>
                  <a:pt x="8137" y="9189"/>
                </a:moveTo>
                <a:cubicBezTo>
                  <a:pt x="8137" y="9189"/>
                  <a:pt x="8137" y="9189"/>
                  <a:pt x="8137" y="9189"/>
                </a:cubicBezTo>
                <a:cubicBezTo>
                  <a:pt x="8137" y="9189"/>
                  <a:pt x="8137" y="9189"/>
                  <a:pt x="8137" y="9189"/>
                </a:cubicBezTo>
                <a:cubicBezTo>
                  <a:pt x="8134" y="9234"/>
                  <a:pt x="8134" y="9234"/>
                  <a:pt x="8134" y="9234"/>
                </a:cubicBezTo>
                <a:cubicBezTo>
                  <a:pt x="8134" y="9234"/>
                  <a:pt x="8134" y="9234"/>
                  <a:pt x="8134" y="9234"/>
                </a:cubicBezTo>
                <a:cubicBezTo>
                  <a:pt x="8137" y="9237"/>
                  <a:pt x="8137" y="9237"/>
                  <a:pt x="8137" y="9237"/>
                </a:cubicBezTo>
                <a:cubicBezTo>
                  <a:pt x="8169" y="9289"/>
                  <a:pt x="8169" y="9289"/>
                  <a:pt x="8169" y="9289"/>
                </a:cubicBezTo>
                <a:cubicBezTo>
                  <a:pt x="8169" y="9292"/>
                  <a:pt x="8169" y="9292"/>
                  <a:pt x="8169" y="9292"/>
                </a:cubicBezTo>
                <a:cubicBezTo>
                  <a:pt x="8169" y="9292"/>
                  <a:pt x="8169" y="9292"/>
                  <a:pt x="8169" y="9292"/>
                </a:cubicBezTo>
                <a:cubicBezTo>
                  <a:pt x="8172" y="9247"/>
                  <a:pt x="8172" y="9247"/>
                  <a:pt x="8172" y="9247"/>
                </a:cubicBezTo>
                <a:cubicBezTo>
                  <a:pt x="8172" y="9247"/>
                  <a:pt x="8172" y="9247"/>
                  <a:pt x="8172" y="9247"/>
                </a:cubicBezTo>
                <a:cubicBezTo>
                  <a:pt x="8169" y="9244"/>
                  <a:pt x="8169" y="9244"/>
                  <a:pt x="8169" y="9244"/>
                </a:cubicBezTo>
                <a:cubicBezTo>
                  <a:pt x="8137" y="9189"/>
                  <a:pt x="8137" y="9189"/>
                  <a:pt x="8137" y="9189"/>
                </a:cubicBezTo>
                <a:close/>
                <a:moveTo>
                  <a:pt x="8095" y="9121"/>
                </a:moveTo>
                <a:cubicBezTo>
                  <a:pt x="8092" y="9118"/>
                  <a:pt x="8092" y="9118"/>
                  <a:pt x="8092" y="9118"/>
                </a:cubicBezTo>
                <a:cubicBezTo>
                  <a:pt x="8092" y="9121"/>
                  <a:pt x="8092" y="9121"/>
                  <a:pt x="8092" y="9121"/>
                </a:cubicBezTo>
                <a:cubicBezTo>
                  <a:pt x="8092" y="9163"/>
                  <a:pt x="8092" y="9163"/>
                  <a:pt x="8092" y="9163"/>
                </a:cubicBezTo>
                <a:cubicBezTo>
                  <a:pt x="8092" y="9166"/>
                  <a:pt x="8092" y="9166"/>
                  <a:pt x="8092" y="9166"/>
                </a:cubicBezTo>
                <a:cubicBezTo>
                  <a:pt x="8092" y="9169"/>
                  <a:pt x="8092" y="9169"/>
                  <a:pt x="8092" y="9169"/>
                </a:cubicBezTo>
                <a:cubicBezTo>
                  <a:pt x="8127" y="9221"/>
                  <a:pt x="8127" y="9221"/>
                  <a:pt x="8127" y="9221"/>
                </a:cubicBezTo>
                <a:cubicBezTo>
                  <a:pt x="8127" y="9224"/>
                  <a:pt x="8127" y="9224"/>
                  <a:pt x="8127" y="9224"/>
                </a:cubicBezTo>
                <a:cubicBezTo>
                  <a:pt x="8127" y="9221"/>
                  <a:pt x="8127" y="9221"/>
                  <a:pt x="8127" y="9221"/>
                </a:cubicBezTo>
                <a:cubicBezTo>
                  <a:pt x="8127" y="9179"/>
                  <a:pt x="8127" y="9179"/>
                  <a:pt x="8127" y="9179"/>
                </a:cubicBezTo>
                <a:cubicBezTo>
                  <a:pt x="8127" y="9176"/>
                  <a:pt x="8127" y="9176"/>
                  <a:pt x="8127" y="9176"/>
                </a:cubicBezTo>
                <a:cubicBezTo>
                  <a:pt x="8127" y="9176"/>
                  <a:pt x="8127" y="9176"/>
                  <a:pt x="8127" y="9176"/>
                </a:cubicBezTo>
                <a:cubicBezTo>
                  <a:pt x="8095" y="9121"/>
                  <a:pt x="8095" y="9121"/>
                  <a:pt x="8095" y="9121"/>
                </a:cubicBezTo>
                <a:close/>
                <a:moveTo>
                  <a:pt x="8049" y="9050"/>
                </a:moveTo>
                <a:cubicBezTo>
                  <a:pt x="8049" y="9050"/>
                  <a:pt x="8049" y="9050"/>
                  <a:pt x="8049" y="9050"/>
                </a:cubicBezTo>
                <a:cubicBezTo>
                  <a:pt x="8049" y="9050"/>
                  <a:pt x="8049" y="9050"/>
                  <a:pt x="8049" y="9050"/>
                </a:cubicBezTo>
                <a:cubicBezTo>
                  <a:pt x="8049" y="9095"/>
                  <a:pt x="8049" y="9095"/>
                  <a:pt x="8049" y="9095"/>
                </a:cubicBezTo>
                <a:cubicBezTo>
                  <a:pt x="8049" y="9098"/>
                  <a:pt x="8049" y="9098"/>
                  <a:pt x="8049" y="9098"/>
                </a:cubicBezTo>
                <a:cubicBezTo>
                  <a:pt x="8049" y="9098"/>
                  <a:pt x="8049" y="9098"/>
                  <a:pt x="8049" y="9098"/>
                </a:cubicBezTo>
                <a:cubicBezTo>
                  <a:pt x="8085" y="9153"/>
                  <a:pt x="8085" y="9153"/>
                  <a:pt x="8085" y="9153"/>
                </a:cubicBezTo>
                <a:cubicBezTo>
                  <a:pt x="8085" y="9153"/>
                  <a:pt x="8085" y="9153"/>
                  <a:pt x="8085" y="9153"/>
                </a:cubicBezTo>
                <a:cubicBezTo>
                  <a:pt x="8085" y="9153"/>
                  <a:pt x="8085" y="9153"/>
                  <a:pt x="8085" y="9153"/>
                </a:cubicBezTo>
                <a:cubicBezTo>
                  <a:pt x="8085" y="9111"/>
                  <a:pt x="8085" y="9111"/>
                  <a:pt x="8085" y="9111"/>
                </a:cubicBezTo>
                <a:cubicBezTo>
                  <a:pt x="8085" y="9108"/>
                  <a:pt x="8085" y="9108"/>
                  <a:pt x="8085" y="9108"/>
                </a:cubicBezTo>
                <a:cubicBezTo>
                  <a:pt x="8085" y="9105"/>
                  <a:pt x="8085" y="9105"/>
                  <a:pt x="8085" y="9105"/>
                </a:cubicBezTo>
                <a:cubicBezTo>
                  <a:pt x="8049" y="9050"/>
                  <a:pt x="8049" y="9050"/>
                  <a:pt x="8049" y="9050"/>
                </a:cubicBezTo>
                <a:close/>
                <a:moveTo>
                  <a:pt x="8007" y="8982"/>
                </a:moveTo>
                <a:cubicBezTo>
                  <a:pt x="8007" y="8982"/>
                  <a:pt x="8007" y="8982"/>
                  <a:pt x="8007" y="8982"/>
                </a:cubicBezTo>
                <a:cubicBezTo>
                  <a:pt x="8007" y="8982"/>
                  <a:pt x="8007" y="8982"/>
                  <a:pt x="8007" y="8982"/>
                </a:cubicBezTo>
                <a:cubicBezTo>
                  <a:pt x="8007" y="9027"/>
                  <a:pt x="8007" y="9027"/>
                  <a:pt x="8007" y="9027"/>
                </a:cubicBezTo>
                <a:cubicBezTo>
                  <a:pt x="8007" y="9027"/>
                  <a:pt x="8007" y="9027"/>
                  <a:pt x="8007" y="9027"/>
                </a:cubicBezTo>
                <a:cubicBezTo>
                  <a:pt x="8007" y="9030"/>
                  <a:pt x="8007" y="9030"/>
                  <a:pt x="8007" y="9030"/>
                </a:cubicBezTo>
                <a:cubicBezTo>
                  <a:pt x="8040" y="9085"/>
                  <a:pt x="8040" y="9085"/>
                  <a:pt x="8040" y="9085"/>
                </a:cubicBezTo>
                <a:cubicBezTo>
                  <a:pt x="8043" y="9085"/>
                  <a:pt x="8043" y="9085"/>
                  <a:pt x="8043" y="9085"/>
                </a:cubicBezTo>
                <a:cubicBezTo>
                  <a:pt x="8043" y="9085"/>
                  <a:pt x="8043" y="9085"/>
                  <a:pt x="8043" y="9085"/>
                </a:cubicBezTo>
                <a:cubicBezTo>
                  <a:pt x="8043" y="9040"/>
                  <a:pt x="8043" y="9040"/>
                  <a:pt x="8043" y="9040"/>
                </a:cubicBezTo>
                <a:cubicBezTo>
                  <a:pt x="8043" y="9040"/>
                  <a:pt x="8043" y="9040"/>
                  <a:pt x="8043" y="9040"/>
                </a:cubicBezTo>
                <a:cubicBezTo>
                  <a:pt x="8043" y="9037"/>
                  <a:pt x="8043" y="9037"/>
                  <a:pt x="8043" y="9037"/>
                </a:cubicBezTo>
                <a:cubicBezTo>
                  <a:pt x="8007" y="8982"/>
                  <a:pt x="8007" y="8982"/>
                  <a:pt x="8007" y="8982"/>
                </a:cubicBezTo>
                <a:close/>
                <a:moveTo>
                  <a:pt x="7965" y="8914"/>
                </a:moveTo>
                <a:cubicBezTo>
                  <a:pt x="7965" y="8910"/>
                  <a:pt x="7965" y="8910"/>
                  <a:pt x="7965" y="8910"/>
                </a:cubicBezTo>
                <a:cubicBezTo>
                  <a:pt x="7965" y="8914"/>
                  <a:pt x="7965" y="8914"/>
                  <a:pt x="7965" y="8914"/>
                </a:cubicBezTo>
                <a:cubicBezTo>
                  <a:pt x="7965" y="8959"/>
                  <a:pt x="7965" y="8959"/>
                  <a:pt x="7965" y="8959"/>
                </a:cubicBezTo>
                <a:cubicBezTo>
                  <a:pt x="7965" y="8959"/>
                  <a:pt x="7965" y="8959"/>
                  <a:pt x="7965" y="8959"/>
                </a:cubicBezTo>
                <a:cubicBezTo>
                  <a:pt x="7965" y="8962"/>
                  <a:pt x="7965" y="8962"/>
                  <a:pt x="7965" y="8962"/>
                </a:cubicBezTo>
                <a:cubicBezTo>
                  <a:pt x="7998" y="9014"/>
                  <a:pt x="7998" y="9014"/>
                  <a:pt x="7998" y="9014"/>
                </a:cubicBezTo>
                <a:cubicBezTo>
                  <a:pt x="8001" y="9017"/>
                  <a:pt x="8001" y="9017"/>
                  <a:pt x="8001" y="9017"/>
                </a:cubicBezTo>
                <a:cubicBezTo>
                  <a:pt x="8001" y="9014"/>
                  <a:pt x="8001" y="9014"/>
                  <a:pt x="8001" y="9014"/>
                </a:cubicBezTo>
                <a:cubicBezTo>
                  <a:pt x="8001" y="8972"/>
                  <a:pt x="8001" y="8972"/>
                  <a:pt x="8001" y="8972"/>
                </a:cubicBezTo>
                <a:cubicBezTo>
                  <a:pt x="8001" y="8969"/>
                  <a:pt x="8001" y="8969"/>
                  <a:pt x="8001" y="8969"/>
                </a:cubicBezTo>
                <a:cubicBezTo>
                  <a:pt x="7998" y="8969"/>
                  <a:pt x="7998" y="8969"/>
                  <a:pt x="7998" y="8969"/>
                </a:cubicBezTo>
                <a:cubicBezTo>
                  <a:pt x="7965" y="8914"/>
                  <a:pt x="7965" y="8914"/>
                  <a:pt x="7965" y="8914"/>
                </a:cubicBezTo>
                <a:close/>
                <a:moveTo>
                  <a:pt x="7923" y="8842"/>
                </a:moveTo>
                <a:cubicBezTo>
                  <a:pt x="7920" y="8842"/>
                  <a:pt x="7920" y="8842"/>
                  <a:pt x="7920" y="8842"/>
                </a:cubicBezTo>
                <a:cubicBezTo>
                  <a:pt x="7920" y="8842"/>
                  <a:pt x="7920" y="8842"/>
                  <a:pt x="7920" y="8842"/>
                </a:cubicBezTo>
                <a:cubicBezTo>
                  <a:pt x="7920" y="8888"/>
                  <a:pt x="7920" y="8888"/>
                  <a:pt x="7920" y="8888"/>
                </a:cubicBezTo>
                <a:cubicBezTo>
                  <a:pt x="7923" y="8891"/>
                  <a:pt x="7923" y="8891"/>
                  <a:pt x="7923" y="8891"/>
                </a:cubicBezTo>
                <a:cubicBezTo>
                  <a:pt x="7923" y="8891"/>
                  <a:pt x="7923" y="8891"/>
                  <a:pt x="7923" y="8891"/>
                </a:cubicBezTo>
                <a:cubicBezTo>
                  <a:pt x="7956" y="8946"/>
                  <a:pt x="7956" y="8946"/>
                  <a:pt x="7956" y="8946"/>
                </a:cubicBezTo>
                <a:cubicBezTo>
                  <a:pt x="7959" y="8949"/>
                  <a:pt x="7959" y="8949"/>
                  <a:pt x="7959" y="8949"/>
                </a:cubicBezTo>
                <a:cubicBezTo>
                  <a:pt x="7959" y="8946"/>
                  <a:pt x="7959" y="8946"/>
                  <a:pt x="7959" y="8946"/>
                </a:cubicBezTo>
                <a:cubicBezTo>
                  <a:pt x="7956" y="8901"/>
                  <a:pt x="7956" y="8901"/>
                  <a:pt x="7956" y="8901"/>
                </a:cubicBezTo>
                <a:cubicBezTo>
                  <a:pt x="7956" y="8901"/>
                  <a:pt x="7956" y="8901"/>
                  <a:pt x="7956" y="8901"/>
                </a:cubicBezTo>
                <a:cubicBezTo>
                  <a:pt x="7956" y="8897"/>
                  <a:pt x="7956" y="8897"/>
                  <a:pt x="7956" y="8897"/>
                </a:cubicBezTo>
                <a:cubicBezTo>
                  <a:pt x="7923" y="8842"/>
                  <a:pt x="7923" y="8842"/>
                  <a:pt x="7923" y="8842"/>
                </a:cubicBezTo>
                <a:close/>
                <a:moveTo>
                  <a:pt x="7878" y="8774"/>
                </a:moveTo>
                <a:cubicBezTo>
                  <a:pt x="7878" y="8771"/>
                  <a:pt x="7878" y="8771"/>
                  <a:pt x="7878" y="8771"/>
                </a:cubicBezTo>
                <a:cubicBezTo>
                  <a:pt x="7878" y="8774"/>
                  <a:pt x="7878" y="8774"/>
                  <a:pt x="7878" y="8774"/>
                </a:cubicBezTo>
                <a:cubicBezTo>
                  <a:pt x="7878" y="8820"/>
                  <a:pt x="7878" y="8820"/>
                  <a:pt x="7878" y="8820"/>
                </a:cubicBezTo>
                <a:cubicBezTo>
                  <a:pt x="7878" y="8820"/>
                  <a:pt x="7878" y="8820"/>
                  <a:pt x="7878" y="8820"/>
                </a:cubicBezTo>
                <a:cubicBezTo>
                  <a:pt x="7881" y="8823"/>
                  <a:pt x="7881" y="8823"/>
                  <a:pt x="7881" y="8823"/>
                </a:cubicBezTo>
                <a:cubicBezTo>
                  <a:pt x="7914" y="8878"/>
                  <a:pt x="7914" y="8878"/>
                  <a:pt x="7914" y="8878"/>
                </a:cubicBezTo>
                <a:cubicBezTo>
                  <a:pt x="7914" y="8878"/>
                  <a:pt x="7914" y="8878"/>
                  <a:pt x="7914" y="8878"/>
                </a:cubicBezTo>
                <a:cubicBezTo>
                  <a:pt x="7914" y="8878"/>
                  <a:pt x="7914" y="8878"/>
                  <a:pt x="7914" y="8878"/>
                </a:cubicBezTo>
                <a:cubicBezTo>
                  <a:pt x="7914" y="8833"/>
                  <a:pt x="7914" y="8833"/>
                  <a:pt x="7914" y="8833"/>
                </a:cubicBezTo>
                <a:cubicBezTo>
                  <a:pt x="7914" y="8829"/>
                  <a:pt x="7914" y="8829"/>
                  <a:pt x="7914" y="8829"/>
                </a:cubicBezTo>
                <a:cubicBezTo>
                  <a:pt x="7914" y="8829"/>
                  <a:pt x="7914" y="8829"/>
                  <a:pt x="7914" y="8829"/>
                </a:cubicBezTo>
                <a:cubicBezTo>
                  <a:pt x="7878" y="8774"/>
                  <a:pt x="7878" y="8774"/>
                  <a:pt x="7878" y="8774"/>
                </a:cubicBezTo>
                <a:close/>
                <a:moveTo>
                  <a:pt x="7836" y="8703"/>
                </a:moveTo>
                <a:cubicBezTo>
                  <a:pt x="7836" y="8703"/>
                  <a:pt x="7836" y="8703"/>
                  <a:pt x="7836" y="8703"/>
                </a:cubicBezTo>
                <a:cubicBezTo>
                  <a:pt x="7836" y="8703"/>
                  <a:pt x="7836" y="8703"/>
                  <a:pt x="7836" y="8703"/>
                </a:cubicBezTo>
                <a:cubicBezTo>
                  <a:pt x="7836" y="8752"/>
                  <a:pt x="7836" y="8752"/>
                  <a:pt x="7836" y="8752"/>
                </a:cubicBezTo>
                <a:cubicBezTo>
                  <a:pt x="7836" y="8752"/>
                  <a:pt x="7836" y="8752"/>
                  <a:pt x="7836" y="8752"/>
                </a:cubicBezTo>
                <a:cubicBezTo>
                  <a:pt x="7839" y="8755"/>
                  <a:pt x="7839" y="8755"/>
                  <a:pt x="7839" y="8755"/>
                </a:cubicBezTo>
                <a:cubicBezTo>
                  <a:pt x="7871" y="8810"/>
                  <a:pt x="7871" y="8810"/>
                  <a:pt x="7871" y="8810"/>
                </a:cubicBezTo>
                <a:cubicBezTo>
                  <a:pt x="7871" y="8810"/>
                  <a:pt x="7871" y="8810"/>
                  <a:pt x="7871" y="8810"/>
                </a:cubicBezTo>
                <a:cubicBezTo>
                  <a:pt x="7871" y="8810"/>
                  <a:pt x="7871" y="8810"/>
                  <a:pt x="7871" y="8810"/>
                </a:cubicBezTo>
                <a:cubicBezTo>
                  <a:pt x="7871" y="8761"/>
                  <a:pt x="7871" y="8761"/>
                  <a:pt x="7871" y="8761"/>
                </a:cubicBezTo>
                <a:cubicBezTo>
                  <a:pt x="7871" y="8761"/>
                  <a:pt x="7871" y="8761"/>
                  <a:pt x="7871" y="8761"/>
                </a:cubicBezTo>
                <a:cubicBezTo>
                  <a:pt x="7871" y="8758"/>
                  <a:pt x="7871" y="8758"/>
                  <a:pt x="7871" y="8758"/>
                </a:cubicBezTo>
                <a:cubicBezTo>
                  <a:pt x="7836" y="8703"/>
                  <a:pt x="7836" y="8703"/>
                  <a:pt x="7836" y="8703"/>
                </a:cubicBezTo>
                <a:close/>
                <a:moveTo>
                  <a:pt x="7794" y="8635"/>
                </a:moveTo>
                <a:cubicBezTo>
                  <a:pt x="7794" y="8632"/>
                  <a:pt x="7794" y="8632"/>
                  <a:pt x="7794" y="8632"/>
                </a:cubicBezTo>
                <a:cubicBezTo>
                  <a:pt x="7794" y="8635"/>
                  <a:pt x="7794" y="8635"/>
                  <a:pt x="7794" y="8635"/>
                </a:cubicBezTo>
                <a:cubicBezTo>
                  <a:pt x="7794" y="8681"/>
                  <a:pt x="7794" y="8681"/>
                  <a:pt x="7794" y="8681"/>
                </a:cubicBezTo>
                <a:cubicBezTo>
                  <a:pt x="7794" y="8684"/>
                  <a:pt x="7794" y="8684"/>
                  <a:pt x="7794" y="8684"/>
                </a:cubicBezTo>
                <a:cubicBezTo>
                  <a:pt x="7794" y="8684"/>
                  <a:pt x="7794" y="8684"/>
                  <a:pt x="7794" y="8684"/>
                </a:cubicBezTo>
                <a:cubicBezTo>
                  <a:pt x="7829" y="8739"/>
                  <a:pt x="7829" y="8739"/>
                  <a:pt x="7829" y="8739"/>
                </a:cubicBezTo>
                <a:cubicBezTo>
                  <a:pt x="7829" y="8742"/>
                  <a:pt x="7829" y="8742"/>
                  <a:pt x="7829" y="8742"/>
                </a:cubicBezTo>
                <a:cubicBezTo>
                  <a:pt x="7829" y="8739"/>
                  <a:pt x="7829" y="8739"/>
                  <a:pt x="7829" y="8739"/>
                </a:cubicBezTo>
                <a:cubicBezTo>
                  <a:pt x="7829" y="8694"/>
                  <a:pt x="7829" y="8694"/>
                  <a:pt x="7829" y="8694"/>
                </a:cubicBezTo>
                <a:cubicBezTo>
                  <a:pt x="7829" y="8690"/>
                  <a:pt x="7829" y="8690"/>
                  <a:pt x="7829" y="8690"/>
                </a:cubicBezTo>
                <a:cubicBezTo>
                  <a:pt x="7826" y="8690"/>
                  <a:pt x="7826" y="8690"/>
                  <a:pt x="7826" y="8690"/>
                </a:cubicBezTo>
                <a:cubicBezTo>
                  <a:pt x="7794" y="8635"/>
                  <a:pt x="7794" y="8635"/>
                  <a:pt x="7794" y="8635"/>
                </a:cubicBezTo>
                <a:close/>
                <a:moveTo>
                  <a:pt x="7752" y="8564"/>
                </a:moveTo>
                <a:cubicBezTo>
                  <a:pt x="7748" y="8564"/>
                  <a:pt x="7748" y="8564"/>
                  <a:pt x="7748" y="8564"/>
                </a:cubicBezTo>
                <a:cubicBezTo>
                  <a:pt x="7748" y="8564"/>
                  <a:pt x="7748" y="8564"/>
                  <a:pt x="7748" y="8564"/>
                </a:cubicBezTo>
                <a:cubicBezTo>
                  <a:pt x="7752" y="8613"/>
                  <a:pt x="7752" y="8613"/>
                  <a:pt x="7752" y="8613"/>
                </a:cubicBezTo>
                <a:cubicBezTo>
                  <a:pt x="7752" y="8616"/>
                  <a:pt x="7752" y="8616"/>
                  <a:pt x="7752" y="8616"/>
                </a:cubicBezTo>
                <a:cubicBezTo>
                  <a:pt x="7752" y="8616"/>
                  <a:pt x="7752" y="8616"/>
                  <a:pt x="7752" y="8616"/>
                </a:cubicBezTo>
                <a:cubicBezTo>
                  <a:pt x="7787" y="8671"/>
                  <a:pt x="7787" y="8671"/>
                  <a:pt x="7787" y="8671"/>
                </a:cubicBezTo>
                <a:cubicBezTo>
                  <a:pt x="7787" y="8671"/>
                  <a:pt x="7787" y="8671"/>
                  <a:pt x="7787" y="8671"/>
                </a:cubicBezTo>
                <a:cubicBezTo>
                  <a:pt x="7787" y="8671"/>
                  <a:pt x="7787" y="8671"/>
                  <a:pt x="7787" y="8671"/>
                </a:cubicBezTo>
                <a:cubicBezTo>
                  <a:pt x="7784" y="8622"/>
                  <a:pt x="7784" y="8622"/>
                  <a:pt x="7784" y="8622"/>
                </a:cubicBezTo>
                <a:cubicBezTo>
                  <a:pt x="7784" y="8622"/>
                  <a:pt x="7784" y="8622"/>
                  <a:pt x="7784" y="8622"/>
                </a:cubicBezTo>
                <a:cubicBezTo>
                  <a:pt x="7784" y="8619"/>
                  <a:pt x="7784" y="8619"/>
                  <a:pt x="7784" y="8619"/>
                </a:cubicBezTo>
                <a:cubicBezTo>
                  <a:pt x="7752" y="8564"/>
                  <a:pt x="7752" y="8564"/>
                  <a:pt x="7752" y="8564"/>
                </a:cubicBezTo>
                <a:close/>
                <a:moveTo>
                  <a:pt x="7706" y="8496"/>
                </a:moveTo>
                <a:cubicBezTo>
                  <a:pt x="7706" y="8493"/>
                  <a:pt x="7706" y="8493"/>
                  <a:pt x="7706" y="8493"/>
                </a:cubicBezTo>
                <a:cubicBezTo>
                  <a:pt x="7706" y="8496"/>
                  <a:pt x="7706" y="8496"/>
                  <a:pt x="7706" y="8496"/>
                </a:cubicBezTo>
                <a:cubicBezTo>
                  <a:pt x="7710" y="8545"/>
                  <a:pt x="7710" y="8545"/>
                  <a:pt x="7710" y="8545"/>
                </a:cubicBezTo>
                <a:cubicBezTo>
                  <a:pt x="7710" y="8545"/>
                  <a:pt x="7710" y="8545"/>
                  <a:pt x="7710" y="8545"/>
                </a:cubicBezTo>
                <a:cubicBezTo>
                  <a:pt x="7710" y="8548"/>
                  <a:pt x="7710" y="8548"/>
                  <a:pt x="7710" y="8548"/>
                </a:cubicBezTo>
                <a:cubicBezTo>
                  <a:pt x="7742" y="8603"/>
                  <a:pt x="7742" y="8603"/>
                  <a:pt x="7742" y="8603"/>
                </a:cubicBezTo>
                <a:cubicBezTo>
                  <a:pt x="7745" y="8603"/>
                  <a:pt x="7745" y="8603"/>
                  <a:pt x="7745" y="8603"/>
                </a:cubicBezTo>
                <a:cubicBezTo>
                  <a:pt x="7745" y="8603"/>
                  <a:pt x="7745" y="8603"/>
                  <a:pt x="7745" y="8603"/>
                </a:cubicBezTo>
                <a:cubicBezTo>
                  <a:pt x="7742" y="8554"/>
                  <a:pt x="7742" y="8554"/>
                  <a:pt x="7742" y="8554"/>
                </a:cubicBezTo>
                <a:cubicBezTo>
                  <a:pt x="7742" y="8551"/>
                  <a:pt x="7742" y="8551"/>
                  <a:pt x="7742" y="8551"/>
                </a:cubicBezTo>
                <a:cubicBezTo>
                  <a:pt x="7742" y="8551"/>
                  <a:pt x="7742" y="8551"/>
                  <a:pt x="7742" y="8551"/>
                </a:cubicBezTo>
                <a:cubicBezTo>
                  <a:pt x="7706" y="8496"/>
                  <a:pt x="7706" y="8496"/>
                  <a:pt x="7706" y="8496"/>
                </a:cubicBezTo>
                <a:close/>
                <a:moveTo>
                  <a:pt x="7664" y="8425"/>
                </a:moveTo>
                <a:cubicBezTo>
                  <a:pt x="7664" y="8425"/>
                  <a:pt x="7664" y="8425"/>
                  <a:pt x="7664" y="8425"/>
                </a:cubicBezTo>
                <a:cubicBezTo>
                  <a:pt x="7664" y="8425"/>
                  <a:pt x="7664" y="8425"/>
                  <a:pt x="7664" y="8425"/>
                </a:cubicBezTo>
                <a:cubicBezTo>
                  <a:pt x="7668" y="8473"/>
                  <a:pt x="7668" y="8473"/>
                  <a:pt x="7668" y="8473"/>
                </a:cubicBezTo>
                <a:cubicBezTo>
                  <a:pt x="7668" y="8477"/>
                  <a:pt x="7668" y="8477"/>
                  <a:pt x="7668" y="8477"/>
                </a:cubicBezTo>
                <a:cubicBezTo>
                  <a:pt x="7668" y="8477"/>
                  <a:pt x="7668" y="8477"/>
                  <a:pt x="7668" y="8477"/>
                </a:cubicBezTo>
                <a:cubicBezTo>
                  <a:pt x="7700" y="8532"/>
                  <a:pt x="7700" y="8532"/>
                  <a:pt x="7700" y="8532"/>
                </a:cubicBezTo>
                <a:cubicBezTo>
                  <a:pt x="7703" y="8535"/>
                  <a:pt x="7703" y="8535"/>
                  <a:pt x="7703" y="8535"/>
                </a:cubicBezTo>
                <a:cubicBezTo>
                  <a:pt x="7703" y="8532"/>
                  <a:pt x="7703" y="8532"/>
                  <a:pt x="7703" y="8532"/>
                </a:cubicBezTo>
                <a:cubicBezTo>
                  <a:pt x="7700" y="8483"/>
                  <a:pt x="7700" y="8483"/>
                  <a:pt x="7700" y="8483"/>
                </a:cubicBezTo>
                <a:cubicBezTo>
                  <a:pt x="7700" y="8483"/>
                  <a:pt x="7700" y="8483"/>
                  <a:pt x="7700" y="8483"/>
                </a:cubicBezTo>
                <a:cubicBezTo>
                  <a:pt x="7700" y="8480"/>
                  <a:pt x="7700" y="8480"/>
                  <a:pt x="7700" y="8480"/>
                </a:cubicBezTo>
                <a:cubicBezTo>
                  <a:pt x="7664" y="8425"/>
                  <a:pt x="7664" y="8425"/>
                  <a:pt x="7664" y="8425"/>
                </a:cubicBezTo>
                <a:close/>
                <a:moveTo>
                  <a:pt x="7606" y="8328"/>
                </a:moveTo>
                <a:cubicBezTo>
                  <a:pt x="7603" y="8325"/>
                  <a:pt x="7603" y="8325"/>
                  <a:pt x="7603" y="8325"/>
                </a:cubicBezTo>
                <a:cubicBezTo>
                  <a:pt x="7603" y="8328"/>
                  <a:pt x="7603" y="8328"/>
                  <a:pt x="7603" y="8328"/>
                </a:cubicBezTo>
                <a:cubicBezTo>
                  <a:pt x="7606" y="8376"/>
                  <a:pt x="7606" y="8376"/>
                  <a:pt x="7606" y="8376"/>
                </a:cubicBezTo>
                <a:cubicBezTo>
                  <a:pt x="7606" y="8380"/>
                  <a:pt x="7606" y="8380"/>
                  <a:pt x="7606" y="8380"/>
                </a:cubicBezTo>
                <a:cubicBezTo>
                  <a:pt x="7609" y="8383"/>
                  <a:pt x="7609" y="8383"/>
                  <a:pt x="7609" y="8383"/>
                </a:cubicBezTo>
                <a:cubicBezTo>
                  <a:pt x="7658" y="8464"/>
                  <a:pt x="7658" y="8464"/>
                  <a:pt x="7658" y="8464"/>
                </a:cubicBezTo>
                <a:cubicBezTo>
                  <a:pt x="7658" y="8464"/>
                  <a:pt x="7658" y="8464"/>
                  <a:pt x="7658" y="8464"/>
                </a:cubicBezTo>
                <a:cubicBezTo>
                  <a:pt x="7658" y="8464"/>
                  <a:pt x="7658" y="8464"/>
                  <a:pt x="7658" y="8464"/>
                </a:cubicBezTo>
                <a:cubicBezTo>
                  <a:pt x="7658" y="8415"/>
                  <a:pt x="7658" y="8415"/>
                  <a:pt x="7658" y="8415"/>
                </a:cubicBezTo>
                <a:cubicBezTo>
                  <a:pt x="7658" y="8412"/>
                  <a:pt x="7658" y="8412"/>
                  <a:pt x="7658" y="8412"/>
                </a:cubicBezTo>
                <a:cubicBezTo>
                  <a:pt x="7655" y="8412"/>
                  <a:pt x="7655" y="8412"/>
                  <a:pt x="7655" y="8412"/>
                </a:cubicBezTo>
                <a:cubicBezTo>
                  <a:pt x="7606" y="8328"/>
                  <a:pt x="7606" y="8328"/>
                  <a:pt x="7606" y="8328"/>
                </a:cubicBezTo>
                <a:close/>
                <a:moveTo>
                  <a:pt x="8347" y="9590"/>
                </a:moveTo>
                <a:cubicBezTo>
                  <a:pt x="8347" y="9587"/>
                  <a:pt x="8347" y="9587"/>
                  <a:pt x="8347" y="9587"/>
                </a:cubicBezTo>
                <a:cubicBezTo>
                  <a:pt x="8347" y="9590"/>
                  <a:pt x="8347" y="9590"/>
                  <a:pt x="8347" y="9590"/>
                </a:cubicBezTo>
                <a:cubicBezTo>
                  <a:pt x="8344" y="9629"/>
                  <a:pt x="8344" y="9629"/>
                  <a:pt x="8344" y="9629"/>
                </a:cubicBezTo>
                <a:cubicBezTo>
                  <a:pt x="8344" y="9632"/>
                  <a:pt x="8344" y="9632"/>
                  <a:pt x="8344" y="9632"/>
                </a:cubicBezTo>
                <a:cubicBezTo>
                  <a:pt x="8344" y="9632"/>
                  <a:pt x="8344" y="9632"/>
                  <a:pt x="8344" y="9632"/>
                </a:cubicBezTo>
                <a:cubicBezTo>
                  <a:pt x="8376" y="9687"/>
                  <a:pt x="8376" y="9687"/>
                  <a:pt x="8376" y="9687"/>
                </a:cubicBezTo>
                <a:cubicBezTo>
                  <a:pt x="8380" y="9687"/>
                  <a:pt x="8380" y="9687"/>
                  <a:pt x="8380" y="9687"/>
                </a:cubicBezTo>
                <a:cubicBezTo>
                  <a:pt x="8380" y="9687"/>
                  <a:pt x="8380" y="9687"/>
                  <a:pt x="8380" y="9687"/>
                </a:cubicBezTo>
                <a:cubicBezTo>
                  <a:pt x="8383" y="9648"/>
                  <a:pt x="8383" y="9648"/>
                  <a:pt x="8383" y="9648"/>
                </a:cubicBezTo>
                <a:cubicBezTo>
                  <a:pt x="8383" y="9645"/>
                  <a:pt x="8383" y="9645"/>
                  <a:pt x="8383" y="9645"/>
                </a:cubicBezTo>
                <a:cubicBezTo>
                  <a:pt x="8380" y="9645"/>
                  <a:pt x="8380" y="9645"/>
                  <a:pt x="8380" y="9645"/>
                </a:cubicBezTo>
                <a:cubicBezTo>
                  <a:pt x="8347" y="9590"/>
                  <a:pt x="8347" y="9590"/>
                  <a:pt x="8347" y="9590"/>
                </a:cubicBezTo>
                <a:close/>
                <a:moveTo>
                  <a:pt x="8305" y="9522"/>
                </a:moveTo>
                <a:cubicBezTo>
                  <a:pt x="8305" y="9519"/>
                  <a:pt x="8305" y="9519"/>
                  <a:pt x="8305" y="9519"/>
                </a:cubicBezTo>
                <a:cubicBezTo>
                  <a:pt x="8302" y="9522"/>
                  <a:pt x="8302" y="9522"/>
                  <a:pt x="8302" y="9522"/>
                </a:cubicBezTo>
                <a:cubicBezTo>
                  <a:pt x="8302" y="9561"/>
                  <a:pt x="8302" y="9561"/>
                  <a:pt x="8302" y="9561"/>
                </a:cubicBezTo>
                <a:cubicBezTo>
                  <a:pt x="8302" y="9561"/>
                  <a:pt x="8302" y="9561"/>
                  <a:pt x="8302" y="9561"/>
                </a:cubicBezTo>
                <a:cubicBezTo>
                  <a:pt x="8302" y="9564"/>
                  <a:pt x="8302" y="9564"/>
                  <a:pt x="8302" y="9564"/>
                </a:cubicBezTo>
                <a:cubicBezTo>
                  <a:pt x="8334" y="9619"/>
                  <a:pt x="8334" y="9619"/>
                  <a:pt x="8334" y="9619"/>
                </a:cubicBezTo>
                <a:cubicBezTo>
                  <a:pt x="8338" y="9619"/>
                  <a:pt x="8338" y="9619"/>
                  <a:pt x="8338" y="9619"/>
                </a:cubicBezTo>
                <a:cubicBezTo>
                  <a:pt x="8338" y="9619"/>
                  <a:pt x="8338" y="9619"/>
                  <a:pt x="8338" y="9619"/>
                </a:cubicBezTo>
                <a:cubicBezTo>
                  <a:pt x="8338" y="9577"/>
                  <a:pt x="8338" y="9577"/>
                  <a:pt x="8338" y="9577"/>
                </a:cubicBezTo>
                <a:cubicBezTo>
                  <a:pt x="8338" y="9577"/>
                  <a:pt x="8338" y="9577"/>
                  <a:pt x="8338" y="9577"/>
                </a:cubicBezTo>
                <a:cubicBezTo>
                  <a:pt x="8338" y="9574"/>
                  <a:pt x="8338" y="9574"/>
                  <a:pt x="8338" y="9574"/>
                </a:cubicBezTo>
                <a:cubicBezTo>
                  <a:pt x="8305" y="9522"/>
                  <a:pt x="8305" y="9522"/>
                  <a:pt x="8305" y="9522"/>
                </a:cubicBezTo>
                <a:close/>
                <a:moveTo>
                  <a:pt x="8263" y="9454"/>
                </a:moveTo>
                <a:cubicBezTo>
                  <a:pt x="8260" y="9451"/>
                  <a:pt x="8260" y="9451"/>
                  <a:pt x="8260" y="9451"/>
                </a:cubicBezTo>
                <a:cubicBezTo>
                  <a:pt x="8260" y="9454"/>
                  <a:pt x="8260" y="9454"/>
                  <a:pt x="8260" y="9454"/>
                </a:cubicBezTo>
                <a:cubicBezTo>
                  <a:pt x="8260" y="9493"/>
                  <a:pt x="8260" y="9493"/>
                  <a:pt x="8260" y="9493"/>
                </a:cubicBezTo>
                <a:cubicBezTo>
                  <a:pt x="8260" y="9496"/>
                  <a:pt x="8260" y="9496"/>
                  <a:pt x="8260" y="9496"/>
                </a:cubicBezTo>
                <a:cubicBezTo>
                  <a:pt x="8260" y="9496"/>
                  <a:pt x="8260" y="9496"/>
                  <a:pt x="8260" y="9496"/>
                </a:cubicBezTo>
                <a:cubicBezTo>
                  <a:pt x="8292" y="9551"/>
                  <a:pt x="8292" y="9551"/>
                  <a:pt x="8292" y="9551"/>
                </a:cubicBezTo>
                <a:cubicBezTo>
                  <a:pt x="8295" y="9551"/>
                  <a:pt x="8295" y="9551"/>
                  <a:pt x="8295" y="9551"/>
                </a:cubicBezTo>
                <a:cubicBezTo>
                  <a:pt x="8295" y="9551"/>
                  <a:pt x="8295" y="9551"/>
                  <a:pt x="8295" y="9551"/>
                </a:cubicBezTo>
                <a:cubicBezTo>
                  <a:pt x="8295" y="9509"/>
                  <a:pt x="8295" y="9509"/>
                  <a:pt x="8295" y="9509"/>
                </a:cubicBezTo>
                <a:cubicBezTo>
                  <a:pt x="8295" y="9509"/>
                  <a:pt x="8295" y="9509"/>
                  <a:pt x="8295" y="9509"/>
                </a:cubicBezTo>
                <a:cubicBezTo>
                  <a:pt x="8295" y="9506"/>
                  <a:pt x="8295" y="9506"/>
                  <a:pt x="8295" y="9506"/>
                </a:cubicBezTo>
                <a:cubicBezTo>
                  <a:pt x="8263" y="9454"/>
                  <a:pt x="8263" y="9454"/>
                  <a:pt x="8263" y="9454"/>
                </a:cubicBezTo>
                <a:close/>
                <a:moveTo>
                  <a:pt x="8221" y="9383"/>
                </a:moveTo>
                <a:cubicBezTo>
                  <a:pt x="8218" y="9383"/>
                  <a:pt x="8218" y="9383"/>
                  <a:pt x="8218" y="9383"/>
                </a:cubicBezTo>
                <a:cubicBezTo>
                  <a:pt x="8218" y="9383"/>
                  <a:pt x="8218" y="9383"/>
                  <a:pt x="8218" y="9383"/>
                </a:cubicBezTo>
                <a:cubicBezTo>
                  <a:pt x="8218" y="9425"/>
                  <a:pt x="8218" y="9425"/>
                  <a:pt x="8218" y="9425"/>
                </a:cubicBezTo>
                <a:cubicBezTo>
                  <a:pt x="8218" y="9428"/>
                  <a:pt x="8218" y="9428"/>
                  <a:pt x="8218" y="9428"/>
                </a:cubicBezTo>
                <a:cubicBezTo>
                  <a:pt x="8218" y="9428"/>
                  <a:pt x="8218" y="9428"/>
                  <a:pt x="8218" y="9428"/>
                </a:cubicBezTo>
                <a:cubicBezTo>
                  <a:pt x="8250" y="9483"/>
                  <a:pt x="8250" y="9483"/>
                  <a:pt x="8250" y="9483"/>
                </a:cubicBezTo>
                <a:cubicBezTo>
                  <a:pt x="8253" y="9483"/>
                  <a:pt x="8253" y="9483"/>
                  <a:pt x="8253" y="9483"/>
                </a:cubicBezTo>
                <a:cubicBezTo>
                  <a:pt x="8253" y="9483"/>
                  <a:pt x="8253" y="9483"/>
                  <a:pt x="8253" y="9483"/>
                </a:cubicBezTo>
                <a:cubicBezTo>
                  <a:pt x="8253" y="9441"/>
                  <a:pt x="8253" y="9441"/>
                  <a:pt x="8253" y="9441"/>
                </a:cubicBezTo>
                <a:cubicBezTo>
                  <a:pt x="8253" y="9441"/>
                  <a:pt x="8253" y="9441"/>
                  <a:pt x="8253" y="9441"/>
                </a:cubicBezTo>
                <a:cubicBezTo>
                  <a:pt x="8253" y="9438"/>
                  <a:pt x="8253" y="9438"/>
                  <a:pt x="8253" y="9438"/>
                </a:cubicBezTo>
                <a:cubicBezTo>
                  <a:pt x="8221" y="9383"/>
                  <a:pt x="8221" y="9383"/>
                  <a:pt x="8221" y="9383"/>
                </a:cubicBezTo>
                <a:close/>
                <a:moveTo>
                  <a:pt x="8179" y="9315"/>
                </a:moveTo>
                <a:cubicBezTo>
                  <a:pt x="8176" y="9315"/>
                  <a:pt x="8176" y="9315"/>
                  <a:pt x="8176" y="9315"/>
                </a:cubicBezTo>
                <a:cubicBezTo>
                  <a:pt x="8176" y="9315"/>
                  <a:pt x="8176" y="9315"/>
                  <a:pt x="8176" y="9315"/>
                </a:cubicBezTo>
                <a:cubicBezTo>
                  <a:pt x="8176" y="9357"/>
                  <a:pt x="8176" y="9357"/>
                  <a:pt x="8176" y="9357"/>
                </a:cubicBezTo>
                <a:cubicBezTo>
                  <a:pt x="8176" y="9357"/>
                  <a:pt x="8176" y="9357"/>
                  <a:pt x="8176" y="9357"/>
                </a:cubicBezTo>
                <a:cubicBezTo>
                  <a:pt x="8176" y="9360"/>
                  <a:pt x="8176" y="9360"/>
                  <a:pt x="8176" y="9360"/>
                </a:cubicBezTo>
                <a:cubicBezTo>
                  <a:pt x="8208" y="9415"/>
                  <a:pt x="8208" y="9415"/>
                  <a:pt x="8208" y="9415"/>
                </a:cubicBezTo>
                <a:cubicBezTo>
                  <a:pt x="8211" y="9415"/>
                  <a:pt x="8211" y="9415"/>
                  <a:pt x="8211" y="9415"/>
                </a:cubicBezTo>
                <a:cubicBezTo>
                  <a:pt x="8211" y="9415"/>
                  <a:pt x="8211" y="9415"/>
                  <a:pt x="8211" y="9415"/>
                </a:cubicBezTo>
                <a:cubicBezTo>
                  <a:pt x="8211" y="9373"/>
                  <a:pt x="8211" y="9373"/>
                  <a:pt x="8211" y="9373"/>
                </a:cubicBezTo>
                <a:cubicBezTo>
                  <a:pt x="8211" y="9370"/>
                  <a:pt x="8211" y="9370"/>
                  <a:pt x="8211" y="9370"/>
                </a:cubicBezTo>
                <a:cubicBezTo>
                  <a:pt x="8211" y="9370"/>
                  <a:pt x="8211" y="9370"/>
                  <a:pt x="8211" y="9370"/>
                </a:cubicBezTo>
                <a:cubicBezTo>
                  <a:pt x="8179" y="9315"/>
                  <a:pt x="8179" y="9315"/>
                  <a:pt x="8179" y="9315"/>
                </a:cubicBezTo>
                <a:close/>
                <a:moveTo>
                  <a:pt x="8134" y="9247"/>
                </a:moveTo>
                <a:cubicBezTo>
                  <a:pt x="8134" y="9247"/>
                  <a:pt x="8134" y="9247"/>
                  <a:pt x="8134" y="9247"/>
                </a:cubicBezTo>
                <a:cubicBezTo>
                  <a:pt x="8134" y="9247"/>
                  <a:pt x="8134" y="9247"/>
                  <a:pt x="8134" y="9247"/>
                </a:cubicBezTo>
                <a:cubicBezTo>
                  <a:pt x="8134" y="9289"/>
                  <a:pt x="8134" y="9289"/>
                  <a:pt x="8134" y="9289"/>
                </a:cubicBezTo>
                <a:cubicBezTo>
                  <a:pt x="8134" y="9292"/>
                  <a:pt x="8134" y="9292"/>
                  <a:pt x="8134" y="9292"/>
                </a:cubicBezTo>
                <a:cubicBezTo>
                  <a:pt x="8134" y="9292"/>
                  <a:pt x="8134" y="9292"/>
                  <a:pt x="8134" y="9292"/>
                </a:cubicBezTo>
                <a:cubicBezTo>
                  <a:pt x="8166" y="9347"/>
                  <a:pt x="8166" y="9347"/>
                  <a:pt x="8166" y="9347"/>
                </a:cubicBezTo>
                <a:cubicBezTo>
                  <a:pt x="8169" y="9347"/>
                  <a:pt x="8169" y="9347"/>
                  <a:pt x="8169" y="9347"/>
                </a:cubicBezTo>
                <a:cubicBezTo>
                  <a:pt x="8169" y="9347"/>
                  <a:pt x="8169" y="9347"/>
                  <a:pt x="8169" y="9347"/>
                </a:cubicBezTo>
                <a:cubicBezTo>
                  <a:pt x="8169" y="9305"/>
                  <a:pt x="8169" y="9305"/>
                  <a:pt x="8169" y="9305"/>
                </a:cubicBezTo>
                <a:cubicBezTo>
                  <a:pt x="8169" y="9302"/>
                  <a:pt x="8169" y="9302"/>
                  <a:pt x="8169" y="9302"/>
                </a:cubicBezTo>
                <a:cubicBezTo>
                  <a:pt x="8169" y="9302"/>
                  <a:pt x="8169" y="9302"/>
                  <a:pt x="8169" y="9302"/>
                </a:cubicBezTo>
                <a:cubicBezTo>
                  <a:pt x="8134" y="9247"/>
                  <a:pt x="8134" y="9247"/>
                  <a:pt x="8134" y="9247"/>
                </a:cubicBezTo>
                <a:close/>
                <a:moveTo>
                  <a:pt x="8092" y="9179"/>
                </a:moveTo>
                <a:cubicBezTo>
                  <a:pt x="8092" y="9176"/>
                  <a:pt x="8092" y="9176"/>
                  <a:pt x="8092" y="9176"/>
                </a:cubicBezTo>
                <a:cubicBezTo>
                  <a:pt x="8092" y="9179"/>
                  <a:pt x="8092" y="9179"/>
                  <a:pt x="8092" y="9179"/>
                </a:cubicBezTo>
                <a:cubicBezTo>
                  <a:pt x="8092" y="9221"/>
                  <a:pt x="8092" y="9221"/>
                  <a:pt x="8092" y="9221"/>
                </a:cubicBezTo>
                <a:cubicBezTo>
                  <a:pt x="8092" y="9221"/>
                  <a:pt x="8092" y="9221"/>
                  <a:pt x="8092" y="9221"/>
                </a:cubicBezTo>
                <a:cubicBezTo>
                  <a:pt x="8092" y="9224"/>
                  <a:pt x="8092" y="9224"/>
                  <a:pt x="8092" y="9224"/>
                </a:cubicBezTo>
                <a:cubicBezTo>
                  <a:pt x="8124" y="9279"/>
                  <a:pt x="8124" y="9279"/>
                  <a:pt x="8124" y="9279"/>
                </a:cubicBezTo>
                <a:cubicBezTo>
                  <a:pt x="8127" y="9279"/>
                  <a:pt x="8127" y="9279"/>
                  <a:pt x="8127" y="9279"/>
                </a:cubicBezTo>
                <a:cubicBezTo>
                  <a:pt x="8127" y="9279"/>
                  <a:pt x="8127" y="9279"/>
                  <a:pt x="8127" y="9279"/>
                </a:cubicBezTo>
                <a:cubicBezTo>
                  <a:pt x="8127" y="9237"/>
                  <a:pt x="8127" y="9237"/>
                  <a:pt x="8127" y="9237"/>
                </a:cubicBezTo>
                <a:cubicBezTo>
                  <a:pt x="8127" y="9234"/>
                  <a:pt x="8127" y="9234"/>
                  <a:pt x="8127" y="9234"/>
                </a:cubicBezTo>
                <a:cubicBezTo>
                  <a:pt x="8127" y="9234"/>
                  <a:pt x="8127" y="9234"/>
                  <a:pt x="8127" y="9234"/>
                </a:cubicBezTo>
                <a:cubicBezTo>
                  <a:pt x="8092" y="9179"/>
                  <a:pt x="8092" y="9179"/>
                  <a:pt x="8092" y="9179"/>
                </a:cubicBezTo>
                <a:close/>
                <a:moveTo>
                  <a:pt x="8049" y="9111"/>
                </a:moveTo>
                <a:cubicBezTo>
                  <a:pt x="8049" y="9108"/>
                  <a:pt x="8049" y="9108"/>
                  <a:pt x="8049" y="9108"/>
                </a:cubicBezTo>
                <a:cubicBezTo>
                  <a:pt x="8049" y="9108"/>
                  <a:pt x="8049" y="9108"/>
                  <a:pt x="8049" y="9108"/>
                </a:cubicBezTo>
                <a:cubicBezTo>
                  <a:pt x="8049" y="9153"/>
                  <a:pt x="8049" y="9153"/>
                  <a:pt x="8049" y="9153"/>
                </a:cubicBezTo>
                <a:cubicBezTo>
                  <a:pt x="8049" y="9153"/>
                  <a:pt x="8049" y="9153"/>
                  <a:pt x="8049" y="9153"/>
                </a:cubicBezTo>
                <a:cubicBezTo>
                  <a:pt x="8049" y="9156"/>
                  <a:pt x="8049" y="9156"/>
                  <a:pt x="8049" y="9156"/>
                </a:cubicBezTo>
                <a:cubicBezTo>
                  <a:pt x="8082" y="9211"/>
                  <a:pt x="8082" y="9211"/>
                  <a:pt x="8082" y="9211"/>
                </a:cubicBezTo>
                <a:cubicBezTo>
                  <a:pt x="8085" y="9211"/>
                  <a:pt x="8085" y="9211"/>
                  <a:pt x="8085" y="9211"/>
                </a:cubicBezTo>
                <a:cubicBezTo>
                  <a:pt x="8085" y="9211"/>
                  <a:pt x="8085" y="9211"/>
                  <a:pt x="8085" y="9211"/>
                </a:cubicBezTo>
                <a:cubicBezTo>
                  <a:pt x="8085" y="9166"/>
                  <a:pt x="8085" y="9166"/>
                  <a:pt x="8085" y="9166"/>
                </a:cubicBezTo>
                <a:cubicBezTo>
                  <a:pt x="8085" y="9166"/>
                  <a:pt x="8085" y="9166"/>
                  <a:pt x="8085" y="9166"/>
                </a:cubicBezTo>
                <a:cubicBezTo>
                  <a:pt x="8085" y="9163"/>
                  <a:pt x="8085" y="9163"/>
                  <a:pt x="8085" y="9163"/>
                </a:cubicBezTo>
                <a:cubicBezTo>
                  <a:pt x="8049" y="9111"/>
                  <a:pt x="8049" y="9111"/>
                  <a:pt x="8049" y="9111"/>
                </a:cubicBezTo>
                <a:close/>
                <a:moveTo>
                  <a:pt x="8007" y="9040"/>
                </a:moveTo>
                <a:cubicBezTo>
                  <a:pt x="8007" y="9040"/>
                  <a:pt x="8007" y="9040"/>
                  <a:pt x="8007" y="9040"/>
                </a:cubicBezTo>
                <a:cubicBezTo>
                  <a:pt x="8007" y="9040"/>
                  <a:pt x="8007" y="9040"/>
                  <a:pt x="8007" y="9040"/>
                </a:cubicBezTo>
                <a:cubicBezTo>
                  <a:pt x="8007" y="9085"/>
                  <a:pt x="8007" y="9085"/>
                  <a:pt x="8007" y="9085"/>
                </a:cubicBezTo>
                <a:cubicBezTo>
                  <a:pt x="8007" y="9085"/>
                  <a:pt x="8007" y="9085"/>
                  <a:pt x="8007" y="9085"/>
                </a:cubicBezTo>
                <a:cubicBezTo>
                  <a:pt x="8007" y="9088"/>
                  <a:pt x="8007" y="9088"/>
                  <a:pt x="8007" y="9088"/>
                </a:cubicBezTo>
                <a:cubicBezTo>
                  <a:pt x="8040" y="9140"/>
                  <a:pt x="8040" y="9140"/>
                  <a:pt x="8040" y="9140"/>
                </a:cubicBezTo>
                <a:cubicBezTo>
                  <a:pt x="8043" y="9143"/>
                  <a:pt x="8043" y="9143"/>
                  <a:pt x="8043" y="9143"/>
                </a:cubicBezTo>
                <a:cubicBezTo>
                  <a:pt x="8043" y="9143"/>
                  <a:pt x="8043" y="9143"/>
                  <a:pt x="8043" y="9143"/>
                </a:cubicBezTo>
                <a:cubicBezTo>
                  <a:pt x="8043" y="9098"/>
                  <a:pt x="8043" y="9098"/>
                  <a:pt x="8043" y="9098"/>
                </a:cubicBezTo>
                <a:cubicBezTo>
                  <a:pt x="8043" y="9098"/>
                  <a:pt x="8043" y="9098"/>
                  <a:pt x="8043" y="9098"/>
                </a:cubicBezTo>
                <a:cubicBezTo>
                  <a:pt x="8040" y="9095"/>
                  <a:pt x="8040" y="9095"/>
                  <a:pt x="8040" y="9095"/>
                </a:cubicBezTo>
                <a:cubicBezTo>
                  <a:pt x="8007" y="9040"/>
                  <a:pt x="8007" y="9040"/>
                  <a:pt x="8007" y="9040"/>
                </a:cubicBezTo>
                <a:close/>
                <a:moveTo>
                  <a:pt x="7965" y="8972"/>
                </a:moveTo>
                <a:cubicBezTo>
                  <a:pt x="7965" y="8972"/>
                  <a:pt x="7965" y="8972"/>
                  <a:pt x="7965" y="8972"/>
                </a:cubicBezTo>
                <a:cubicBezTo>
                  <a:pt x="7965" y="8972"/>
                  <a:pt x="7965" y="8972"/>
                  <a:pt x="7965" y="8972"/>
                </a:cubicBezTo>
                <a:cubicBezTo>
                  <a:pt x="7965" y="9017"/>
                  <a:pt x="7965" y="9017"/>
                  <a:pt x="7965" y="9017"/>
                </a:cubicBezTo>
                <a:cubicBezTo>
                  <a:pt x="7965" y="9017"/>
                  <a:pt x="7965" y="9017"/>
                  <a:pt x="7965" y="9017"/>
                </a:cubicBezTo>
                <a:cubicBezTo>
                  <a:pt x="7965" y="9020"/>
                  <a:pt x="7965" y="9020"/>
                  <a:pt x="7965" y="9020"/>
                </a:cubicBezTo>
                <a:cubicBezTo>
                  <a:pt x="7998" y="9072"/>
                  <a:pt x="7998" y="9072"/>
                  <a:pt x="7998" y="9072"/>
                </a:cubicBezTo>
                <a:cubicBezTo>
                  <a:pt x="8001" y="9075"/>
                  <a:pt x="8001" y="9075"/>
                  <a:pt x="8001" y="9075"/>
                </a:cubicBezTo>
                <a:cubicBezTo>
                  <a:pt x="8001" y="9075"/>
                  <a:pt x="8001" y="9075"/>
                  <a:pt x="8001" y="9075"/>
                </a:cubicBezTo>
                <a:cubicBezTo>
                  <a:pt x="8001" y="9030"/>
                  <a:pt x="8001" y="9030"/>
                  <a:pt x="8001" y="9030"/>
                </a:cubicBezTo>
                <a:cubicBezTo>
                  <a:pt x="8001" y="9027"/>
                  <a:pt x="8001" y="9027"/>
                  <a:pt x="8001" y="9027"/>
                </a:cubicBezTo>
                <a:cubicBezTo>
                  <a:pt x="7998" y="9027"/>
                  <a:pt x="7998" y="9027"/>
                  <a:pt x="7998" y="9027"/>
                </a:cubicBezTo>
                <a:cubicBezTo>
                  <a:pt x="7965" y="8972"/>
                  <a:pt x="7965" y="8972"/>
                  <a:pt x="7965" y="8972"/>
                </a:cubicBezTo>
                <a:close/>
                <a:moveTo>
                  <a:pt x="7923" y="8904"/>
                </a:moveTo>
                <a:cubicBezTo>
                  <a:pt x="7923" y="8901"/>
                  <a:pt x="7923" y="8901"/>
                  <a:pt x="7923" y="8901"/>
                </a:cubicBezTo>
                <a:cubicBezTo>
                  <a:pt x="7923" y="8904"/>
                  <a:pt x="7923" y="8904"/>
                  <a:pt x="7923" y="8904"/>
                </a:cubicBezTo>
                <a:cubicBezTo>
                  <a:pt x="7923" y="8949"/>
                  <a:pt x="7923" y="8949"/>
                  <a:pt x="7923" y="8949"/>
                </a:cubicBezTo>
                <a:cubicBezTo>
                  <a:pt x="7923" y="8949"/>
                  <a:pt x="7923" y="8949"/>
                  <a:pt x="7923" y="8949"/>
                </a:cubicBezTo>
                <a:cubicBezTo>
                  <a:pt x="7923" y="8952"/>
                  <a:pt x="7923" y="8952"/>
                  <a:pt x="7923" y="8952"/>
                </a:cubicBezTo>
                <a:cubicBezTo>
                  <a:pt x="7956" y="9004"/>
                  <a:pt x="7956" y="9004"/>
                  <a:pt x="7956" y="9004"/>
                </a:cubicBezTo>
                <a:cubicBezTo>
                  <a:pt x="7959" y="9007"/>
                  <a:pt x="7959" y="9007"/>
                  <a:pt x="7959" y="9007"/>
                </a:cubicBezTo>
                <a:cubicBezTo>
                  <a:pt x="7959" y="9004"/>
                  <a:pt x="7959" y="9004"/>
                  <a:pt x="7959" y="9004"/>
                </a:cubicBezTo>
                <a:cubicBezTo>
                  <a:pt x="7959" y="8962"/>
                  <a:pt x="7959" y="8962"/>
                  <a:pt x="7959" y="8962"/>
                </a:cubicBezTo>
                <a:cubicBezTo>
                  <a:pt x="7959" y="8959"/>
                  <a:pt x="7959" y="8959"/>
                  <a:pt x="7959" y="8959"/>
                </a:cubicBezTo>
                <a:cubicBezTo>
                  <a:pt x="7956" y="8959"/>
                  <a:pt x="7956" y="8959"/>
                  <a:pt x="7956" y="8959"/>
                </a:cubicBezTo>
                <a:cubicBezTo>
                  <a:pt x="7923" y="8904"/>
                  <a:pt x="7923" y="8904"/>
                  <a:pt x="7923" y="8904"/>
                </a:cubicBezTo>
                <a:close/>
                <a:moveTo>
                  <a:pt x="7881" y="8836"/>
                </a:moveTo>
                <a:cubicBezTo>
                  <a:pt x="7878" y="8833"/>
                  <a:pt x="7878" y="8833"/>
                  <a:pt x="7878" y="8833"/>
                </a:cubicBezTo>
                <a:cubicBezTo>
                  <a:pt x="7878" y="8836"/>
                  <a:pt x="7878" y="8836"/>
                  <a:pt x="7878" y="8836"/>
                </a:cubicBezTo>
                <a:cubicBezTo>
                  <a:pt x="7881" y="8881"/>
                  <a:pt x="7881" y="8881"/>
                  <a:pt x="7881" y="8881"/>
                </a:cubicBezTo>
                <a:cubicBezTo>
                  <a:pt x="7881" y="8881"/>
                  <a:pt x="7881" y="8881"/>
                  <a:pt x="7881" y="8881"/>
                </a:cubicBezTo>
                <a:cubicBezTo>
                  <a:pt x="7881" y="8884"/>
                  <a:pt x="7881" y="8884"/>
                  <a:pt x="7881" y="8884"/>
                </a:cubicBezTo>
                <a:cubicBezTo>
                  <a:pt x="7914" y="8936"/>
                  <a:pt x="7914" y="8936"/>
                  <a:pt x="7914" y="8936"/>
                </a:cubicBezTo>
                <a:cubicBezTo>
                  <a:pt x="7917" y="8939"/>
                  <a:pt x="7917" y="8939"/>
                  <a:pt x="7917" y="8939"/>
                </a:cubicBezTo>
                <a:cubicBezTo>
                  <a:pt x="7917" y="8936"/>
                  <a:pt x="7917" y="8936"/>
                  <a:pt x="7917" y="8936"/>
                </a:cubicBezTo>
                <a:cubicBezTo>
                  <a:pt x="7914" y="8891"/>
                  <a:pt x="7914" y="8891"/>
                  <a:pt x="7914" y="8891"/>
                </a:cubicBezTo>
                <a:cubicBezTo>
                  <a:pt x="7914" y="8891"/>
                  <a:pt x="7914" y="8891"/>
                  <a:pt x="7914" y="8891"/>
                </a:cubicBezTo>
                <a:cubicBezTo>
                  <a:pt x="7914" y="8888"/>
                  <a:pt x="7914" y="8888"/>
                  <a:pt x="7914" y="8888"/>
                </a:cubicBezTo>
                <a:cubicBezTo>
                  <a:pt x="7881" y="8836"/>
                  <a:pt x="7881" y="8836"/>
                  <a:pt x="7881" y="8836"/>
                </a:cubicBezTo>
                <a:close/>
                <a:moveTo>
                  <a:pt x="7839" y="8765"/>
                </a:moveTo>
                <a:cubicBezTo>
                  <a:pt x="7836" y="8765"/>
                  <a:pt x="7836" y="8765"/>
                  <a:pt x="7836" y="8765"/>
                </a:cubicBezTo>
                <a:cubicBezTo>
                  <a:pt x="7836" y="8765"/>
                  <a:pt x="7836" y="8765"/>
                  <a:pt x="7836" y="8765"/>
                </a:cubicBezTo>
                <a:cubicBezTo>
                  <a:pt x="7839" y="8810"/>
                  <a:pt x="7839" y="8810"/>
                  <a:pt x="7839" y="8810"/>
                </a:cubicBezTo>
                <a:cubicBezTo>
                  <a:pt x="7839" y="8813"/>
                  <a:pt x="7839" y="8813"/>
                  <a:pt x="7839" y="8813"/>
                </a:cubicBezTo>
                <a:cubicBezTo>
                  <a:pt x="7839" y="8817"/>
                  <a:pt x="7839" y="8817"/>
                  <a:pt x="7839" y="8817"/>
                </a:cubicBezTo>
                <a:cubicBezTo>
                  <a:pt x="7871" y="8868"/>
                  <a:pt x="7871" y="8868"/>
                  <a:pt x="7871" y="8868"/>
                </a:cubicBezTo>
                <a:cubicBezTo>
                  <a:pt x="7875" y="8872"/>
                  <a:pt x="7875" y="8872"/>
                  <a:pt x="7875" y="8872"/>
                </a:cubicBezTo>
                <a:cubicBezTo>
                  <a:pt x="7875" y="8868"/>
                  <a:pt x="7875" y="8868"/>
                  <a:pt x="7875" y="8868"/>
                </a:cubicBezTo>
                <a:cubicBezTo>
                  <a:pt x="7871" y="8823"/>
                  <a:pt x="7871" y="8823"/>
                  <a:pt x="7871" y="8823"/>
                </a:cubicBezTo>
                <a:cubicBezTo>
                  <a:pt x="7871" y="8823"/>
                  <a:pt x="7871" y="8823"/>
                  <a:pt x="7871" y="8823"/>
                </a:cubicBezTo>
                <a:cubicBezTo>
                  <a:pt x="7871" y="8820"/>
                  <a:pt x="7871" y="8820"/>
                  <a:pt x="7871" y="8820"/>
                </a:cubicBezTo>
                <a:cubicBezTo>
                  <a:pt x="7839" y="8765"/>
                  <a:pt x="7839" y="8765"/>
                  <a:pt x="7839" y="8765"/>
                </a:cubicBezTo>
                <a:close/>
                <a:moveTo>
                  <a:pt x="7797" y="8697"/>
                </a:moveTo>
                <a:cubicBezTo>
                  <a:pt x="7794" y="8694"/>
                  <a:pt x="7794" y="8694"/>
                  <a:pt x="7794" y="8694"/>
                </a:cubicBezTo>
                <a:cubicBezTo>
                  <a:pt x="7794" y="8697"/>
                  <a:pt x="7794" y="8697"/>
                  <a:pt x="7794" y="8697"/>
                </a:cubicBezTo>
                <a:cubicBezTo>
                  <a:pt x="7797" y="8742"/>
                  <a:pt x="7797" y="8742"/>
                  <a:pt x="7797" y="8742"/>
                </a:cubicBezTo>
                <a:cubicBezTo>
                  <a:pt x="7797" y="8745"/>
                  <a:pt x="7797" y="8745"/>
                  <a:pt x="7797" y="8745"/>
                </a:cubicBezTo>
                <a:cubicBezTo>
                  <a:pt x="7797" y="8745"/>
                  <a:pt x="7797" y="8745"/>
                  <a:pt x="7797" y="8745"/>
                </a:cubicBezTo>
                <a:cubicBezTo>
                  <a:pt x="7829" y="8800"/>
                  <a:pt x="7829" y="8800"/>
                  <a:pt x="7829" y="8800"/>
                </a:cubicBezTo>
                <a:cubicBezTo>
                  <a:pt x="7833" y="8804"/>
                  <a:pt x="7833" y="8804"/>
                  <a:pt x="7833" y="8804"/>
                </a:cubicBezTo>
                <a:cubicBezTo>
                  <a:pt x="7833" y="8800"/>
                  <a:pt x="7833" y="8800"/>
                  <a:pt x="7833" y="8800"/>
                </a:cubicBezTo>
                <a:cubicBezTo>
                  <a:pt x="7829" y="8755"/>
                  <a:pt x="7829" y="8755"/>
                  <a:pt x="7829" y="8755"/>
                </a:cubicBezTo>
                <a:cubicBezTo>
                  <a:pt x="7829" y="8752"/>
                  <a:pt x="7829" y="8752"/>
                  <a:pt x="7829" y="8752"/>
                </a:cubicBezTo>
                <a:cubicBezTo>
                  <a:pt x="7829" y="8752"/>
                  <a:pt x="7829" y="8752"/>
                  <a:pt x="7829" y="8752"/>
                </a:cubicBezTo>
                <a:cubicBezTo>
                  <a:pt x="7797" y="8697"/>
                  <a:pt x="7797" y="8697"/>
                  <a:pt x="7797" y="8697"/>
                </a:cubicBezTo>
                <a:close/>
                <a:moveTo>
                  <a:pt x="7752" y="8629"/>
                </a:moveTo>
                <a:cubicBezTo>
                  <a:pt x="7752" y="8626"/>
                  <a:pt x="7752" y="8626"/>
                  <a:pt x="7752" y="8626"/>
                </a:cubicBezTo>
                <a:cubicBezTo>
                  <a:pt x="7752" y="8629"/>
                  <a:pt x="7752" y="8629"/>
                  <a:pt x="7752" y="8629"/>
                </a:cubicBezTo>
                <a:cubicBezTo>
                  <a:pt x="7755" y="8674"/>
                  <a:pt x="7755" y="8674"/>
                  <a:pt x="7755" y="8674"/>
                </a:cubicBezTo>
                <a:cubicBezTo>
                  <a:pt x="7755" y="8677"/>
                  <a:pt x="7755" y="8677"/>
                  <a:pt x="7755" y="8677"/>
                </a:cubicBezTo>
                <a:cubicBezTo>
                  <a:pt x="7755" y="8677"/>
                  <a:pt x="7755" y="8677"/>
                  <a:pt x="7755" y="8677"/>
                </a:cubicBezTo>
                <a:cubicBezTo>
                  <a:pt x="7787" y="8732"/>
                  <a:pt x="7787" y="8732"/>
                  <a:pt x="7787" y="8732"/>
                </a:cubicBezTo>
                <a:cubicBezTo>
                  <a:pt x="7791" y="8736"/>
                  <a:pt x="7791" y="8736"/>
                  <a:pt x="7791" y="8736"/>
                </a:cubicBezTo>
                <a:cubicBezTo>
                  <a:pt x="7791" y="8732"/>
                  <a:pt x="7791" y="8732"/>
                  <a:pt x="7791" y="8732"/>
                </a:cubicBezTo>
                <a:cubicBezTo>
                  <a:pt x="7787" y="8687"/>
                  <a:pt x="7787" y="8687"/>
                  <a:pt x="7787" y="8687"/>
                </a:cubicBezTo>
                <a:cubicBezTo>
                  <a:pt x="7787" y="8684"/>
                  <a:pt x="7787" y="8684"/>
                  <a:pt x="7787" y="8684"/>
                </a:cubicBezTo>
                <a:cubicBezTo>
                  <a:pt x="7787" y="8684"/>
                  <a:pt x="7787" y="8684"/>
                  <a:pt x="7787" y="8684"/>
                </a:cubicBezTo>
                <a:cubicBezTo>
                  <a:pt x="7752" y="8629"/>
                  <a:pt x="7752" y="8629"/>
                  <a:pt x="7752" y="8629"/>
                </a:cubicBezTo>
                <a:close/>
                <a:moveTo>
                  <a:pt x="7710" y="8558"/>
                </a:moveTo>
                <a:cubicBezTo>
                  <a:pt x="7710" y="8558"/>
                  <a:pt x="7710" y="8558"/>
                  <a:pt x="7710" y="8558"/>
                </a:cubicBezTo>
                <a:cubicBezTo>
                  <a:pt x="7710" y="8558"/>
                  <a:pt x="7710" y="8558"/>
                  <a:pt x="7710" y="8558"/>
                </a:cubicBezTo>
                <a:cubicBezTo>
                  <a:pt x="7713" y="8606"/>
                  <a:pt x="7713" y="8606"/>
                  <a:pt x="7713" y="8606"/>
                </a:cubicBezTo>
                <a:cubicBezTo>
                  <a:pt x="7713" y="8609"/>
                  <a:pt x="7713" y="8609"/>
                  <a:pt x="7713" y="8609"/>
                </a:cubicBezTo>
                <a:cubicBezTo>
                  <a:pt x="7713" y="8609"/>
                  <a:pt x="7713" y="8609"/>
                  <a:pt x="7713" y="8609"/>
                </a:cubicBezTo>
                <a:cubicBezTo>
                  <a:pt x="7745" y="8664"/>
                  <a:pt x="7745" y="8664"/>
                  <a:pt x="7745" y="8664"/>
                </a:cubicBezTo>
                <a:cubicBezTo>
                  <a:pt x="7748" y="8664"/>
                  <a:pt x="7748" y="8664"/>
                  <a:pt x="7748" y="8664"/>
                </a:cubicBezTo>
                <a:cubicBezTo>
                  <a:pt x="7748" y="8664"/>
                  <a:pt x="7748" y="8664"/>
                  <a:pt x="7748" y="8664"/>
                </a:cubicBezTo>
                <a:cubicBezTo>
                  <a:pt x="7745" y="8616"/>
                  <a:pt x="7745" y="8616"/>
                  <a:pt x="7745" y="8616"/>
                </a:cubicBezTo>
                <a:cubicBezTo>
                  <a:pt x="7745" y="8616"/>
                  <a:pt x="7745" y="8616"/>
                  <a:pt x="7745" y="8616"/>
                </a:cubicBezTo>
                <a:cubicBezTo>
                  <a:pt x="7745" y="8613"/>
                  <a:pt x="7745" y="8613"/>
                  <a:pt x="7745" y="8613"/>
                </a:cubicBezTo>
                <a:cubicBezTo>
                  <a:pt x="7710" y="8558"/>
                  <a:pt x="7710" y="8558"/>
                  <a:pt x="7710" y="8558"/>
                </a:cubicBezTo>
                <a:close/>
                <a:moveTo>
                  <a:pt x="7668" y="8490"/>
                </a:moveTo>
                <a:cubicBezTo>
                  <a:pt x="7668" y="8490"/>
                  <a:pt x="7668" y="8490"/>
                  <a:pt x="7668" y="8490"/>
                </a:cubicBezTo>
                <a:cubicBezTo>
                  <a:pt x="7668" y="8490"/>
                  <a:pt x="7668" y="8490"/>
                  <a:pt x="7668" y="8490"/>
                </a:cubicBezTo>
                <a:cubicBezTo>
                  <a:pt x="7671" y="8538"/>
                  <a:pt x="7671" y="8538"/>
                  <a:pt x="7671" y="8538"/>
                </a:cubicBezTo>
                <a:cubicBezTo>
                  <a:pt x="7671" y="8541"/>
                  <a:pt x="7671" y="8541"/>
                  <a:pt x="7671" y="8541"/>
                </a:cubicBezTo>
                <a:cubicBezTo>
                  <a:pt x="7671" y="8541"/>
                  <a:pt x="7671" y="8541"/>
                  <a:pt x="7671" y="8541"/>
                </a:cubicBezTo>
                <a:cubicBezTo>
                  <a:pt x="7703" y="8596"/>
                  <a:pt x="7703" y="8596"/>
                  <a:pt x="7703" y="8596"/>
                </a:cubicBezTo>
                <a:cubicBezTo>
                  <a:pt x="7706" y="8596"/>
                  <a:pt x="7706" y="8596"/>
                  <a:pt x="7706" y="8596"/>
                </a:cubicBezTo>
                <a:cubicBezTo>
                  <a:pt x="7706" y="8596"/>
                  <a:pt x="7706" y="8596"/>
                  <a:pt x="7706" y="8596"/>
                </a:cubicBezTo>
                <a:cubicBezTo>
                  <a:pt x="7703" y="8548"/>
                  <a:pt x="7703" y="8548"/>
                  <a:pt x="7703" y="8548"/>
                </a:cubicBezTo>
                <a:cubicBezTo>
                  <a:pt x="7703" y="8545"/>
                  <a:pt x="7703" y="8545"/>
                  <a:pt x="7703" y="8545"/>
                </a:cubicBezTo>
                <a:cubicBezTo>
                  <a:pt x="7700" y="8545"/>
                  <a:pt x="7700" y="8545"/>
                  <a:pt x="7700" y="8545"/>
                </a:cubicBezTo>
                <a:cubicBezTo>
                  <a:pt x="7668" y="8490"/>
                  <a:pt x="7668" y="8490"/>
                  <a:pt x="7668" y="8490"/>
                </a:cubicBezTo>
                <a:close/>
                <a:moveTo>
                  <a:pt x="7609" y="8392"/>
                </a:moveTo>
                <a:cubicBezTo>
                  <a:pt x="7606" y="8392"/>
                  <a:pt x="7606" y="8392"/>
                  <a:pt x="7606" y="8392"/>
                </a:cubicBezTo>
                <a:cubicBezTo>
                  <a:pt x="7606" y="8392"/>
                  <a:pt x="7606" y="8392"/>
                  <a:pt x="7606" y="8392"/>
                </a:cubicBezTo>
                <a:cubicBezTo>
                  <a:pt x="7609" y="8441"/>
                  <a:pt x="7609" y="8441"/>
                  <a:pt x="7609" y="8441"/>
                </a:cubicBezTo>
                <a:cubicBezTo>
                  <a:pt x="7609" y="8444"/>
                  <a:pt x="7609" y="8444"/>
                  <a:pt x="7609" y="8444"/>
                </a:cubicBezTo>
                <a:cubicBezTo>
                  <a:pt x="7612" y="8444"/>
                  <a:pt x="7612" y="8444"/>
                  <a:pt x="7612" y="8444"/>
                </a:cubicBezTo>
                <a:cubicBezTo>
                  <a:pt x="7661" y="8528"/>
                  <a:pt x="7661" y="8528"/>
                  <a:pt x="7661" y="8528"/>
                </a:cubicBezTo>
                <a:cubicBezTo>
                  <a:pt x="7661" y="8528"/>
                  <a:pt x="7661" y="8528"/>
                  <a:pt x="7661" y="8528"/>
                </a:cubicBezTo>
                <a:cubicBezTo>
                  <a:pt x="7661" y="8528"/>
                  <a:pt x="7661" y="8528"/>
                  <a:pt x="7661" y="8528"/>
                </a:cubicBezTo>
                <a:cubicBezTo>
                  <a:pt x="7661" y="8480"/>
                  <a:pt x="7661" y="8480"/>
                  <a:pt x="7661" y="8480"/>
                </a:cubicBezTo>
                <a:cubicBezTo>
                  <a:pt x="7661" y="8477"/>
                  <a:pt x="7661" y="8477"/>
                  <a:pt x="7661" y="8477"/>
                </a:cubicBezTo>
                <a:cubicBezTo>
                  <a:pt x="7658" y="8477"/>
                  <a:pt x="7658" y="8477"/>
                  <a:pt x="7658" y="8477"/>
                </a:cubicBezTo>
                <a:cubicBezTo>
                  <a:pt x="7609" y="8392"/>
                  <a:pt x="7609" y="8392"/>
                  <a:pt x="7609" y="8392"/>
                </a:cubicBezTo>
                <a:close/>
                <a:moveTo>
                  <a:pt x="8344" y="9642"/>
                </a:moveTo>
                <a:cubicBezTo>
                  <a:pt x="8344" y="9642"/>
                  <a:pt x="8344" y="9642"/>
                  <a:pt x="8344" y="9642"/>
                </a:cubicBezTo>
                <a:cubicBezTo>
                  <a:pt x="8341" y="9642"/>
                  <a:pt x="8341" y="9642"/>
                  <a:pt x="8341" y="9642"/>
                </a:cubicBezTo>
                <a:cubicBezTo>
                  <a:pt x="8341" y="9681"/>
                  <a:pt x="8341" y="9681"/>
                  <a:pt x="8341" y="9681"/>
                </a:cubicBezTo>
                <a:cubicBezTo>
                  <a:pt x="8341" y="9681"/>
                  <a:pt x="8341" y="9681"/>
                  <a:pt x="8341" y="9681"/>
                </a:cubicBezTo>
                <a:cubicBezTo>
                  <a:pt x="8341" y="9684"/>
                  <a:pt x="8341" y="9684"/>
                  <a:pt x="8341" y="9684"/>
                </a:cubicBezTo>
                <a:cubicBezTo>
                  <a:pt x="8373" y="9736"/>
                  <a:pt x="8373" y="9736"/>
                  <a:pt x="8373" y="9736"/>
                </a:cubicBezTo>
                <a:cubicBezTo>
                  <a:pt x="8373" y="9739"/>
                  <a:pt x="8373" y="9739"/>
                  <a:pt x="8373" y="9739"/>
                </a:cubicBezTo>
                <a:cubicBezTo>
                  <a:pt x="8373" y="9739"/>
                  <a:pt x="8373" y="9739"/>
                  <a:pt x="8373" y="9739"/>
                </a:cubicBezTo>
                <a:cubicBezTo>
                  <a:pt x="8376" y="9700"/>
                  <a:pt x="8376" y="9700"/>
                  <a:pt x="8376" y="9700"/>
                </a:cubicBezTo>
                <a:cubicBezTo>
                  <a:pt x="8376" y="9697"/>
                  <a:pt x="8376" y="9697"/>
                  <a:pt x="8376" y="9697"/>
                </a:cubicBezTo>
                <a:cubicBezTo>
                  <a:pt x="8376" y="9697"/>
                  <a:pt x="8376" y="9697"/>
                  <a:pt x="8376" y="9697"/>
                </a:cubicBezTo>
                <a:cubicBezTo>
                  <a:pt x="8344" y="9642"/>
                  <a:pt x="8344" y="9642"/>
                  <a:pt x="8344" y="9642"/>
                </a:cubicBezTo>
                <a:close/>
                <a:moveTo>
                  <a:pt x="8302" y="9574"/>
                </a:moveTo>
                <a:cubicBezTo>
                  <a:pt x="8302" y="9574"/>
                  <a:pt x="8302" y="9574"/>
                  <a:pt x="8302" y="9574"/>
                </a:cubicBezTo>
                <a:cubicBezTo>
                  <a:pt x="8302" y="9574"/>
                  <a:pt x="8302" y="9574"/>
                  <a:pt x="8302" y="9574"/>
                </a:cubicBezTo>
                <a:cubicBezTo>
                  <a:pt x="8299" y="9613"/>
                  <a:pt x="8299" y="9613"/>
                  <a:pt x="8299" y="9613"/>
                </a:cubicBezTo>
                <a:cubicBezTo>
                  <a:pt x="8299" y="9616"/>
                  <a:pt x="8299" y="9616"/>
                  <a:pt x="8299" y="9616"/>
                </a:cubicBezTo>
                <a:cubicBezTo>
                  <a:pt x="8299" y="9616"/>
                  <a:pt x="8299" y="9616"/>
                  <a:pt x="8299" y="9616"/>
                </a:cubicBezTo>
                <a:cubicBezTo>
                  <a:pt x="8331" y="9671"/>
                  <a:pt x="8331" y="9671"/>
                  <a:pt x="8331" y="9671"/>
                </a:cubicBezTo>
                <a:cubicBezTo>
                  <a:pt x="8334" y="9671"/>
                  <a:pt x="8334" y="9671"/>
                  <a:pt x="8334" y="9671"/>
                </a:cubicBezTo>
                <a:cubicBezTo>
                  <a:pt x="8334" y="9671"/>
                  <a:pt x="8334" y="9671"/>
                  <a:pt x="8334" y="9671"/>
                </a:cubicBezTo>
                <a:cubicBezTo>
                  <a:pt x="8334" y="9632"/>
                  <a:pt x="8334" y="9632"/>
                  <a:pt x="8334" y="9632"/>
                </a:cubicBezTo>
                <a:cubicBezTo>
                  <a:pt x="8334" y="9629"/>
                  <a:pt x="8334" y="9629"/>
                  <a:pt x="8334" y="9629"/>
                </a:cubicBezTo>
                <a:cubicBezTo>
                  <a:pt x="8334" y="9629"/>
                  <a:pt x="8334" y="9629"/>
                  <a:pt x="8334" y="9629"/>
                </a:cubicBezTo>
                <a:cubicBezTo>
                  <a:pt x="8302" y="9574"/>
                  <a:pt x="8302" y="9574"/>
                  <a:pt x="8302" y="9574"/>
                </a:cubicBezTo>
                <a:close/>
                <a:moveTo>
                  <a:pt x="8260" y="9506"/>
                </a:moveTo>
                <a:cubicBezTo>
                  <a:pt x="8260" y="9506"/>
                  <a:pt x="8260" y="9506"/>
                  <a:pt x="8260" y="9506"/>
                </a:cubicBezTo>
                <a:cubicBezTo>
                  <a:pt x="8260" y="9506"/>
                  <a:pt x="8260" y="9506"/>
                  <a:pt x="8260" y="9506"/>
                </a:cubicBezTo>
                <a:cubicBezTo>
                  <a:pt x="8257" y="9545"/>
                  <a:pt x="8257" y="9545"/>
                  <a:pt x="8257" y="9545"/>
                </a:cubicBezTo>
                <a:cubicBezTo>
                  <a:pt x="8257" y="9548"/>
                  <a:pt x="8257" y="9548"/>
                  <a:pt x="8257" y="9548"/>
                </a:cubicBezTo>
                <a:cubicBezTo>
                  <a:pt x="8257" y="9548"/>
                  <a:pt x="8257" y="9548"/>
                  <a:pt x="8257" y="9548"/>
                </a:cubicBezTo>
                <a:cubicBezTo>
                  <a:pt x="8289" y="9603"/>
                  <a:pt x="8289" y="9603"/>
                  <a:pt x="8289" y="9603"/>
                </a:cubicBezTo>
                <a:cubicBezTo>
                  <a:pt x="8292" y="9603"/>
                  <a:pt x="8292" y="9603"/>
                  <a:pt x="8292" y="9603"/>
                </a:cubicBezTo>
                <a:cubicBezTo>
                  <a:pt x="8292" y="9603"/>
                  <a:pt x="8292" y="9603"/>
                  <a:pt x="8292" y="9603"/>
                </a:cubicBezTo>
                <a:cubicBezTo>
                  <a:pt x="8292" y="9564"/>
                  <a:pt x="8292" y="9564"/>
                  <a:pt x="8292" y="9564"/>
                </a:cubicBezTo>
                <a:cubicBezTo>
                  <a:pt x="8292" y="9561"/>
                  <a:pt x="8292" y="9561"/>
                  <a:pt x="8292" y="9561"/>
                </a:cubicBezTo>
                <a:cubicBezTo>
                  <a:pt x="8292" y="9561"/>
                  <a:pt x="8292" y="9561"/>
                  <a:pt x="8292" y="9561"/>
                </a:cubicBezTo>
                <a:cubicBezTo>
                  <a:pt x="8260" y="9506"/>
                  <a:pt x="8260" y="9506"/>
                  <a:pt x="8260" y="9506"/>
                </a:cubicBezTo>
                <a:close/>
                <a:moveTo>
                  <a:pt x="8218" y="9438"/>
                </a:moveTo>
                <a:cubicBezTo>
                  <a:pt x="8218" y="9438"/>
                  <a:pt x="8218" y="9438"/>
                  <a:pt x="8218" y="9438"/>
                </a:cubicBezTo>
                <a:cubicBezTo>
                  <a:pt x="8218" y="9438"/>
                  <a:pt x="8218" y="9438"/>
                  <a:pt x="8218" y="9438"/>
                </a:cubicBezTo>
                <a:cubicBezTo>
                  <a:pt x="8215" y="9480"/>
                  <a:pt x="8215" y="9480"/>
                  <a:pt x="8215" y="9480"/>
                </a:cubicBezTo>
                <a:cubicBezTo>
                  <a:pt x="8215" y="9480"/>
                  <a:pt x="8215" y="9480"/>
                  <a:pt x="8215" y="9480"/>
                </a:cubicBezTo>
                <a:cubicBezTo>
                  <a:pt x="8215" y="9483"/>
                  <a:pt x="8215" y="9483"/>
                  <a:pt x="8215" y="9483"/>
                </a:cubicBezTo>
                <a:cubicBezTo>
                  <a:pt x="8250" y="9535"/>
                  <a:pt x="8250" y="9535"/>
                  <a:pt x="8250" y="9535"/>
                </a:cubicBezTo>
                <a:cubicBezTo>
                  <a:pt x="8250" y="9538"/>
                  <a:pt x="8250" y="9538"/>
                  <a:pt x="8250" y="9538"/>
                </a:cubicBezTo>
                <a:cubicBezTo>
                  <a:pt x="8250" y="9535"/>
                  <a:pt x="8250" y="9535"/>
                  <a:pt x="8250" y="9535"/>
                </a:cubicBezTo>
                <a:cubicBezTo>
                  <a:pt x="8250" y="9496"/>
                  <a:pt x="8250" y="9496"/>
                  <a:pt x="8250" y="9496"/>
                </a:cubicBezTo>
                <a:cubicBezTo>
                  <a:pt x="8253" y="9493"/>
                  <a:pt x="8253" y="9493"/>
                  <a:pt x="8253" y="9493"/>
                </a:cubicBezTo>
                <a:cubicBezTo>
                  <a:pt x="8250" y="9493"/>
                  <a:pt x="8250" y="9493"/>
                  <a:pt x="8250" y="9493"/>
                </a:cubicBezTo>
                <a:cubicBezTo>
                  <a:pt x="8218" y="9438"/>
                  <a:pt x="8218" y="9438"/>
                  <a:pt x="8218" y="9438"/>
                </a:cubicBezTo>
                <a:close/>
                <a:moveTo>
                  <a:pt x="8176" y="9370"/>
                </a:moveTo>
                <a:cubicBezTo>
                  <a:pt x="8176" y="9370"/>
                  <a:pt x="8176" y="9370"/>
                  <a:pt x="8176" y="9370"/>
                </a:cubicBezTo>
                <a:cubicBezTo>
                  <a:pt x="8176" y="9370"/>
                  <a:pt x="8176" y="9370"/>
                  <a:pt x="8176" y="9370"/>
                </a:cubicBezTo>
                <a:cubicBezTo>
                  <a:pt x="8172" y="9412"/>
                  <a:pt x="8172" y="9412"/>
                  <a:pt x="8172" y="9412"/>
                </a:cubicBezTo>
                <a:cubicBezTo>
                  <a:pt x="8172" y="9412"/>
                  <a:pt x="8172" y="9412"/>
                  <a:pt x="8172" y="9412"/>
                </a:cubicBezTo>
                <a:cubicBezTo>
                  <a:pt x="8176" y="9415"/>
                  <a:pt x="8176" y="9415"/>
                  <a:pt x="8176" y="9415"/>
                </a:cubicBezTo>
                <a:cubicBezTo>
                  <a:pt x="8208" y="9467"/>
                  <a:pt x="8208" y="9467"/>
                  <a:pt x="8208" y="9467"/>
                </a:cubicBezTo>
                <a:cubicBezTo>
                  <a:pt x="8208" y="9470"/>
                  <a:pt x="8208" y="9470"/>
                  <a:pt x="8208" y="9470"/>
                </a:cubicBezTo>
                <a:cubicBezTo>
                  <a:pt x="8208" y="9467"/>
                  <a:pt x="8208" y="9467"/>
                  <a:pt x="8208" y="9467"/>
                </a:cubicBezTo>
                <a:cubicBezTo>
                  <a:pt x="8211" y="9428"/>
                  <a:pt x="8211" y="9428"/>
                  <a:pt x="8211" y="9428"/>
                </a:cubicBezTo>
                <a:cubicBezTo>
                  <a:pt x="8211" y="9425"/>
                  <a:pt x="8211" y="9425"/>
                  <a:pt x="8211" y="9425"/>
                </a:cubicBezTo>
                <a:cubicBezTo>
                  <a:pt x="8208" y="9425"/>
                  <a:pt x="8208" y="9425"/>
                  <a:pt x="8208" y="9425"/>
                </a:cubicBezTo>
                <a:cubicBezTo>
                  <a:pt x="8176" y="9370"/>
                  <a:pt x="8176" y="9370"/>
                  <a:pt x="8176" y="9370"/>
                </a:cubicBezTo>
                <a:close/>
                <a:moveTo>
                  <a:pt x="8134" y="9302"/>
                </a:moveTo>
                <a:cubicBezTo>
                  <a:pt x="8134" y="9302"/>
                  <a:pt x="8134" y="9302"/>
                  <a:pt x="8134" y="9302"/>
                </a:cubicBezTo>
                <a:cubicBezTo>
                  <a:pt x="8134" y="9302"/>
                  <a:pt x="8134" y="9302"/>
                  <a:pt x="8134" y="9302"/>
                </a:cubicBezTo>
                <a:cubicBezTo>
                  <a:pt x="8130" y="9344"/>
                  <a:pt x="8130" y="9344"/>
                  <a:pt x="8130" y="9344"/>
                </a:cubicBezTo>
                <a:cubicBezTo>
                  <a:pt x="8130" y="9347"/>
                  <a:pt x="8130" y="9347"/>
                  <a:pt x="8130" y="9347"/>
                </a:cubicBezTo>
                <a:cubicBezTo>
                  <a:pt x="8134" y="9347"/>
                  <a:pt x="8134" y="9347"/>
                  <a:pt x="8134" y="9347"/>
                </a:cubicBezTo>
                <a:cubicBezTo>
                  <a:pt x="8166" y="9399"/>
                  <a:pt x="8166" y="9399"/>
                  <a:pt x="8166" y="9399"/>
                </a:cubicBezTo>
                <a:cubicBezTo>
                  <a:pt x="8166" y="9402"/>
                  <a:pt x="8166" y="9402"/>
                  <a:pt x="8166" y="9402"/>
                </a:cubicBezTo>
                <a:cubicBezTo>
                  <a:pt x="8166" y="9402"/>
                  <a:pt x="8166" y="9402"/>
                  <a:pt x="8166" y="9402"/>
                </a:cubicBezTo>
                <a:cubicBezTo>
                  <a:pt x="8169" y="9360"/>
                  <a:pt x="8169" y="9360"/>
                  <a:pt x="8169" y="9360"/>
                </a:cubicBezTo>
                <a:cubicBezTo>
                  <a:pt x="8169" y="9357"/>
                  <a:pt x="8169" y="9357"/>
                  <a:pt x="8169" y="9357"/>
                </a:cubicBezTo>
                <a:cubicBezTo>
                  <a:pt x="8166" y="9357"/>
                  <a:pt x="8166" y="9357"/>
                  <a:pt x="8166" y="9357"/>
                </a:cubicBezTo>
                <a:cubicBezTo>
                  <a:pt x="8134" y="9302"/>
                  <a:pt x="8134" y="9302"/>
                  <a:pt x="8134" y="9302"/>
                </a:cubicBezTo>
                <a:close/>
                <a:moveTo>
                  <a:pt x="8092" y="9234"/>
                </a:moveTo>
                <a:cubicBezTo>
                  <a:pt x="8092" y="9234"/>
                  <a:pt x="8092" y="9234"/>
                  <a:pt x="8092" y="9234"/>
                </a:cubicBezTo>
                <a:cubicBezTo>
                  <a:pt x="8092" y="9234"/>
                  <a:pt x="8092" y="9234"/>
                  <a:pt x="8092" y="9234"/>
                </a:cubicBezTo>
                <a:cubicBezTo>
                  <a:pt x="8088" y="9276"/>
                  <a:pt x="8088" y="9276"/>
                  <a:pt x="8088" y="9276"/>
                </a:cubicBezTo>
                <a:cubicBezTo>
                  <a:pt x="8088" y="9279"/>
                  <a:pt x="8088" y="9279"/>
                  <a:pt x="8088" y="9279"/>
                </a:cubicBezTo>
                <a:cubicBezTo>
                  <a:pt x="8092" y="9279"/>
                  <a:pt x="8092" y="9279"/>
                  <a:pt x="8092" y="9279"/>
                </a:cubicBezTo>
                <a:cubicBezTo>
                  <a:pt x="8124" y="9334"/>
                  <a:pt x="8124" y="9334"/>
                  <a:pt x="8124" y="9334"/>
                </a:cubicBezTo>
                <a:cubicBezTo>
                  <a:pt x="8124" y="9334"/>
                  <a:pt x="8124" y="9334"/>
                  <a:pt x="8124" y="9334"/>
                </a:cubicBezTo>
                <a:cubicBezTo>
                  <a:pt x="8124" y="9334"/>
                  <a:pt x="8124" y="9334"/>
                  <a:pt x="8124" y="9334"/>
                </a:cubicBezTo>
                <a:cubicBezTo>
                  <a:pt x="8127" y="9292"/>
                  <a:pt x="8127" y="9292"/>
                  <a:pt x="8127" y="9292"/>
                </a:cubicBezTo>
                <a:cubicBezTo>
                  <a:pt x="8127" y="9289"/>
                  <a:pt x="8127" y="9289"/>
                  <a:pt x="8127" y="9289"/>
                </a:cubicBezTo>
                <a:cubicBezTo>
                  <a:pt x="8124" y="9289"/>
                  <a:pt x="8124" y="9289"/>
                  <a:pt x="8124" y="9289"/>
                </a:cubicBezTo>
                <a:cubicBezTo>
                  <a:pt x="8092" y="9234"/>
                  <a:pt x="8092" y="9234"/>
                  <a:pt x="8092" y="9234"/>
                </a:cubicBezTo>
                <a:close/>
                <a:moveTo>
                  <a:pt x="8049" y="9166"/>
                </a:moveTo>
                <a:cubicBezTo>
                  <a:pt x="8049" y="9166"/>
                  <a:pt x="8049" y="9166"/>
                  <a:pt x="8049" y="9166"/>
                </a:cubicBezTo>
                <a:cubicBezTo>
                  <a:pt x="8049" y="9166"/>
                  <a:pt x="8049" y="9166"/>
                  <a:pt x="8049" y="9166"/>
                </a:cubicBezTo>
                <a:cubicBezTo>
                  <a:pt x="8049" y="9208"/>
                  <a:pt x="8049" y="9208"/>
                  <a:pt x="8049" y="9208"/>
                </a:cubicBezTo>
                <a:cubicBezTo>
                  <a:pt x="8049" y="9211"/>
                  <a:pt x="8049" y="9211"/>
                  <a:pt x="8049" y="9211"/>
                </a:cubicBezTo>
                <a:cubicBezTo>
                  <a:pt x="8049" y="9211"/>
                  <a:pt x="8049" y="9211"/>
                  <a:pt x="8049" y="9211"/>
                </a:cubicBezTo>
                <a:cubicBezTo>
                  <a:pt x="8082" y="9266"/>
                  <a:pt x="8082" y="9266"/>
                  <a:pt x="8082" y="9266"/>
                </a:cubicBezTo>
                <a:cubicBezTo>
                  <a:pt x="8082" y="9266"/>
                  <a:pt x="8082" y="9266"/>
                  <a:pt x="8082" y="9266"/>
                </a:cubicBezTo>
                <a:cubicBezTo>
                  <a:pt x="8082" y="9266"/>
                  <a:pt x="8082" y="9266"/>
                  <a:pt x="8082" y="9266"/>
                </a:cubicBezTo>
                <a:cubicBezTo>
                  <a:pt x="8085" y="9224"/>
                  <a:pt x="8085" y="9224"/>
                  <a:pt x="8085" y="9224"/>
                </a:cubicBezTo>
                <a:cubicBezTo>
                  <a:pt x="8085" y="9221"/>
                  <a:pt x="8085" y="9221"/>
                  <a:pt x="8085" y="9221"/>
                </a:cubicBezTo>
                <a:cubicBezTo>
                  <a:pt x="8082" y="9221"/>
                  <a:pt x="8082" y="9221"/>
                  <a:pt x="8082" y="9221"/>
                </a:cubicBezTo>
                <a:cubicBezTo>
                  <a:pt x="8049" y="9166"/>
                  <a:pt x="8049" y="9166"/>
                  <a:pt x="8049" y="9166"/>
                </a:cubicBezTo>
                <a:close/>
                <a:moveTo>
                  <a:pt x="8007" y="9098"/>
                </a:moveTo>
                <a:cubicBezTo>
                  <a:pt x="8007" y="9098"/>
                  <a:pt x="8007" y="9098"/>
                  <a:pt x="8007" y="9098"/>
                </a:cubicBezTo>
                <a:cubicBezTo>
                  <a:pt x="8007" y="9098"/>
                  <a:pt x="8007" y="9098"/>
                  <a:pt x="8007" y="9098"/>
                </a:cubicBezTo>
                <a:cubicBezTo>
                  <a:pt x="8007" y="9140"/>
                  <a:pt x="8007" y="9140"/>
                  <a:pt x="8007" y="9140"/>
                </a:cubicBezTo>
                <a:cubicBezTo>
                  <a:pt x="8007" y="9143"/>
                  <a:pt x="8007" y="9143"/>
                  <a:pt x="8007" y="9143"/>
                </a:cubicBezTo>
                <a:cubicBezTo>
                  <a:pt x="8007" y="9147"/>
                  <a:pt x="8007" y="9147"/>
                  <a:pt x="8007" y="9147"/>
                </a:cubicBezTo>
                <a:cubicBezTo>
                  <a:pt x="8040" y="9198"/>
                  <a:pt x="8040" y="9198"/>
                  <a:pt x="8040" y="9198"/>
                </a:cubicBezTo>
                <a:cubicBezTo>
                  <a:pt x="8043" y="9202"/>
                  <a:pt x="8043" y="9202"/>
                  <a:pt x="8043" y="9202"/>
                </a:cubicBezTo>
                <a:cubicBezTo>
                  <a:pt x="8043" y="9198"/>
                  <a:pt x="8043" y="9198"/>
                  <a:pt x="8043" y="9198"/>
                </a:cubicBezTo>
                <a:cubicBezTo>
                  <a:pt x="8043" y="9156"/>
                  <a:pt x="8043" y="9156"/>
                  <a:pt x="8043" y="9156"/>
                </a:cubicBezTo>
                <a:cubicBezTo>
                  <a:pt x="8043" y="9153"/>
                  <a:pt x="8043" y="9153"/>
                  <a:pt x="8043" y="9153"/>
                </a:cubicBezTo>
                <a:cubicBezTo>
                  <a:pt x="8040" y="9153"/>
                  <a:pt x="8040" y="9153"/>
                  <a:pt x="8040" y="9153"/>
                </a:cubicBezTo>
                <a:cubicBezTo>
                  <a:pt x="8007" y="9098"/>
                  <a:pt x="8007" y="9098"/>
                  <a:pt x="8007" y="9098"/>
                </a:cubicBezTo>
                <a:close/>
                <a:moveTo>
                  <a:pt x="7965" y="9030"/>
                </a:moveTo>
                <a:cubicBezTo>
                  <a:pt x="7965" y="9030"/>
                  <a:pt x="7965" y="9030"/>
                  <a:pt x="7965" y="9030"/>
                </a:cubicBezTo>
                <a:cubicBezTo>
                  <a:pt x="7965" y="9030"/>
                  <a:pt x="7965" y="9030"/>
                  <a:pt x="7965" y="9030"/>
                </a:cubicBezTo>
                <a:cubicBezTo>
                  <a:pt x="7965" y="9075"/>
                  <a:pt x="7965" y="9075"/>
                  <a:pt x="7965" y="9075"/>
                </a:cubicBezTo>
                <a:cubicBezTo>
                  <a:pt x="7965" y="9075"/>
                  <a:pt x="7965" y="9075"/>
                  <a:pt x="7965" y="9075"/>
                </a:cubicBezTo>
                <a:cubicBezTo>
                  <a:pt x="7965" y="9079"/>
                  <a:pt x="7965" y="9079"/>
                  <a:pt x="7965" y="9079"/>
                </a:cubicBezTo>
                <a:cubicBezTo>
                  <a:pt x="7998" y="9130"/>
                  <a:pt x="7998" y="9130"/>
                  <a:pt x="7998" y="9130"/>
                </a:cubicBezTo>
                <a:cubicBezTo>
                  <a:pt x="8001" y="9134"/>
                  <a:pt x="8001" y="9134"/>
                  <a:pt x="8001" y="9134"/>
                </a:cubicBezTo>
                <a:cubicBezTo>
                  <a:pt x="8001" y="9130"/>
                  <a:pt x="8001" y="9130"/>
                  <a:pt x="8001" y="9130"/>
                </a:cubicBezTo>
                <a:cubicBezTo>
                  <a:pt x="8001" y="9088"/>
                  <a:pt x="8001" y="9088"/>
                  <a:pt x="8001" y="9088"/>
                </a:cubicBezTo>
                <a:cubicBezTo>
                  <a:pt x="8001" y="9085"/>
                  <a:pt x="8001" y="9085"/>
                  <a:pt x="8001" y="9085"/>
                </a:cubicBezTo>
                <a:cubicBezTo>
                  <a:pt x="7998" y="9085"/>
                  <a:pt x="7998" y="9085"/>
                  <a:pt x="7998" y="9085"/>
                </a:cubicBezTo>
                <a:cubicBezTo>
                  <a:pt x="7965" y="9030"/>
                  <a:pt x="7965" y="9030"/>
                  <a:pt x="7965" y="9030"/>
                </a:cubicBezTo>
                <a:close/>
                <a:moveTo>
                  <a:pt x="7923" y="8962"/>
                </a:moveTo>
                <a:cubicBezTo>
                  <a:pt x="7923" y="8962"/>
                  <a:pt x="7923" y="8962"/>
                  <a:pt x="7923" y="8962"/>
                </a:cubicBezTo>
                <a:cubicBezTo>
                  <a:pt x="7923" y="8962"/>
                  <a:pt x="7923" y="8962"/>
                  <a:pt x="7923" y="8962"/>
                </a:cubicBezTo>
                <a:cubicBezTo>
                  <a:pt x="7923" y="9007"/>
                  <a:pt x="7923" y="9007"/>
                  <a:pt x="7923" y="9007"/>
                </a:cubicBezTo>
                <a:cubicBezTo>
                  <a:pt x="7923" y="9007"/>
                  <a:pt x="7923" y="9007"/>
                  <a:pt x="7923" y="9007"/>
                </a:cubicBezTo>
                <a:cubicBezTo>
                  <a:pt x="7923" y="9011"/>
                  <a:pt x="7923" y="9011"/>
                  <a:pt x="7923" y="9011"/>
                </a:cubicBezTo>
                <a:cubicBezTo>
                  <a:pt x="7956" y="9063"/>
                  <a:pt x="7956" y="9063"/>
                  <a:pt x="7956" y="9063"/>
                </a:cubicBezTo>
                <a:cubicBezTo>
                  <a:pt x="7959" y="9066"/>
                  <a:pt x="7959" y="9066"/>
                  <a:pt x="7959" y="9066"/>
                </a:cubicBezTo>
                <a:cubicBezTo>
                  <a:pt x="7959" y="9063"/>
                  <a:pt x="7959" y="9063"/>
                  <a:pt x="7959" y="9063"/>
                </a:cubicBezTo>
                <a:cubicBezTo>
                  <a:pt x="7959" y="9020"/>
                  <a:pt x="7959" y="9020"/>
                  <a:pt x="7959" y="9020"/>
                </a:cubicBezTo>
                <a:cubicBezTo>
                  <a:pt x="7959" y="9017"/>
                  <a:pt x="7959" y="9017"/>
                  <a:pt x="7959" y="9017"/>
                </a:cubicBezTo>
                <a:cubicBezTo>
                  <a:pt x="7956" y="9017"/>
                  <a:pt x="7956" y="9017"/>
                  <a:pt x="7956" y="9017"/>
                </a:cubicBezTo>
                <a:cubicBezTo>
                  <a:pt x="7923" y="8962"/>
                  <a:pt x="7923" y="8962"/>
                  <a:pt x="7923" y="8962"/>
                </a:cubicBezTo>
                <a:close/>
                <a:moveTo>
                  <a:pt x="7881" y="8894"/>
                </a:moveTo>
                <a:cubicBezTo>
                  <a:pt x="7881" y="8894"/>
                  <a:pt x="7881" y="8894"/>
                  <a:pt x="7881" y="8894"/>
                </a:cubicBezTo>
                <a:cubicBezTo>
                  <a:pt x="7881" y="8894"/>
                  <a:pt x="7881" y="8894"/>
                  <a:pt x="7881" y="8894"/>
                </a:cubicBezTo>
                <a:cubicBezTo>
                  <a:pt x="7881" y="8939"/>
                  <a:pt x="7881" y="8939"/>
                  <a:pt x="7881" y="8939"/>
                </a:cubicBezTo>
                <a:cubicBezTo>
                  <a:pt x="7881" y="8939"/>
                  <a:pt x="7881" y="8939"/>
                  <a:pt x="7881" y="8939"/>
                </a:cubicBezTo>
                <a:cubicBezTo>
                  <a:pt x="7881" y="8943"/>
                  <a:pt x="7881" y="8943"/>
                  <a:pt x="7881" y="8943"/>
                </a:cubicBezTo>
                <a:cubicBezTo>
                  <a:pt x="7917" y="8995"/>
                  <a:pt x="7917" y="8995"/>
                  <a:pt x="7917" y="8995"/>
                </a:cubicBezTo>
                <a:cubicBezTo>
                  <a:pt x="7917" y="8998"/>
                  <a:pt x="7917" y="8998"/>
                  <a:pt x="7917" y="8998"/>
                </a:cubicBezTo>
                <a:cubicBezTo>
                  <a:pt x="7917" y="8995"/>
                  <a:pt x="7917" y="8995"/>
                  <a:pt x="7917" y="8995"/>
                </a:cubicBezTo>
                <a:cubicBezTo>
                  <a:pt x="7917" y="8952"/>
                  <a:pt x="7917" y="8952"/>
                  <a:pt x="7917" y="8952"/>
                </a:cubicBezTo>
                <a:cubicBezTo>
                  <a:pt x="7917" y="8949"/>
                  <a:pt x="7917" y="8949"/>
                  <a:pt x="7917" y="8949"/>
                </a:cubicBezTo>
                <a:cubicBezTo>
                  <a:pt x="7914" y="8949"/>
                  <a:pt x="7914" y="8949"/>
                  <a:pt x="7914" y="8949"/>
                </a:cubicBezTo>
                <a:cubicBezTo>
                  <a:pt x="7881" y="8894"/>
                  <a:pt x="7881" y="8894"/>
                  <a:pt x="7881" y="8894"/>
                </a:cubicBezTo>
                <a:close/>
                <a:moveTo>
                  <a:pt x="7839" y="8826"/>
                </a:moveTo>
                <a:cubicBezTo>
                  <a:pt x="7839" y="8826"/>
                  <a:pt x="7839" y="8826"/>
                  <a:pt x="7839" y="8826"/>
                </a:cubicBezTo>
                <a:cubicBezTo>
                  <a:pt x="7839" y="8826"/>
                  <a:pt x="7839" y="8826"/>
                  <a:pt x="7839" y="8826"/>
                </a:cubicBezTo>
                <a:cubicBezTo>
                  <a:pt x="7839" y="8872"/>
                  <a:pt x="7839" y="8872"/>
                  <a:pt x="7839" y="8872"/>
                </a:cubicBezTo>
                <a:cubicBezTo>
                  <a:pt x="7839" y="8875"/>
                  <a:pt x="7839" y="8875"/>
                  <a:pt x="7839" y="8875"/>
                </a:cubicBezTo>
                <a:cubicBezTo>
                  <a:pt x="7842" y="8875"/>
                  <a:pt x="7842" y="8875"/>
                  <a:pt x="7842" y="8875"/>
                </a:cubicBezTo>
                <a:cubicBezTo>
                  <a:pt x="7875" y="8930"/>
                  <a:pt x="7875" y="8930"/>
                  <a:pt x="7875" y="8930"/>
                </a:cubicBezTo>
                <a:cubicBezTo>
                  <a:pt x="7875" y="8930"/>
                  <a:pt x="7875" y="8930"/>
                  <a:pt x="7875" y="8930"/>
                </a:cubicBezTo>
                <a:cubicBezTo>
                  <a:pt x="7875" y="8930"/>
                  <a:pt x="7875" y="8930"/>
                  <a:pt x="7875" y="8930"/>
                </a:cubicBezTo>
                <a:cubicBezTo>
                  <a:pt x="7875" y="8884"/>
                  <a:pt x="7875" y="8884"/>
                  <a:pt x="7875" y="8884"/>
                </a:cubicBezTo>
                <a:cubicBezTo>
                  <a:pt x="7875" y="8881"/>
                  <a:pt x="7875" y="8881"/>
                  <a:pt x="7875" y="8881"/>
                </a:cubicBezTo>
                <a:cubicBezTo>
                  <a:pt x="7871" y="8881"/>
                  <a:pt x="7871" y="8881"/>
                  <a:pt x="7871" y="8881"/>
                </a:cubicBezTo>
                <a:cubicBezTo>
                  <a:pt x="7839" y="8826"/>
                  <a:pt x="7839" y="8826"/>
                  <a:pt x="7839" y="8826"/>
                </a:cubicBezTo>
                <a:close/>
                <a:moveTo>
                  <a:pt x="7797" y="8758"/>
                </a:moveTo>
                <a:cubicBezTo>
                  <a:pt x="7797" y="8755"/>
                  <a:pt x="7797" y="8755"/>
                  <a:pt x="7797" y="8755"/>
                </a:cubicBezTo>
                <a:cubicBezTo>
                  <a:pt x="7797" y="8758"/>
                  <a:pt x="7797" y="8758"/>
                  <a:pt x="7797" y="8758"/>
                </a:cubicBezTo>
                <a:cubicBezTo>
                  <a:pt x="7797" y="8804"/>
                  <a:pt x="7797" y="8804"/>
                  <a:pt x="7797" y="8804"/>
                </a:cubicBezTo>
                <a:cubicBezTo>
                  <a:pt x="7797" y="8807"/>
                  <a:pt x="7797" y="8807"/>
                  <a:pt x="7797" y="8807"/>
                </a:cubicBezTo>
                <a:cubicBezTo>
                  <a:pt x="7800" y="8807"/>
                  <a:pt x="7800" y="8807"/>
                  <a:pt x="7800" y="8807"/>
                </a:cubicBezTo>
                <a:cubicBezTo>
                  <a:pt x="7833" y="8862"/>
                  <a:pt x="7833" y="8862"/>
                  <a:pt x="7833" y="8862"/>
                </a:cubicBezTo>
                <a:cubicBezTo>
                  <a:pt x="7833" y="8862"/>
                  <a:pt x="7833" y="8862"/>
                  <a:pt x="7833" y="8862"/>
                </a:cubicBezTo>
                <a:cubicBezTo>
                  <a:pt x="7833" y="8862"/>
                  <a:pt x="7833" y="8862"/>
                  <a:pt x="7833" y="8862"/>
                </a:cubicBezTo>
                <a:cubicBezTo>
                  <a:pt x="7833" y="8817"/>
                  <a:pt x="7833" y="8817"/>
                  <a:pt x="7833" y="8817"/>
                </a:cubicBezTo>
                <a:cubicBezTo>
                  <a:pt x="7833" y="8813"/>
                  <a:pt x="7833" y="8813"/>
                  <a:pt x="7833" y="8813"/>
                </a:cubicBezTo>
                <a:cubicBezTo>
                  <a:pt x="7829" y="8813"/>
                  <a:pt x="7829" y="8813"/>
                  <a:pt x="7829" y="8813"/>
                </a:cubicBezTo>
                <a:cubicBezTo>
                  <a:pt x="7797" y="8758"/>
                  <a:pt x="7797" y="8758"/>
                  <a:pt x="7797" y="8758"/>
                </a:cubicBezTo>
                <a:close/>
                <a:moveTo>
                  <a:pt x="7755" y="8690"/>
                </a:moveTo>
                <a:cubicBezTo>
                  <a:pt x="7755" y="8687"/>
                  <a:pt x="7755" y="8687"/>
                  <a:pt x="7755" y="8687"/>
                </a:cubicBezTo>
                <a:cubicBezTo>
                  <a:pt x="7755" y="8690"/>
                  <a:pt x="7755" y="8690"/>
                  <a:pt x="7755" y="8690"/>
                </a:cubicBezTo>
                <a:cubicBezTo>
                  <a:pt x="7755" y="8736"/>
                  <a:pt x="7755" y="8736"/>
                  <a:pt x="7755" y="8736"/>
                </a:cubicBezTo>
                <a:cubicBezTo>
                  <a:pt x="7755" y="8739"/>
                  <a:pt x="7755" y="8739"/>
                  <a:pt x="7755" y="8739"/>
                </a:cubicBezTo>
                <a:cubicBezTo>
                  <a:pt x="7758" y="8739"/>
                  <a:pt x="7758" y="8739"/>
                  <a:pt x="7758" y="8739"/>
                </a:cubicBezTo>
                <a:cubicBezTo>
                  <a:pt x="7791" y="8794"/>
                  <a:pt x="7791" y="8794"/>
                  <a:pt x="7791" y="8794"/>
                </a:cubicBezTo>
                <a:cubicBezTo>
                  <a:pt x="7791" y="8794"/>
                  <a:pt x="7791" y="8794"/>
                  <a:pt x="7791" y="8794"/>
                </a:cubicBezTo>
                <a:cubicBezTo>
                  <a:pt x="7791" y="8794"/>
                  <a:pt x="7791" y="8794"/>
                  <a:pt x="7791" y="8794"/>
                </a:cubicBezTo>
                <a:cubicBezTo>
                  <a:pt x="7791" y="8749"/>
                  <a:pt x="7791" y="8749"/>
                  <a:pt x="7791" y="8749"/>
                </a:cubicBezTo>
                <a:cubicBezTo>
                  <a:pt x="7791" y="8745"/>
                  <a:pt x="7791" y="8745"/>
                  <a:pt x="7791" y="8745"/>
                </a:cubicBezTo>
                <a:cubicBezTo>
                  <a:pt x="7787" y="8745"/>
                  <a:pt x="7787" y="8745"/>
                  <a:pt x="7787" y="8745"/>
                </a:cubicBezTo>
                <a:cubicBezTo>
                  <a:pt x="7755" y="8690"/>
                  <a:pt x="7755" y="8690"/>
                  <a:pt x="7755" y="8690"/>
                </a:cubicBezTo>
                <a:close/>
                <a:moveTo>
                  <a:pt x="7713" y="8622"/>
                </a:moveTo>
                <a:cubicBezTo>
                  <a:pt x="7713" y="8619"/>
                  <a:pt x="7713" y="8619"/>
                  <a:pt x="7713" y="8619"/>
                </a:cubicBezTo>
                <a:cubicBezTo>
                  <a:pt x="7713" y="8622"/>
                  <a:pt x="7713" y="8622"/>
                  <a:pt x="7713" y="8622"/>
                </a:cubicBezTo>
                <a:cubicBezTo>
                  <a:pt x="7713" y="8668"/>
                  <a:pt x="7713" y="8668"/>
                  <a:pt x="7713" y="8668"/>
                </a:cubicBezTo>
                <a:cubicBezTo>
                  <a:pt x="7713" y="8671"/>
                  <a:pt x="7713" y="8671"/>
                  <a:pt x="7713" y="8671"/>
                </a:cubicBezTo>
                <a:cubicBezTo>
                  <a:pt x="7716" y="8671"/>
                  <a:pt x="7716" y="8671"/>
                  <a:pt x="7716" y="8671"/>
                </a:cubicBezTo>
                <a:cubicBezTo>
                  <a:pt x="7748" y="8726"/>
                  <a:pt x="7748" y="8726"/>
                  <a:pt x="7748" y="8726"/>
                </a:cubicBezTo>
                <a:cubicBezTo>
                  <a:pt x="7748" y="8726"/>
                  <a:pt x="7748" y="8726"/>
                  <a:pt x="7748" y="8726"/>
                </a:cubicBezTo>
                <a:cubicBezTo>
                  <a:pt x="7748" y="8726"/>
                  <a:pt x="7748" y="8726"/>
                  <a:pt x="7748" y="8726"/>
                </a:cubicBezTo>
                <a:cubicBezTo>
                  <a:pt x="7748" y="8681"/>
                  <a:pt x="7748" y="8681"/>
                  <a:pt x="7748" y="8681"/>
                </a:cubicBezTo>
                <a:cubicBezTo>
                  <a:pt x="7748" y="8677"/>
                  <a:pt x="7748" y="8677"/>
                  <a:pt x="7748" y="8677"/>
                </a:cubicBezTo>
                <a:cubicBezTo>
                  <a:pt x="7745" y="8674"/>
                  <a:pt x="7745" y="8674"/>
                  <a:pt x="7745" y="8674"/>
                </a:cubicBezTo>
                <a:cubicBezTo>
                  <a:pt x="7713" y="8622"/>
                  <a:pt x="7713" y="8622"/>
                  <a:pt x="7713" y="8622"/>
                </a:cubicBezTo>
                <a:close/>
                <a:moveTo>
                  <a:pt x="7671" y="8554"/>
                </a:moveTo>
                <a:cubicBezTo>
                  <a:pt x="7671" y="8551"/>
                  <a:pt x="7671" y="8551"/>
                  <a:pt x="7671" y="8551"/>
                </a:cubicBezTo>
                <a:cubicBezTo>
                  <a:pt x="7671" y="8554"/>
                  <a:pt x="7671" y="8554"/>
                  <a:pt x="7671" y="8554"/>
                </a:cubicBezTo>
                <a:cubicBezTo>
                  <a:pt x="7674" y="8600"/>
                  <a:pt x="7674" y="8600"/>
                  <a:pt x="7674" y="8600"/>
                </a:cubicBezTo>
                <a:cubicBezTo>
                  <a:pt x="7674" y="8603"/>
                  <a:pt x="7674" y="8603"/>
                  <a:pt x="7674" y="8603"/>
                </a:cubicBezTo>
                <a:cubicBezTo>
                  <a:pt x="7674" y="8603"/>
                  <a:pt x="7674" y="8603"/>
                  <a:pt x="7674" y="8603"/>
                </a:cubicBezTo>
                <a:cubicBezTo>
                  <a:pt x="7706" y="8658"/>
                  <a:pt x="7706" y="8658"/>
                  <a:pt x="7706" y="8658"/>
                </a:cubicBezTo>
                <a:cubicBezTo>
                  <a:pt x="7706" y="8658"/>
                  <a:pt x="7706" y="8658"/>
                  <a:pt x="7706" y="8658"/>
                </a:cubicBezTo>
                <a:cubicBezTo>
                  <a:pt x="7706" y="8658"/>
                  <a:pt x="7706" y="8658"/>
                  <a:pt x="7706" y="8658"/>
                </a:cubicBezTo>
                <a:cubicBezTo>
                  <a:pt x="7706" y="8613"/>
                  <a:pt x="7706" y="8613"/>
                  <a:pt x="7706" y="8613"/>
                </a:cubicBezTo>
                <a:cubicBezTo>
                  <a:pt x="7706" y="8609"/>
                  <a:pt x="7706" y="8609"/>
                  <a:pt x="7706" y="8609"/>
                </a:cubicBezTo>
                <a:cubicBezTo>
                  <a:pt x="7703" y="8606"/>
                  <a:pt x="7703" y="8606"/>
                  <a:pt x="7703" y="8606"/>
                </a:cubicBezTo>
                <a:cubicBezTo>
                  <a:pt x="7671" y="8554"/>
                  <a:pt x="7671" y="8554"/>
                  <a:pt x="7671" y="8554"/>
                </a:cubicBezTo>
                <a:close/>
                <a:moveTo>
                  <a:pt x="7612" y="8457"/>
                </a:moveTo>
                <a:cubicBezTo>
                  <a:pt x="7609" y="8457"/>
                  <a:pt x="7609" y="8457"/>
                  <a:pt x="7609" y="8457"/>
                </a:cubicBezTo>
                <a:cubicBezTo>
                  <a:pt x="7612" y="8457"/>
                  <a:pt x="7612" y="8457"/>
                  <a:pt x="7612" y="8457"/>
                </a:cubicBezTo>
                <a:cubicBezTo>
                  <a:pt x="7612" y="8506"/>
                  <a:pt x="7612" y="8506"/>
                  <a:pt x="7612" y="8506"/>
                </a:cubicBezTo>
                <a:cubicBezTo>
                  <a:pt x="7612" y="8509"/>
                  <a:pt x="7612" y="8509"/>
                  <a:pt x="7612" y="8509"/>
                </a:cubicBezTo>
                <a:cubicBezTo>
                  <a:pt x="7616" y="8509"/>
                  <a:pt x="7616" y="8509"/>
                  <a:pt x="7616" y="8509"/>
                </a:cubicBezTo>
                <a:cubicBezTo>
                  <a:pt x="7664" y="8590"/>
                  <a:pt x="7664" y="8590"/>
                  <a:pt x="7664" y="8590"/>
                </a:cubicBezTo>
                <a:cubicBezTo>
                  <a:pt x="7664" y="8590"/>
                  <a:pt x="7664" y="8590"/>
                  <a:pt x="7664" y="8590"/>
                </a:cubicBezTo>
                <a:cubicBezTo>
                  <a:pt x="7664" y="8590"/>
                  <a:pt x="7664" y="8590"/>
                  <a:pt x="7664" y="8590"/>
                </a:cubicBezTo>
                <a:cubicBezTo>
                  <a:pt x="7664" y="8541"/>
                  <a:pt x="7664" y="8541"/>
                  <a:pt x="7664" y="8541"/>
                </a:cubicBezTo>
                <a:cubicBezTo>
                  <a:pt x="7664" y="8541"/>
                  <a:pt x="7664" y="8541"/>
                  <a:pt x="7664" y="8541"/>
                </a:cubicBezTo>
                <a:cubicBezTo>
                  <a:pt x="7661" y="8538"/>
                  <a:pt x="7661" y="8538"/>
                  <a:pt x="7661" y="8538"/>
                </a:cubicBezTo>
                <a:cubicBezTo>
                  <a:pt x="7612" y="8457"/>
                  <a:pt x="7612" y="8457"/>
                  <a:pt x="7612" y="8457"/>
                </a:cubicBezTo>
                <a:close/>
                <a:moveTo>
                  <a:pt x="8341" y="9694"/>
                </a:moveTo>
                <a:cubicBezTo>
                  <a:pt x="8338" y="9690"/>
                  <a:pt x="8338" y="9690"/>
                  <a:pt x="8338" y="9690"/>
                </a:cubicBezTo>
                <a:cubicBezTo>
                  <a:pt x="8338" y="9694"/>
                  <a:pt x="8338" y="9694"/>
                  <a:pt x="8338" y="9694"/>
                </a:cubicBezTo>
                <a:cubicBezTo>
                  <a:pt x="8338" y="9732"/>
                  <a:pt x="8338" y="9732"/>
                  <a:pt x="8338" y="9732"/>
                </a:cubicBezTo>
                <a:cubicBezTo>
                  <a:pt x="8338" y="9732"/>
                  <a:pt x="8338" y="9732"/>
                  <a:pt x="8338" y="9732"/>
                </a:cubicBezTo>
                <a:cubicBezTo>
                  <a:pt x="8338" y="9736"/>
                  <a:pt x="8338" y="9736"/>
                  <a:pt x="8338" y="9736"/>
                </a:cubicBezTo>
                <a:cubicBezTo>
                  <a:pt x="8370" y="9787"/>
                  <a:pt x="8370" y="9787"/>
                  <a:pt x="8370" y="9787"/>
                </a:cubicBezTo>
                <a:cubicBezTo>
                  <a:pt x="8370" y="9787"/>
                  <a:pt x="8370" y="9787"/>
                  <a:pt x="8370" y="9787"/>
                </a:cubicBezTo>
                <a:cubicBezTo>
                  <a:pt x="8370" y="9787"/>
                  <a:pt x="8370" y="9787"/>
                  <a:pt x="8370" y="9787"/>
                </a:cubicBezTo>
                <a:cubicBezTo>
                  <a:pt x="8373" y="9749"/>
                  <a:pt x="8373" y="9749"/>
                  <a:pt x="8373" y="9749"/>
                </a:cubicBezTo>
                <a:cubicBezTo>
                  <a:pt x="8373" y="9749"/>
                  <a:pt x="8373" y="9749"/>
                  <a:pt x="8373" y="9749"/>
                </a:cubicBezTo>
                <a:cubicBezTo>
                  <a:pt x="8373" y="9745"/>
                  <a:pt x="8373" y="9745"/>
                  <a:pt x="8373" y="9745"/>
                </a:cubicBezTo>
                <a:cubicBezTo>
                  <a:pt x="8341" y="9694"/>
                  <a:pt x="8341" y="9694"/>
                  <a:pt x="8341" y="9694"/>
                </a:cubicBezTo>
                <a:close/>
                <a:moveTo>
                  <a:pt x="8299" y="9626"/>
                </a:moveTo>
                <a:cubicBezTo>
                  <a:pt x="8299" y="9626"/>
                  <a:pt x="8299" y="9626"/>
                  <a:pt x="8299" y="9626"/>
                </a:cubicBezTo>
                <a:cubicBezTo>
                  <a:pt x="8299" y="9626"/>
                  <a:pt x="8299" y="9626"/>
                  <a:pt x="8299" y="9626"/>
                </a:cubicBezTo>
                <a:cubicBezTo>
                  <a:pt x="8295" y="9665"/>
                  <a:pt x="8295" y="9665"/>
                  <a:pt x="8295" y="9665"/>
                </a:cubicBezTo>
                <a:cubicBezTo>
                  <a:pt x="8295" y="9668"/>
                  <a:pt x="8295" y="9668"/>
                  <a:pt x="8295" y="9668"/>
                </a:cubicBezTo>
                <a:cubicBezTo>
                  <a:pt x="8295" y="9668"/>
                  <a:pt x="8295" y="9668"/>
                  <a:pt x="8295" y="9668"/>
                </a:cubicBezTo>
                <a:cubicBezTo>
                  <a:pt x="8328" y="9720"/>
                  <a:pt x="8328" y="9720"/>
                  <a:pt x="8328" y="9720"/>
                </a:cubicBezTo>
                <a:cubicBezTo>
                  <a:pt x="8331" y="9723"/>
                  <a:pt x="8331" y="9723"/>
                  <a:pt x="8331" y="9723"/>
                </a:cubicBezTo>
                <a:cubicBezTo>
                  <a:pt x="8331" y="9720"/>
                  <a:pt x="8331" y="9720"/>
                  <a:pt x="8331" y="9720"/>
                </a:cubicBezTo>
                <a:cubicBezTo>
                  <a:pt x="8331" y="9684"/>
                  <a:pt x="8331" y="9684"/>
                  <a:pt x="8331" y="9684"/>
                </a:cubicBezTo>
                <a:cubicBezTo>
                  <a:pt x="8331" y="9681"/>
                  <a:pt x="8331" y="9681"/>
                  <a:pt x="8331" y="9681"/>
                </a:cubicBezTo>
                <a:cubicBezTo>
                  <a:pt x="8331" y="9681"/>
                  <a:pt x="8331" y="9681"/>
                  <a:pt x="8331" y="9681"/>
                </a:cubicBezTo>
                <a:cubicBezTo>
                  <a:pt x="8299" y="9626"/>
                  <a:pt x="8299" y="9626"/>
                  <a:pt x="8299" y="9626"/>
                </a:cubicBezTo>
                <a:close/>
                <a:moveTo>
                  <a:pt x="8257" y="9561"/>
                </a:moveTo>
                <a:cubicBezTo>
                  <a:pt x="8257" y="9558"/>
                  <a:pt x="8257" y="9558"/>
                  <a:pt x="8257" y="9558"/>
                </a:cubicBezTo>
                <a:cubicBezTo>
                  <a:pt x="8257" y="9558"/>
                  <a:pt x="8257" y="9558"/>
                  <a:pt x="8257" y="9558"/>
                </a:cubicBezTo>
                <a:cubicBezTo>
                  <a:pt x="8253" y="9600"/>
                  <a:pt x="8253" y="9600"/>
                  <a:pt x="8253" y="9600"/>
                </a:cubicBezTo>
                <a:cubicBezTo>
                  <a:pt x="8253" y="9600"/>
                  <a:pt x="8253" y="9600"/>
                  <a:pt x="8253" y="9600"/>
                </a:cubicBezTo>
                <a:cubicBezTo>
                  <a:pt x="8257" y="9600"/>
                  <a:pt x="8257" y="9600"/>
                  <a:pt x="8257" y="9600"/>
                </a:cubicBezTo>
                <a:cubicBezTo>
                  <a:pt x="8289" y="9655"/>
                  <a:pt x="8289" y="9655"/>
                  <a:pt x="8289" y="9655"/>
                </a:cubicBezTo>
                <a:cubicBezTo>
                  <a:pt x="8289" y="9655"/>
                  <a:pt x="8289" y="9655"/>
                  <a:pt x="8289" y="9655"/>
                </a:cubicBezTo>
                <a:cubicBezTo>
                  <a:pt x="8289" y="9655"/>
                  <a:pt x="8289" y="9655"/>
                  <a:pt x="8289" y="9655"/>
                </a:cubicBezTo>
                <a:cubicBezTo>
                  <a:pt x="8292" y="9616"/>
                  <a:pt x="8292" y="9616"/>
                  <a:pt x="8292" y="9616"/>
                </a:cubicBezTo>
                <a:cubicBezTo>
                  <a:pt x="8292" y="9613"/>
                  <a:pt x="8292" y="9613"/>
                  <a:pt x="8292" y="9613"/>
                </a:cubicBezTo>
                <a:cubicBezTo>
                  <a:pt x="8289" y="9613"/>
                  <a:pt x="8289" y="9613"/>
                  <a:pt x="8289" y="9613"/>
                </a:cubicBezTo>
                <a:cubicBezTo>
                  <a:pt x="8257" y="9561"/>
                  <a:pt x="8257" y="9561"/>
                  <a:pt x="8257" y="9561"/>
                </a:cubicBezTo>
                <a:close/>
                <a:moveTo>
                  <a:pt x="8215" y="9493"/>
                </a:moveTo>
                <a:cubicBezTo>
                  <a:pt x="8215" y="9490"/>
                  <a:pt x="8215" y="9490"/>
                  <a:pt x="8215" y="9490"/>
                </a:cubicBezTo>
                <a:cubicBezTo>
                  <a:pt x="8215" y="9493"/>
                  <a:pt x="8215" y="9493"/>
                  <a:pt x="8215" y="9493"/>
                </a:cubicBezTo>
                <a:cubicBezTo>
                  <a:pt x="8211" y="9532"/>
                  <a:pt x="8211" y="9532"/>
                  <a:pt x="8211" y="9532"/>
                </a:cubicBezTo>
                <a:cubicBezTo>
                  <a:pt x="8211" y="9532"/>
                  <a:pt x="8211" y="9532"/>
                  <a:pt x="8211" y="9532"/>
                </a:cubicBezTo>
                <a:cubicBezTo>
                  <a:pt x="8215" y="9535"/>
                  <a:pt x="8215" y="9535"/>
                  <a:pt x="8215" y="9535"/>
                </a:cubicBezTo>
                <a:cubicBezTo>
                  <a:pt x="8247" y="9587"/>
                  <a:pt x="8247" y="9587"/>
                  <a:pt x="8247" y="9587"/>
                </a:cubicBezTo>
                <a:cubicBezTo>
                  <a:pt x="8247" y="9590"/>
                  <a:pt x="8247" y="9590"/>
                  <a:pt x="8247" y="9590"/>
                </a:cubicBezTo>
                <a:cubicBezTo>
                  <a:pt x="8247" y="9587"/>
                  <a:pt x="8247" y="9587"/>
                  <a:pt x="8247" y="9587"/>
                </a:cubicBezTo>
                <a:cubicBezTo>
                  <a:pt x="8250" y="9548"/>
                  <a:pt x="8250" y="9548"/>
                  <a:pt x="8250" y="9548"/>
                </a:cubicBezTo>
                <a:cubicBezTo>
                  <a:pt x="8250" y="9548"/>
                  <a:pt x="8250" y="9548"/>
                  <a:pt x="8250" y="9548"/>
                </a:cubicBezTo>
                <a:cubicBezTo>
                  <a:pt x="8247" y="9545"/>
                  <a:pt x="8247" y="9545"/>
                  <a:pt x="8247" y="9545"/>
                </a:cubicBezTo>
                <a:cubicBezTo>
                  <a:pt x="8215" y="9493"/>
                  <a:pt x="8215" y="9493"/>
                  <a:pt x="8215" y="9493"/>
                </a:cubicBezTo>
                <a:close/>
                <a:moveTo>
                  <a:pt x="8172" y="9425"/>
                </a:moveTo>
                <a:cubicBezTo>
                  <a:pt x="8172" y="9422"/>
                  <a:pt x="8172" y="9422"/>
                  <a:pt x="8172" y="9422"/>
                </a:cubicBezTo>
                <a:cubicBezTo>
                  <a:pt x="8172" y="9425"/>
                  <a:pt x="8172" y="9425"/>
                  <a:pt x="8172" y="9425"/>
                </a:cubicBezTo>
                <a:cubicBezTo>
                  <a:pt x="8172" y="9464"/>
                  <a:pt x="8172" y="9464"/>
                  <a:pt x="8172" y="9464"/>
                </a:cubicBezTo>
                <a:cubicBezTo>
                  <a:pt x="8172" y="9467"/>
                  <a:pt x="8172" y="9467"/>
                  <a:pt x="8172" y="9467"/>
                </a:cubicBezTo>
                <a:cubicBezTo>
                  <a:pt x="8172" y="9467"/>
                  <a:pt x="8172" y="9467"/>
                  <a:pt x="8172" y="9467"/>
                </a:cubicBezTo>
                <a:cubicBezTo>
                  <a:pt x="8205" y="9522"/>
                  <a:pt x="8205" y="9522"/>
                  <a:pt x="8205" y="9522"/>
                </a:cubicBezTo>
                <a:cubicBezTo>
                  <a:pt x="8205" y="9522"/>
                  <a:pt x="8205" y="9522"/>
                  <a:pt x="8205" y="9522"/>
                </a:cubicBezTo>
                <a:cubicBezTo>
                  <a:pt x="8205" y="9522"/>
                  <a:pt x="8205" y="9522"/>
                  <a:pt x="8205" y="9522"/>
                </a:cubicBezTo>
                <a:cubicBezTo>
                  <a:pt x="8208" y="9480"/>
                  <a:pt x="8208" y="9480"/>
                  <a:pt x="8208" y="9480"/>
                </a:cubicBezTo>
                <a:cubicBezTo>
                  <a:pt x="8208" y="9480"/>
                  <a:pt x="8208" y="9480"/>
                  <a:pt x="8208" y="9480"/>
                </a:cubicBezTo>
                <a:cubicBezTo>
                  <a:pt x="8208" y="9477"/>
                  <a:pt x="8208" y="9477"/>
                  <a:pt x="8208" y="9477"/>
                </a:cubicBezTo>
                <a:cubicBezTo>
                  <a:pt x="8172" y="9425"/>
                  <a:pt x="8172" y="9425"/>
                  <a:pt x="8172" y="9425"/>
                </a:cubicBezTo>
                <a:close/>
                <a:moveTo>
                  <a:pt x="8134" y="9357"/>
                </a:moveTo>
                <a:cubicBezTo>
                  <a:pt x="8130" y="9357"/>
                  <a:pt x="8130" y="9357"/>
                  <a:pt x="8130" y="9357"/>
                </a:cubicBezTo>
                <a:cubicBezTo>
                  <a:pt x="8130" y="9357"/>
                  <a:pt x="8130" y="9357"/>
                  <a:pt x="8130" y="9357"/>
                </a:cubicBezTo>
                <a:cubicBezTo>
                  <a:pt x="8130" y="9399"/>
                  <a:pt x="8130" y="9399"/>
                  <a:pt x="8130" y="9399"/>
                </a:cubicBezTo>
                <a:cubicBezTo>
                  <a:pt x="8130" y="9399"/>
                  <a:pt x="8130" y="9399"/>
                  <a:pt x="8130" y="9399"/>
                </a:cubicBezTo>
                <a:cubicBezTo>
                  <a:pt x="8130" y="9402"/>
                  <a:pt x="8130" y="9402"/>
                  <a:pt x="8130" y="9402"/>
                </a:cubicBezTo>
                <a:cubicBezTo>
                  <a:pt x="8163" y="9454"/>
                  <a:pt x="8163" y="9454"/>
                  <a:pt x="8163" y="9454"/>
                </a:cubicBezTo>
                <a:cubicBezTo>
                  <a:pt x="8166" y="9454"/>
                  <a:pt x="8166" y="9454"/>
                  <a:pt x="8166" y="9454"/>
                </a:cubicBezTo>
                <a:cubicBezTo>
                  <a:pt x="8166" y="9454"/>
                  <a:pt x="8166" y="9454"/>
                  <a:pt x="8166" y="9454"/>
                </a:cubicBezTo>
                <a:cubicBezTo>
                  <a:pt x="8166" y="9415"/>
                  <a:pt x="8166" y="9415"/>
                  <a:pt x="8166" y="9415"/>
                </a:cubicBezTo>
                <a:cubicBezTo>
                  <a:pt x="8166" y="9412"/>
                  <a:pt x="8166" y="9412"/>
                  <a:pt x="8166" y="9412"/>
                </a:cubicBezTo>
                <a:cubicBezTo>
                  <a:pt x="8166" y="9412"/>
                  <a:pt x="8166" y="9412"/>
                  <a:pt x="8166" y="9412"/>
                </a:cubicBezTo>
                <a:cubicBezTo>
                  <a:pt x="8134" y="9357"/>
                  <a:pt x="8134" y="9357"/>
                  <a:pt x="8134" y="9357"/>
                </a:cubicBezTo>
                <a:close/>
                <a:moveTo>
                  <a:pt x="8092" y="9289"/>
                </a:moveTo>
                <a:cubicBezTo>
                  <a:pt x="8088" y="9289"/>
                  <a:pt x="8088" y="9289"/>
                  <a:pt x="8088" y="9289"/>
                </a:cubicBezTo>
                <a:cubicBezTo>
                  <a:pt x="8088" y="9289"/>
                  <a:pt x="8088" y="9289"/>
                  <a:pt x="8088" y="9289"/>
                </a:cubicBezTo>
                <a:cubicBezTo>
                  <a:pt x="8088" y="9331"/>
                  <a:pt x="8088" y="9331"/>
                  <a:pt x="8088" y="9331"/>
                </a:cubicBezTo>
                <a:cubicBezTo>
                  <a:pt x="8088" y="9334"/>
                  <a:pt x="8088" y="9334"/>
                  <a:pt x="8088" y="9334"/>
                </a:cubicBezTo>
                <a:cubicBezTo>
                  <a:pt x="8092" y="9334"/>
                  <a:pt x="8092" y="9334"/>
                  <a:pt x="8092" y="9334"/>
                </a:cubicBezTo>
                <a:cubicBezTo>
                  <a:pt x="8124" y="9386"/>
                  <a:pt x="8124" y="9386"/>
                  <a:pt x="8124" y="9386"/>
                </a:cubicBezTo>
                <a:cubicBezTo>
                  <a:pt x="8124" y="9389"/>
                  <a:pt x="8124" y="9389"/>
                  <a:pt x="8124" y="9389"/>
                </a:cubicBezTo>
                <a:cubicBezTo>
                  <a:pt x="8124" y="9386"/>
                  <a:pt x="8124" y="9386"/>
                  <a:pt x="8124" y="9386"/>
                </a:cubicBezTo>
                <a:cubicBezTo>
                  <a:pt x="8124" y="9347"/>
                  <a:pt x="8124" y="9347"/>
                  <a:pt x="8124" y="9347"/>
                </a:cubicBezTo>
                <a:cubicBezTo>
                  <a:pt x="8124" y="9344"/>
                  <a:pt x="8124" y="9344"/>
                  <a:pt x="8124" y="9344"/>
                </a:cubicBezTo>
                <a:cubicBezTo>
                  <a:pt x="8124" y="9344"/>
                  <a:pt x="8124" y="9344"/>
                  <a:pt x="8124" y="9344"/>
                </a:cubicBezTo>
                <a:cubicBezTo>
                  <a:pt x="8092" y="9289"/>
                  <a:pt x="8092" y="9289"/>
                  <a:pt x="8092" y="9289"/>
                </a:cubicBezTo>
                <a:close/>
                <a:moveTo>
                  <a:pt x="8049" y="9224"/>
                </a:moveTo>
                <a:cubicBezTo>
                  <a:pt x="8049" y="9221"/>
                  <a:pt x="8049" y="9221"/>
                  <a:pt x="8049" y="9221"/>
                </a:cubicBezTo>
                <a:cubicBezTo>
                  <a:pt x="8049" y="9224"/>
                  <a:pt x="8049" y="9224"/>
                  <a:pt x="8049" y="9224"/>
                </a:cubicBezTo>
                <a:cubicBezTo>
                  <a:pt x="8046" y="9263"/>
                  <a:pt x="8046" y="9263"/>
                  <a:pt x="8046" y="9263"/>
                </a:cubicBezTo>
                <a:cubicBezTo>
                  <a:pt x="8046" y="9266"/>
                  <a:pt x="8046" y="9266"/>
                  <a:pt x="8046" y="9266"/>
                </a:cubicBezTo>
                <a:cubicBezTo>
                  <a:pt x="8049" y="9270"/>
                  <a:pt x="8049" y="9270"/>
                  <a:pt x="8049" y="9270"/>
                </a:cubicBezTo>
                <a:cubicBezTo>
                  <a:pt x="8082" y="9321"/>
                  <a:pt x="8082" y="9321"/>
                  <a:pt x="8082" y="9321"/>
                </a:cubicBezTo>
                <a:cubicBezTo>
                  <a:pt x="8082" y="9321"/>
                  <a:pt x="8082" y="9321"/>
                  <a:pt x="8082" y="9321"/>
                </a:cubicBezTo>
                <a:cubicBezTo>
                  <a:pt x="8082" y="9321"/>
                  <a:pt x="8082" y="9321"/>
                  <a:pt x="8082" y="9321"/>
                </a:cubicBezTo>
                <a:cubicBezTo>
                  <a:pt x="8082" y="9279"/>
                  <a:pt x="8082" y="9279"/>
                  <a:pt x="8082" y="9279"/>
                </a:cubicBezTo>
                <a:cubicBezTo>
                  <a:pt x="8082" y="9279"/>
                  <a:pt x="8082" y="9279"/>
                  <a:pt x="8082" y="9279"/>
                </a:cubicBezTo>
                <a:cubicBezTo>
                  <a:pt x="8082" y="9276"/>
                  <a:pt x="8082" y="9276"/>
                  <a:pt x="8082" y="9276"/>
                </a:cubicBezTo>
                <a:cubicBezTo>
                  <a:pt x="8049" y="9224"/>
                  <a:pt x="8049" y="9224"/>
                  <a:pt x="8049" y="9224"/>
                </a:cubicBezTo>
                <a:close/>
                <a:moveTo>
                  <a:pt x="8007" y="9156"/>
                </a:moveTo>
                <a:cubicBezTo>
                  <a:pt x="8007" y="9153"/>
                  <a:pt x="8007" y="9153"/>
                  <a:pt x="8007" y="9153"/>
                </a:cubicBezTo>
                <a:cubicBezTo>
                  <a:pt x="8007" y="9156"/>
                  <a:pt x="8007" y="9156"/>
                  <a:pt x="8007" y="9156"/>
                </a:cubicBezTo>
                <a:cubicBezTo>
                  <a:pt x="8007" y="9198"/>
                  <a:pt x="8007" y="9198"/>
                  <a:pt x="8007" y="9198"/>
                </a:cubicBezTo>
                <a:cubicBezTo>
                  <a:pt x="8007" y="9198"/>
                  <a:pt x="8007" y="9198"/>
                  <a:pt x="8007" y="9198"/>
                </a:cubicBezTo>
                <a:cubicBezTo>
                  <a:pt x="8007" y="9202"/>
                  <a:pt x="8007" y="9202"/>
                  <a:pt x="8007" y="9202"/>
                </a:cubicBezTo>
                <a:cubicBezTo>
                  <a:pt x="8040" y="9253"/>
                  <a:pt x="8040" y="9253"/>
                  <a:pt x="8040" y="9253"/>
                </a:cubicBezTo>
                <a:cubicBezTo>
                  <a:pt x="8040" y="9257"/>
                  <a:pt x="8040" y="9257"/>
                  <a:pt x="8040" y="9257"/>
                </a:cubicBezTo>
                <a:cubicBezTo>
                  <a:pt x="8040" y="9253"/>
                  <a:pt x="8040" y="9253"/>
                  <a:pt x="8040" y="9253"/>
                </a:cubicBezTo>
                <a:cubicBezTo>
                  <a:pt x="8043" y="9211"/>
                  <a:pt x="8043" y="9211"/>
                  <a:pt x="8043" y="9211"/>
                </a:cubicBezTo>
                <a:cubicBezTo>
                  <a:pt x="8043" y="9211"/>
                  <a:pt x="8043" y="9211"/>
                  <a:pt x="8043" y="9211"/>
                </a:cubicBezTo>
                <a:cubicBezTo>
                  <a:pt x="8040" y="9208"/>
                  <a:pt x="8040" y="9208"/>
                  <a:pt x="8040" y="9208"/>
                </a:cubicBezTo>
                <a:cubicBezTo>
                  <a:pt x="8007" y="9156"/>
                  <a:pt x="8007" y="9156"/>
                  <a:pt x="8007" y="9156"/>
                </a:cubicBezTo>
                <a:close/>
                <a:moveTo>
                  <a:pt x="7965" y="9088"/>
                </a:moveTo>
                <a:cubicBezTo>
                  <a:pt x="7965" y="9085"/>
                  <a:pt x="7965" y="9085"/>
                  <a:pt x="7965" y="9085"/>
                </a:cubicBezTo>
                <a:cubicBezTo>
                  <a:pt x="7965" y="9088"/>
                  <a:pt x="7965" y="9088"/>
                  <a:pt x="7965" y="9088"/>
                </a:cubicBezTo>
                <a:cubicBezTo>
                  <a:pt x="7965" y="9130"/>
                  <a:pt x="7965" y="9130"/>
                  <a:pt x="7965" y="9130"/>
                </a:cubicBezTo>
                <a:cubicBezTo>
                  <a:pt x="7965" y="9134"/>
                  <a:pt x="7965" y="9134"/>
                  <a:pt x="7965" y="9134"/>
                </a:cubicBezTo>
                <a:cubicBezTo>
                  <a:pt x="7965" y="9134"/>
                  <a:pt x="7965" y="9134"/>
                  <a:pt x="7965" y="9134"/>
                </a:cubicBezTo>
                <a:cubicBezTo>
                  <a:pt x="7998" y="9185"/>
                  <a:pt x="7998" y="9185"/>
                  <a:pt x="7998" y="9185"/>
                </a:cubicBezTo>
                <a:cubicBezTo>
                  <a:pt x="8001" y="9189"/>
                  <a:pt x="8001" y="9189"/>
                  <a:pt x="8001" y="9189"/>
                </a:cubicBezTo>
                <a:cubicBezTo>
                  <a:pt x="8001" y="9185"/>
                  <a:pt x="8001" y="9185"/>
                  <a:pt x="8001" y="9185"/>
                </a:cubicBezTo>
                <a:cubicBezTo>
                  <a:pt x="8001" y="9143"/>
                  <a:pt x="8001" y="9143"/>
                  <a:pt x="8001" y="9143"/>
                </a:cubicBezTo>
                <a:cubicBezTo>
                  <a:pt x="8001" y="9143"/>
                  <a:pt x="8001" y="9143"/>
                  <a:pt x="8001" y="9143"/>
                </a:cubicBezTo>
                <a:cubicBezTo>
                  <a:pt x="7998" y="9140"/>
                  <a:pt x="7998" y="9140"/>
                  <a:pt x="7998" y="9140"/>
                </a:cubicBezTo>
                <a:cubicBezTo>
                  <a:pt x="7965" y="9088"/>
                  <a:pt x="7965" y="9088"/>
                  <a:pt x="7965" y="9088"/>
                </a:cubicBezTo>
                <a:close/>
                <a:moveTo>
                  <a:pt x="7923" y="9020"/>
                </a:moveTo>
                <a:cubicBezTo>
                  <a:pt x="7923" y="9020"/>
                  <a:pt x="7923" y="9020"/>
                  <a:pt x="7923" y="9020"/>
                </a:cubicBezTo>
                <a:cubicBezTo>
                  <a:pt x="7923" y="9020"/>
                  <a:pt x="7923" y="9020"/>
                  <a:pt x="7923" y="9020"/>
                </a:cubicBezTo>
                <a:cubicBezTo>
                  <a:pt x="7923" y="9063"/>
                  <a:pt x="7923" y="9063"/>
                  <a:pt x="7923" y="9063"/>
                </a:cubicBezTo>
                <a:cubicBezTo>
                  <a:pt x="7923" y="9066"/>
                  <a:pt x="7923" y="9066"/>
                  <a:pt x="7923" y="9066"/>
                </a:cubicBezTo>
                <a:cubicBezTo>
                  <a:pt x="7926" y="9069"/>
                  <a:pt x="7926" y="9069"/>
                  <a:pt x="7926" y="9069"/>
                </a:cubicBezTo>
                <a:cubicBezTo>
                  <a:pt x="7959" y="9121"/>
                  <a:pt x="7959" y="9121"/>
                  <a:pt x="7959" y="9121"/>
                </a:cubicBezTo>
                <a:cubicBezTo>
                  <a:pt x="7959" y="9121"/>
                  <a:pt x="7959" y="9121"/>
                  <a:pt x="7959" y="9121"/>
                </a:cubicBezTo>
                <a:cubicBezTo>
                  <a:pt x="7959" y="9121"/>
                  <a:pt x="7959" y="9121"/>
                  <a:pt x="7959" y="9121"/>
                </a:cubicBezTo>
                <a:cubicBezTo>
                  <a:pt x="7959" y="9079"/>
                  <a:pt x="7959" y="9079"/>
                  <a:pt x="7959" y="9079"/>
                </a:cubicBezTo>
                <a:cubicBezTo>
                  <a:pt x="7959" y="9075"/>
                  <a:pt x="7959" y="9075"/>
                  <a:pt x="7959" y="9075"/>
                </a:cubicBezTo>
                <a:cubicBezTo>
                  <a:pt x="7956" y="9075"/>
                  <a:pt x="7956" y="9075"/>
                  <a:pt x="7956" y="9075"/>
                </a:cubicBezTo>
                <a:cubicBezTo>
                  <a:pt x="7923" y="9020"/>
                  <a:pt x="7923" y="9020"/>
                  <a:pt x="7923" y="9020"/>
                </a:cubicBezTo>
                <a:close/>
                <a:moveTo>
                  <a:pt x="7884" y="8952"/>
                </a:moveTo>
                <a:cubicBezTo>
                  <a:pt x="7881" y="8952"/>
                  <a:pt x="7881" y="8952"/>
                  <a:pt x="7881" y="8952"/>
                </a:cubicBezTo>
                <a:cubicBezTo>
                  <a:pt x="7881" y="8952"/>
                  <a:pt x="7881" y="8952"/>
                  <a:pt x="7881" y="8952"/>
                </a:cubicBezTo>
                <a:cubicBezTo>
                  <a:pt x="7881" y="8998"/>
                  <a:pt x="7881" y="8998"/>
                  <a:pt x="7881" y="8998"/>
                </a:cubicBezTo>
                <a:cubicBezTo>
                  <a:pt x="7881" y="8998"/>
                  <a:pt x="7881" y="8998"/>
                  <a:pt x="7881" y="8998"/>
                </a:cubicBezTo>
                <a:cubicBezTo>
                  <a:pt x="7884" y="9001"/>
                  <a:pt x="7884" y="9001"/>
                  <a:pt x="7884" y="9001"/>
                </a:cubicBezTo>
                <a:cubicBezTo>
                  <a:pt x="7917" y="9053"/>
                  <a:pt x="7917" y="9053"/>
                  <a:pt x="7917" y="9053"/>
                </a:cubicBezTo>
                <a:cubicBezTo>
                  <a:pt x="7917" y="9056"/>
                  <a:pt x="7917" y="9056"/>
                  <a:pt x="7917" y="9056"/>
                </a:cubicBezTo>
                <a:cubicBezTo>
                  <a:pt x="7917" y="9053"/>
                  <a:pt x="7917" y="9053"/>
                  <a:pt x="7917" y="9053"/>
                </a:cubicBezTo>
                <a:cubicBezTo>
                  <a:pt x="7917" y="9011"/>
                  <a:pt x="7917" y="9011"/>
                  <a:pt x="7917" y="9011"/>
                </a:cubicBezTo>
                <a:cubicBezTo>
                  <a:pt x="7917" y="9007"/>
                  <a:pt x="7917" y="9007"/>
                  <a:pt x="7917" y="9007"/>
                </a:cubicBezTo>
                <a:cubicBezTo>
                  <a:pt x="7917" y="9007"/>
                  <a:pt x="7917" y="9007"/>
                  <a:pt x="7917" y="9007"/>
                </a:cubicBezTo>
                <a:cubicBezTo>
                  <a:pt x="7884" y="8952"/>
                  <a:pt x="7884" y="8952"/>
                  <a:pt x="7884" y="8952"/>
                </a:cubicBezTo>
                <a:close/>
                <a:moveTo>
                  <a:pt x="7842" y="8888"/>
                </a:moveTo>
                <a:cubicBezTo>
                  <a:pt x="7839" y="8884"/>
                  <a:pt x="7839" y="8884"/>
                  <a:pt x="7839" y="8884"/>
                </a:cubicBezTo>
                <a:cubicBezTo>
                  <a:pt x="7839" y="8884"/>
                  <a:pt x="7839" y="8884"/>
                  <a:pt x="7839" y="8884"/>
                </a:cubicBezTo>
                <a:cubicBezTo>
                  <a:pt x="7842" y="8930"/>
                  <a:pt x="7842" y="8930"/>
                  <a:pt x="7842" y="8930"/>
                </a:cubicBezTo>
                <a:cubicBezTo>
                  <a:pt x="7842" y="8933"/>
                  <a:pt x="7842" y="8933"/>
                  <a:pt x="7842" y="8933"/>
                </a:cubicBezTo>
                <a:cubicBezTo>
                  <a:pt x="7842" y="8933"/>
                  <a:pt x="7842" y="8933"/>
                  <a:pt x="7842" y="8933"/>
                </a:cubicBezTo>
                <a:cubicBezTo>
                  <a:pt x="7875" y="8985"/>
                  <a:pt x="7875" y="8985"/>
                  <a:pt x="7875" y="8985"/>
                </a:cubicBezTo>
                <a:cubicBezTo>
                  <a:pt x="7875" y="8988"/>
                  <a:pt x="7875" y="8988"/>
                  <a:pt x="7875" y="8988"/>
                </a:cubicBezTo>
                <a:cubicBezTo>
                  <a:pt x="7875" y="8985"/>
                  <a:pt x="7875" y="8985"/>
                  <a:pt x="7875" y="8985"/>
                </a:cubicBezTo>
                <a:cubicBezTo>
                  <a:pt x="7875" y="8943"/>
                  <a:pt x="7875" y="8943"/>
                  <a:pt x="7875" y="8943"/>
                </a:cubicBezTo>
                <a:cubicBezTo>
                  <a:pt x="7875" y="8939"/>
                  <a:pt x="7875" y="8939"/>
                  <a:pt x="7875" y="8939"/>
                </a:cubicBezTo>
                <a:cubicBezTo>
                  <a:pt x="7875" y="8939"/>
                  <a:pt x="7875" y="8939"/>
                  <a:pt x="7875" y="8939"/>
                </a:cubicBezTo>
                <a:cubicBezTo>
                  <a:pt x="7842" y="8888"/>
                  <a:pt x="7842" y="8888"/>
                  <a:pt x="7842" y="8888"/>
                </a:cubicBezTo>
                <a:close/>
                <a:moveTo>
                  <a:pt x="7800" y="8820"/>
                </a:moveTo>
                <a:cubicBezTo>
                  <a:pt x="7797" y="8817"/>
                  <a:pt x="7797" y="8817"/>
                  <a:pt x="7797" y="8817"/>
                </a:cubicBezTo>
                <a:cubicBezTo>
                  <a:pt x="7797" y="8820"/>
                  <a:pt x="7797" y="8820"/>
                  <a:pt x="7797" y="8820"/>
                </a:cubicBezTo>
                <a:cubicBezTo>
                  <a:pt x="7800" y="8862"/>
                  <a:pt x="7800" y="8862"/>
                  <a:pt x="7800" y="8862"/>
                </a:cubicBezTo>
                <a:cubicBezTo>
                  <a:pt x="7800" y="8865"/>
                  <a:pt x="7800" y="8865"/>
                  <a:pt x="7800" y="8865"/>
                </a:cubicBezTo>
                <a:cubicBezTo>
                  <a:pt x="7800" y="8868"/>
                  <a:pt x="7800" y="8868"/>
                  <a:pt x="7800" y="8868"/>
                </a:cubicBezTo>
                <a:cubicBezTo>
                  <a:pt x="7833" y="8920"/>
                  <a:pt x="7833" y="8920"/>
                  <a:pt x="7833" y="8920"/>
                </a:cubicBezTo>
                <a:cubicBezTo>
                  <a:pt x="7836" y="8920"/>
                  <a:pt x="7836" y="8920"/>
                  <a:pt x="7836" y="8920"/>
                </a:cubicBezTo>
                <a:cubicBezTo>
                  <a:pt x="7836" y="8920"/>
                  <a:pt x="7836" y="8920"/>
                  <a:pt x="7836" y="8920"/>
                </a:cubicBezTo>
                <a:cubicBezTo>
                  <a:pt x="7833" y="8875"/>
                  <a:pt x="7833" y="8875"/>
                  <a:pt x="7833" y="8875"/>
                </a:cubicBezTo>
                <a:cubicBezTo>
                  <a:pt x="7833" y="8875"/>
                  <a:pt x="7833" y="8875"/>
                  <a:pt x="7833" y="8875"/>
                </a:cubicBezTo>
                <a:cubicBezTo>
                  <a:pt x="7833" y="8872"/>
                  <a:pt x="7833" y="8872"/>
                  <a:pt x="7833" y="8872"/>
                </a:cubicBezTo>
                <a:cubicBezTo>
                  <a:pt x="7800" y="8820"/>
                  <a:pt x="7800" y="8820"/>
                  <a:pt x="7800" y="8820"/>
                </a:cubicBezTo>
                <a:close/>
                <a:moveTo>
                  <a:pt x="7758" y="8752"/>
                </a:moveTo>
                <a:cubicBezTo>
                  <a:pt x="7758" y="8749"/>
                  <a:pt x="7758" y="8749"/>
                  <a:pt x="7758" y="8749"/>
                </a:cubicBezTo>
                <a:cubicBezTo>
                  <a:pt x="7758" y="8752"/>
                  <a:pt x="7758" y="8752"/>
                  <a:pt x="7758" y="8752"/>
                </a:cubicBezTo>
                <a:cubicBezTo>
                  <a:pt x="7758" y="8797"/>
                  <a:pt x="7758" y="8797"/>
                  <a:pt x="7758" y="8797"/>
                </a:cubicBezTo>
                <a:cubicBezTo>
                  <a:pt x="7758" y="8797"/>
                  <a:pt x="7758" y="8797"/>
                  <a:pt x="7758" y="8797"/>
                </a:cubicBezTo>
                <a:cubicBezTo>
                  <a:pt x="7758" y="8800"/>
                  <a:pt x="7758" y="8800"/>
                  <a:pt x="7758" y="8800"/>
                </a:cubicBezTo>
                <a:cubicBezTo>
                  <a:pt x="7794" y="8852"/>
                  <a:pt x="7794" y="8852"/>
                  <a:pt x="7794" y="8852"/>
                </a:cubicBezTo>
                <a:cubicBezTo>
                  <a:pt x="7794" y="8855"/>
                  <a:pt x="7794" y="8855"/>
                  <a:pt x="7794" y="8855"/>
                </a:cubicBezTo>
                <a:cubicBezTo>
                  <a:pt x="7794" y="8852"/>
                  <a:pt x="7794" y="8852"/>
                  <a:pt x="7794" y="8852"/>
                </a:cubicBezTo>
                <a:cubicBezTo>
                  <a:pt x="7791" y="8807"/>
                  <a:pt x="7791" y="8807"/>
                  <a:pt x="7791" y="8807"/>
                </a:cubicBezTo>
                <a:cubicBezTo>
                  <a:pt x="7791" y="8807"/>
                  <a:pt x="7791" y="8807"/>
                  <a:pt x="7791" y="8807"/>
                </a:cubicBezTo>
                <a:cubicBezTo>
                  <a:pt x="7791" y="8804"/>
                  <a:pt x="7791" y="8804"/>
                  <a:pt x="7791" y="8804"/>
                </a:cubicBezTo>
                <a:cubicBezTo>
                  <a:pt x="7758" y="8752"/>
                  <a:pt x="7758" y="8752"/>
                  <a:pt x="7758" y="8752"/>
                </a:cubicBezTo>
                <a:close/>
                <a:moveTo>
                  <a:pt x="7716" y="8684"/>
                </a:moveTo>
                <a:cubicBezTo>
                  <a:pt x="7716" y="8681"/>
                  <a:pt x="7716" y="8681"/>
                  <a:pt x="7716" y="8681"/>
                </a:cubicBezTo>
                <a:cubicBezTo>
                  <a:pt x="7716" y="8684"/>
                  <a:pt x="7716" y="8684"/>
                  <a:pt x="7716" y="8684"/>
                </a:cubicBezTo>
                <a:cubicBezTo>
                  <a:pt x="7716" y="8729"/>
                  <a:pt x="7716" y="8729"/>
                  <a:pt x="7716" y="8729"/>
                </a:cubicBezTo>
                <a:cubicBezTo>
                  <a:pt x="7716" y="8729"/>
                  <a:pt x="7716" y="8729"/>
                  <a:pt x="7716" y="8729"/>
                </a:cubicBezTo>
                <a:cubicBezTo>
                  <a:pt x="7719" y="8732"/>
                  <a:pt x="7719" y="8732"/>
                  <a:pt x="7719" y="8732"/>
                </a:cubicBezTo>
                <a:cubicBezTo>
                  <a:pt x="7752" y="8784"/>
                  <a:pt x="7752" y="8784"/>
                  <a:pt x="7752" y="8784"/>
                </a:cubicBezTo>
                <a:cubicBezTo>
                  <a:pt x="7752" y="8787"/>
                  <a:pt x="7752" y="8787"/>
                  <a:pt x="7752" y="8787"/>
                </a:cubicBezTo>
                <a:cubicBezTo>
                  <a:pt x="7752" y="8784"/>
                  <a:pt x="7752" y="8784"/>
                  <a:pt x="7752" y="8784"/>
                </a:cubicBezTo>
                <a:cubicBezTo>
                  <a:pt x="7748" y="8739"/>
                  <a:pt x="7748" y="8739"/>
                  <a:pt x="7748" y="8739"/>
                </a:cubicBezTo>
                <a:cubicBezTo>
                  <a:pt x="7748" y="8739"/>
                  <a:pt x="7748" y="8739"/>
                  <a:pt x="7748" y="8739"/>
                </a:cubicBezTo>
                <a:cubicBezTo>
                  <a:pt x="7748" y="8736"/>
                  <a:pt x="7748" y="8736"/>
                  <a:pt x="7748" y="8736"/>
                </a:cubicBezTo>
                <a:cubicBezTo>
                  <a:pt x="7716" y="8684"/>
                  <a:pt x="7716" y="8684"/>
                  <a:pt x="7716" y="8684"/>
                </a:cubicBezTo>
                <a:close/>
                <a:moveTo>
                  <a:pt x="7674" y="8616"/>
                </a:moveTo>
                <a:cubicBezTo>
                  <a:pt x="7674" y="8613"/>
                  <a:pt x="7674" y="8613"/>
                  <a:pt x="7674" y="8613"/>
                </a:cubicBezTo>
                <a:cubicBezTo>
                  <a:pt x="7674" y="8616"/>
                  <a:pt x="7674" y="8616"/>
                  <a:pt x="7674" y="8616"/>
                </a:cubicBezTo>
                <a:cubicBezTo>
                  <a:pt x="7674" y="8661"/>
                  <a:pt x="7674" y="8661"/>
                  <a:pt x="7674" y="8661"/>
                </a:cubicBezTo>
                <a:cubicBezTo>
                  <a:pt x="7674" y="8664"/>
                  <a:pt x="7674" y="8664"/>
                  <a:pt x="7674" y="8664"/>
                </a:cubicBezTo>
                <a:cubicBezTo>
                  <a:pt x="7677" y="8664"/>
                  <a:pt x="7677" y="8664"/>
                  <a:pt x="7677" y="8664"/>
                </a:cubicBezTo>
                <a:cubicBezTo>
                  <a:pt x="7710" y="8719"/>
                  <a:pt x="7710" y="8719"/>
                  <a:pt x="7710" y="8719"/>
                </a:cubicBezTo>
                <a:cubicBezTo>
                  <a:pt x="7710" y="8719"/>
                  <a:pt x="7710" y="8719"/>
                  <a:pt x="7710" y="8719"/>
                </a:cubicBezTo>
                <a:cubicBezTo>
                  <a:pt x="7710" y="8719"/>
                  <a:pt x="7710" y="8719"/>
                  <a:pt x="7710" y="8719"/>
                </a:cubicBezTo>
                <a:cubicBezTo>
                  <a:pt x="7710" y="8674"/>
                  <a:pt x="7710" y="8674"/>
                  <a:pt x="7710" y="8674"/>
                </a:cubicBezTo>
                <a:cubicBezTo>
                  <a:pt x="7710" y="8671"/>
                  <a:pt x="7710" y="8671"/>
                  <a:pt x="7710" y="8671"/>
                </a:cubicBezTo>
                <a:cubicBezTo>
                  <a:pt x="7706" y="8668"/>
                  <a:pt x="7706" y="8668"/>
                  <a:pt x="7706" y="8668"/>
                </a:cubicBezTo>
                <a:cubicBezTo>
                  <a:pt x="7674" y="8616"/>
                  <a:pt x="7674" y="8616"/>
                  <a:pt x="7674" y="8616"/>
                </a:cubicBezTo>
                <a:close/>
                <a:moveTo>
                  <a:pt x="7616" y="8522"/>
                </a:moveTo>
                <a:cubicBezTo>
                  <a:pt x="7616" y="8519"/>
                  <a:pt x="7616" y="8519"/>
                  <a:pt x="7616" y="8519"/>
                </a:cubicBezTo>
                <a:cubicBezTo>
                  <a:pt x="7616" y="8522"/>
                  <a:pt x="7616" y="8522"/>
                  <a:pt x="7616" y="8522"/>
                </a:cubicBezTo>
                <a:cubicBezTo>
                  <a:pt x="7619" y="8567"/>
                  <a:pt x="7619" y="8567"/>
                  <a:pt x="7619" y="8567"/>
                </a:cubicBezTo>
                <a:cubicBezTo>
                  <a:pt x="7619" y="8571"/>
                  <a:pt x="7619" y="8571"/>
                  <a:pt x="7619" y="8571"/>
                </a:cubicBezTo>
                <a:cubicBezTo>
                  <a:pt x="7619" y="8571"/>
                  <a:pt x="7619" y="8571"/>
                  <a:pt x="7619" y="8571"/>
                </a:cubicBezTo>
                <a:cubicBezTo>
                  <a:pt x="7668" y="8651"/>
                  <a:pt x="7668" y="8651"/>
                  <a:pt x="7668" y="8651"/>
                </a:cubicBezTo>
                <a:cubicBezTo>
                  <a:pt x="7668" y="8651"/>
                  <a:pt x="7668" y="8651"/>
                  <a:pt x="7668" y="8651"/>
                </a:cubicBezTo>
                <a:cubicBezTo>
                  <a:pt x="7668" y="8651"/>
                  <a:pt x="7668" y="8651"/>
                  <a:pt x="7668" y="8651"/>
                </a:cubicBezTo>
                <a:cubicBezTo>
                  <a:pt x="7668" y="8606"/>
                  <a:pt x="7668" y="8606"/>
                  <a:pt x="7668" y="8606"/>
                </a:cubicBezTo>
                <a:cubicBezTo>
                  <a:pt x="7668" y="8603"/>
                  <a:pt x="7668" y="8603"/>
                  <a:pt x="7668" y="8603"/>
                </a:cubicBezTo>
                <a:cubicBezTo>
                  <a:pt x="7664" y="8603"/>
                  <a:pt x="7664" y="8603"/>
                  <a:pt x="7664" y="8603"/>
                </a:cubicBezTo>
                <a:cubicBezTo>
                  <a:pt x="7616" y="8522"/>
                  <a:pt x="7616" y="8522"/>
                  <a:pt x="7616" y="8522"/>
                </a:cubicBezTo>
                <a:close/>
                <a:moveTo>
                  <a:pt x="8338" y="9745"/>
                </a:moveTo>
                <a:cubicBezTo>
                  <a:pt x="8334" y="9742"/>
                  <a:pt x="8334" y="9742"/>
                  <a:pt x="8334" y="9742"/>
                </a:cubicBezTo>
                <a:cubicBezTo>
                  <a:pt x="8334" y="9742"/>
                  <a:pt x="8334" y="9742"/>
                  <a:pt x="8334" y="9742"/>
                </a:cubicBezTo>
                <a:cubicBezTo>
                  <a:pt x="8334" y="9781"/>
                  <a:pt x="8334" y="9781"/>
                  <a:pt x="8334" y="9781"/>
                </a:cubicBezTo>
                <a:cubicBezTo>
                  <a:pt x="8334" y="9781"/>
                  <a:pt x="8334" y="9781"/>
                  <a:pt x="8334" y="9781"/>
                </a:cubicBezTo>
                <a:cubicBezTo>
                  <a:pt x="8334" y="9784"/>
                  <a:pt x="8334" y="9784"/>
                  <a:pt x="8334" y="9784"/>
                </a:cubicBezTo>
                <a:cubicBezTo>
                  <a:pt x="8367" y="9836"/>
                  <a:pt x="8367" y="9836"/>
                  <a:pt x="8367" y="9836"/>
                </a:cubicBezTo>
                <a:cubicBezTo>
                  <a:pt x="8367" y="9839"/>
                  <a:pt x="8367" y="9839"/>
                  <a:pt x="8367" y="9839"/>
                </a:cubicBezTo>
                <a:cubicBezTo>
                  <a:pt x="8367" y="9836"/>
                  <a:pt x="8367" y="9836"/>
                  <a:pt x="8367" y="9836"/>
                </a:cubicBezTo>
                <a:cubicBezTo>
                  <a:pt x="8370" y="9800"/>
                  <a:pt x="8370" y="9800"/>
                  <a:pt x="8370" y="9800"/>
                </a:cubicBezTo>
                <a:cubicBezTo>
                  <a:pt x="8370" y="9797"/>
                  <a:pt x="8370" y="9797"/>
                  <a:pt x="8370" y="9797"/>
                </a:cubicBezTo>
                <a:cubicBezTo>
                  <a:pt x="8370" y="9797"/>
                  <a:pt x="8370" y="9797"/>
                  <a:pt x="8370" y="9797"/>
                </a:cubicBezTo>
                <a:cubicBezTo>
                  <a:pt x="8338" y="9745"/>
                  <a:pt x="8338" y="9745"/>
                  <a:pt x="8338" y="9745"/>
                </a:cubicBezTo>
                <a:close/>
                <a:moveTo>
                  <a:pt x="8295" y="9677"/>
                </a:moveTo>
                <a:cubicBezTo>
                  <a:pt x="8295" y="9677"/>
                  <a:pt x="8295" y="9677"/>
                  <a:pt x="8295" y="9677"/>
                </a:cubicBezTo>
                <a:cubicBezTo>
                  <a:pt x="8295" y="9677"/>
                  <a:pt x="8295" y="9677"/>
                  <a:pt x="8295" y="9677"/>
                </a:cubicBezTo>
                <a:cubicBezTo>
                  <a:pt x="8292" y="9716"/>
                  <a:pt x="8292" y="9716"/>
                  <a:pt x="8292" y="9716"/>
                </a:cubicBezTo>
                <a:cubicBezTo>
                  <a:pt x="8292" y="9716"/>
                  <a:pt x="8292" y="9716"/>
                  <a:pt x="8292" y="9716"/>
                </a:cubicBezTo>
                <a:cubicBezTo>
                  <a:pt x="8292" y="9720"/>
                  <a:pt x="8292" y="9720"/>
                  <a:pt x="8292" y="9720"/>
                </a:cubicBezTo>
                <a:cubicBezTo>
                  <a:pt x="8325" y="9771"/>
                  <a:pt x="8325" y="9771"/>
                  <a:pt x="8325" y="9771"/>
                </a:cubicBezTo>
                <a:cubicBezTo>
                  <a:pt x="8328" y="9771"/>
                  <a:pt x="8328" y="9771"/>
                  <a:pt x="8328" y="9771"/>
                </a:cubicBezTo>
                <a:cubicBezTo>
                  <a:pt x="8328" y="9771"/>
                  <a:pt x="8328" y="9771"/>
                  <a:pt x="8328" y="9771"/>
                </a:cubicBezTo>
                <a:cubicBezTo>
                  <a:pt x="8328" y="9732"/>
                  <a:pt x="8328" y="9732"/>
                  <a:pt x="8328" y="9732"/>
                </a:cubicBezTo>
                <a:cubicBezTo>
                  <a:pt x="8328" y="9732"/>
                  <a:pt x="8328" y="9732"/>
                  <a:pt x="8328" y="9732"/>
                </a:cubicBezTo>
                <a:cubicBezTo>
                  <a:pt x="8328" y="9729"/>
                  <a:pt x="8328" y="9729"/>
                  <a:pt x="8328" y="9729"/>
                </a:cubicBezTo>
                <a:cubicBezTo>
                  <a:pt x="8295" y="9677"/>
                  <a:pt x="8295" y="9677"/>
                  <a:pt x="8295" y="9677"/>
                </a:cubicBezTo>
                <a:close/>
                <a:moveTo>
                  <a:pt x="8253" y="9609"/>
                </a:moveTo>
                <a:cubicBezTo>
                  <a:pt x="8253" y="9609"/>
                  <a:pt x="8253" y="9609"/>
                  <a:pt x="8253" y="9609"/>
                </a:cubicBezTo>
                <a:cubicBezTo>
                  <a:pt x="8253" y="9609"/>
                  <a:pt x="8253" y="9609"/>
                  <a:pt x="8253" y="9609"/>
                </a:cubicBezTo>
                <a:cubicBezTo>
                  <a:pt x="8250" y="9648"/>
                  <a:pt x="8250" y="9648"/>
                  <a:pt x="8250" y="9648"/>
                </a:cubicBezTo>
                <a:cubicBezTo>
                  <a:pt x="8250" y="9652"/>
                  <a:pt x="8250" y="9652"/>
                  <a:pt x="8250" y="9652"/>
                </a:cubicBezTo>
                <a:cubicBezTo>
                  <a:pt x="8253" y="9652"/>
                  <a:pt x="8253" y="9652"/>
                  <a:pt x="8253" y="9652"/>
                </a:cubicBezTo>
                <a:cubicBezTo>
                  <a:pt x="8286" y="9703"/>
                  <a:pt x="8286" y="9703"/>
                  <a:pt x="8286" y="9703"/>
                </a:cubicBezTo>
                <a:cubicBezTo>
                  <a:pt x="8286" y="9707"/>
                  <a:pt x="8286" y="9707"/>
                  <a:pt x="8286" y="9707"/>
                </a:cubicBezTo>
                <a:cubicBezTo>
                  <a:pt x="8286" y="9703"/>
                  <a:pt x="8286" y="9703"/>
                  <a:pt x="8286" y="9703"/>
                </a:cubicBezTo>
                <a:cubicBezTo>
                  <a:pt x="8289" y="9668"/>
                  <a:pt x="8289" y="9668"/>
                  <a:pt x="8289" y="9668"/>
                </a:cubicBezTo>
                <a:cubicBezTo>
                  <a:pt x="8289" y="9665"/>
                  <a:pt x="8289" y="9665"/>
                  <a:pt x="8289" y="9665"/>
                </a:cubicBezTo>
                <a:cubicBezTo>
                  <a:pt x="8286" y="9665"/>
                  <a:pt x="8286" y="9665"/>
                  <a:pt x="8286" y="9665"/>
                </a:cubicBezTo>
                <a:cubicBezTo>
                  <a:pt x="8253" y="9609"/>
                  <a:pt x="8253" y="9609"/>
                  <a:pt x="8253" y="9609"/>
                </a:cubicBezTo>
                <a:close/>
                <a:moveTo>
                  <a:pt x="8215" y="9545"/>
                </a:moveTo>
                <a:cubicBezTo>
                  <a:pt x="8211" y="9542"/>
                  <a:pt x="8211" y="9542"/>
                  <a:pt x="8211" y="9542"/>
                </a:cubicBezTo>
                <a:cubicBezTo>
                  <a:pt x="8211" y="9545"/>
                  <a:pt x="8211" y="9545"/>
                  <a:pt x="8211" y="9545"/>
                </a:cubicBezTo>
                <a:cubicBezTo>
                  <a:pt x="8211" y="9584"/>
                  <a:pt x="8211" y="9584"/>
                  <a:pt x="8211" y="9584"/>
                </a:cubicBezTo>
                <a:cubicBezTo>
                  <a:pt x="8211" y="9584"/>
                  <a:pt x="8211" y="9584"/>
                  <a:pt x="8211" y="9584"/>
                </a:cubicBezTo>
                <a:cubicBezTo>
                  <a:pt x="8211" y="9587"/>
                  <a:pt x="8211" y="9587"/>
                  <a:pt x="8211" y="9587"/>
                </a:cubicBezTo>
                <a:cubicBezTo>
                  <a:pt x="8244" y="9639"/>
                  <a:pt x="8244" y="9639"/>
                  <a:pt x="8244" y="9639"/>
                </a:cubicBezTo>
                <a:cubicBezTo>
                  <a:pt x="8244" y="9639"/>
                  <a:pt x="8244" y="9639"/>
                  <a:pt x="8244" y="9639"/>
                </a:cubicBezTo>
                <a:cubicBezTo>
                  <a:pt x="8244" y="9639"/>
                  <a:pt x="8244" y="9639"/>
                  <a:pt x="8244" y="9639"/>
                </a:cubicBezTo>
                <a:cubicBezTo>
                  <a:pt x="8247" y="9600"/>
                  <a:pt x="8247" y="9600"/>
                  <a:pt x="8247" y="9600"/>
                </a:cubicBezTo>
                <a:cubicBezTo>
                  <a:pt x="8247" y="9600"/>
                  <a:pt x="8247" y="9600"/>
                  <a:pt x="8247" y="9600"/>
                </a:cubicBezTo>
                <a:cubicBezTo>
                  <a:pt x="8247" y="9597"/>
                  <a:pt x="8247" y="9597"/>
                  <a:pt x="8247" y="9597"/>
                </a:cubicBezTo>
                <a:cubicBezTo>
                  <a:pt x="8215" y="9545"/>
                  <a:pt x="8215" y="9545"/>
                  <a:pt x="8215" y="9545"/>
                </a:cubicBezTo>
                <a:close/>
                <a:moveTo>
                  <a:pt x="8172" y="9477"/>
                </a:moveTo>
                <a:cubicBezTo>
                  <a:pt x="8172" y="9477"/>
                  <a:pt x="8172" y="9477"/>
                  <a:pt x="8172" y="9477"/>
                </a:cubicBezTo>
                <a:cubicBezTo>
                  <a:pt x="8172" y="9477"/>
                  <a:pt x="8172" y="9477"/>
                  <a:pt x="8172" y="9477"/>
                </a:cubicBezTo>
                <a:cubicBezTo>
                  <a:pt x="8169" y="9516"/>
                  <a:pt x="8169" y="9516"/>
                  <a:pt x="8169" y="9516"/>
                </a:cubicBezTo>
                <a:cubicBezTo>
                  <a:pt x="8169" y="9519"/>
                  <a:pt x="8169" y="9519"/>
                  <a:pt x="8169" y="9519"/>
                </a:cubicBezTo>
                <a:cubicBezTo>
                  <a:pt x="8172" y="9519"/>
                  <a:pt x="8172" y="9519"/>
                  <a:pt x="8172" y="9519"/>
                </a:cubicBezTo>
                <a:cubicBezTo>
                  <a:pt x="8202" y="9571"/>
                  <a:pt x="8202" y="9571"/>
                  <a:pt x="8202" y="9571"/>
                </a:cubicBezTo>
                <a:cubicBezTo>
                  <a:pt x="8205" y="9574"/>
                  <a:pt x="8205" y="9574"/>
                  <a:pt x="8205" y="9574"/>
                </a:cubicBezTo>
                <a:cubicBezTo>
                  <a:pt x="8205" y="9574"/>
                  <a:pt x="8205" y="9574"/>
                  <a:pt x="8205" y="9574"/>
                </a:cubicBezTo>
                <a:cubicBezTo>
                  <a:pt x="8205" y="9535"/>
                  <a:pt x="8205" y="9535"/>
                  <a:pt x="8205" y="9535"/>
                </a:cubicBezTo>
                <a:cubicBezTo>
                  <a:pt x="8205" y="9532"/>
                  <a:pt x="8205" y="9532"/>
                  <a:pt x="8205" y="9532"/>
                </a:cubicBezTo>
                <a:cubicBezTo>
                  <a:pt x="8205" y="9532"/>
                  <a:pt x="8205" y="9532"/>
                  <a:pt x="8205" y="9532"/>
                </a:cubicBezTo>
                <a:cubicBezTo>
                  <a:pt x="8172" y="9477"/>
                  <a:pt x="8172" y="9477"/>
                  <a:pt x="8172" y="9477"/>
                </a:cubicBezTo>
                <a:close/>
                <a:moveTo>
                  <a:pt x="8130" y="9412"/>
                </a:moveTo>
                <a:cubicBezTo>
                  <a:pt x="8130" y="9409"/>
                  <a:pt x="8130" y="9409"/>
                  <a:pt x="8130" y="9409"/>
                </a:cubicBezTo>
                <a:cubicBezTo>
                  <a:pt x="8130" y="9412"/>
                  <a:pt x="8130" y="9412"/>
                  <a:pt x="8130" y="9412"/>
                </a:cubicBezTo>
                <a:cubicBezTo>
                  <a:pt x="8127" y="9451"/>
                  <a:pt x="8127" y="9451"/>
                  <a:pt x="8127" y="9451"/>
                </a:cubicBezTo>
                <a:cubicBezTo>
                  <a:pt x="8130" y="9454"/>
                  <a:pt x="8130" y="9454"/>
                  <a:pt x="8130" y="9454"/>
                </a:cubicBezTo>
                <a:cubicBezTo>
                  <a:pt x="8130" y="9454"/>
                  <a:pt x="8130" y="9454"/>
                  <a:pt x="8130" y="9454"/>
                </a:cubicBezTo>
                <a:cubicBezTo>
                  <a:pt x="8163" y="9506"/>
                  <a:pt x="8163" y="9506"/>
                  <a:pt x="8163" y="9506"/>
                </a:cubicBezTo>
                <a:cubicBezTo>
                  <a:pt x="8163" y="9509"/>
                  <a:pt x="8163" y="9509"/>
                  <a:pt x="8163" y="9509"/>
                </a:cubicBezTo>
                <a:cubicBezTo>
                  <a:pt x="8163" y="9506"/>
                  <a:pt x="8163" y="9506"/>
                  <a:pt x="8163" y="9506"/>
                </a:cubicBezTo>
                <a:cubicBezTo>
                  <a:pt x="8163" y="9467"/>
                  <a:pt x="8163" y="9467"/>
                  <a:pt x="8163" y="9467"/>
                </a:cubicBezTo>
                <a:cubicBezTo>
                  <a:pt x="8166" y="9467"/>
                  <a:pt x="8166" y="9467"/>
                  <a:pt x="8166" y="9467"/>
                </a:cubicBezTo>
                <a:cubicBezTo>
                  <a:pt x="8163" y="9464"/>
                  <a:pt x="8163" y="9464"/>
                  <a:pt x="8163" y="9464"/>
                </a:cubicBezTo>
                <a:cubicBezTo>
                  <a:pt x="8130" y="9412"/>
                  <a:pt x="8130" y="9412"/>
                  <a:pt x="8130" y="9412"/>
                </a:cubicBezTo>
                <a:close/>
                <a:moveTo>
                  <a:pt x="8088" y="9344"/>
                </a:moveTo>
                <a:cubicBezTo>
                  <a:pt x="8088" y="9344"/>
                  <a:pt x="8088" y="9344"/>
                  <a:pt x="8088" y="9344"/>
                </a:cubicBezTo>
                <a:cubicBezTo>
                  <a:pt x="8088" y="9344"/>
                  <a:pt x="8088" y="9344"/>
                  <a:pt x="8088" y="9344"/>
                </a:cubicBezTo>
                <a:cubicBezTo>
                  <a:pt x="8088" y="9386"/>
                  <a:pt x="8088" y="9386"/>
                  <a:pt x="8088" y="9386"/>
                </a:cubicBezTo>
                <a:cubicBezTo>
                  <a:pt x="8088" y="9386"/>
                  <a:pt x="8088" y="9386"/>
                  <a:pt x="8088" y="9386"/>
                </a:cubicBezTo>
                <a:cubicBezTo>
                  <a:pt x="8088" y="9389"/>
                  <a:pt x="8088" y="9389"/>
                  <a:pt x="8088" y="9389"/>
                </a:cubicBezTo>
                <a:cubicBezTo>
                  <a:pt x="8121" y="9441"/>
                  <a:pt x="8121" y="9441"/>
                  <a:pt x="8121" y="9441"/>
                </a:cubicBezTo>
                <a:cubicBezTo>
                  <a:pt x="8121" y="9441"/>
                  <a:pt x="8121" y="9441"/>
                  <a:pt x="8121" y="9441"/>
                </a:cubicBezTo>
                <a:cubicBezTo>
                  <a:pt x="8124" y="9441"/>
                  <a:pt x="8124" y="9441"/>
                  <a:pt x="8124" y="9441"/>
                </a:cubicBezTo>
                <a:cubicBezTo>
                  <a:pt x="8124" y="9399"/>
                  <a:pt x="8124" y="9399"/>
                  <a:pt x="8124" y="9399"/>
                </a:cubicBezTo>
                <a:cubicBezTo>
                  <a:pt x="8124" y="9399"/>
                  <a:pt x="8124" y="9399"/>
                  <a:pt x="8124" y="9399"/>
                </a:cubicBezTo>
                <a:cubicBezTo>
                  <a:pt x="8121" y="9396"/>
                  <a:pt x="8121" y="9396"/>
                  <a:pt x="8121" y="9396"/>
                </a:cubicBezTo>
                <a:cubicBezTo>
                  <a:pt x="8088" y="9344"/>
                  <a:pt x="8088" y="9344"/>
                  <a:pt x="8088" y="9344"/>
                </a:cubicBezTo>
                <a:close/>
                <a:moveTo>
                  <a:pt x="8049" y="9279"/>
                </a:moveTo>
                <a:cubicBezTo>
                  <a:pt x="8046" y="9276"/>
                  <a:pt x="8046" y="9276"/>
                  <a:pt x="8046" y="9276"/>
                </a:cubicBezTo>
                <a:cubicBezTo>
                  <a:pt x="8046" y="9279"/>
                  <a:pt x="8046" y="9279"/>
                  <a:pt x="8046" y="9279"/>
                </a:cubicBezTo>
                <a:cubicBezTo>
                  <a:pt x="8046" y="9318"/>
                  <a:pt x="8046" y="9318"/>
                  <a:pt x="8046" y="9318"/>
                </a:cubicBezTo>
                <a:cubicBezTo>
                  <a:pt x="8046" y="9321"/>
                  <a:pt x="8046" y="9321"/>
                  <a:pt x="8046" y="9321"/>
                </a:cubicBezTo>
                <a:cubicBezTo>
                  <a:pt x="8049" y="9321"/>
                  <a:pt x="8049" y="9321"/>
                  <a:pt x="8049" y="9321"/>
                </a:cubicBezTo>
                <a:cubicBezTo>
                  <a:pt x="8082" y="9373"/>
                  <a:pt x="8082" y="9373"/>
                  <a:pt x="8082" y="9373"/>
                </a:cubicBezTo>
                <a:cubicBezTo>
                  <a:pt x="8082" y="9376"/>
                  <a:pt x="8082" y="9376"/>
                  <a:pt x="8082" y="9376"/>
                </a:cubicBezTo>
                <a:cubicBezTo>
                  <a:pt x="8082" y="9373"/>
                  <a:pt x="8082" y="9373"/>
                  <a:pt x="8082" y="9373"/>
                </a:cubicBezTo>
                <a:cubicBezTo>
                  <a:pt x="8082" y="9334"/>
                  <a:pt x="8082" y="9334"/>
                  <a:pt x="8082" y="9334"/>
                </a:cubicBezTo>
                <a:cubicBezTo>
                  <a:pt x="8082" y="9331"/>
                  <a:pt x="8082" y="9331"/>
                  <a:pt x="8082" y="9331"/>
                </a:cubicBezTo>
                <a:cubicBezTo>
                  <a:pt x="8082" y="9331"/>
                  <a:pt x="8082" y="9331"/>
                  <a:pt x="8082" y="9331"/>
                </a:cubicBezTo>
                <a:cubicBezTo>
                  <a:pt x="8049" y="9279"/>
                  <a:pt x="8049" y="9279"/>
                  <a:pt x="8049" y="9279"/>
                </a:cubicBezTo>
                <a:close/>
                <a:moveTo>
                  <a:pt x="8007" y="9211"/>
                </a:moveTo>
                <a:cubicBezTo>
                  <a:pt x="8007" y="9211"/>
                  <a:pt x="8007" y="9211"/>
                  <a:pt x="8007" y="9211"/>
                </a:cubicBezTo>
                <a:cubicBezTo>
                  <a:pt x="8007" y="9211"/>
                  <a:pt x="8007" y="9211"/>
                  <a:pt x="8007" y="9211"/>
                </a:cubicBezTo>
                <a:cubicBezTo>
                  <a:pt x="8007" y="9253"/>
                  <a:pt x="8007" y="9253"/>
                  <a:pt x="8007" y="9253"/>
                </a:cubicBezTo>
                <a:cubicBezTo>
                  <a:pt x="8007" y="9253"/>
                  <a:pt x="8007" y="9253"/>
                  <a:pt x="8007" y="9253"/>
                </a:cubicBezTo>
                <a:cubicBezTo>
                  <a:pt x="8007" y="9257"/>
                  <a:pt x="8007" y="9257"/>
                  <a:pt x="8007" y="9257"/>
                </a:cubicBezTo>
                <a:cubicBezTo>
                  <a:pt x="8040" y="9308"/>
                  <a:pt x="8040" y="9308"/>
                  <a:pt x="8040" y="9308"/>
                </a:cubicBezTo>
                <a:cubicBezTo>
                  <a:pt x="8040" y="9308"/>
                  <a:pt x="8040" y="9308"/>
                  <a:pt x="8040" y="9308"/>
                </a:cubicBezTo>
                <a:cubicBezTo>
                  <a:pt x="8040" y="9308"/>
                  <a:pt x="8040" y="9308"/>
                  <a:pt x="8040" y="9308"/>
                </a:cubicBezTo>
                <a:cubicBezTo>
                  <a:pt x="8040" y="9266"/>
                  <a:pt x="8040" y="9266"/>
                  <a:pt x="8040" y="9266"/>
                </a:cubicBezTo>
                <a:cubicBezTo>
                  <a:pt x="8040" y="9266"/>
                  <a:pt x="8040" y="9266"/>
                  <a:pt x="8040" y="9266"/>
                </a:cubicBezTo>
                <a:cubicBezTo>
                  <a:pt x="8040" y="9263"/>
                  <a:pt x="8040" y="9263"/>
                  <a:pt x="8040" y="9263"/>
                </a:cubicBezTo>
                <a:cubicBezTo>
                  <a:pt x="8007" y="9211"/>
                  <a:pt x="8007" y="9211"/>
                  <a:pt x="8007" y="9211"/>
                </a:cubicBezTo>
                <a:close/>
                <a:moveTo>
                  <a:pt x="7965" y="9143"/>
                </a:moveTo>
                <a:cubicBezTo>
                  <a:pt x="7965" y="9143"/>
                  <a:pt x="7965" y="9143"/>
                  <a:pt x="7965" y="9143"/>
                </a:cubicBezTo>
                <a:cubicBezTo>
                  <a:pt x="7965" y="9143"/>
                  <a:pt x="7965" y="9143"/>
                  <a:pt x="7965" y="9143"/>
                </a:cubicBezTo>
                <a:cubicBezTo>
                  <a:pt x="7965" y="9185"/>
                  <a:pt x="7965" y="9185"/>
                  <a:pt x="7965" y="9185"/>
                </a:cubicBezTo>
                <a:cubicBezTo>
                  <a:pt x="7965" y="9189"/>
                  <a:pt x="7965" y="9189"/>
                  <a:pt x="7965" y="9189"/>
                </a:cubicBezTo>
                <a:cubicBezTo>
                  <a:pt x="7965" y="9189"/>
                  <a:pt x="7965" y="9189"/>
                  <a:pt x="7965" y="9189"/>
                </a:cubicBezTo>
                <a:cubicBezTo>
                  <a:pt x="7998" y="9240"/>
                  <a:pt x="7998" y="9240"/>
                  <a:pt x="7998" y="9240"/>
                </a:cubicBezTo>
                <a:cubicBezTo>
                  <a:pt x="8001" y="9244"/>
                  <a:pt x="8001" y="9244"/>
                  <a:pt x="8001" y="9244"/>
                </a:cubicBezTo>
                <a:cubicBezTo>
                  <a:pt x="8001" y="9240"/>
                  <a:pt x="8001" y="9240"/>
                  <a:pt x="8001" y="9240"/>
                </a:cubicBezTo>
                <a:cubicBezTo>
                  <a:pt x="8001" y="9202"/>
                  <a:pt x="8001" y="9202"/>
                  <a:pt x="8001" y="9202"/>
                </a:cubicBezTo>
                <a:cubicBezTo>
                  <a:pt x="8001" y="9198"/>
                  <a:pt x="8001" y="9198"/>
                  <a:pt x="8001" y="9198"/>
                </a:cubicBezTo>
                <a:cubicBezTo>
                  <a:pt x="7998" y="9198"/>
                  <a:pt x="7998" y="9198"/>
                  <a:pt x="7998" y="9198"/>
                </a:cubicBezTo>
                <a:cubicBezTo>
                  <a:pt x="7965" y="9143"/>
                  <a:pt x="7965" y="9143"/>
                  <a:pt x="7965" y="9143"/>
                </a:cubicBezTo>
                <a:close/>
                <a:moveTo>
                  <a:pt x="7926" y="9079"/>
                </a:moveTo>
                <a:cubicBezTo>
                  <a:pt x="7923" y="9075"/>
                  <a:pt x="7923" y="9075"/>
                  <a:pt x="7923" y="9075"/>
                </a:cubicBezTo>
                <a:cubicBezTo>
                  <a:pt x="7923" y="9079"/>
                  <a:pt x="7923" y="9079"/>
                  <a:pt x="7923" y="9079"/>
                </a:cubicBezTo>
                <a:cubicBezTo>
                  <a:pt x="7923" y="9121"/>
                  <a:pt x="7923" y="9121"/>
                  <a:pt x="7923" y="9121"/>
                </a:cubicBezTo>
                <a:cubicBezTo>
                  <a:pt x="7923" y="9121"/>
                  <a:pt x="7923" y="9121"/>
                  <a:pt x="7923" y="9121"/>
                </a:cubicBezTo>
                <a:cubicBezTo>
                  <a:pt x="7926" y="9124"/>
                  <a:pt x="7926" y="9124"/>
                  <a:pt x="7926" y="9124"/>
                </a:cubicBezTo>
                <a:cubicBezTo>
                  <a:pt x="7959" y="9176"/>
                  <a:pt x="7959" y="9176"/>
                  <a:pt x="7959" y="9176"/>
                </a:cubicBezTo>
                <a:cubicBezTo>
                  <a:pt x="7959" y="9176"/>
                  <a:pt x="7959" y="9176"/>
                  <a:pt x="7959" y="9176"/>
                </a:cubicBezTo>
                <a:cubicBezTo>
                  <a:pt x="7959" y="9176"/>
                  <a:pt x="7959" y="9176"/>
                  <a:pt x="7959" y="9176"/>
                </a:cubicBezTo>
                <a:cubicBezTo>
                  <a:pt x="7959" y="9134"/>
                  <a:pt x="7959" y="9134"/>
                  <a:pt x="7959" y="9134"/>
                </a:cubicBezTo>
                <a:cubicBezTo>
                  <a:pt x="7959" y="9134"/>
                  <a:pt x="7959" y="9134"/>
                  <a:pt x="7959" y="9134"/>
                </a:cubicBezTo>
                <a:cubicBezTo>
                  <a:pt x="7959" y="9130"/>
                  <a:pt x="7959" y="9130"/>
                  <a:pt x="7959" y="9130"/>
                </a:cubicBezTo>
                <a:cubicBezTo>
                  <a:pt x="7926" y="9079"/>
                  <a:pt x="7926" y="9079"/>
                  <a:pt x="7926" y="9079"/>
                </a:cubicBezTo>
                <a:close/>
                <a:moveTo>
                  <a:pt x="7884" y="9011"/>
                </a:moveTo>
                <a:cubicBezTo>
                  <a:pt x="7884" y="9011"/>
                  <a:pt x="7884" y="9011"/>
                  <a:pt x="7884" y="9011"/>
                </a:cubicBezTo>
                <a:cubicBezTo>
                  <a:pt x="7881" y="9011"/>
                  <a:pt x="7881" y="9011"/>
                  <a:pt x="7881" y="9011"/>
                </a:cubicBezTo>
                <a:cubicBezTo>
                  <a:pt x="7884" y="9053"/>
                  <a:pt x="7884" y="9053"/>
                  <a:pt x="7884" y="9053"/>
                </a:cubicBezTo>
                <a:cubicBezTo>
                  <a:pt x="7884" y="9056"/>
                  <a:pt x="7884" y="9056"/>
                  <a:pt x="7884" y="9056"/>
                </a:cubicBezTo>
                <a:cubicBezTo>
                  <a:pt x="7884" y="9056"/>
                  <a:pt x="7884" y="9056"/>
                  <a:pt x="7884" y="9056"/>
                </a:cubicBezTo>
                <a:cubicBezTo>
                  <a:pt x="7917" y="9108"/>
                  <a:pt x="7917" y="9108"/>
                  <a:pt x="7917" y="9108"/>
                </a:cubicBezTo>
                <a:cubicBezTo>
                  <a:pt x="7917" y="9111"/>
                  <a:pt x="7917" y="9111"/>
                  <a:pt x="7917" y="9111"/>
                </a:cubicBezTo>
                <a:cubicBezTo>
                  <a:pt x="7917" y="9111"/>
                  <a:pt x="7917" y="9111"/>
                  <a:pt x="7917" y="9111"/>
                </a:cubicBezTo>
                <a:cubicBezTo>
                  <a:pt x="7917" y="9066"/>
                  <a:pt x="7917" y="9066"/>
                  <a:pt x="7917" y="9066"/>
                </a:cubicBezTo>
                <a:cubicBezTo>
                  <a:pt x="7917" y="9066"/>
                  <a:pt x="7917" y="9066"/>
                  <a:pt x="7917" y="9066"/>
                </a:cubicBezTo>
                <a:cubicBezTo>
                  <a:pt x="7917" y="9063"/>
                  <a:pt x="7917" y="9063"/>
                  <a:pt x="7917" y="9063"/>
                </a:cubicBezTo>
                <a:cubicBezTo>
                  <a:pt x="7884" y="9011"/>
                  <a:pt x="7884" y="9011"/>
                  <a:pt x="7884" y="9011"/>
                </a:cubicBezTo>
                <a:close/>
                <a:moveTo>
                  <a:pt x="7842" y="8946"/>
                </a:moveTo>
                <a:cubicBezTo>
                  <a:pt x="7842" y="8943"/>
                  <a:pt x="7842" y="8943"/>
                  <a:pt x="7842" y="8943"/>
                </a:cubicBezTo>
                <a:cubicBezTo>
                  <a:pt x="7842" y="8946"/>
                  <a:pt x="7842" y="8946"/>
                  <a:pt x="7842" y="8946"/>
                </a:cubicBezTo>
                <a:cubicBezTo>
                  <a:pt x="7842" y="8988"/>
                  <a:pt x="7842" y="8988"/>
                  <a:pt x="7842" y="8988"/>
                </a:cubicBezTo>
                <a:cubicBezTo>
                  <a:pt x="7842" y="8988"/>
                  <a:pt x="7842" y="8988"/>
                  <a:pt x="7842" y="8988"/>
                </a:cubicBezTo>
                <a:cubicBezTo>
                  <a:pt x="7842" y="8991"/>
                  <a:pt x="7842" y="8991"/>
                  <a:pt x="7842" y="8991"/>
                </a:cubicBezTo>
                <a:cubicBezTo>
                  <a:pt x="7875" y="9043"/>
                  <a:pt x="7875" y="9043"/>
                  <a:pt x="7875" y="9043"/>
                </a:cubicBezTo>
                <a:cubicBezTo>
                  <a:pt x="7878" y="9046"/>
                  <a:pt x="7878" y="9046"/>
                  <a:pt x="7878" y="9046"/>
                </a:cubicBezTo>
                <a:cubicBezTo>
                  <a:pt x="7878" y="9043"/>
                  <a:pt x="7878" y="9043"/>
                  <a:pt x="7878" y="9043"/>
                </a:cubicBezTo>
                <a:cubicBezTo>
                  <a:pt x="7875" y="9001"/>
                  <a:pt x="7875" y="9001"/>
                  <a:pt x="7875" y="9001"/>
                </a:cubicBezTo>
                <a:cubicBezTo>
                  <a:pt x="7875" y="8998"/>
                  <a:pt x="7875" y="8998"/>
                  <a:pt x="7875" y="8998"/>
                </a:cubicBezTo>
                <a:cubicBezTo>
                  <a:pt x="7875" y="8998"/>
                  <a:pt x="7875" y="8998"/>
                  <a:pt x="7875" y="8998"/>
                </a:cubicBezTo>
                <a:cubicBezTo>
                  <a:pt x="7842" y="8946"/>
                  <a:pt x="7842" y="8946"/>
                  <a:pt x="7842" y="8946"/>
                </a:cubicBezTo>
                <a:close/>
                <a:moveTo>
                  <a:pt x="7800" y="8878"/>
                </a:moveTo>
                <a:cubicBezTo>
                  <a:pt x="7800" y="8875"/>
                  <a:pt x="7800" y="8875"/>
                  <a:pt x="7800" y="8875"/>
                </a:cubicBezTo>
                <a:cubicBezTo>
                  <a:pt x="7800" y="8878"/>
                  <a:pt x="7800" y="8878"/>
                  <a:pt x="7800" y="8878"/>
                </a:cubicBezTo>
                <a:cubicBezTo>
                  <a:pt x="7800" y="8920"/>
                  <a:pt x="7800" y="8920"/>
                  <a:pt x="7800" y="8920"/>
                </a:cubicBezTo>
                <a:cubicBezTo>
                  <a:pt x="7800" y="8923"/>
                  <a:pt x="7800" y="8923"/>
                  <a:pt x="7800" y="8923"/>
                </a:cubicBezTo>
                <a:cubicBezTo>
                  <a:pt x="7803" y="8923"/>
                  <a:pt x="7803" y="8923"/>
                  <a:pt x="7803" y="8923"/>
                </a:cubicBezTo>
                <a:cubicBezTo>
                  <a:pt x="7836" y="8978"/>
                  <a:pt x="7836" y="8978"/>
                  <a:pt x="7836" y="8978"/>
                </a:cubicBezTo>
                <a:cubicBezTo>
                  <a:pt x="7836" y="8978"/>
                  <a:pt x="7836" y="8978"/>
                  <a:pt x="7836" y="8978"/>
                </a:cubicBezTo>
                <a:cubicBezTo>
                  <a:pt x="7836" y="8978"/>
                  <a:pt x="7836" y="8978"/>
                  <a:pt x="7836" y="8978"/>
                </a:cubicBezTo>
                <a:cubicBezTo>
                  <a:pt x="7836" y="8933"/>
                  <a:pt x="7836" y="8933"/>
                  <a:pt x="7836" y="8933"/>
                </a:cubicBezTo>
                <a:cubicBezTo>
                  <a:pt x="7836" y="8933"/>
                  <a:pt x="7836" y="8933"/>
                  <a:pt x="7836" y="8933"/>
                </a:cubicBezTo>
                <a:cubicBezTo>
                  <a:pt x="7833" y="8930"/>
                  <a:pt x="7833" y="8930"/>
                  <a:pt x="7833" y="8930"/>
                </a:cubicBezTo>
                <a:cubicBezTo>
                  <a:pt x="7800" y="8878"/>
                  <a:pt x="7800" y="8878"/>
                  <a:pt x="7800" y="8878"/>
                </a:cubicBezTo>
                <a:close/>
                <a:moveTo>
                  <a:pt x="7761" y="8810"/>
                </a:moveTo>
                <a:cubicBezTo>
                  <a:pt x="7758" y="8810"/>
                  <a:pt x="7758" y="8810"/>
                  <a:pt x="7758" y="8810"/>
                </a:cubicBezTo>
                <a:cubicBezTo>
                  <a:pt x="7758" y="8810"/>
                  <a:pt x="7758" y="8810"/>
                  <a:pt x="7758" y="8810"/>
                </a:cubicBezTo>
                <a:cubicBezTo>
                  <a:pt x="7761" y="8855"/>
                  <a:pt x="7761" y="8855"/>
                  <a:pt x="7761" y="8855"/>
                </a:cubicBezTo>
                <a:cubicBezTo>
                  <a:pt x="7761" y="8855"/>
                  <a:pt x="7761" y="8855"/>
                  <a:pt x="7761" y="8855"/>
                </a:cubicBezTo>
                <a:cubicBezTo>
                  <a:pt x="7761" y="8859"/>
                  <a:pt x="7761" y="8859"/>
                  <a:pt x="7761" y="8859"/>
                </a:cubicBezTo>
                <a:cubicBezTo>
                  <a:pt x="7794" y="8910"/>
                  <a:pt x="7794" y="8910"/>
                  <a:pt x="7794" y="8910"/>
                </a:cubicBezTo>
                <a:cubicBezTo>
                  <a:pt x="7794" y="8914"/>
                  <a:pt x="7794" y="8914"/>
                  <a:pt x="7794" y="8914"/>
                </a:cubicBezTo>
                <a:cubicBezTo>
                  <a:pt x="7794" y="8910"/>
                  <a:pt x="7794" y="8910"/>
                  <a:pt x="7794" y="8910"/>
                </a:cubicBezTo>
                <a:cubicBezTo>
                  <a:pt x="7794" y="8868"/>
                  <a:pt x="7794" y="8868"/>
                  <a:pt x="7794" y="8868"/>
                </a:cubicBezTo>
                <a:cubicBezTo>
                  <a:pt x="7794" y="8865"/>
                  <a:pt x="7794" y="8865"/>
                  <a:pt x="7794" y="8865"/>
                </a:cubicBezTo>
                <a:cubicBezTo>
                  <a:pt x="7794" y="8862"/>
                  <a:pt x="7794" y="8862"/>
                  <a:pt x="7794" y="8862"/>
                </a:cubicBezTo>
                <a:cubicBezTo>
                  <a:pt x="7761" y="8810"/>
                  <a:pt x="7761" y="8810"/>
                  <a:pt x="7761" y="8810"/>
                </a:cubicBezTo>
                <a:close/>
                <a:moveTo>
                  <a:pt x="7719" y="8742"/>
                </a:moveTo>
                <a:cubicBezTo>
                  <a:pt x="7716" y="8742"/>
                  <a:pt x="7716" y="8742"/>
                  <a:pt x="7716" y="8742"/>
                </a:cubicBezTo>
                <a:cubicBezTo>
                  <a:pt x="7716" y="8742"/>
                  <a:pt x="7716" y="8742"/>
                  <a:pt x="7716" y="8742"/>
                </a:cubicBezTo>
                <a:cubicBezTo>
                  <a:pt x="7719" y="8787"/>
                  <a:pt x="7719" y="8787"/>
                  <a:pt x="7719" y="8787"/>
                </a:cubicBezTo>
                <a:cubicBezTo>
                  <a:pt x="7719" y="8791"/>
                  <a:pt x="7719" y="8791"/>
                  <a:pt x="7719" y="8791"/>
                </a:cubicBezTo>
                <a:cubicBezTo>
                  <a:pt x="7719" y="8791"/>
                  <a:pt x="7719" y="8791"/>
                  <a:pt x="7719" y="8791"/>
                </a:cubicBezTo>
                <a:cubicBezTo>
                  <a:pt x="7752" y="8846"/>
                  <a:pt x="7752" y="8846"/>
                  <a:pt x="7752" y="8846"/>
                </a:cubicBezTo>
                <a:cubicBezTo>
                  <a:pt x="7755" y="8846"/>
                  <a:pt x="7755" y="8846"/>
                  <a:pt x="7755" y="8846"/>
                </a:cubicBezTo>
                <a:cubicBezTo>
                  <a:pt x="7755" y="8846"/>
                  <a:pt x="7755" y="8846"/>
                  <a:pt x="7755" y="8846"/>
                </a:cubicBezTo>
                <a:cubicBezTo>
                  <a:pt x="7752" y="8800"/>
                  <a:pt x="7752" y="8800"/>
                  <a:pt x="7752" y="8800"/>
                </a:cubicBezTo>
                <a:cubicBezTo>
                  <a:pt x="7752" y="8797"/>
                  <a:pt x="7752" y="8797"/>
                  <a:pt x="7752" y="8797"/>
                </a:cubicBezTo>
                <a:cubicBezTo>
                  <a:pt x="7752" y="8797"/>
                  <a:pt x="7752" y="8797"/>
                  <a:pt x="7752" y="8797"/>
                </a:cubicBezTo>
                <a:cubicBezTo>
                  <a:pt x="7719" y="8742"/>
                  <a:pt x="7719" y="8742"/>
                  <a:pt x="7719" y="8742"/>
                </a:cubicBezTo>
                <a:close/>
                <a:moveTo>
                  <a:pt x="7677" y="8677"/>
                </a:moveTo>
                <a:cubicBezTo>
                  <a:pt x="7677" y="8674"/>
                  <a:pt x="7677" y="8674"/>
                  <a:pt x="7677" y="8674"/>
                </a:cubicBezTo>
                <a:cubicBezTo>
                  <a:pt x="7677" y="8677"/>
                  <a:pt x="7677" y="8677"/>
                  <a:pt x="7677" y="8677"/>
                </a:cubicBezTo>
                <a:cubicBezTo>
                  <a:pt x="7677" y="8723"/>
                  <a:pt x="7677" y="8723"/>
                  <a:pt x="7677" y="8723"/>
                </a:cubicBezTo>
                <a:cubicBezTo>
                  <a:pt x="7677" y="8723"/>
                  <a:pt x="7677" y="8723"/>
                  <a:pt x="7677" y="8723"/>
                </a:cubicBezTo>
                <a:cubicBezTo>
                  <a:pt x="7680" y="8726"/>
                  <a:pt x="7680" y="8726"/>
                  <a:pt x="7680" y="8726"/>
                </a:cubicBezTo>
                <a:cubicBezTo>
                  <a:pt x="7713" y="8778"/>
                  <a:pt x="7713" y="8778"/>
                  <a:pt x="7713" y="8778"/>
                </a:cubicBezTo>
                <a:cubicBezTo>
                  <a:pt x="7713" y="8781"/>
                  <a:pt x="7713" y="8781"/>
                  <a:pt x="7713" y="8781"/>
                </a:cubicBezTo>
                <a:cubicBezTo>
                  <a:pt x="7713" y="8778"/>
                  <a:pt x="7713" y="8778"/>
                  <a:pt x="7713" y="8778"/>
                </a:cubicBezTo>
                <a:cubicBezTo>
                  <a:pt x="7710" y="8732"/>
                  <a:pt x="7710" y="8732"/>
                  <a:pt x="7710" y="8732"/>
                </a:cubicBezTo>
                <a:cubicBezTo>
                  <a:pt x="7710" y="8732"/>
                  <a:pt x="7710" y="8732"/>
                  <a:pt x="7710" y="8732"/>
                </a:cubicBezTo>
                <a:cubicBezTo>
                  <a:pt x="7710" y="8729"/>
                  <a:pt x="7710" y="8729"/>
                  <a:pt x="7710" y="8729"/>
                </a:cubicBezTo>
                <a:cubicBezTo>
                  <a:pt x="7677" y="8677"/>
                  <a:pt x="7677" y="8677"/>
                  <a:pt x="7677" y="8677"/>
                </a:cubicBezTo>
                <a:close/>
                <a:moveTo>
                  <a:pt x="7619" y="8583"/>
                </a:moveTo>
                <a:cubicBezTo>
                  <a:pt x="7619" y="8580"/>
                  <a:pt x="7619" y="8580"/>
                  <a:pt x="7619" y="8580"/>
                </a:cubicBezTo>
                <a:cubicBezTo>
                  <a:pt x="7619" y="8583"/>
                  <a:pt x="7619" y="8583"/>
                  <a:pt x="7619" y="8583"/>
                </a:cubicBezTo>
                <a:cubicBezTo>
                  <a:pt x="7622" y="8629"/>
                  <a:pt x="7622" y="8629"/>
                  <a:pt x="7622" y="8629"/>
                </a:cubicBezTo>
                <a:cubicBezTo>
                  <a:pt x="7622" y="8632"/>
                  <a:pt x="7622" y="8632"/>
                  <a:pt x="7622" y="8632"/>
                </a:cubicBezTo>
                <a:cubicBezTo>
                  <a:pt x="7622" y="8632"/>
                  <a:pt x="7622" y="8632"/>
                  <a:pt x="7622" y="8632"/>
                </a:cubicBezTo>
                <a:cubicBezTo>
                  <a:pt x="7671" y="8710"/>
                  <a:pt x="7671" y="8710"/>
                  <a:pt x="7671" y="8710"/>
                </a:cubicBezTo>
                <a:cubicBezTo>
                  <a:pt x="7671" y="8713"/>
                  <a:pt x="7671" y="8713"/>
                  <a:pt x="7671" y="8713"/>
                </a:cubicBezTo>
                <a:cubicBezTo>
                  <a:pt x="7671" y="8713"/>
                  <a:pt x="7671" y="8713"/>
                  <a:pt x="7671" y="8713"/>
                </a:cubicBezTo>
                <a:cubicBezTo>
                  <a:pt x="7671" y="8668"/>
                  <a:pt x="7671" y="8668"/>
                  <a:pt x="7671" y="8668"/>
                </a:cubicBezTo>
                <a:cubicBezTo>
                  <a:pt x="7671" y="8664"/>
                  <a:pt x="7671" y="8664"/>
                  <a:pt x="7671" y="8664"/>
                </a:cubicBezTo>
                <a:cubicBezTo>
                  <a:pt x="7668" y="8661"/>
                  <a:pt x="7668" y="8661"/>
                  <a:pt x="7668" y="8661"/>
                </a:cubicBezTo>
                <a:cubicBezTo>
                  <a:pt x="7619" y="8583"/>
                  <a:pt x="7619" y="8583"/>
                  <a:pt x="7619" y="8583"/>
                </a:cubicBezTo>
                <a:close/>
                <a:moveTo>
                  <a:pt x="8334" y="9794"/>
                </a:moveTo>
                <a:cubicBezTo>
                  <a:pt x="8331" y="9791"/>
                  <a:pt x="8331" y="9791"/>
                  <a:pt x="8331" y="9791"/>
                </a:cubicBezTo>
                <a:cubicBezTo>
                  <a:pt x="8331" y="9794"/>
                  <a:pt x="8331" y="9794"/>
                  <a:pt x="8331" y="9794"/>
                </a:cubicBezTo>
                <a:cubicBezTo>
                  <a:pt x="8331" y="9830"/>
                  <a:pt x="8331" y="9830"/>
                  <a:pt x="8331" y="9830"/>
                </a:cubicBezTo>
                <a:cubicBezTo>
                  <a:pt x="8331" y="9833"/>
                  <a:pt x="8331" y="9833"/>
                  <a:pt x="8331" y="9833"/>
                </a:cubicBezTo>
                <a:cubicBezTo>
                  <a:pt x="8331" y="9833"/>
                  <a:pt x="8331" y="9833"/>
                  <a:pt x="8331" y="9833"/>
                </a:cubicBezTo>
                <a:cubicBezTo>
                  <a:pt x="8363" y="9885"/>
                  <a:pt x="8363" y="9885"/>
                  <a:pt x="8363" y="9885"/>
                </a:cubicBezTo>
                <a:cubicBezTo>
                  <a:pt x="8363" y="9885"/>
                  <a:pt x="8363" y="9885"/>
                  <a:pt x="8363" y="9885"/>
                </a:cubicBezTo>
                <a:cubicBezTo>
                  <a:pt x="8363" y="9885"/>
                  <a:pt x="8363" y="9885"/>
                  <a:pt x="8363" y="9885"/>
                </a:cubicBezTo>
                <a:cubicBezTo>
                  <a:pt x="8367" y="9849"/>
                  <a:pt x="8367" y="9849"/>
                  <a:pt x="8367" y="9849"/>
                </a:cubicBezTo>
                <a:cubicBezTo>
                  <a:pt x="8367" y="9846"/>
                  <a:pt x="8367" y="9846"/>
                  <a:pt x="8367" y="9846"/>
                </a:cubicBezTo>
                <a:cubicBezTo>
                  <a:pt x="8367" y="9846"/>
                  <a:pt x="8367" y="9846"/>
                  <a:pt x="8367" y="9846"/>
                </a:cubicBezTo>
                <a:cubicBezTo>
                  <a:pt x="8334" y="9794"/>
                  <a:pt x="8334" y="9794"/>
                  <a:pt x="8334" y="9794"/>
                </a:cubicBezTo>
                <a:close/>
                <a:moveTo>
                  <a:pt x="8292" y="9726"/>
                </a:moveTo>
                <a:cubicBezTo>
                  <a:pt x="8292" y="9726"/>
                  <a:pt x="8292" y="9726"/>
                  <a:pt x="8292" y="9726"/>
                </a:cubicBezTo>
                <a:cubicBezTo>
                  <a:pt x="8292" y="9726"/>
                  <a:pt x="8292" y="9726"/>
                  <a:pt x="8292" y="9726"/>
                </a:cubicBezTo>
                <a:cubicBezTo>
                  <a:pt x="8289" y="9765"/>
                  <a:pt x="8289" y="9765"/>
                  <a:pt x="8289" y="9765"/>
                </a:cubicBezTo>
                <a:cubicBezTo>
                  <a:pt x="8289" y="9765"/>
                  <a:pt x="8289" y="9765"/>
                  <a:pt x="8289" y="9765"/>
                </a:cubicBezTo>
                <a:cubicBezTo>
                  <a:pt x="8289" y="9768"/>
                  <a:pt x="8289" y="9768"/>
                  <a:pt x="8289" y="9768"/>
                </a:cubicBezTo>
                <a:cubicBezTo>
                  <a:pt x="8321" y="9820"/>
                  <a:pt x="8321" y="9820"/>
                  <a:pt x="8321" y="9820"/>
                </a:cubicBezTo>
                <a:cubicBezTo>
                  <a:pt x="8325" y="9820"/>
                  <a:pt x="8325" y="9820"/>
                  <a:pt x="8325" y="9820"/>
                </a:cubicBezTo>
                <a:cubicBezTo>
                  <a:pt x="8325" y="9820"/>
                  <a:pt x="8325" y="9820"/>
                  <a:pt x="8325" y="9820"/>
                </a:cubicBezTo>
                <a:cubicBezTo>
                  <a:pt x="8325" y="9784"/>
                  <a:pt x="8325" y="9784"/>
                  <a:pt x="8325" y="9784"/>
                </a:cubicBezTo>
                <a:cubicBezTo>
                  <a:pt x="8325" y="9781"/>
                  <a:pt x="8325" y="9781"/>
                  <a:pt x="8325" y="9781"/>
                </a:cubicBezTo>
                <a:cubicBezTo>
                  <a:pt x="8325" y="9781"/>
                  <a:pt x="8325" y="9781"/>
                  <a:pt x="8325" y="9781"/>
                </a:cubicBezTo>
                <a:cubicBezTo>
                  <a:pt x="8292" y="9726"/>
                  <a:pt x="8292" y="9726"/>
                  <a:pt x="8292" y="9726"/>
                </a:cubicBezTo>
                <a:close/>
                <a:moveTo>
                  <a:pt x="8253" y="9661"/>
                </a:moveTo>
                <a:cubicBezTo>
                  <a:pt x="8250" y="9661"/>
                  <a:pt x="8250" y="9661"/>
                  <a:pt x="8250" y="9661"/>
                </a:cubicBezTo>
                <a:cubicBezTo>
                  <a:pt x="8250" y="9661"/>
                  <a:pt x="8250" y="9661"/>
                  <a:pt x="8250" y="9661"/>
                </a:cubicBezTo>
                <a:cubicBezTo>
                  <a:pt x="8250" y="9700"/>
                  <a:pt x="8250" y="9700"/>
                  <a:pt x="8250" y="9700"/>
                </a:cubicBezTo>
                <a:cubicBezTo>
                  <a:pt x="8250" y="9700"/>
                  <a:pt x="8250" y="9700"/>
                  <a:pt x="8250" y="9700"/>
                </a:cubicBezTo>
                <a:cubicBezTo>
                  <a:pt x="8250" y="9703"/>
                  <a:pt x="8250" y="9703"/>
                  <a:pt x="8250" y="9703"/>
                </a:cubicBezTo>
                <a:cubicBezTo>
                  <a:pt x="8282" y="9755"/>
                  <a:pt x="8282" y="9755"/>
                  <a:pt x="8282" y="9755"/>
                </a:cubicBezTo>
                <a:cubicBezTo>
                  <a:pt x="8282" y="9755"/>
                  <a:pt x="8282" y="9755"/>
                  <a:pt x="8282" y="9755"/>
                </a:cubicBezTo>
                <a:cubicBezTo>
                  <a:pt x="8282" y="9755"/>
                  <a:pt x="8282" y="9755"/>
                  <a:pt x="8282" y="9755"/>
                </a:cubicBezTo>
                <a:cubicBezTo>
                  <a:pt x="8286" y="9716"/>
                  <a:pt x="8286" y="9716"/>
                  <a:pt x="8286" y="9716"/>
                </a:cubicBezTo>
                <a:cubicBezTo>
                  <a:pt x="8286" y="9716"/>
                  <a:pt x="8286" y="9716"/>
                  <a:pt x="8286" y="9716"/>
                </a:cubicBezTo>
                <a:cubicBezTo>
                  <a:pt x="8282" y="9713"/>
                  <a:pt x="8282" y="9713"/>
                  <a:pt x="8282" y="9713"/>
                </a:cubicBezTo>
                <a:cubicBezTo>
                  <a:pt x="8253" y="9661"/>
                  <a:pt x="8253" y="9661"/>
                  <a:pt x="8253" y="9661"/>
                </a:cubicBezTo>
                <a:close/>
                <a:moveTo>
                  <a:pt x="8211" y="9597"/>
                </a:moveTo>
                <a:cubicBezTo>
                  <a:pt x="8211" y="9593"/>
                  <a:pt x="8211" y="9593"/>
                  <a:pt x="8211" y="9593"/>
                </a:cubicBezTo>
                <a:cubicBezTo>
                  <a:pt x="8211" y="9597"/>
                  <a:pt x="8211" y="9597"/>
                  <a:pt x="8211" y="9597"/>
                </a:cubicBezTo>
                <a:cubicBezTo>
                  <a:pt x="8208" y="9632"/>
                  <a:pt x="8208" y="9632"/>
                  <a:pt x="8208" y="9632"/>
                </a:cubicBezTo>
                <a:cubicBezTo>
                  <a:pt x="8208" y="9635"/>
                  <a:pt x="8208" y="9635"/>
                  <a:pt x="8208" y="9635"/>
                </a:cubicBezTo>
                <a:cubicBezTo>
                  <a:pt x="8211" y="9635"/>
                  <a:pt x="8211" y="9635"/>
                  <a:pt x="8211" y="9635"/>
                </a:cubicBezTo>
                <a:cubicBezTo>
                  <a:pt x="8240" y="9687"/>
                  <a:pt x="8240" y="9687"/>
                  <a:pt x="8240" y="9687"/>
                </a:cubicBezTo>
                <a:cubicBezTo>
                  <a:pt x="8244" y="9690"/>
                  <a:pt x="8244" y="9690"/>
                  <a:pt x="8244" y="9690"/>
                </a:cubicBezTo>
                <a:cubicBezTo>
                  <a:pt x="8244" y="9690"/>
                  <a:pt x="8244" y="9690"/>
                  <a:pt x="8244" y="9690"/>
                </a:cubicBezTo>
                <a:cubicBezTo>
                  <a:pt x="8244" y="9652"/>
                  <a:pt x="8244" y="9652"/>
                  <a:pt x="8244" y="9652"/>
                </a:cubicBezTo>
                <a:cubicBezTo>
                  <a:pt x="8244" y="9648"/>
                  <a:pt x="8244" y="9648"/>
                  <a:pt x="8244" y="9648"/>
                </a:cubicBezTo>
                <a:cubicBezTo>
                  <a:pt x="8244" y="9648"/>
                  <a:pt x="8244" y="9648"/>
                  <a:pt x="8244" y="9648"/>
                </a:cubicBezTo>
                <a:cubicBezTo>
                  <a:pt x="8211" y="9597"/>
                  <a:pt x="8211" y="9597"/>
                  <a:pt x="8211" y="9597"/>
                </a:cubicBezTo>
                <a:close/>
                <a:moveTo>
                  <a:pt x="8169" y="9529"/>
                </a:moveTo>
                <a:cubicBezTo>
                  <a:pt x="8169" y="9529"/>
                  <a:pt x="8169" y="9529"/>
                  <a:pt x="8169" y="9529"/>
                </a:cubicBezTo>
                <a:cubicBezTo>
                  <a:pt x="8169" y="9529"/>
                  <a:pt x="8169" y="9529"/>
                  <a:pt x="8169" y="9529"/>
                </a:cubicBezTo>
                <a:cubicBezTo>
                  <a:pt x="8169" y="9567"/>
                  <a:pt x="8169" y="9567"/>
                  <a:pt x="8169" y="9567"/>
                </a:cubicBezTo>
                <a:cubicBezTo>
                  <a:pt x="8169" y="9571"/>
                  <a:pt x="8169" y="9571"/>
                  <a:pt x="8169" y="9571"/>
                </a:cubicBezTo>
                <a:cubicBezTo>
                  <a:pt x="8169" y="9571"/>
                  <a:pt x="8169" y="9571"/>
                  <a:pt x="8169" y="9571"/>
                </a:cubicBezTo>
                <a:cubicBezTo>
                  <a:pt x="8202" y="9622"/>
                  <a:pt x="8202" y="9622"/>
                  <a:pt x="8202" y="9622"/>
                </a:cubicBezTo>
                <a:cubicBezTo>
                  <a:pt x="8202" y="9626"/>
                  <a:pt x="8202" y="9626"/>
                  <a:pt x="8202" y="9626"/>
                </a:cubicBezTo>
                <a:cubicBezTo>
                  <a:pt x="8202" y="9622"/>
                  <a:pt x="8202" y="9622"/>
                  <a:pt x="8202" y="9622"/>
                </a:cubicBezTo>
                <a:cubicBezTo>
                  <a:pt x="8205" y="9584"/>
                  <a:pt x="8205" y="9584"/>
                  <a:pt x="8205" y="9584"/>
                </a:cubicBezTo>
                <a:cubicBezTo>
                  <a:pt x="8205" y="9584"/>
                  <a:pt x="8205" y="9584"/>
                  <a:pt x="8205" y="9584"/>
                </a:cubicBezTo>
                <a:cubicBezTo>
                  <a:pt x="8202" y="9580"/>
                  <a:pt x="8202" y="9580"/>
                  <a:pt x="8202" y="9580"/>
                </a:cubicBezTo>
                <a:cubicBezTo>
                  <a:pt x="8169" y="9529"/>
                  <a:pt x="8169" y="9529"/>
                  <a:pt x="8169" y="9529"/>
                </a:cubicBezTo>
                <a:close/>
                <a:moveTo>
                  <a:pt x="8130" y="9464"/>
                </a:moveTo>
                <a:cubicBezTo>
                  <a:pt x="8127" y="9464"/>
                  <a:pt x="8127" y="9464"/>
                  <a:pt x="8127" y="9464"/>
                </a:cubicBezTo>
                <a:cubicBezTo>
                  <a:pt x="8127" y="9464"/>
                  <a:pt x="8127" y="9464"/>
                  <a:pt x="8127" y="9464"/>
                </a:cubicBezTo>
                <a:cubicBezTo>
                  <a:pt x="8127" y="9503"/>
                  <a:pt x="8127" y="9503"/>
                  <a:pt x="8127" y="9503"/>
                </a:cubicBezTo>
                <a:cubicBezTo>
                  <a:pt x="8127" y="9506"/>
                  <a:pt x="8127" y="9506"/>
                  <a:pt x="8127" y="9506"/>
                </a:cubicBezTo>
                <a:cubicBezTo>
                  <a:pt x="8127" y="9506"/>
                  <a:pt x="8127" y="9506"/>
                  <a:pt x="8127" y="9506"/>
                </a:cubicBezTo>
                <a:cubicBezTo>
                  <a:pt x="8159" y="9558"/>
                  <a:pt x="8159" y="9558"/>
                  <a:pt x="8159" y="9558"/>
                </a:cubicBezTo>
                <a:cubicBezTo>
                  <a:pt x="8163" y="9561"/>
                  <a:pt x="8163" y="9561"/>
                  <a:pt x="8163" y="9561"/>
                </a:cubicBezTo>
                <a:cubicBezTo>
                  <a:pt x="8163" y="9558"/>
                  <a:pt x="8163" y="9558"/>
                  <a:pt x="8163" y="9558"/>
                </a:cubicBezTo>
                <a:cubicBezTo>
                  <a:pt x="8163" y="9519"/>
                  <a:pt x="8163" y="9519"/>
                  <a:pt x="8163" y="9519"/>
                </a:cubicBezTo>
                <a:cubicBezTo>
                  <a:pt x="8163" y="9519"/>
                  <a:pt x="8163" y="9519"/>
                  <a:pt x="8163" y="9519"/>
                </a:cubicBezTo>
                <a:cubicBezTo>
                  <a:pt x="8163" y="9516"/>
                  <a:pt x="8163" y="9516"/>
                  <a:pt x="8163" y="9516"/>
                </a:cubicBezTo>
                <a:cubicBezTo>
                  <a:pt x="8130" y="9464"/>
                  <a:pt x="8130" y="9464"/>
                  <a:pt x="8130" y="9464"/>
                </a:cubicBezTo>
                <a:close/>
                <a:moveTo>
                  <a:pt x="8088" y="9399"/>
                </a:moveTo>
                <a:cubicBezTo>
                  <a:pt x="8088" y="9396"/>
                  <a:pt x="8088" y="9396"/>
                  <a:pt x="8088" y="9396"/>
                </a:cubicBezTo>
                <a:cubicBezTo>
                  <a:pt x="8088" y="9399"/>
                  <a:pt x="8088" y="9399"/>
                  <a:pt x="8088" y="9399"/>
                </a:cubicBezTo>
                <a:cubicBezTo>
                  <a:pt x="8088" y="9438"/>
                  <a:pt x="8088" y="9438"/>
                  <a:pt x="8088" y="9438"/>
                </a:cubicBezTo>
                <a:cubicBezTo>
                  <a:pt x="8088" y="9438"/>
                  <a:pt x="8088" y="9438"/>
                  <a:pt x="8088" y="9438"/>
                </a:cubicBezTo>
                <a:cubicBezTo>
                  <a:pt x="8088" y="9441"/>
                  <a:pt x="8088" y="9441"/>
                  <a:pt x="8088" y="9441"/>
                </a:cubicBezTo>
                <a:cubicBezTo>
                  <a:pt x="8121" y="9493"/>
                  <a:pt x="8121" y="9493"/>
                  <a:pt x="8121" y="9493"/>
                </a:cubicBezTo>
                <a:cubicBezTo>
                  <a:pt x="8121" y="9493"/>
                  <a:pt x="8121" y="9493"/>
                  <a:pt x="8121" y="9493"/>
                </a:cubicBezTo>
                <a:cubicBezTo>
                  <a:pt x="8121" y="9493"/>
                  <a:pt x="8121" y="9493"/>
                  <a:pt x="8121" y="9493"/>
                </a:cubicBezTo>
                <a:cubicBezTo>
                  <a:pt x="8121" y="9454"/>
                  <a:pt x="8121" y="9454"/>
                  <a:pt x="8121" y="9454"/>
                </a:cubicBezTo>
                <a:cubicBezTo>
                  <a:pt x="8121" y="9451"/>
                  <a:pt x="8121" y="9451"/>
                  <a:pt x="8121" y="9451"/>
                </a:cubicBezTo>
                <a:cubicBezTo>
                  <a:pt x="8121" y="9451"/>
                  <a:pt x="8121" y="9451"/>
                  <a:pt x="8121" y="9451"/>
                </a:cubicBezTo>
                <a:cubicBezTo>
                  <a:pt x="8088" y="9399"/>
                  <a:pt x="8088" y="9399"/>
                  <a:pt x="8088" y="9399"/>
                </a:cubicBezTo>
                <a:close/>
                <a:moveTo>
                  <a:pt x="8049" y="9331"/>
                </a:moveTo>
                <a:cubicBezTo>
                  <a:pt x="8046" y="9331"/>
                  <a:pt x="8046" y="9331"/>
                  <a:pt x="8046" y="9331"/>
                </a:cubicBezTo>
                <a:cubicBezTo>
                  <a:pt x="8046" y="9331"/>
                  <a:pt x="8046" y="9331"/>
                  <a:pt x="8046" y="9331"/>
                </a:cubicBezTo>
                <a:cubicBezTo>
                  <a:pt x="8046" y="9373"/>
                  <a:pt x="8046" y="9373"/>
                  <a:pt x="8046" y="9373"/>
                </a:cubicBezTo>
                <a:cubicBezTo>
                  <a:pt x="8046" y="9373"/>
                  <a:pt x="8046" y="9373"/>
                  <a:pt x="8046" y="9373"/>
                </a:cubicBezTo>
                <a:cubicBezTo>
                  <a:pt x="8046" y="9376"/>
                  <a:pt x="8046" y="9376"/>
                  <a:pt x="8046" y="9376"/>
                </a:cubicBezTo>
                <a:cubicBezTo>
                  <a:pt x="8079" y="9428"/>
                  <a:pt x="8079" y="9428"/>
                  <a:pt x="8079" y="9428"/>
                </a:cubicBezTo>
                <a:cubicBezTo>
                  <a:pt x="8082" y="9428"/>
                  <a:pt x="8082" y="9428"/>
                  <a:pt x="8082" y="9428"/>
                </a:cubicBezTo>
                <a:cubicBezTo>
                  <a:pt x="8082" y="9428"/>
                  <a:pt x="8082" y="9428"/>
                  <a:pt x="8082" y="9428"/>
                </a:cubicBezTo>
                <a:cubicBezTo>
                  <a:pt x="8082" y="9386"/>
                  <a:pt x="8082" y="9386"/>
                  <a:pt x="8082" y="9386"/>
                </a:cubicBezTo>
                <a:cubicBezTo>
                  <a:pt x="8082" y="9386"/>
                  <a:pt x="8082" y="9386"/>
                  <a:pt x="8082" y="9386"/>
                </a:cubicBezTo>
                <a:cubicBezTo>
                  <a:pt x="8082" y="9383"/>
                  <a:pt x="8082" y="9383"/>
                  <a:pt x="8082" y="9383"/>
                </a:cubicBezTo>
                <a:cubicBezTo>
                  <a:pt x="8049" y="9331"/>
                  <a:pt x="8049" y="9331"/>
                  <a:pt x="8049" y="9331"/>
                </a:cubicBezTo>
                <a:close/>
                <a:moveTo>
                  <a:pt x="8007" y="9266"/>
                </a:moveTo>
                <a:cubicBezTo>
                  <a:pt x="8007" y="9263"/>
                  <a:pt x="8007" y="9263"/>
                  <a:pt x="8007" y="9263"/>
                </a:cubicBezTo>
                <a:cubicBezTo>
                  <a:pt x="8007" y="9266"/>
                  <a:pt x="8007" y="9266"/>
                  <a:pt x="8007" y="9266"/>
                </a:cubicBezTo>
                <a:cubicBezTo>
                  <a:pt x="8007" y="9305"/>
                  <a:pt x="8007" y="9305"/>
                  <a:pt x="8007" y="9305"/>
                </a:cubicBezTo>
                <a:cubicBezTo>
                  <a:pt x="8007" y="9308"/>
                  <a:pt x="8007" y="9308"/>
                  <a:pt x="8007" y="9308"/>
                </a:cubicBezTo>
                <a:cubicBezTo>
                  <a:pt x="8007" y="9308"/>
                  <a:pt x="8007" y="9308"/>
                  <a:pt x="8007" y="9308"/>
                </a:cubicBezTo>
                <a:cubicBezTo>
                  <a:pt x="8040" y="9360"/>
                  <a:pt x="8040" y="9360"/>
                  <a:pt x="8040" y="9360"/>
                </a:cubicBezTo>
                <a:cubicBezTo>
                  <a:pt x="8040" y="9364"/>
                  <a:pt x="8040" y="9364"/>
                  <a:pt x="8040" y="9364"/>
                </a:cubicBezTo>
                <a:cubicBezTo>
                  <a:pt x="8040" y="9360"/>
                  <a:pt x="8040" y="9360"/>
                  <a:pt x="8040" y="9360"/>
                </a:cubicBezTo>
                <a:cubicBezTo>
                  <a:pt x="8040" y="9321"/>
                  <a:pt x="8040" y="9321"/>
                  <a:pt x="8040" y="9321"/>
                </a:cubicBezTo>
                <a:cubicBezTo>
                  <a:pt x="8040" y="9321"/>
                  <a:pt x="8040" y="9321"/>
                  <a:pt x="8040" y="9321"/>
                </a:cubicBezTo>
                <a:cubicBezTo>
                  <a:pt x="8040" y="9318"/>
                  <a:pt x="8040" y="9318"/>
                  <a:pt x="8040" y="9318"/>
                </a:cubicBezTo>
                <a:cubicBezTo>
                  <a:pt x="8007" y="9266"/>
                  <a:pt x="8007" y="9266"/>
                  <a:pt x="8007" y="9266"/>
                </a:cubicBezTo>
                <a:close/>
                <a:moveTo>
                  <a:pt x="7965" y="9202"/>
                </a:moveTo>
                <a:cubicBezTo>
                  <a:pt x="7965" y="9198"/>
                  <a:pt x="7965" y="9198"/>
                  <a:pt x="7965" y="9198"/>
                </a:cubicBezTo>
                <a:cubicBezTo>
                  <a:pt x="7965" y="9198"/>
                  <a:pt x="7965" y="9198"/>
                  <a:pt x="7965" y="9198"/>
                </a:cubicBezTo>
                <a:cubicBezTo>
                  <a:pt x="7965" y="9240"/>
                  <a:pt x="7965" y="9240"/>
                  <a:pt x="7965" y="9240"/>
                </a:cubicBezTo>
                <a:cubicBezTo>
                  <a:pt x="7965" y="9244"/>
                  <a:pt x="7965" y="9244"/>
                  <a:pt x="7965" y="9244"/>
                </a:cubicBezTo>
                <a:cubicBezTo>
                  <a:pt x="7965" y="9244"/>
                  <a:pt x="7965" y="9244"/>
                  <a:pt x="7965" y="9244"/>
                </a:cubicBezTo>
                <a:cubicBezTo>
                  <a:pt x="7998" y="9296"/>
                  <a:pt x="7998" y="9296"/>
                  <a:pt x="7998" y="9296"/>
                </a:cubicBezTo>
                <a:cubicBezTo>
                  <a:pt x="8001" y="9299"/>
                  <a:pt x="8001" y="9299"/>
                  <a:pt x="8001" y="9299"/>
                </a:cubicBezTo>
                <a:cubicBezTo>
                  <a:pt x="8001" y="9296"/>
                  <a:pt x="8001" y="9296"/>
                  <a:pt x="8001" y="9296"/>
                </a:cubicBezTo>
                <a:cubicBezTo>
                  <a:pt x="8001" y="9257"/>
                  <a:pt x="8001" y="9257"/>
                  <a:pt x="8001" y="9257"/>
                </a:cubicBezTo>
                <a:cubicBezTo>
                  <a:pt x="8001" y="9253"/>
                  <a:pt x="8001" y="9253"/>
                  <a:pt x="8001" y="9253"/>
                </a:cubicBezTo>
                <a:cubicBezTo>
                  <a:pt x="7998" y="9253"/>
                  <a:pt x="7998" y="9253"/>
                  <a:pt x="7998" y="9253"/>
                </a:cubicBezTo>
                <a:cubicBezTo>
                  <a:pt x="7965" y="9202"/>
                  <a:pt x="7965" y="9202"/>
                  <a:pt x="7965" y="9202"/>
                </a:cubicBezTo>
                <a:close/>
                <a:moveTo>
                  <a:pt x="7926" y="9134"/>
                </a:moveTo>
                <a:cubicBezTo>
                  <a:pt x="7923" y="9134"/>
                  <a:pt x="7923" y="9134"/>
                  <a:pt x="7923" y="9134"/>
                </a:cubicBezTo>
                <a:cubicBezTo>
                  <a:pt x="7923" y="9134"/>
                  <a:pt x="7923" y="9134"/>
                  <a:pt x="7923" y="9134"/>
                </a:cubicBezTo>
                <a:cubicBezTo>
                  <a:pt x="7926" y="9176"/>
                  <a:pt x="7926" y="9176"/>
                  <a:pt x="7926" y="9176"/>
                </a:cubicBezTo>
                <a:cubicBezTo>
                  <a:pt x="7926" y="9176"/>
                  <a:pt x="7926" y="9176"/>
                  <a:pt x="7926" y="9176"/>
                </a:cubicBezTo>
                <a:cubicBezTo>
                  <a:pt x="7926" y="9179"/>
                  <a:pt x="7926" y="9179"/>
                  <a:pt x="7926" y="9179"/>
                </a:cubicBezTo>
                <a:cubicBezTo>
                  <a:pt x="7959" y="9231"/>
                  <a:pt x="7959" y="9231"/>
                  <a:pt x="7959" y="9231"/>
                </a:cubicBezTo>
                <a:cubicBezTo>
                  <a:pt x="7959" y="9231"/>
                  <a:pt x="7959" y="9231"/>
                  <a:pt x="7959" y="9231"/>
                </a:cubicBezTo>
                <a:cubicBezTo>
                  <a:pt x="7959" y="9231"/>
                  <a:pt x="7959" y="9231"/>
                  <a:pt x="7959" y="9231"/>
                </a:cubicBezTo>
                <a:cubicBezTo>
                  <a:pt x="7959" y="9189"/>
                  <a:pt x="7959" y="9189"/>
                  <a:pt x="7959" y="9189"/>
                </a:cubicBezTo>
                <a:cubicBezTo>
                  <a:pt x="7959" y="9189"/>
                  <a:pt x="7959" y="9189"/>
                  <a:pt x="7959" y="9189"/>
                </a:cubicBezTo>
                <a:cubicBezTo>
                  <a:pt x="7959" y="9185"/>
                  <a:pt x="7959" y="9185"/>
                  <a:pt x="7959" y="9185"/>
                </a:cubicBezTo>
                <a:cubicBezTo>
                  <a:pt x="7926" y="9134"/>
                  <a:pt x="7926" y="9134"/>
                  <a:pt x="7926" y="9134"/>
                </a:cubicBezTo>
                <a:close/>
                <a:moveTo>
                  <a:pt x="7884" y="9069"/>
                </a:moveTo>
                <a:cubicBezTo>
                  <a:pt x="7884" y="9066"/>
                  <a:pt x="7884" y="9066"/>
                  <a:pt x="7884" y="9066"/>
                </a:cubicBezTo>
                <a:cubicBezTo>
                  <a:pt x="7884" y="9069"/>
                  <a:pt x="7884" y="9069"/>
                  <a:pt x="7884" y="9069"/>
                </a:cubicBezTo>
                <a:cubicBezTo>
                  <a:pt x="7884" y="9108"/>
                  <a:pt x="7884" y="9108"/>
                  <a:pt x="7884" y="9108"/>
                </a:cubicBezTo>
                <a:cubicBezTo>
                  <a:pt x="7884" y="9111"/>
                  <a:pt x="7884" y="9111"/>
                  <a:pt x="7884" y="9111"/>
                </a:cubicBezTo>
                <a:cubicBezTo>
                  <a:pt x="7884" y="9114"/>
                  <a:pt x="7884" y="9114"/>
                  <a:pt x="7884" y="9114"/>
                </a:cubicBezTo>
                <a:cubicBezTo>
                  <a:pt x="7917" y="9166"/>
                  <a:pt x="7917" y="9166"/>
                  <a:pt x="7917" y="9166"/>
                </a:cubicBezTo>
                <a:cubicBezTo>
                  <a:pt x="7920" y="9166"/>
                  <a:pt x="7920" y="9166"/>
                  <a:pt x="7920" y="9166"/>
                </a:cubicBezTo>
                <a:cubicBezTo>
                  <a:pt x="7920" y="9166"/>
                  <a:pt x="7920" y="9166"/>
                  <a:pt x="7920" y="9166"/>
                </a:cubicBezTo>
                <a:cubicBezTo>
                  <a:pt x="7917" y="9124"/>
                  <a:pt x="7917" y="9124"/>
                  <a:pt x="7917" y="9124"/>
                </a:cubicBezTo>
                <a:cubicBezTo>
                  <a:pt x="7917" y="9121"/>
                  <a:pt x="7917" y="9121"/>
                  <a:pt x="7917" y="9121"/>
                </a:cubicBezTo>
                <a:cubicBezTo>
                  <a:pt x="7917" y="9121"/>
                  <a:pt x="7917" y="9121"/>
                  <a:pt x="7917" y="9121"/>
                </a:cubicBezTo>
                <a:cubicBezTo>
                  <a:pt x="7884" y="9069"/>
                  <a:pt x="7884" y="9069"/>
                  <a:pt x="7884" y="9069"/>
                </a:cubicBezTo>
                <a:close/>
                <a:moveTo>
                  <a:pt x="7846" y="9001"/>
                </a:moveTo>
                <a:cubicBezTo>
                  <a:pt x="7842" y="9001"/>
                  <a:pt x="7842" y="9001"/>
                  <a:pt x="7842" y="9001"/>
                </a:cubicBezTo>
                <a:cubicBezTo>
                  <a:pt x="7842" y="9001"/>
                  <a:pt x="7842" y="9001"/>
                  <a:pt x="7842" y="9001"/>
                </a:cubicBezTo>
                <a:cubicBezTo>
                  <a:pt x="7846" y="9043"/>
                  <a:pt x="7846" y="9043"/>
                  <a:pt x="7846" y="9043"/>
                </a:cubicBezTo>
                <a:cubicBezTo>
                  <a:pt x="7846" y="9046"/>
                  <a:pt x="7846" y="9046"/>
                  <a:pt x="7846" y="9046"/>
                </a:cubicBezTo>
                <a:cubicBezTo>
                  <a:pt x="7846" y="9046"/>
                  <a:pt x="7846" y="9046"/>
                  <a:pt x="7846" y="9046"/>
                </a:cubicBezTo>
                <a:cubicBezTo>
                  <a:pt x="7878" y="9098"/>
                  <a:pt x="7878" y="9098"/>
                  <a:pt x="7878" y="9098"/>
                </a:cubicBezTo>
                <a:cubicBezTo>
                  <a:pt x="7878" y="9101"/>
                  <a:pt x="7878" y="9101"/>
                  <a:pt x="7878" y="9101"/>
                </a:cubicBezTo>
                <a:cubicBezTo>
                  <a:pt x="7878" y="9098"/>
                  <a:pt x="7878" y="9098"/>
                  <a:pt x="7878" y="9098"/>
                </a:cubicBezTo>
                <a:cubicBezTo>
                  <a:pt x="7878" y="9056"/>
                  <a:pt x="7878" y="9056"/>
                  <a:pt x="7878" y="9056"/>
                </a:cubicBezTo>
                <a:cubicBezTo>
                  <a:pt x="7878" y="9056"/>
                  <a:pt x="7878" y="9056"/>
                  <a:pt x="7878" y="9056"/>
                </a:cubicBezTo>
                <a:cubicBezTo>
                  <a:pt x="7875" y="9053"/>
                  <a:pt x="7875" y="9053"/>
                  <a:pt x="7875" y="9053"/>
                </a:cubicBezTo>
                <a:cubicBezTo>
                  <a:pt x="7846" y="9001"/>
                  <a:pt x="7846" y="9001"/>
                  <a:pt x="7846" y="9001"/>
                </a:cubicBezTo>
                <a:close/>
                <a:moveTo>
                  <a:pt x="7803" y="8936"/>
                </a:moveTo>
                <a:cubicBezTo>
                  <a:pt x="7800" y="8933"/>
                  <a:pt x="7800" y="8933"/>
                  <a:pt x="7800" y="8933"/>
                </a:cubicBezTo>
                <a:cubicBezTo>
                  <a:pt x="7803" y="8936"/>
                  <a:pt x="7803" y="8936"/>
                  <a:pt x="7803" y="8936"/>
                </a:cubicBezTo>
                <a:cubicBezTo>
                  <a:pt x="7803" y="8978"/>
                  <a:pt x="7803" y="8978"/>
                  <a:pt x="7803" y="8978"/>
                </a:cubicBezTo>
                <a:cubicBezTo>
                  <a:pt x="7803" y="8978"/>
                  <a:pt x="7803" y="8978"/>
                  <a:pt x="7803" y="8978"/>
                </a:cubicBezTo>
                <a:cubicBezTo>
                  <a:pt x="7803" y="8982"/>
                  <a:pt x="7803" y="8982"/>
                  <a:pt x="7803" y="8982"/>
                </a:cubicBezTo>
                <a:cubicBezTo>
                  <a:pt x="7836" y="9033"/>
                  <a:pt x="7836" y="9033"/>
                  <a:pt x="7836" y="9033"/>
                </a:cubicBezTo>
                <a:cubicBezTo>
                  <a:pt x="7839" y="9037"/>
                  <a:pt x="7839" y="9037"/>
                  <a:pt x="7839" y="9037"/>
                </a:cubicBezTo>
                <a:cubicBezTo>
                  <a:pt x="7839" y="9033"/>
                  <a:pt x="7839" y="9033"/>
                  <a:pt x="7839" y="9033"/>
                </a:cubicBezTo>
                <a:cubicBezTo>
                  <a:pt x="7836" y="8991"/>
                  <a:pt x="7836" y="8991"/>
                  <a:pt x="7836" y="8991"/>
                </a:cubicBezTo>
                <a:cubicBezTo>
                  <a:pt x="7836" y="8988"/>
                  <a:pt x="7836" y="8988"/>
                  <a:pt x="7836" y="8988"/>
                </a:cubicBezTo>
                <a:cubicBezTo>
                  <a:pt x="7836" y="8988"/>
                  <a:pt x="7836" y="8988"/>
                  <a:pt x="7836" y="8988"/>
                </a:cubicBezTo>
                <a:cubicBezTo>
                  <a:pt x="7803" y="8936"/>
                  <a:pt x="7803" y="8936"/>
                  <a:pt x="7803" y="8936"/>
                </a:cubicBezTo>
                <a:close/>
                <a:moveTo>
                  <a:pt x="7761" y="8868"/>
                </a:moveTo>
                <a:cubicBezTo>
                  <a:pt x="7761" y="8868"/>
                  <a:pt x="7761" y="8868"/>
                  <a:pt x="7761" y="8868"/>
                </a:cubicBezTo>
                <a:cubicBezTo>
                  <a:pt x="7761" y="8868"/>
                  <a:pt x="7761" y="8868"/>
                  <a:pt x="7761" y="8868"/>
                </a:cubicBezTo>
                <a:cubicBezTo>
                  <a:pt x="7761" y="8914"/>
                  <a:pt x="7761" y="8914"/>
                  <a:pt x="7761" y="8914"/>
                </a:cubicBezTo>
                <a:cubicBezTo>
                  <a:pt x="7761" y="8914"/>
                  <a:pt x="7761" y="8914"/>
                  <a:pt x="7761" y="8914"/>
                </a:cubicBezTo>
                <a:cubicBezTo>
                  <a:pt x="7765" y="8917"/>
                  <a:pt x="7765" y="8917"/>
                  <a:pt x="7765" y="8917"/>
                </a:cubicBezTo>
                <a:cubicBezTo>
                  <a:pt x="7797" y="8969"/>
                  <a:pt x="7797" y="8969"/>
                  <a:pt x="7797" y="8969"/>
                </a:cubicBezTo>
                <a:cubicBezTo>
                  <a:pt x="7797" y="8969"/>
                  <a:pt x="7797" y="8969"/>
                  <a:pt x="7797" y="8969"/>
                </a:cubicBezTo>
                <a:cubicBezTo>
                  <a:pt x="7797" y="8969"/>
                  <a:pt x="7797" y="8969"/>
                  <a:pt x="7797" y="8969"/>
                </a:cubicBezTo>
                <a:cubicBezTo>
                  <a:pt x="7797" y="8923"/>
                  <a:pt x="7797" y="8923"/>
                  <a:pt x="7797" y="8923"/>
                </a:cubicBezTo>
                <a:cubicBezTo>
                  <a:pt x="7797" y="8923"/>
                  <a:pt x="7797" y="8923"/>
                  <a:pt x="7797" y="8923"/>
                </a:cubicBezTo>
                <a:cubicBezTo>
                  <a:pt x="7794" y="8920"/>
                  <a:pt x="7794" y="8920"/>
                  <a:pt x="7794" y="8920"/>
                </a:cubicBezTo>
                <a:cubicBezTo>
                  <a:pt x="7761" y="8868"/>
                  <a:pt x="7761" y="8868"/>
                  <a:pt x="7761" y="8868"/>
                </a:cubicBezTo>
                <a:close/>
                <a:moveTo>
                  <a:pt x="7723" y="8804"/>
                </a:moveTo>
                <a:cubicBezTo>
                  <a:pt x="7719" y="8800"/>
                  <a:pt x="7719" y="8800"/>
                  <a:pt x="7719" y="8800"/>
                </a:cubicBezTo>
                <a:cubicBezTo>
                  <a:pt x="7719" y="8804"/>
                  <a:pt x="7719" y="8804"/>
                  <a:pt x="7719" y="8804"/>
                </a:cubicBezTo>
                <a:cubicBezTo>
                  <a:pt x="7723" y="8846"/>
                  <a:pt x="7723" y="8846"/>
                  <a:pt x="7723" y="8846"/>
                </a:cubicBezTo>
                <a:cubicBezTo>
                  <a:pt x="7723" y="8849"/>
                  <a:pt x="7723" y="8849"/>
                  <a:pt x="7723" y="8849"/>
                </a:cubicBezTo>
                <a:cubicBezTo>
                  <a:pt x="7723" y="8849"/>
                  <a:pt x="7723" y="8849"/>
                  <a:pt x="7723" y="8849"/>
                </a:cubicBezTo>
                <a:cubicBezTo>
                  <a:pt x="7755" y="8901"/>
                  <a:pt x="7755" y="8901"/>
                  <a:pt x="7755" y="8901"/>
                </a:cubicBezTo>
                <a:cubicBezTo>
                  <a:pt x="7755" y="8904"/>
                  <a:pt x="7755" y="8904"/>
                  <a:pt x="7755" y="8904"/>
                </a:cubicBezTo>
                <a:cubicBezTo>
                  <a:pt x="7755" y="8901"/>
                  <a:pt x="7755" y="8901"/>
                  <a:pt x="7755" y="8901"/>
                </a:cubicBezTo>
                <a:cubicBezTo>
                  <a:pt x="7755" y="8859"/>
                  <a:pt x="7755" y="8859"/>
                  <a:pt x="7755" y="8859"/>
                </a:cubicBezTo>
                <a:cubicBezTo>
                  <a:pt x="7755" y="8859"/>
                  <a:pt x="7755" y="8859"/>
                  <a:pt x="7755" y="8859"/>
                </a:cubicBezTo>
                <a:cubicBezTo>
                  <a:pt x="7755" y="8855"/>
                  <a:pt x="7755" y="8855"/>
                  <a:pt x="7755" y="8855"/>
                </a:cubicBezTo>
                <a:cubicBezTo>
                  <a:pt x="7723" y="8804"/>
                  <a:pt x="7723" y="8804"/>
                  <a:pt x="7723" y="8804"/>
                </a:cubicBezTo>
                <a:close/>
                <a:moveTo>
                  <a:pt x="7680" y="8736"/>
                </a:moveTo>
                <a:cubicBezTo>
                  <a:pt x="7680" y="8736"/>
                  <a:pt x="7680" y="8736"/>
                  <a:pt x="7680" y="8736"/>
                </a:cubicBezTo>
                <a:cubicBezTo>
                  <a:pt x="7680" y="8736"/>
                  <a:pt x="7680" y="8736"/>
                  <a:pt x="7680" y="8736"/>
                </a:cubicBezTo>
                <a:cubicBezTo>
                  <a:pt x="7680" y="8781"/>
                  <a:pt x="7680" y="8781"/>
                  <a:pt x="7680" y="8781"/>
                </a:cubicBezTo>
                <a:cubicBezTo>
                  <a:pt x="7680" y="8781"/>
                  <a:pt x="7680" y="8781"/>
                  <a:pt x="7680" y="8781"/>
                </a:cubicBezTo>
                <a:cubicBezTo>
                  <a:pt x="7684" y="8784"/>
                  <a:pt x="7684" y="8784"/>
                  <a:pt x="7684" y="8784"/>
                </a:cubicBezTo>
                <a:cubicBezTo>
                  <a:pt x="7716" y="8836"/>
                  <a:pt x="7716" y="8836"/>
                  <a:pt x="7716" y="8836"/>
                </a:cubicBezTo>
                <a:cubicBezTo>
                  <a:pt x="7716" y="8839"/>
                  <a:pt x="7716" y="8839"/>
                  <a:pt x="7716" y="8839"/>
                </a:cubicBezTo>
                <a:cubicBezTo>
                  <a:pt x="7716" y="8836"/>
                  <a:pt x="7716" y="8836"/>
                  <a:pt x="7716" y="8836"/>
                </a:cubicBezTo>
                <a:cubicBezTo>
                  <a:pt x="7713" y="8794"/>
                  <a:pt x="7713" y="8794"/>
                  <a:pt x="7713" y="8794"/>
                </a:cubicBezTo>
                <a:cubicBezTo>
                  <a:pt x="7713" y="8791"/>
                  <a:pt x="7713" y="8791"/>
                  <a:pt x="7713" y="8791"/>
                </a:cubicBezTo>
                <a:cubicBezTo>
                  <a:pt x="7713" y="8787"/>
                  <a:pt x="7713" y="8787"/>
                  <a:pt x="7713" y="8787"/>
                </a:cubicBezTo>
                <a:cubicBezTo>
                  <a:pt x="7680" y="8736"/>
                  <a:pt x="7680" y="8736"/>
                  <a:pt x="7680" y="8736"/>
                </a:cubicBezTo>
                <a:close/>
                <a:moveTo>
                  <a:pt x="7622" y="8645"/>
                </a:moveTo>
                <a:cubicBezTo>
                  <a:pt x="7622" y="8642"/>
                  <a:pt x="7622" y="8642"/>
                  <a:pt x="7622" y="8642"/>
                </a:cubicBezTo>
                <a:cubicBezTo>
                  <a:pt x="7622" y="8645"/>
                  <a:pt x="7622" y="8645"/>
                  <a:pt x="7622" y="8645"/>
                </a:cubicBezTo>
                <a:cubicBezTo>
                  <a:pt x="7625" y="8690"/>
                  <a:pt x="7625" y="8690"/>
                  <a:pt x="7625" y="8690"/>
                </a:cubicBezTo>
                <a:cubicBezTo>
                  <a:pt x="7625" y="8690"/>
                  <a:pt x="7625" y="8690"/>
                  <a:pt x="7625" y="8690"/>
                </a:cubicBezTo>
                <a:cubicBezTo>
                  <a:pt x="7625" y="8694"/>
                  <a:pt x="7625" y="8694"/>
                  <a:pt x="7625" y="8694"/>
                </a:cubicBezTo>
                <a:cubicBezTo>
                  <a:pt x="7674" y="8771"/>
                  <a:pt x="7674" y="8771"/>
                  <a:pt x="7674" y="8771"/>
                </a:cubicBezTo>
                <a:cubicBezTo>
                  <a:pt x="7674" y="8771"/>
                  <a:pt x="7674" y="8771"/>
                  <a:pt x="7674" y="8771"/>
                </a:cubicBezTo>
                <a:cubicBezTo>
                  <a:pt x="7674" y="8771"/>
                  <a:pt x="7674" y="8771"/>
                  <a:pt x="7674" y="8771"/>
                </a:cubicBezTo>
                <a:cubicBezTo>
                  <a:pt x="7674" y="8726"/>
                  <a:pt x="7674" y="8726"/>
                  <a:pt x="7674" y="8726"/>
                </a:cubicBezTo>
                <a:cubicBezTo>
                  <a:pt x="7674" y="8726"/>
                  <a:pt x="7674" y="8726"/>
                  <a:pt x="7674" y="8726"/>
                </a:cubicBezTo>
                <a:cubicBezTo>
                  <a:pt x="7671" y="8723"/>
                  <a:pt x="7671" y="8723"/>
                  <a:pt x="7671" y="8723"/>
                </a:cubicBezTo>
                <a:cubicBezTo>
                  <a:pt x="7622" y="8645"/>
                  <a:pt x="7622" y="8645"/>
                  <a:pt x="7622" y="8645"/>
                </a:cubicBezTo>
                <a:close/>
                <a:moveTo>
                  <a:pt x="8331" y="9843"/>
                </a:moveTo>
                <a:cubicBezTo>
                  <a:pt x="8328" y="9839"/>
                  <a:pt x="8328" y="9839"/>
                  <a:pt x="8328" y="9839"/>
                </a:cubicBezTo>
                <a:cubicBezTo>
                  <a:pt x="8328" y="9843"/>
                  <a:pt x="8328" y="9843"/>
                  <a:pt x="8328" y="9843"/>
                </a:cubicBezTo>
                <a:cubicBezTo>
                  <a:pt x="8328" y="9878"/>
                  <a:pt x="8328" y="9878"/>
                  <a:pt x="8328" y="9878"/>
                </a:cubicBezTo>
                <a:cubicBezTo>
                  <a:pt x="8328" y="9878"/>
                  <a:pt x="8328" y="9878"/>
                  <a:pt x="8328" y="9878"/>
                </a:cubicBezTo>
                <a:cubicBezTo>
                  <a:pt x="8328" y="9881"/>
                  <a:pt x="8328" y="9881"/>
                  <a:pt x="8328" y="9881"/>
                </a:cubicBezTo>
                <a:cubicBezTo>
                  <a:pt x="8360" y="9933"/>
                  <a:pt x="8360" y="9933"/>
                  <a:pt x="8360" y="9933"/>
                </a:cubicBezTo>
                <a:cubicBezTo>
                  <a:pt x="8360" y="9933"/>
                  <a:pt x="8360" y="9933"/>
                  <a:pt x="8360" y="9933"/>
                </a:cubicBezTo>
                <a:cubicBezTo>
                  <a:pt x="8360" y="9933"/>
                  <a:pt x="8360" y="9933"/>
                  <a:pt x="8360" y="9933"/>
                </a:cubicBezTo>
                <a:cubicBezTo>
                  <a:pt x="8363" y="9898"/>
                  <a:pt x="8363" y="9898"/>
                  <a:pt x="8363" y="9898"/>
                </a:cubicBezTo>
                <a:cubicBezTo>
                  <a:pt x="8363" y="9894"/>
                  <a:pt x="8363" y="9894"/>
                  <a:pt x="8363" y="9894"/>
                </a:cubicBezTo>
                <a:cubicBezTo>
                  <a:pt x="8363" y="9894"/>
                  <a:pt x="8363" y="9894"/>
                  <a:pt x="8363" y="9894"/>
                </a:cubicBezTo>
                <a:cubicBezTo>
                  <a:pt x="8331" y="9843"/>
                  <a:pt x="8331" y="9843"/>
                  <a:pt x="8331" y="9843"/>
                </a:cubicBezTo>
                <a:close/>
                <a:moveTo>
                  <a:pt x="8289" y="9778"/>
                </a:moveTo>
                <a:cubicBezTo>
                  <a:pt x="8289" y="9775"/>
                  <a:pt x="8289" y="9775"/>
                  <a:pt x="8289" y="9775"/>
                </a:cubicBezTo>
                <a:cubicBezTo>
                  <a:pt x="8289" y="9778"/>
                  <a:pt x="8289" y="9778"/>
                  <a:pt x="8289" y="9778"/>
                </a:cubicBezTo>
                <a:cubicBezTo>
                  <a:pt x="8286" y="9813"/>
                  <a:pt x="8286" y="9813"/>
                  <a:pt x="8286" y="9813"/>
                </a:cubicBezTo>
                <a:cubicBezTo>
                  <a:pt x="8286" y="9813"/>
                  <a:pt x="8286" y="9813"/>
                  <a:pt x="8286" y="9813"/>
                </a:cubicBezTo>
                <a:cubicBezTo>
                  <a:pt x="8289" y="9817"/>
                  <a:pt x="8289" y="9817"/>
                  <a:pt x="8289" y="9817"/>
                </a:cubicBezTo>
                <a:cubicBezTo>
                  <a:pt x="8318" y="9868"/>
                  <a:pt x="8318" y="9868"/>
                  <a:pt x="8318" y="9868"/>
                </a:cubicBezTo>
                <a:cubicBezTo>
                  <a:pt x="8321" y="9868"/>
                  <a:pt x="8321" y="9868"/>
                  <a:pt x="8321" y="9868"/>
                </a:cubicBezTo>
                <a:cubicBezTo>
                  <a:pt x="8321" y="9868"/>
                  <a:pt x="8321" y="9868"/>
                  <a:pt x="8321" y="9868"/>
                </a:cubicBezTo>
                <a:cubicBezTo>
                  <a:pt x="8321" y="9833"/>
                  <a:pt x="8321" y="9833"/>
                  <a:pt x="8321" y="9833"/>
                </a:cubicBezTo>
                <a:cubicBezTo>
                  <a:pt x="8321" y="9830"/>
                  <a:pt x="8321" y="9830"/>
                  <a:pt x="8321" y="9830"/>
                </a:cubicBezTo>
                <a:cubicBezTo>
                  <a:pt x="8321" y="9830"/>
                  <a:pt x="8321" y="9830"/>
                  <a:pt x="8321" y="9830"/>
                </a:cubicBezTo>
                <a:cubicBezTo>
                  <a:pt x="8289" y="9778"/>
                  <a:pt x="8289" y="9778"/>
                  <a:pt x="8289" y="9778"/>
                </a:cubicBezTo>
                <a:close/>
                <a:moveTo>
                  <a:pt x="8250" y="9713"/>
                </a:moveTo>
                <a:cubicBezTo>
                  <a:pt x="8247" y="9710"/>
                  <a:pt x="8247" y="9710"/>
                  <a:pt x="8247" y="9710"/>
                </a:cubicBezTo>
                <a:cubicBezTo>
                  <a:pt x="8247" y="9710"/>
                  <a:pt x="8247" y="9710"/>
                  <a:pt x="8247" y="9710"/>
                </a:cubicBezTo>
                <a:cubicBezTo>
                  <a:pt x="8247" y="9749"/>
                  <a:pt x="8247" y="9749"/>
                  <a:pt x="8247" y="9749"/>
                </a:cubicBezTo>
                <a:cubicBezTo>
                  <a:pt x="8247" y="9749"/>
                  <a:pt x="8247" y="9749"/>
                  <a:pt x="8247" y="9749"/>
                </a:cubicBezTo>
                <a:cubicBezTo>
                  <a:pt x="8247" y="9752"/>
                  <a:pt x="8247" y="9752"/>
                  <a:pt x="8247" y="9752"/>
                </a:cubicBezTo>
                <a:cubicBezTo>
                  <a:pt x="8279" y="9804"/>
                  <a:pt x="8279" y="9804"/>
                  <a:pt x="8279" y="9804"/>
                </a:cubicBezTo>
                <a:cubicBezTo>
                  <a:pt x="8279" y="9804"/>
                  <a:pt x="8279" y="9804"/>
                  <a:pt x="8279" y="9804"/>
                </a:cubicBezTo>
                <a:cubicBezTo>
                  <a:pt x="8279" y="9804"/>
                  <a:pt x="8279" y="9804"/>
                  <a:pt x="8279" y="9804"/>
                </a:cubicBezTo>
                <a:cubicBezTo>
                  <a:pt x="8282" y="9765"/>
                  <a:pt x="8282" y="9765"/>
                  <a:pt x="8282" y="9765"/>
                </a:cubicBezTo>
                <a:cubicBezTo>
                  <a:pt x="8282" y="9765"/>
                  <a:pt x="8282" y="9765"/>
                  <a:pt x="8282" y="9765"/>
                </a:cubicBezTo>
                <a:cubicBezTo>
                  <a:pt x="8282" y="9762"/>
                  <a:pt x="8282" y="9762"/>
                  <a:pt x="8282" y="9762"/>
                </a:cubicBezTo>
                <a:cubicBezTo>
                  <a:pt x="8250" y="9713"/>
                  <a:pt x="8250" y="9713"/>
                  <a:pt x="8250" y="9713"/>
                </a:cubicBezTo>
                <a:close/>
                <a:moveTo>
                  <a:pt x="8208" y="9645"/>
                </a:moveTo>
                <a:cubicBezTo>
                  <a:pt x="8208" y="9645"/>
                  <a:pt x="8208" y="9645"/>
                  <a:pt x="8208" y="9645"/>
                </a:cubicBezTo>
                <a:cubicBezTo>
                  <a:pt x="8208" y="9645"/>
                  <a:pt x="8208" y="9645"/>
                  <a:pt x="8208" y="9645"/>
                </a:cubicBezTo>
                <a:cubicBezTo>
                  <a:pt x="8208" y="9684"/>
                  <a:pt x="8208" y="9684"/>
                  <a:pt x="8208" y="9684"/>
                </a:cubicBezTo>
                <a:cubicBezTo>
                  <a:pt x="8208" y="9684"/>
                  <a:pt x="8208" y="9684"/>
                  <a:pt x="8208" y="9684"/>
                </a:cubicBezTo>
                <a:cubicBezTo>
                  <a:pt x="8208" y="9687"/>
                  <a:pt x="8208" y="9687"/>
                  <a:pt x="8208" y="9687"/>
                </a:cubicBezTo>
                <a:cubicBezTo>
                  <a:pt x="8240" y="9739"/>
                  <a:pt x="8240" y="9739"/>
                  <a:pt x="8240" y="9739"/>
                </a:cubicBezTo>
                <a:cubicBezTo>
                  <a:pt x="8240" y="9739"/>
                  <a:pt x="8240" y="9739"/>
                  <a:pt x="8240" y="9739"/>
                </a:cubicBezTo>
                <a:cubicBezTo>
                  <a:pt x="8240" y="9739"/>
                  <a:pt x="8240" y="9739"/>
                  <a:pt x="8240" y="9739"/>
                </a:cubicBezTo>
                <a:cubicBezTo>
                  <a:pt x="8240" y="9700"/>
                  <a:pt x="8240" y="9700"/>
                  <a:pt x="8240" y="9700"/>
                </a:cubicBezTo>
                <a:cubicBezTo>
                  <a:pt x="8240" y="9700"/>
                  <a:pt x="8240" y="9700"/>
                  <a:pt x="8240" y="9700"/>
                </a:cubicBezTo>
                <a:cubicBezTo>
                  <a:pt x="8240" y="9697"/>
                  <a:pt x="8240" y="9697"/>
                  <a:pt x="8240" y="9697"/>
                </a:cubicBezTo>
                <a:cubicBezTo>
                  <a:pt x="8208" y="9645"/>
                  <a:pt x="8208" y="9645"/>
                  <a:pt x="8208" y="9645"/>
                </a:cubicBezTo>
                <a:close/>
                <a:moveTo>
                  <a:pt x="8169" y="9580"/>
                </a:moveTo>
                <a:cubicBezTo>
                  <a:pt x="8169" y="9580"/>
                  <a:pt x="8169" y="9580"/>
                  <a:pt x="8169" y="9580"/>
                </a:cubicBezTo>
                <a:cubicBezTo>
                  <a:pt x="8169" y="9580"/>
                  <a:pt x="8169" y="9580"/>
                  <a:pt x="8169" y="9580"/>
                </a:cubicBezTo>
                <a:cubicBezTo>
                  <a:pt x="8166" y="9619"/>
                  <a:pt x="8166" y="9619"/>
                  <a:pt x="8166" y="9619"/>
                </a:cubicBezTo>
                <a:cubicBezTo>
                  <a:pt x="8166" y="9619"/>
                  <a:pt x="8166" y="9619"/>
                  <a:pt x="8166" y="9619"/>
                </a:cubicBezTo>
                <a:cubicBezTo>
                  <a:pt x="8166" y="9622"/>
                  <a:pt x="8166" y="9622"/>
                  <a:pt x="8166" y="9622"/>
                </a:cubicBezTo>
                <a:cubicBezTo>
                  <a:pt x="8198" y="9674"/>
                  <a:pt x="8198" y="9674"/>
                  <a:pt x="8198" y="9674"/>
                </a:cubicBezTo>
                <a:cubicBezTo>
                  <a:pt x="8202" y="9674"/>
                  <a:pt x="8202" y="9674"/>
                  <a:pt x="8202" y="9674"/>
                </a:cubicBezTo>
                <a:cubicBezTo>
                  <a:pt x="8202" y="9674"/>
                  <a:pt x="8202" y="9674"/>
                  <a:pt x="8202" y="9674"/>
                </a:cubicBezTo>
                <a:cubicBezTo>
                  <a:pt x="8202" y="9635"/>
                  <a:pt x="8202" y="9635"/>
                  <a:pt x="8202" y="9635"/>
                </a:cubicBezTo>
                <a:cubicBezTo>
                  <a:pt x="8202" y="9635"/>
                  <a:pt x="8202" y="9635"/>
                  <a:pt x="8202" y="9635"/>
                </a:cubicBezTo>
                <a:cubicBezTo>
                  <a:pt x="8202" y="9632"/>
                  <a:pt x="8202" y="9632"/>
                  <a:pt x="8202" y="9632"/>
                </a:cubicBezTo>
                <a:cubicBezTo>
                  <a:pt x="8169" y="9580"/>
                  <a:pt x="8169" y="9580"/>
                  <a:pt x="8169" y="9580"/>
                </a:cubicBezTo>
                <a:close/>
                <a:moveTo>
                  <a:pt x="8127" y="9516"/>
                </a:moveTo>
                <a:cubicBezTo>
                  <a:pt x="8127" y="9516"/>
                  <a:pt x="8127" y="9516"/>
                  <a:pt x="8127" y="9516"/>
                </a:cubicBezTo>
                <a:cubicBezTo>
                  <a:pt x="8127" y="9516"/>
                  <a:pt x="8127" y="9516"/>
                  <a:pt x="8127" y="9516"/>
                </a:cubicBezTo>
                <a:cubicBezTo>
                  <a:pt x="8127" y="9554"/>
                  <a:pt x="8127" y="9554"/>
                  <a:pt x="8127" y="9554"/>
                </a:cubicBezTo>
                <a:cubicBezTo>
                  <a:pt x="8127" y="9554"/>
                  <a:pt x="8127" y="9554"/>
                  <a:pt x="8127" y="9554"/>
                </a:cubicBezTo>
                <a:cubicBezTo>
                  <a:pt x="8127" y="9558"/>
                  <a:pt x="8127" y="9558"/>
                  <a:pt x="8127" y="9558"/>
                </a:cubicBezTo>
                <a:cubicBezTo>
                  <a:pt x="8159" y="9609"/>
                  <a:pt x="8159" y="9609"/>
                  <a:pt x="8159" y="9609"/>
                </a:cubicBezTo>
                <a:cubicBezTo>
                  <a:pt x="8159" y="9609"/>
                  <a:pt x="8159" y="9609"/>
                  <a:pt x="8159" y="9609"/>
                </a:cubicBezTo>
                <a:cubicBezTo>
                  <a:pt x="8159" y="9609"/>
                  <a:pt x="8159" y="9609"/>
                  <a:pt x="8159" y="9609"/>
                </a:cubicBezTo>
                <a:cubicBezTo>
                  <a:pt x="8163" y="9571"/>
                  <a:pt x="8163" y="9571"/>
                  <a:pt x="8163" y="9571"/>
                </a:cubicBezTo>
                <a:cubicBezTo>
                  <a:pt x="8163" y="9571"/>
                  <a:pt x="8163" y="9571"/>
                  <a:pt x="8163" y="9571"/>
                </a:cubicBezTo>
                <a:cubicBezTo>
                  <a:pt x="8159" y="9567"/>
                  <a:pt x="8159" y="9567"/>
                  <a:pt x="8159" y="9567"/>
                </a:cubicBezTo>
                <a:cubicBezTo>
                  <a:pt x="8127" y="9516"/>
                  <a:pt x="8127" y="9516"/>
                  <a:pt x="8127" y="9516"/>
                </a:cubicBezTo>
                <a:close/>
                <a:moveTo>
                  <a:pt x="8088" y="9451"/>
                </a:moveTo>
                <a:cubicBezTo>
                  <a:pt x="8088" y="9448"/>
                  <a:pt x="8088" y="9448"/>
                  <a:pt x="8088" y="9448"/>
                </a:cubicBezTo>
                <a:cubicBezTo>
                  <a:pt x="8088" y="9451"/>
                  <a:pt x="8088" y="9451"/>
                  <a:pt x="8088" y="9451"/>
                </a:cubicBezTo>
                <a:cubicBezTo>
                  <a:pt x="8085" y="9490"/>
                  <a:pt x="8085" y="9490"/>
                  <a:pt x="8085" y="9490"/>
                </a:cubicBezTo>
                <a:cubicBezTo>
                  <a:pt x="8085" y="9490"/>
                  <a:pt x="8085" y="9490"/>
                  <a:pt x="8085" y="9490"/>
                </a:cubicBezTo>
                <a:cubicBezTo>
                  <a:pt x="8088" y="9493"/>
                  <a:pt x="8088" y="9493"/>
                  <a:pt x="8088" y="9493"/>
                </a:cubicBezTo>
                <a:cubicBezTo>
                  <a:pt x="8117" y="9545"/>
                  <a:pt x="8117" y="9545"/>
                  <a:pt x="8117" y="9545"/>
                </a:cubicBezTo>
                <a:cubicBezTo>
                  <a:pt x="8121" y="9545"/>
                  <a:pt x="8121" y="9545"/>
                  <a:pt x="8121" y="9545"/>
                </a:cubicBezTo>
                <a:cubicBezTo>
                  <a:pt x="8121" y="9545"/>
                  <a:pt x="8121" y="9545"/>
                  <a:pt x="8121" y="9545"/>
                </a:cubicBezTo>
                <a:cubicBezTo>
                  <a:pt x="8121" y="9506"/>
                  <a:pt x="8121" y="9506"/>
                  <a:pt x="8121" y="9506"/>
                </a:cubicBezTo>
                <a:cubicBezTo>
                  <a:pt x="8121" y="9503"/>
                  <a:pt x="8121" y="9503"/>
                  <a:pt x="8121" y="9503"/>
                </a:cubicBezTo>
                <a:cubicBezTo>
                  <a:pt x="8121" y="9503"/>
                  <a:pt x="8121" y="9503"/>
                  <a:pt x="8121" y="9503"/>
                </a:cubicBezTo>
                <a:cubicBezTo>
                  <a:pt x="8088" y="9451"/>
                  <a:pt x="8088" y="9451"/>
                  <a:pt x="8088" y="9451"/>
                </a:cubicBezTo>
                <a:close/>
                <a:moveTo>
                  <a:pt x="8046" y="9386"/>
                </a:moveTo>
                <a:cubicBezTo>
                  <a:pt x="8046" y="9383"/>
                  <a:pt x="8046" y="9383"/>
                  <a:pt x="8046" y="9383"/>
                </a:cubicBezTo>
                <a:cubicBezTo>
                  <a:pt x="8046" y="9386"/>
                  <a:pt x="8046" y="9386"/>
                  <a:pt x="8046" y="9386"/>
                </a:cubicBezTo>
                <a:cubicBezTo>
                  <a:pt x="8046" y="9425"/>
                  <a:pt x="8046" y="9425"/>
                  <a:pt x="8046" y="9425"/>
                </a:cubicBezTo>
                <a:cubicBezTo>
                  <a:pt x="8046" y="9425"/>
                  <a:pt x="8046" y="9425"/>
                  <a:pt x="8046" y="9425"/>
                </a:cubicBezTo>
                <a:cubicBezTo>
                  <a:pt x="8046" y="9428"/>
                  <a:pt x="8046" y="9428"/>
                  <a:pt x="8046" y="9428"/>
                </a:cubicBezTo>
                <a:cubicBezTo>
                  <a:pt x="8079" y="9480"/>
                  <a:pt x="8079" y="9480"/>
                  <a:pt x="8079" y="9480"/>
                </a:cubicBezTo>
                <a:cubicBezTo>
                  <a:pt x="8079" y="9480"/>
                  <a:pt x="8079" y="9480"/>
                  <a:pt x="8079" y="9480"/>
                </a:cubicBezTo>
                <a:cubicBezTo>
                  <a:pt x="8079" y="9480"/>
                  <a:pt x="8079" y="9480"/>
                  <a:pt x="8079" y="9480"/>
                </a:cubicBezTo>
                <a:cubicBezTo>
                  <a:pt x="8082" y="9441"/>
                  <a:pt x="8082" y="9441"/>
                  <a:pt x="8082" y="9441"/>
                </a:cubicBezTo>
                <a:cubicBezTo>
                  <a:pt x="8082" y="9438"/>
                  <a:pt x="8082" y="9438"/>
                  <a:pt x="8082" y="9438"/>
                </a:cubicBezTo>
                <a:cubicBezTo>
                  <a:pt x="8079" y="9438"/>
                  <a:pt x="8079" y="9438"/>
                  <a:pt x="8079" y="9438"/>
                </a:cubicBezTo>
                <a:cubicBezTo>
                  <a:pt x="8046" y="9386"/>
                  <a:pt x="8046" y="9386"/>
                  <a:pt x="8046" y="9386"/>
                </a:cubicBezTo>
                <a:close/>
                <a:moveTo>
                  <a:pt x="8007" y="9318"/>
                </a:moveTo>
                <a:cubicBezTo>
                  <a:pt x="8007" y="9318"/>
                  <a:pt x="8007" y="9318"/>
                  <a:pt x="8007" y="9318"/>
                </a:cubicBezTo>
                <a:cubicBezTo>
                  <a:pt x="8007" y="9318"/>
                  <a:pt x="8007" y="9318"/>
                  <a:pt x="8007" y="9318"/>
                </a:cubicBezTo>
                <a:cubicBezTo>
                  <a:pt x="8007" y="9360"/>
                  <a:pt x="8007" y="9360"/>
                  <a:pt x="8007" y="9360"/>
                </a:cubicBezTo>
                <a:cubicBezTo>
                  <a:pt x="8007" y="9360"/>
                  <a:pt x="8007" y="9360"/>
                  <a:pt x="8007" y="9360"/>
                </a:cubicBezTo>
                <a:cubicBezTo>
                  <a:pt x="8007" y="9364"/>
                  <a:pt x="8007" y="9364"/>
                  <a:pt x="8007" y="9364"/>
                </a:cubicBezTo>
                <a:cubicBezTo>
                  <a:pt x="8040" y="9412"/>
                  <a:pt x="8040" y="9412"/>
                  <a:pt x="8040" y="9412"/>
                </a:cubicBezTo>
                <a:cubicBezTo>
                  <a:pt x="8040" y="9415"/>
                  <a:pt x="8040" y="9415"/>
                  <a:pt x="8040" y="9415"/>
                </a:cubicBezTo>
                <a:cubicBezTo>
                  <a:pt x="8040" y="9415"/>
                  <a:pt x="8040" y="9415"/>
                  <a:pt x="8040" y="9415"/>
                </a:cubicBezTo>
                <a:cubicBezTo>
                  <a:pt x="8040" y="9373"/>
                  <a:pt x="8040" y="9373"/>
                  <a:pt x="8040" y="9373"/>
                </a:cubicBezTo>
                <a:cubicBezTo>
                  <a:pt x="8040" y="9373"/>
                  <a:pt x="8040" y="9373"/>
                  <a:pt x="8040" y="9373"/>
                </a:cubicBezTo>
                <a:cubicBezTo>
                  <a:pt x="8040" y="9370"/>
                  <a:pt x="8040" y="9370"/>
                  <a:pt x="8040" y="9370"/>
                </a:cubicBezTo>
                <a:cubicBezTo>
                  <a:pt x="8007" y="9318"/>
                  <a:pt x="8007" y="9318"/>
                  <a:pt x="8007" y="9318"/>
                </a:cubicBezTo>
                <a:close/>
                <a:moveTo>
                  <a:pt x="7965" y="9253"/>
                </a:moveTo>
                <a:cubicBezTo>
                  <a:pt x="7965" y="9253"/>
                  <a:pt x="7965" y="9253"/>
                  <a:pt x="7965" y="9253"/>
                </a:cubicBezTo>
                <a:cubicBezTo>
                  <a:pt x="7965" y="9253"/>
                  <a:pt x="7965" y="9253"/>
                  <a:pt x="7965" y="9253"/>
                </a:cubicBezTo>
                <a:cubicBezTo>
                  <a:pt x="7965" y="9296"/>
                  <a:pt x="7965" y="9296"/>
                  <a:pt x="7965" y="9296"/>
                </a:cubicBezTo>
                <a:cubicBezTo>
                  <a:pt x="7965" y="9296"/>
                  <a:pt x="7965" y="9296"/>
                  <a:pt x="7965" y="9296"/>
                </a:cubicBezTo>
                <a:cubicBezTo>
                  <a:pt x="7965" y="9299"/>
                  <a:pt x="7965" y="9299"/>
                  <a:pt x="7965" y="9299"/>
                </a:cubicBezTo>
                <a:cubicBezTo>
                  <a:pt x="7998" y="9347"/>
                  <a:pt x="7998" y="9347"/>
                  <a:pt x="7998" y="9347"/>
                </a:cubicBezTo>
                <a:cubicBezTo>
                  <a:pt x="8001" y="9351"/>
                  <a:pt x="8001" y="9351"/>
                  <a:pt x="8001" y="9351"/>
                </a:cubicBezTo>
                <a:cubicBezTo>
                  <a:pt x="8001" y="9347"/>
                  <a:pt x="8001" y="9347"/>
                  <a:pt x="8001" y="9347"/>
                </a:cubicBezTo>
                <a:cubicBezTo>
                  <a:pt x="8001" y="9308"/>
                  <a:pt x="8001" y="9308"/>
                  <a:pt x="8001" y="9308"/>
                </a:cubicBezTo>
                <a:cubicBezTo>
                  <a:pt x="8001" y="9308"/>
                  <a:pt x="8001" y="9308"/>
                  <a:pt x="8001" y="9308"/>
                </a:cubicBezTo>
                <a:cubicBezTo>
                  <a:pt x="7998" y="9305"/>
                  <a:pt x="7998" y="9305"/>
                  <a:pt x="7998" y="9305"/>
                </a:cubicBezTo>
                <a:cubicBezTo>
                  <a:pt x="7965" y="9253"/>
                  <a:pt x="7965" y="9253"/>
                  <a:pt x="7965" y="9253"/>
                </a:cubicBezTo>
                <a:close/>
                <a:moveTo>
                  <a:pt x="7926" y="9189"/>
                </a:moveTo>
                <a:cubicBezTo>
                  <a:pt x="7926" y="9185"/>
                  <a:pt x="7926" y="9185"/>
                  <a:pt x="7926" y="9185"/>
                </a:cubicBezTo>
                <a:cubicBezTo>
                  <a:pt x="7926" y="9189"/>
                  <a:pt x="7926" y="9189"/>
                  <a:pt x="7926" y="9189"/>
                </a:cubicBezTo>
                <a:cubicBezTo>
                  <a:pt x="7926" y="9231"/>
                  <a:pt x="7926" y="9231"/>
                  <a:pt x="7926" y="9231"/>
                </a:cubicBezTo>
                <a:cubicBezTo>
                  <a:pt x="7926" y="9231"/>
                  <a:pt x="7926" y="9231"/>
                  <a:pt x="7926" y="9231"/>
                </a:cubicBezTo>
                <a:cubicBezTo>
                  <a:pt x="7926" y="9234"/>
                  <a:pt x="7926" y="9234"/>
                  <a:pt x="7926" y="9234"/>
                </a:cubicBezTo>
                <a:cubicBezTo>
                  <a:pt x="7959" y="9283"/>
                  <a:pt x="7959" y="9283"/>
                  <a:pt x="7959" y="9283"/>
                </a:cubicBezTo>
                <a:cubicBezTo>
                  <a:pt x="7959" y="9286"/>
                  <a:pt x="7959" y="9286"/>
                  <a:pt x="7959" y="9286"/>
                </a:cubicBezTo>
                <a:cubicBezTo>
                  <a:pt x="7959" y="9283"/>
                  <a:pt x="7959" y="9283"/>
                  <a:pt x="7959" y="9283"/>
                </a:cubicBezTo>
                <a:cubicBezTo>
                  <a:pt x="7959" y="9244"/>
                  <a:pt x="7959" y="9244"/>
                  <a:pt x="7959" y="9244"/>
                </a:cubicBezTo>
                <a:cubicBezTo>
                  <a:pt x="7959" y="9240"/>
                  <a:pt x="7959" y="9240"/>
                  <a:pt x="7959" y="9240"/>
                </a:cubicBezTo>
                <a:cubicBezTo>
                  <a:pt x="7959" y="9240"/>
                  <a:pt x="7959" y="9240"/>
                  <a:pt x="7959" y="9240"/>
                </a:cubicBezTo>
                <a:cubicBezTo>
                  <a:pt x="7926" y="9189"/>
                  <a:pt x="7926" y="9189"/>
                  <a:pt x="7926" y="9189"/>
                </a:cubicBezTo>
                <a:close/>
                <a:moveTo>
                  <a:pt x="7884" y="9124"/>
                </a:moveTo>
                <a:cubicBezTo>
                  <a:pt x="7884" y="9121"/>
                  <a:pt x="7884" y="9121"/>
                  <a:pt x="7884" y="9121"/>
                </a:cubicBezTo>
                <a:cubicBezTo>
                  <a:pt x="7884" y="9124"/>
                  <a:pt x="7884" y="9124"/>
                  <a:pt x="7884" y="9124"/>
                </a:cubicBezTo>
                <a:cubicBezTo>
                  <a:pt x="7884" y="9163"/>
                  <a:pt x="7884" y="9163"/>
                  <a:pt x="7884" y="9163"/>
                </a:cubicBezTo>
                <a:cubicBezTo>
                  <a:pt x="7884" y="9166"/>
                  <a:pt x="7884" y="9166"/>
                  <a:pt x="7884" y="9166"/>
                </a:cubicBezTo>
                <a:cubicBezTo>
                  <a:pt x="7888" y="9166"/>
                  <a:pt x="7888" y="9166"/>
                  <a:pt x="7888" y="9166"/>
                </a:cubicBezTo>
                <a:cubicBezTo>
                  <a:pt x="7917" y="9218"/>
                  <a:pt x="7917" y="9218"/>
                  <a:pt x="7917" y="9218"/>
                </a:cubicBezTo>
                <a:cubicBezTo>
                  <a:pt x="7920" y="9221"/>
                  <a:pt x="7920" y="9221"/>
                  <a:pt x="7920" y="9221"/>
                </a:cubicBezTo>
                <a:cubicBezTo>
                  <a:pt x="7920" y="9218"/>
                  <a:pt x="7920" y="9218"/>
                  <a:pt x="7920" y="9218"/>
                </a:cubicBezTo>
                <a:cubicBezTo>
                  <a:pt x="7920" y="9179"/>
                  <a:pt x="7920" y="9179"/>
                  <a:pt x="7920" y="9179"/>
                </a:cubicBezTo>
                <a:cubicBezTo>
                  <a:pt x="7920" y="9176"/>
                  <a:pt x="7920" y="9176"/>
                  <a:pt x="7920" y="9176"/>
                </a:cubicBezTo>
                <a:cubicBezTo>
                  <a:pt x="7917" y="9176"/>
                  <a:pt x="7917" y="9176"/>
                  <a:pt x="7917" y="9176"/>
                </a:cubicBezTo>
                <a:cubicBezTo>
                  <a:pt x="7884" y="9124"/>
                  <a:pt x="7884" y="9124"/>
                  <a:pt x="7884" y="9124"/>
                </a:cubicBezTo>
                <a:close/>
                <a:moveTo>
                  <a:pt x="7846" y="9059"/>
                </a:moveTo>
                <a:cubicBezTo>
                  <a:pt x="7846" y="9056"/>
                  <a:pt x="7846" y="9056"/>
                  <a:pt x="7846" y="9056"/>
                </a:cubicBezTo>
                <a:cubicBezTo>
                  <a:pt x="7846" y="9056"/>
                  <a:pt x="7846" y="9056"/>
                  <a:pt x="7846" y="9056"/>
                </a:cubicBezTo>
                <a:cubicBezTo>
                  <a:pt x="7846" y="9098"/>
                  <a:pt x="7846" y="9098"/>
                  <a:pt x="7846" y="9098"/>
                </a:cubicBezTo>
                <a:cubicBezTo>
                  <a:pt x="7846" y="9101"/>
                  <a:pt x="7846" y="9101"/>
                  <a:pt x="7846" y="9101"/>
                </a:cubicBezTo>
                <a:cubicBezTo>
                  <a:pt x="7846" y="9101"/>
                  <a:pt x="7846" y="9101"/>
                  <a:pt x="7846" y="9101"/>
                </a:cubicBezTo>
                <a:cubicBezTo>
                  <a:pt x="7878" y="9153"/>
                  <a:pt x="7878" y="9153"/>
                  <a:pt x="7878" y="9153"/>
                </a:cubicBezTo>
                <a:cubicBezTo>
                  <a:pt x="7878" y="9156"/>
                  <a:pt x="7878" y="9156"/>
                  <a:pt x="7878" y="9156"/>
                </a:cubicBezTo>
                <a:cubicBezTo>
                  <a:pt x="7878" y="9153"/>
                  <a:pt x="7878" y="9153"/>
                  <a:pt x="7878" y="9153"/>
                </a:cubicBezTo>
                <a:cubicBezTo>
                  <a:pt x="7878" y="9114"/>
                  <a:pt x="7878" y="9114"/>
                  <a:pt x="7878" y="9114"/>
                </a:cubicBezTo>
                <a:cubicBezTo>
                  <a:pt x="7878" y="9111"/>
                  <a:pt x="7878" y="9111"/>
                  <a:pt x="7878" y="9111"/>
                </a:cubicBezTo>
                <a:cubicBezTo>
                  <a:pt x="7878" y="9108"/>
                  <a:pt x="7878" y="9108"/>
                  <a:pt x="7878" y="9108"/>
                </a:cubicBezTo>
                <a:cubicBezTo>
                  <a:pt x="7846" y="9059"/>
                  <a:pt x="7846" y="9059"/>
                  <a:pt x="7846" y="9059"/>
                </a:cubicBezTo>
                <a:close/>
                <a:moveTo>
                  <a:pt x="7803" y="8991"/>
                </a:moveTo>
                <a:cubicBezTo>
                  <a:pt x="7803" y="8991"/>
                  <a:pt x="7803" y="8991"/>
                  <a:pt x="7803" y="8991"/>
                </a:cubicBezTo>
                <a:cubicBezTo>
                  <a:pt x="7803" y="8991"/>
                  <a:pt x="7803" y="8991"/>
                  <a:pt x="7803" y="8991"/>
                </a:cubicBezTo>
                <a:cubicBezTo>
                  <a:pt x="7807" y="9033"/>
                  <a:pt x="7807" y="9033"/>
                  <a:pt x="7807" y="9033"/>
                </a:cubicBezTo>
                <a:cubicBezTo>
                  <a:pt x="7807" y="9037"/>
                  <a:pt x="7807" y="9037"/>
                  <a:pt x="7807" y="9037"/>
                </a:cubicBezTo>
                <a:cubicBezTo>
                  <a:pt x="7807" y="9037"/>
                  <a:pt x="7807" y="9037"/>
                  <a:pt x="7807" y="9037"/>
                </a:cubicBezTo>
                <a:cubicBezTo>
                  <a:pt x="7839" y="9088"/>
                  <a:pt x="7839" y="9088"/>
                  <a:pt x="7839" y="9088"/>
                </a:cubicBezTo>
                <a:cubicBezTo>
                  <a:pt x="7839" y="9092"/>
                  <a:pt x="7839" y="9092"/>
                  <a:pt x="7839" y="9092"/>
                </a:cubicBezTo>
                <a:cubicBezTo>
                  <a:pt x="7839" y="9088"/>
                  <a:pt x="7839" y="9088"/>
                  <a:pt x="7839" y="9088"/>
                </a:cubicBezTo>
                <a:cubicBezTo>
                  <a:pt x="7839" y="9046"/>
                  <a:pt x="7839" y="9046"/>
                  <a:pt x="7839" y="9046"/>
                </a:cubicBezTo>
                <a:cubicBezTo>
                  <a:pt x="7839" y="9046"/>
                  <a:pt x="7839" y="9046"/>
                  <a:pt x="7839" y="9046"/>
                </a:cubicBezTo>
                <a:cubicBezTo>
                  <a:pt x="7836" y="9043"/>
                  <a:pt x="7836" y="9043"/>
                  <a:pt x="7836" y="9043"/>
                </a:cubicBezTo>
                <a:cubicBezTo>
                  <a:pt x="7803" y="8991"/>
                  <a:pt x="7803" y="8991"/>
                  <a:pt x="7803" y="8991"/>
                </a:cubicBezTo>
                <a:close/>
                <a:moveTo>
                  <a:pt x="7765" y="8927"/>
                </a:moveTo>
                <a:cubicBezTo>
                  <a:pt x="7765" y="8923"/>
                  <a:pt x="7765" y="8923"/>
                  <a:pt x="7765" y="8923"/>
                </a:cubicBezTo>
                <a:cubicBezTo>
                  <a:pt x="7765" y="8927"/>
                  <a:pt x="7765" y="8927"/>
                  <a:pt x="7765" y="8927"/>
                </a:cubicBezTo>
                <a:cubicBezTo>
                  <a:pt x="7765" y="8969"/>
                  <a:pt x="7765" y="8969"/>
                  <a:pt x="7765" y="8969"/>
                </a:cubicBezTo>
                <a:cubicBezTo>
                  <a:pt x="7765" y="8972"/>
                  <a:pt x="7765" y="8972"/>
                  <a:pt x="7765" y="8972"/>
                </a:cubicBezTo>
                <a:cubicBezTo>
                  <a:pt x="7768" y="8972"/>
                  <a:pt x="7768" y="8972"/>
                  <a:pt x="7768" y="8972"/>
                </a:cubicBezTo>
                <a:cubicBezTo>
                  <a:pt x="7797" y="9024"/>
                  <a:pt x="7797" y="9024"/>
                  <a:pt x="7797" y="9024"/>
                </a:cubicBezTo>
                <a:cubicBezTo>
                  <a:pt x="7800" y="9024"/>
                  <a:pt x="7800" y="9024"/>
                  <a:pt x="7800" y="9024"/>
                </a:cubicBezTo>
                <a:cubicBezTo>
                  <a:pt x="7800" y="9024"/>
                  <a:pt x="7800" y="9024"/>
                  <a:pt x="7800" y="9024"/>
                </a:cubicBezTo>
                <a:cubicBezTo>
                  <a:pt x="7797" y="8982"/>
                  <a:pt x="7797" y="8982"/>
                  <a:pt x="7797" y="8982"/>
                </a:cubicBezTo>
                <a:cubicBezTo>
                  <a:pt x="7797" y="8982"/>
                  <a:pt x="7797" y="8982"/>
                  <a:pt x="7797" y="8982"/>
                </a:cubicBezTo>
                <a:cubicBezTo>
                  <a:pt x="7797" y="8978"/>
                  <a:pt x="7797" y="8978"/>
                  <a:pt x="7797" y="8978"/>
                </a:cubicBezTo>
                <a:cubicBezTo>
                  <a:pt x="7765" y="8927"/>
                  <a:pt x="7765" y="8927"/>
                  <a:pt x="7765" y="8927"/>
                </a:cubicBezTo>
                <a:close/>
                <a:moveTo>
                  <a:pt x="7723" y="8862"/>
                </a:moveTo>
                <a:cubicBezTo>
                  <a:pt x="7723" y="8859"/>
                  <a:pt x="7723" y="8859"/>
                  <a:pt x="7723" y="8859"/>
                </a:cubicBezTo>
                <a:cubicBezTo>
                  <a:pt x="7723" y="8862"/>
                  <a:pt x="7723" y="8862"/>
                  <a:pt x="7723" y="8862"/>
                </a:cubicBezTo>
                <a:cubicBezTo>
                  <a:pt x="7726" y="8904"/>
                  <a:pt x="7726" y="8904"/>
                  <a:pt x="7726" y="8904"/>
                </a:cubicBezTo>
                <a:cubicBezTo>
                  <a:pt x="7726" y="8904"/>
                  <a:pt x="7726" y="8904"/>
                  <a:pt x="7726" y="8904"/>
                </a:cubicBezTo>
                <a:cubicBezTo>
                  <a:pt x="7726" y="8907"/>
                  <a:pt x="7726" y="8907"/>
                  <a:pt x="7726" y="8907"/>
                </a:cubicBezTo>
                <a:cubicBezTo>
                  <a:pt x="7758" y="8959"/>
                  <a:pt x="7758" y="8959"/>
                  <a:pt x="7758" y="8959"/>
                </a:cubicBezTo>
                <a:cubicBezTo>
                  <a:pt x="7758" y="8959"/>
                  <a:pt x="7758" y="8959"/>
                  <a:pt x="7758" y="8959"/>
                </a:cubicBezTo>
                <a:cubicBezTo>
                  <a:pt x="7758" y="8959"/>
                  <a:pt x="7758" y="8959"/>
                  <a:pt x="7758" y="8959"/>
                </a:cubicBezTo>
                <a:cubicBezTo>
                  <a:pt x="7758" y="8917"/>
                  <a:pt x="7758" y="8917"/>
                  <a:pt x="7758" y="8917"/>
                </a:cubicBezTo>
                <a:cubicBezTo>
                  <a:pt x="7758" y="8914"/>
                  <a:pt x="7758" y="8914"/>
                  <a:pt x="7758" y="8914"/>
                </a:cubicBezTo>
                <a:cubicBezTo>
                  <a:pt x="7755" y="8914"/>
                  <a:pt x="7755" y="8914"/>
                  <a:pt x="7755" y="8914"/>
                </a:cubicBezTo>
                <a:cubicBezTo>
                  <a:pt x="7723" y="8862"/>
                  <a:pt x="7723" y="8862"/>
                  <a:pt x="7723" y="8862"/>
                </a:cubicBezTo>
                <a:close/>
                <a:moveTo>
                  <a:pt x="7684" y="8794"/>
                </a:moveTo>
                <a:cubicBezTo>
                  <a:pt x="7684" y="8794"/>
                  <a:pt x="7684" y="8794"/>
                  <a:pt x="7684" y="8794"/>
                </a:cubicBezTo>
                <a:cubicBezTo>
                  <a:pt x="7684" y="8794"/>
                  <a:pt x="7684" y="8794"/>
                  <a:pt x="7684" y="8794"/>
                </a:cubicBezTo>
                <a:cubicBezTo>
                  <a:pt x="7684" y="8839"/>
                  <a:pt x="7684" y="8839"/>
                  <a:pt x="7684" y="8839"/>
                </a:cubicBezTo>
                <a:cubicBezTo>
                  <a:pt x="7684" y="8839"/>
                  <a:pt x="7684" y="8839"/>
                  <a:pt x="7684" y="8839"/>
                </a:cubicBezTo>
                <a:cubicBezTo>
                  <a:pt x="7687" y="8842"/>
                  <a:pt x="7687" y="8842"/>
                  <a:pt x="7687" y="8842"/>
                </a:cubicBezTo>
                <a:cubicBezTo>
                  <a:pt x="7716" y="8894"/>
                  <a:pt x="7716" y="8894"/>
                  <a:pt x="7716" y="8894"/>
                </a:cubicBezTo>
                <a:cubicBezTo>
                  <a:pt x="7719" y="8894"/>
                  <a:pt x="7719" y="8894"/>
                  <a:pt x="7719" y="8894"/>
                </a:cubicBezTo>
                <a:cubicBezTo>
                  <a:pt x="7719" y="8894"/>
                  <a:pt x="7719" y="8894"/>
                  <a:pt x="7719" y="8894"/>
                </a:cubicBezTo>
                <a:cubicBezTo>
                  <a:pt x="7716" y="8852"/>
                  <a:pt x="7716" y="8852"/>
                  <a:pt x="7716" y="8852"/>
                </a:cubicBezTo>
                <a:cubicBezTo>
                  <a:pt x="7716" y="8849"/>
                  <a:pt x="7716" y="8849"/>
                  <a:pt x="7716" y="8849"/>
                </a:cubicBezTo>
                <a:cubicBezTo>
                  <a:pt x="7716" y="8846"/>
                  <a:pt x="7716" y="8846"/>
                  <a:pt x="7716" y="8846"/>
                </a:cubicBezTo>
                <a:cubicBezTo>
                  <a:pt x="7684" y="8794"/>
                  <a:pt x="7684" y="8794"/>
                  <a:pt x="7684" y="8794"/>
                </a:cubicBezTo>
                <a:close/>
                <a:moveTo>
                  <a:pt x="7625" y="8703"/>
                </a:moveTo>
                <a:cubicBezTo>
                  <a:pt x="7625" y="8703"/>
                  <a:pt x="7625" y="8703"/>
                  <a:pt x="7625" y="8703"/>
                </a:cubicBezTo>
                <a:cubicBezTo>
                  <a:pt x="7625" y="8703"/>
                  <a:pt x="7625" y="8703"/>
                  <a:pt x="7625" y="8703"/>
                </a:cubicBezTo>
                <a:cubicBezTo>
                  <a:pt x="7629" y="8749"/>
                  <a:pt x="7629" y="8749"/>
                  <a:pt x="7629" y="8749"/>
                </a:cubicBezTo>
                <a:cubicBezTo>
                  <a:pt x="7629" y="8749"/>
                  <a:pt x="7629" y="8749"/>
                  <a:pt x="7629" y="8749"/>
                </a:cubicBezTo>
                <a:cubicBezTo>
                  <a:pt x="7629" y="8752"/>
                  <a:pt x="7629" y="8752"/>
                  <a:pt x="7629" y="8752"/>
                </a:cubicBezTo>
                <a:cubicBezTo>
                  <a:pt x="7677" y="8829"/>
                  <a:pt x="7677" y="8829"/>
                  <a:pt x="7677" y="8829"/>
                </a:cubicBezTo>
                <a:cubicBezTo>
                  <a:pt x="7677" y="8829"/>
                  <a:pt x="7677" y="8829"/>
                  <a:pt x="7677" y="8829"/>
                </a:cubicBezTo>
                <a:cubicBezTo>
                  <a:pt x="7677" y="8829"/>
                  <a:pt x="7677" y="8829"/>
                  <a:pt x="7677" y="8829"/>
                </a:cubicBezTo>
                <a:cubicBezTo>
                  <a:pt x="7677" y="8784"/>
                  <a:pt x="7677" y="8784"/>
                  <a:pt x="7677" y="8784"/>
                </a:cubicBezTo>
                <a:cubicBezTo>
                  <a:pt x="7677" y="8784"/>
                  <a:pt x="7677" y="8784"/>
                  <a:pt x="7677" y="8784"/>
                </a:cubicBezTo>
                <a:cubicBezTo>
                  <a:pt x="7674" y="8781"/>
                  <a:pt x="7674" y="8781"/>
                  <a:pt x="7674" y="8781"/>
                </a:cubicBezTo>
                <a:cubicBezTo>
                  <a:pt x="7625" y="8703"/>
                  <a:pt x="7625" y="8703"/>
                  <a:pt x="7625" y="8703"/>
                </a:cubicBezTo>
                <a:close/>
                <a:moveTo>
                  <a:pt x="8328" y="9891"/>
                </a:moveTo>
                <a:cubicBezTo>
                  <a:pt x="8325" y="9888"/>
                  <a:pt x="8325" y="9888"/>
                  <a:pt x="8325" y="9888"/>
                </a:cubicBezTo>
                <a:cubicBezTo>
                  <a:pt x="8325" y="9888"/>
                  <a:pt x="8325" y="9888"/>
                  <a:pt x="8325" y="9888"/>
                </a:cubicBezTo>
                <a:cubicBezTo>
                  <a:pt x="8325" y="9923"/>
                  <a:pt x="8325" y="9923"/>
                  <a:pt x="8325" y="9923"/>
                </a:cubicBezTo>
                <a:cubicBezTo>
                  <a:pt x="8325" y="9927"/>
                  <a:pt x="8325" y="9927"/>
                  <a:pt x="8325" y="9927"/>
                </a:cubicBezTo>
                <a:cubicBezTo>
                  <a:pt x="8325" y="9927"/>
                  <a:pt x="8325" y="9927"/>
                  <a:pt x="8325" y="9927"/>
                </a:cubicBezTo>
                <a:cubicBezTo>
                  <a:pt x="8357" y="9978"/>
                  <a:pt x="8357" y="9978"/>
                  <a:pt x="8357" y="9978"/>
                </a:cubicBezTo>
                <a:cubicBezTo>
                  <a:pt x="8357" y="9978"/>
                  <a:pt x="8357" y="9978"/>
                  <a:pt x="8357" y="9978"/>
                </a:cubicBezTo>
                <a:cubicBezTo>
                  <a:pt x="8357" y="9978"/>
                  <a:pt x="8357" y="9978"/>
                  <a:pt x="8357" y="9978"/>
                </a:cubicBezTo>
                <a:cubicBezTo>
                  <a:pt x="8360" y="9943"/>
                  <a:pt x="8360" y="9943"/>
                  <a:pt x="8360" y="9943"/>
                </a:cubicBezTo>
                <a:cubicBezTo>
                  <a:pt x="8360" y="9943"/>
                  <a:pt x="8360" y="9943"/>
                  <a:pt x="8360" y="9943"/>
                </a:cubicBezTo>
                <a:cubicBezTo>
                  <a:pt x="8360" y="9940"/>
                  <a:pt x="8360" y="9940"/>
                  <a:pt x="8360" y="9940"/>
                </a:cubicBezTo>
                <a:cubicBezTo>
                  <a:pt x="8328" y="9891"/>
                  <a:pt x="8328" y="9891"/>
                  <a:pt x="8328" y="9891"/>
                </a:cubicBezTo>
                <a:close/>
                <a:moveTo>
                  <a:pt x="8286" y="9826"/>
                </a:moveTo>
                <a:cubicBezTo>
                  <a:pt x="8286" y="9823"/>
                  <a:pt x="8286" y="9823"/>
                  <a:pt x="8286" y="9823"/>
                </a:cubicBezTo>
                <a:cubicBezTo>
                  <a:pt x="8286" y="9823"/>
                  <a:pt x="8286" y="9823"/>
                  <a:pt x="8286" y="9823"/>
                </a:cubicBezTo>
                <a:cubicBezTo>
                  <a:pt x="8282" y="9862"/>
                  <a:pt x="8282" y="9862"/>
                  <a:pt x="8282" y="9862"/>
                </a:cubicBezTo>
                <a:cubicBezTo>
                  <a:pt x="8282" y="9862"/>
                  <a:pt x="8282" y="9862"/>
                  <a:pt x="8282" y="9862"/>
                </a:cubicBezTo>
                <a:cubicBezTo>
                  <a:pt x="8286" y="9862"/>
                  <a:pt x="8286" y="9862"/>
                  <a:pt x="8286" y="9862"/>
                </a:cubicBezTo>
                <a:cubicBezTo>
                  <a:pt x="8315" y="9914"/>
                  <a:pt x="8315" y="9914"/>
                  <a:pt x="8315" y="9914"/>
                </a:cubicBezTo>
                <a:cubicBezTo>
                  <a:pt x="8318" y="9917"/>
                  <a:pt x="8318" y="9917"/>
                  <a:pt x="8318" y="9917"/>
                </a:cubicBezTo>
                <a:cubicBezTo>
                  <a:pt x="8318" y="9914"/>
                  <a:pt x="8318" y="9914"/>
                  <a:pt x="8318" y="9914"/>
                </a:cubicBezTo>
                <a:cubicBezTo>
                  <a:pt x="8318" y="9878"/>
                  <a:pt x="8318" y="9878"/>
                  <a:pt x="8318" y="9878"/>
                </a:cubicBezTo>
                <a:cubicBezTo>
                  <a:pt x="8318" y="9878"/>
                  <a:pt x="8318" y="9878"/>
                  <a:pt x="8318" y="9878"/>
                </a:cubicBezTo>
                <a:cubicBezTo>
                  <a:pt x="8318" y="9875"/>
                  <a:pt x="8318" y="9875"/>
                  <a:pt x="8318" y="9875"/>
                </a:cubicBezTo>
                <a:cubicBezTo>
                  <a:pt x="8286" y="9826"/>
                  <a:pt x="8286" y="9826"/>
                  <a:pt x="8286" y="9826"/>
                </a:cubicBezTo>
                <a:close/>
                <a:moveTo>
                  <a:pt x="8247" y="9762"/>
                </a:moveTo>
                <a:cubicBezTo>
                  <a:pt x="8247" y="9758"/>
                  <a:pt x="8247" y="9758"/>
                  <a:pt x="8247" y="9758"/>
                </a:cubicBezTo>
                <a:cubicBezTo>
                  <a:pt x="8247" y="9762"/>
                  <a:pt x="8247" y="9762"/>
                  <a:pt x="8247" y="9762"/>
                </a:cubicBezTo>
                <a:cubicBezTo>
                  <a:pt x="8244" y="9797"/>
                  <a:pt x="8244" y="9797"/>
                  <a:pt x="8244" y="9797"/>
                </a:cubicBezTo>
                <a:cubicBezTo>
                  <a:pt x="8244" y="9797"/>
                  <a:pt x="8244" y="9797"/>
                  <a:pt x="8244" y="9797"/>
                </a:cubicBezTo>
                <a:cubicBezTo>
                  <a:pt x="8247" y="9800"/>
                  <a:pt x="8247" y="9800"/>
                  <a:pt x="8247" y="9800"/>
                </a:cubicBezTo>
                <a:cubicBezTo>
                  <a:pt x="8276" y="9849"/>
                  <a:pt x="8276" y="9849"/>
                  <a:pt x="8276" y="9849"/>
                </a:cubicBezTo>
                <a:cubicBezTo>
                  <a:pt x="8276" y="9852"/>
                  <a:pt x="8276" y="9852"/>
                  <a:pt x="8276" y="9852"/>
                </a:cubicBezTo>
                <a:cubicBezTo>
                  <a:pt x="8276" y="9849"/>
                  <a:pt x="8276" y="9849"/>
                  <a:pt x="8276" y="9849"/>
                </a:cubicBezTo>
                <a:cubicBezTo>
                  <a:pt x="8279" y="9813"/>
                  <a:pt x="8279" y="9813"/>
                  <a:pt x="8279" y="9813"/>
                </a:cubicBezTo>
                <a:cubicBezTo>
                  <a:pt x="8279" y="9813"/>
                  <a:pt x="8279" y="9813"/>
                  <a:pt x="8279" y="9813"/>
                </a:cubicBezTo>
                <a:cubicBezTo>
                  <a:pt x="8279" y="9810"/>
                  <a:pt x="8279" y="9810"/>
                  <a:pt x="8279" y="9810"/>
                </a:cubicBezTo>
                <a:cubicBezTo>
                  <a:pt x="8247" y="9762"/>
                  <a:pt x="8247" y="9762"/>
                  <a:pt x="8247" y="9762"/>
                </a:cubicBezTo>
                <a:close/>
                <a:moveTo>
                  <a:pt x="8208" y="9697"/>
                </a:moveTo>
                <a:cubicBezTo>
                  <a:pt x="8205" y="9694"/>
                  <a:pt x="8205" y="9694"/>
                  <a:pt x="8205" y="9694"/>
                </a:cubicBezTo>
                <a:cubicBezTo>
                  <a:pt x="8205" y="9697"/>
                  <a:pt x="8205" y="9697"/>
                  <a:pt x="8205" y="9697"/>
                </a:cubicBezTo>
                <a:cubicBezTo>
                  <a:pt x="8205" y="9732"/>
                  <a:pt x="8205" y="9732"/>
                  <a:pt x="8205" y="9732"/>
                </a:cubicBezTo>
                <a:cubicBezTo>
                  <a:pt x="8205" y="9732"/>
                  <a:pt x="8205" y="9732"/>
                  <a:pt x="8205" y="9732"/>
                </a:cubicBezTo>
                <a:cubicBezTo>
                  <a:pt x="8205" y="9736"/>
                  <a:pt x="8205" y="9736"/>
                  <a:pt x="8205" y="9736"/>
                </a:cubicBezTo>
                <a:cubicBezTo>
                  <a:pt x="8237" y="9784"/>
                  <a:pt x="8237" y="9784"/>
                  <a:pt x="8237" y="9784"/>
                </a:cubicBezTo>
                <a:cubicBezTo>
                  <a:pt x="8237" y="9787"/>
                  <a:pt x="8237" y="9787"/>
                  <a:pt x="8237" y="9787"/>
                </a:cubicBezTo>
                <a:cubicBezTo>
                  <a:pt x="8237" y="9787"/>
                  <a:pt x="8237" y="9787"/>
                  <a:pt x="8237" y="9787"/>
                </a:cubicBezTo>
                <a:cubicBezTo>
                  <a:pt x="8240" y="9749"/>
                  <a:pt x="8240" y="9749"/>
                  <a:pt x="8240" y="9749"/>
                </a:cubicBezTo>
                <a:cubicBezTo>
                  <a:pt x="8240" y="9749"/>
                  <a:pt x="8240" y="9749"/>
                  <a:pt x="8240" y="9749"/>
                </a:cubicBezTo>
                <a:cubicBezTo>
                  <a:pt x="8237" y="9745"/>
                  <a:pt x="8237" y="9745"/>
                  <a:pt x="8237" y="9745"/>
                </a:cubicBezTo>
                <a:cubicBezTo>
                  <a:pt x="8208" y="9697"/>
                  <a:pt x="8208" y="9697"/>
                  <a:pt x="8208" y="9697"/>
                </a:cubicBezTo>
                <a:close/>
                <a:moveTo>
                  <a:pt x="8166" y="9632"/>
                </a:moveTo>
                <a:cubicBezTo>
                  <a:pt x="8166" y="9629"/>
                  <a:pt x="8166" y="9629"/>
                  <a:pt x="8166" y="9629"/>
                </a:cubicBezTo>
                <a:cubicBezTo>
                  <a:pt x="8166" y="9632"/>
                  <a:pt x="8166" y="9632"/>
                  <a:pt x="8166" y="9632"/>
                </a:cubicBezTo>
                <a:cubicBezTo>
                  <a:pt x="8166" y="9668"/>
                  <a:pt x="8166" y="9668"/>
                  <a:pt x="8166" y="9668"/>
                </a:cubicBezTo>
                <a:cubicBezTo>
                  <a:pt x="8166" y="9668"/>
                  <a:pt x="8166" y="9668"/>
                  <a:pt x="8166" y="9668"/>
                </a:cubicBezTo>
                <a:cubicBezTo>
                  <a:pt x="8166" y="9671"/>
                  <a:pt x="8166" y="9671"/>
                  <a:pt x="8166" y="9671"/>
                </a:cubicBezTo>
                <a:cubicBezTo>
                  <a:pt x="8198" y="9723"/>
                  <a:pt x="8198" y="9723"/>
                  <a:pt x="8198" y="9723"/>
                </a:cubicBezTo>
                <a:cubicBezTo>
                  <a:pt x="8198" y="9723"/>
                  <a:pt x="8198" y="9723"/>
                  <a:pt x="8198" y="9723"/>
                </a:cubicBezTo>
                <a:cubicBezTo>
                  <a:pt x="8198" y="9723"/>
                  <a:pt x="8198" y="9723"/>
                  <a:pt x="8198" y="9723"/>
                </a:cubicBezTo>
                <a:cubicBezTo>
                  <a:pt x="8198" y="9684"/>
                  <a:pt x="8198" y="9684"/>
                  <a:pt x="8198" y="9684"/>
                </a:cubicBezTo>
                <a:cubicBezTo>
                  <a:pt x="8198" y="9684"/>
                  <a:pt x="8198" y="9684"/>
                  <a:pt x="8198" y="9684"/>
                </a:cubicBezTo>
                <a:cubicBezTo>
                  <a:pt x="8198" y="9681"/>
                  <a:pt x="8198" y="9681"/>
                  <a:pt x="8198" y="9681"/>
                </a:cubicBezTo>
                <a:cubicBezTo>
                  <a:pt x="8166" y="9632"/>
                  <a:pt x="8166" y="9632"/>
                  <a:pt x="8166" y="9632"/>
                </a:cubicBezTo>
                <a:close/>
                <a:moveTo>
                  <a:pt x="8127" y="9567"/>
                </a:moveTo>
                <a:cubicBezTo>
                  <a:pt x="8127" y="9564"/>
                  <a:pt x="8127" y="9564"/>
                  <a:pt x="8127" y="9564"/>
                </a:cubicBezTo>
                <a:cubicBezTo>
                  <a:pt x="8127" y="9567"/>
                  <a:pt x="8127" y="9567"/>
                  <a:pt x="8127" y="9567"/>
                </a:cubicBezTo>
                <a:cubicBezTo>
                  <a:pt x="8124" y="9603"/>
                  <a:pt x="8124" y="9603"/>
                  <a:pt x="8124" y="9603"/>
                </a:cubicBezTo>
                <a:cubicBezTo>
                  <a:pt x="8124" y="9606"/>
                  <a:pt x="8124" y="9606"/>
                  <a:pt x="8124" y="9606"/>
                </a:cubicBezTo>
                <a:cubicBezTo>
                  <a:pt x="8127" y="9606"/>
                  <a:pt x="8127" y="9606"/>
                  <a:pt x="8127" y="9606"/>
                </a:cubicBezTo>
                <a:cubicBezTo>
                  <a:pt x="8156" y="9658"/>
                  <a:pt x="8156" y="9658"/>
                  <a:pt x="8156" y="9658"/>
                </a:cubicBezTo>
                <a:cubicBezTo>
                  <a:pt x="8159" y="9658"/>
                  <a:pt x="8159" y="9658"/>
                  <a:pt x="8159" y="9658"/>
                </a:cubicBezTo>
                <a:cubicBezTo>
                  <a:pt x="8159" y="9658"/>
                  <a:pt x="8159" y="9658"/>
                  <a:pt x="8159" y="9658"/>
                </a:cubicBezTo>
                <a:cubicBezTo>
                  <a:pt x="8159" y="9619"/>
                  <a:pt x="8159" y="9619"/>
                  <a:pt x="8159" y="9619"/>
                </a:cubicBezTo>
                <a:cubicBezTo>
                  <a:pt x="8159" y="9619"/>
                  <a:pt x="8159" y="9619"/>
                  <a:pt x="8159" y="9619"/>
                </a:cubicBezTo>
                <a:cubicBezTo>
                  <a:pt x="8159" y="9616"/>
                  <a:pt x="8159" y="9616"/>
                  <a:pt x="8159" y="9616"/>
                </a:cubicBezTo>
                <a:cubicBezTo>
                  <a:pt x="8127" y="9567"/>
                  <a:pt x="8127" y="9567"/>
                  <a:pt x="8127" y="9567"/>
                </a:cubicBezTo>
                <a:close/>
                <a:moveTo>
                  <a:pt x="8088" y="9503"/>
                </a:moveTo>
                <a:cubicBezTo>
                  <a:pt x="8085" y="9499"/>
                  <a:pt x="8085" y="9499"/>
                  <a:pt x="8085" y="9499"/>
                </a:cubicBezTo>
                <a:cubicBezTo>
                  <a:pt x="8085" y="9503"/>
                  <a:pt x="8085" y="9503"/>
                  <a:pt x="8085" y="9503"/>
                </a:cubicBezTo>
                <a:cubicBezTo>
                  <a:pt x="8085" y="9538"/>
                  <a:pt x="8085" y="9538"/>
                  <a:pt x="8085" y="9538"/>
                </a:cubicBezTo>
                <a:cubicBezTo>
                  <a:pt x="8085" y="9542"/>
                  <a:pt x="8085" y="9542"/>
                  <a:pt x="8085" y="9542"/>
                </a:cubicBezTo>
                <a:cubicBezTo>
                  <a:pt x="8085" y="9542"/>
                  <a:pt x="8085" y="9542"/>
                  <a:pt x="8085" y="9542"/>
                </a:cubicBezTo>
                <a:cubicBezTo>
                  <a:pt x="8117" y="9593"/>
                  <a:pt x="8117" y="9593"/>
                  <a:pt x="8117" y="9593"/>
                </a:cubicBezTo>
                <a:cubicBezTo>
                  <a:pt x="8117" y="9597"/>
                  <a:pt x="8117" y="9597"/>
                  <a:pt x="8117" y="9597"/>
                </a:cubicBezTo>
                <a:cubicBezTo>
                  <a:pt x="8117" y="9593"/>
                  <a:pt x="8117" y="9593"/>
                  <a:pt x="8117" y="9593"/>
                </a:cubicBezTo>
                <a:cubicBezTo>
                  <a:pt x="8121" y="9558"/>
                  <a:pt x="8121" y="9558"/>
                  <a:pt x="8121" y="9558"/>
                </a:cubicBezTo>
                <a:cubicBezTo>
                  <a:pt x="8121" y="9554"/>
                  <a:pt x="8121" y="9554"/>
                  <a:pt x="8121" y="9554"/>
                </a:cubicBezTo>
                <a:cubicBezTo>
                  <a:pt x="8117" y="9554"/>
                  <a:pt x="8117" y="9554"/>
                  <a:pt x="8117" y="9554"/>
                </a:cubicBezTo>
                <a:cubicBezTo>
                  <a:pt x="8088" y="9503"/>
                  <a:pt x="8088" y="9503"/>
                  <a:pt x="8088" y="9503"/>
                </a:cubicBezTo>
                <a:close/>
                <a:moveTo>
                  <a:pt x="8046" y="9438"/>
                </a:moveTo>
                <a:cubicBezTo>
                  <a:pt x="8046" y="9435"/>
                  <a:pt x="8046" y="9435"/>
                  <a:pt x="8046" y="9435"/>
                </a:cubicBezTo>
                <a:cubicBezTo>
                  <a:pt x="8046" y="9438"/>
                  <a:pt x="8046" y="9438"/>
                  <a:pt x="8046" y="9438"/>
                </a:cubicBezTo>
                <a:cubicBezTo>
                  <a:pt x="8046" y="9477"/>
                  <a:pt x="8046" y="9477"/>
                  <a:pt x="8046" y="9477"/>
                </a:cubicBezTo>
                <a:cubicBezTo>
                  <a:pt x="8046" y="9477"/>
                  <a:pt x="8046" y="9477"/>
                  <a:pt x="8046" y="9477"/>
                </a:cubicBezTo>
                <a:cubicBezTo>
                  <a:pt x="8046" y="9480"/>
                  <a:pt x="8046" y="9480"/>
                  <a:pt x="8046" y="9480"/>
                </a:cubicBezTo>
                <a:cubicBezTo>
                  <a:pt x="8079" y="9529"/>
                  <a:pt x="8079" y="9529"/>
                  <a:pt x="8079" y="9529"/>
                </a:cubicBezTo>
                <a:cubicBezTo>
                  <a:pt x="8079" y="9532"/>
                  <a:pt x="8079" y="9532"/>
                  <a:pt x="8079" y="9532"/>
                </a:cubicBezTo>
                <a:cubicBezTo>
                  <a:pt x="8079" y="9529"/>
                  <a:pt x="8079" y="9529"/>
                  <a:pt x="8079" y="9529"/>
                </a:cubicBezTo>
                <a:cubicBezTo>
                  <a:pt x="8079" y="9493"/>
                  <a:pt x="8079" y="9493"/>
                  <a:pt x="8079" y="9493"/>
                </a:cubicBezTo>
                <a:cubicBezTo>
                  <a:pt x="8079" y="9490"/>
                  <a:pt x="8079" y="9490"/>
                  <a:pt x="8079" y="9490"/>
                </a:cubicBezTo>
                <a:cubicBezTo>
                  <a:pt x="8079" y="9486"/>
                  <a:pt x="8079" y="9486"/>
                  <a:pt x="8079" y="9486"/>
                </a:cubicBezTo>
                <a:cubicBezTo>
                  <a:pt x="8046" y="9438"/>
                  <a:pt x="8046" y="9438"/>
                  <a:pt x="8046" y="9438"/>
                </a:cubicBezTo>
                <a:close/>
                <a:moveTo>
                  <a:pt x="8007" y="9373"/>
                </a:moveTo>
                <a:cubicBezTo>
                  <a:pt x="8007" y="9370"/>
                  <a:pt x="8007" y="9370"/>
                  <a:pt x="8007" y="9370"/>
                </a:cubicBezTo>
                <a:cubicBezTo>
                  <a:pt x="8007" y="9373"/>
                  <a:pt x="8007" y="9373"/>
                  <a:pt x="8007" y="9373"/>
                </a:cubicBezTo>
                <a:cubicBezTo>
                  <a:pt x="8007" y="9412"/>
                  <a:pt x="8007" y="9412"/>
                  <a:pt x="8007" y="9412"/>
                </a:cubicBezTo>
                <a:cubicBezTo>
                  <a:pt x="8007" y="9412"/>
                  <a:pt x="8007" y="9412"/>
                  <a:pt x="8007" y="9412"/>
                </a:cubicBezTo>
                <a:cubicBezTo>
                  <a:pt x="8007" y="9415"/>
                  <a:pt x="8007" y="9415"/>
                  <a:pt x="8007" y="9415"/>
                </a:cubicBezTo>
                <a:cubicBezTo>
                  <a:pt x="8040" y="9464"/>
                  <a:pt x="8040" y="9464"/>
                  <a:pt x="8040" y="9464"/>
                </a:cubicBezTo>
                <a:cubicBezTo>
                  <a:pt x="8040" y="9467"/>
                  <a:pt x="8040" y="9467"/>
                  <a:pt x="8040" y="9467"/>
                </a:cubicBezTo>
                <a:cubicBezTo>
                  <a:pt x="8040" y="9464"/>
                  <a:pt x="8040" y="9464"/>
                  <a:pt x="8040" y="9464"/>
                </a:cubicBezTo>
                <a:cubicBezTo>
                  <a:pt x="8040" y="9425"/>
                  <a:pt x="8040" y="9425"/>
                  <a:pt x="8040" y="9425"/>
                </a:cubicBezTo>
                <a:cubicBezTo>
                  <a:pt x="8040" y="9425"/>
                  <a:pt x="8040" y="9425"/>
                  <a:pt x="8040" y="9425"/>
                </a:cubicBezTo>
                <a:cubicBezTo>
                  <a:pt x="8040" y="9422"/>
                  <a:pt x="8040" y="9422"/>
                  <a:pt x="8040" y="9422"/>
                </a:cubicBezTo>
                <a:cubicBezTo>
                  <a:pt x="8007" y="9373"/>
                  <a:pt x="8007" y="9373"/>
                  <a:pt x="8007" y="9373"/>
                </a:cubicBezTo>
                <a:close/>
                <a:moveTo>
                  <a:pt x="7965" y="9308"/>
                </a:moveTo>
                <a:cubicBezTo>
                  <a:pt x="7965" y="9305"/>
                  <a:pt x="7965" y="9305"/>
                  <a:pt x="7965" y="9305"/>
                </a:cubicBezTo>
                <a:cubicBezTo>
                  <a:pt x="7965" y="9308"/>
                  <a:pt x="7965" y="9308"/>
                  <a:pt x="7965" y="9308"/>
                </a:cubicBezTo>
                <a:cubicBezTo>
                  <a:pt x="7965" y="9347"/>
                  <a:pt x="7965" y="9347"/>
                  <a:pt x="7965" y="9347"/>
                </a:cubicBezTo>
                <a:cubicBezTo>
                  <a:pt x="7965" y="9347"/>
                  <a:pt x="7965" y="9347"/>
                  <a:pt x="7965" y="9347"/>
                </a:cubicBezTo>
                <a:cubicBezTo>
                  <a:pt x="7969" y="9351"/>
                  <a:pt x="7969" y="9351"/>
                  <a:pt x="7969" y="9351"/>
                </a:cubicBezTo>
                <a:cubicBezTo>
                  <a:pt x="7998" y="9399"/>
                  <a:pt x="7998" y="9399"/>
                  <a:pt x="7998" y="9399"/>
                </a:cubicBezTo>
                <a:cubicBezTo>
                  <a:pt x="8001" y="9402"/>
                  <a:pt x="8001" y="9402"/>
                  <a:pt x="8001" y="9402"/>
                </a:cubicBezTo>
                <a:cubicBezTo>
                  <a:pt x="8001" y="9399"/>
                  <a:pt x="8001" y="9399"/>
                  <a:pt x="8001" y="9399"/>
                </a:cubicBezTo>
                <a:cubicBezTo>
                  <a:pt x="8001" y="9360"/>
                  <a:pt x="8001" y="9360"/>
                  <a:pt x="8001" y="9360"/>
                </a:cubicBezTo>
                <a:cubicBezTo>
                  <a:pt x="8001" y="9360"/>
                  <a:pt x="8001" y="9360"/>
                  <a:pt x="8001" y="9360"/>
                </a:cubicBezTo>
                <a:cubicBezTo>
                  <a:pt x="7998" y="9357"/>
                  <a:pt x="7998" y="9357"/>
                  <a:pt x="7998" y="9357"/>
                </a:cubicBezTo>
                <a:cubicBezTo>
                  <a:pt x="7965" y="9308"/>
                  <a:pt x="7965" y="9308"/>
                  <a:pt x="7965" y="9308"/>
                </a:cubicBezTo>
                <a:close/>
                <a:moveTo>
                  <a:pt x="7926" y="9244"/>
                </a:moveTo>
                <a:cubicBezTo>
                  <a:pt x="7926" y="9240"/>
                  <a:pt x="7926" y="9240"/>
                  <a:pt x="7926" y="9240"/>
                </a:cubicBezTo>
                <a:cubicBezTo>
                  <a:pt x="7926" y="9244"/>
                  <a:pt x="7926" y="9244"/>
                  <a:pt x="7926" y="9244"/>
                </a:cubicBezTo>
                <a:cubicBezTo>
                  <a:pt x="7926" y="9283"/>
                  <a:pt x="7926" y="9283"/>
                  <a:pt x="7926" y="9283"/>
                </a:cubicBezTo>
                <a:cubicBezTo>
                  <a:pt x="7926" y="9283"/>
                  <a:pt x="7926" y="9283"/>
                  <a:pt x="7926" y="9283"/>
                </a:cubicBezTo>
                <a:cubicBezTo>
                  <a:pt x="7926" y="9286"/>
                  <a:pt x="7926" y="9286"/>
                  <a:pt x="7926" y="9286"/>
                </a:cubicBezTo>
                <a:cubicBezTo>
                  <a:pt x="7959" y="9338"/>
                  <a:pt x="7959" y="9338"/>
                  <a:pt x="7959" y="9338"/>
                </a:cubicBezTo>
                <a:cubicBezTo>
                  <a:pt x="7959" y="9338"/>
                  <a:pt x="7959" y="9338"/>
                  <a:pt x="7959" y="9338"/>
                </a:cubicBezTo>
                <a:cubicBezTo>
                  <a:pt x="7959" y="9338"/>
                  <a:pt x="7959" y="9338"/>
                  <a:pt x="7959" y="9338"/>
                </a:cubicBezTo>
                <a:cubicBezTo>
                  <a:pt x="7959" y="9296"/>
                  <a:pt x="7959" y="9296"/>
                  <a:pt x="7959" y="9296"/>
                </a:cubicBezTo>
                <a:cubicBezTo>
                  <a:pt x="7959" y="9296"/>
                  <a:pt x="7959" y="9296"/>
                  <a:pt x="7959" y="9296"/>
                </a:cubicBezTo>
                <a:cubicBezTo>
                  <a:pt x="7959" y="9292"/>
                  <a:pt x="7959" y="9292"/>
                  <a:pt x="7959" y="9292"/>
                </a:cubicBezTo>
                <a:cubicBezTo>
                  <a:pt x="7926" y="9244"/>
                  <a:pt x="7926" y="9244"/>
                  <a:pt x="7926" y="9244"/>
                </a:cubicBezTo>
                <a:close/>
                <a:moveTo>
                  <a:pt x="7888" y="9179"/>
                </a:moveTo>
                <a:cubicBezTo>
                  <a:pt x="7884" y="9176"/>
                  <a:pt x="7884" y="9176"/>
                  <a:pt x="7884" y="9176"/>
                </a:cubicBezTo>
                <a:cubicBezTo>
                  <a:pt x="7884" y="9179"/>
                  <a:pt x="7884" y="9179"/>
                  <a:pt x="7884" y="9179"/>
                </a:cubicBezTo>
                <a:cubicBezTo>
                  <a:pt x="7888" y="9218"/>
                  <a:pt x="7888" y="9218"/>
                  <a:pt x="7888" y="9218"/>
                </a:cubicBezTo>
                <a:cubicBezTo>
                  <a:pt x="7888" y="9218"/>
                  <a:pt x="7888" y="9218"/>
                  <a:pt x="7888" y="9218"/>
                </a:cubicBezTo>
                <a:cubicBezTo>
                  <a:pt x="7888" y="9221"/>
                  <a:pt x="7888" y="9221"/>
                  <a:pt x="7888" y="9221"/>
                </a:cubicBezTo>
                <a:cubicBezTo>
                  <a:pt x="7920" y="9273"/>
                  <a:pt x="7920" y="9273"/>
                  <a:pt x="7920" y="9273"/>
                </a:cubicBezTo>
                <a:cubicBezTo>
                  <a:pt x="7920" y="9273"/>
                  <a:pt x="7920" y="9273"/>
                  <a:pt x="7920" y="9273"/>
                </a:cubicBezTo>
                <a:cubicBezTo>
                  <a:pt x="7920" y="9273"/>
                  <a:pt x="7920" y="9273"/>
                  <a:pt x="7920" y="9273"/>
                </a:cubicBezTo>
                <a:cubicBezTo>
                  <a:pt x="7920" y="9231"/>
                  <a:pt x="7920" y="9231"/>
                  <a:pt x="7920" y="9231"/>
                </a:cubicBezTo>
                <a:cubicBezTo>
                  <a:pt x="7920" y="9231"/>
                  <a:pt x="7920" y="9231"/>
                  <a:pt x="7920" y="9231"/>
                </a:cubicBezTo>
                <a:cubicBezTo>
                  <a:pt x="7917" y="9228"/>
                  <a:pt x="7917" y="9228"/>
                  <a:pt x="7917" y="9228"/>
                </a:cubicBezTo>
                <a:cubicBezTo>
                  <a:pt x="7888" y="9179"/>
                  <a:pt x="7888" y="9179"/>
                  <a:pt x="7888" y="9179"/>
                </a:cubicBezTo>
                <a:close/>
                <a:moveTo>
                  <a:pt x="7846" y="9114"/>
                </a:moveTo>
                <a:cubicBezTo>
                  <a:pt x="7846" y="9111"/>
                  <a:pt x="7846" y="9111"/>
                  <a:pt x="7846" y="9111"/>
                </a:cubicBezTo>
                <a:cubicBezTo>
                  <a:pt x="7846" y="9111"/>
                  <a:pt x="7846" y="9111"/>
                  <a:pt x="7846" y="9111"/>
                </a:cubicBezTo>
                <a:cubicBezTo>
                  <a:pt x="7846" y="9153"/>
                  <a:pt x="7846" y="9153"/>
                  <a:pt x="7846" y="9153"/>
                </a:cubicBezTo>
                <a:cubicBezTo>
                  <a:pt x="7846" y="9156"/>
                  <a:pt x="7846" y="9156"/>
                  <a:pt x="7846" y="9156"/>
                </a:cubicBezTo>
                <a:cubicBezTo>
                  <a:pt x="7849" y="9156"/>
                  <a:pt x="7849" y="9156"/>
                  <a:pt x="7849" y="9156"/>
                </a:cubicBezTo>
                <a:cubicBezTo>
                  <a:pt x="7878" y="9208"/>
                  <a:pt x="7878" y="9208"/>
                  <a:pt x="7878" y="9208"/>
                </a:cubicBezTo>
                <a:cubicBezTo>
                  <a:pt x="7881" y="9208"/>
                  <a:pt x="7881" y="9208"/>
                  <a:pt x="7881" y="9208"/>
                </a:cubicBezTo>
                <a:cubicBezTo>
                  <a:pt x="7881" y="9208"/>
                  <a:pt x="7881" y="9208"/>
                  <a:pt x="7881" y="9208"/>
                </a:cubicBezTo>
                <a:cubicBezTo>
                  <a:pt x="7878" y="9166"/>
                  <a:pt x="7878" y="9166"/>
                  <a:pt x="7878" y="9166"/>
                </a:cubicBezTo>
                <a:cubicBezTo>
                  <a:pt x="7878" y="9166"/>
                  <a:pt x="7878" y="9166"/>
                  <a:pt x="7878" y="9166"/>
                </a:cubicBezTo>
                <a:cubicBezTo>
                  <a:pt x="7878" y="9163"/>
                  <a:pt x="7878" y="9163"/>
                  <a:pt x="7878" y="9163"/>
                </a:cubicBezTo>
                <a:cubicBezTo>
                  <a:pt x="7846" y="9114"/>
                  <a:pt x="7846" y="9114"/>
                  <a:pt x="7846" y="9114"/>
                </a:cubicBezTo>
                <a:close/>
                <a:moveTo>
                  <a:pt x="7807" y="9046"/>
                </a:moveTo>
                <a:cubicBezTo>
                  <a:pt x="7807" y="9046"/>
                  <a:pt x="7807" y="9046"/>
                  <a:pt x="7807" y="9046"/>
                </a:cubicBezTo>
                <a:cubicBezTo>
                  <a:pt x="7807" y="9046"/>
                  <a:pt x="7807" y="9046"/>
                  <a:pt x="7807" y="9046"/>
                </a:cubicBezTo>
                <a:cubicBezTo>
                  <a:pt x="7807" y="9088"/>
                  <a:pt x="7807" y="9088"/>
                  <a:pt x="7807" y="9088"/>
                </a:cubicBezTo>
                <a:cubicBezTo>
                  <a:pt x="7807" y="9092"/>
                  <a:pt x="7807" y="9092"/>
                  <a:pt x="7807" y="9092"/>
                </a:cubicBezTo>
                <a:cubicBezTo>
                  <a:pt x="7807" y="9092"/>
                  <a:pt x="7807" y="9092"/>
                  <a:pt x="7807" y="9092"/>
                </a:cubicBezTo>
                <a:cubicBezTo>
                  <a:pt x="7839" y="9143"/>
                  <a:pt x="7839" y="9143"/>
                  <a:pt x="7839" y="9143"/>
                </a:cubicBezTo>
                <a:cubicBezTo>
                  <a:pt x="7839" y="9143"/>
                  <a:pt x="7839" y="9143"/>
                  <a:pt x="7839" y="9143"/>
                </a:cubicBezTo>
                <a:cubicBezTo>
                  <a:pt x="7839" y="9143"/>
                  <a:pt x="7839" y="9143"/>
                  <a:pt x="7839" y="9143"/>
                </a:cubicBezTo>
                <a:cubicBezTo>
                  <a:pt x="7839" y="9101"/>
                  <a:pt x="7839" y="9101"/>
                  <a:pt x="7839" y="9101"/>
                </a:cubicBezTo>
                <a:cubicBezTo>
                  <a:pt x="7839" y="9101"/>
                  <a:pt x="7839" y="9101"/>
                  <a:pt x="7839" y="9101"/>
                </a:cubicBezTo>
                <a:cubicBezTo>
                  <a:pt x="7839" y="9098"/>
                  <a:pt x="7839" y="9098"/>
                  <a:pt x="7839" y="9098"/>
                </a:cubicBezTo>
                <a:cubicBezTo>
                  <a:pt x="7807" y="9046"/>
                  <a:pt x="7807" y="9046"/>
                  <a:pt x="7807" y="9046"/>
                </a:cubicBezTo>
                <a:close/>
                <a:moveTo>
                  <a:pt x="7768" y="8982"/>
                </a:moveTo>
                <a:cubicBezTo>
                  <a:pt x="7765" y="8982"/>
                  <a:pt x="7765" y="8982"/>
                  <a:pt x="7765" y="8982"/>
                </a:cubicBezTo>
                <a:cubicBezTo>
                  <a:pt x="7765" y="8982"/>
                  <a:pt x="7765" y="8982"/>
                  <a:pt x="7765" y="8982"/>
                </a:cubicBezTo>
                <a:cubicBezTo>
                  <a:pt x="7768" y="9024"/>
                  <a:pt x="7768" y="9024"/>
                  <a:pt x="7768" y="9024"/>
                </a:cubicBezTo>
                <a:cubicBezTo>
                  <a:pt x="7768" y="9027"/>
                  <a:pt x="7768" y="9027"/>
                  <a:pt x="7768" y="9027"/>
                </a:cubicBezTo>
                <a:cubicBezTo>
                  <a:pt x="7768" y="9027"/>
                  <a:pt x="7768" y="9027"/>
                  <a:pt x="7768" y="9027"/>
                </a:cubicBezTo>
                <a:cubicBezTo>
                  <a:pt x="7800" y="9079"/>
                  <a:pt x="7800" y="9079"/>
                  <a:pt x="7800" y="9079"/>
                </a:cubicBezTo>
                <a:cubicBezTo>
                  <a:pt x="7800" y="9082"/>
                  <a:pt x="7800" y="9082"/>
                  <a:pt x="7800" y="9082"/>
                </a:cubicBezTo>
                <a:cubicBezTo>
                  <a:pt x="7800" y="9079"/>
                  <a:pt x="7800" y="9079"/>
                  <a:pt x="7800" y="9079"/>
                </a:cubicBezTo>
                <a:cubicBezTo>
                  <a:pt x="7800" y="9037"/>
                  <a:pt x="7800" y="9037"/>
                  <a:pt x="7800" y="9037"/>
                </a:cubicBezTo>
                <a:cubicBezTo>
                  <a:pt x="7800" y="9037"/>
                  <a:pt x="7800" y="9037"/>
                  <a:pt x="7800" y="9037"/>
                </a:cubicBezTo>
                <a:cubicBezTo>
                  <a:pt x="7797" y="9033"/>
                  <a:pt x="7797" y="9033"/>
                  <a:pt x="7797" y="9033"/>
                </a:cubicBezTo>
                <a:cubicBezTo>
                  <a:pt x="7768" y="8982"/>
                  <a:pt x="7768" y="8982"/>
                  <a:pt x="7768" y="8982"/>
                </a:cubicBezTo>
                <a:close/>
                <a:moveTo>
                  <a:pt x="7726" y="8917"/>
                </a:moveTo>
                <a:cubicBezTo>
                  <a:pt x="7726" y="8917"/>
                  <a:pt x="7726" y="8917"/>
                  <a:pt x="7726" y="8917"/>
                </a:cubicBezTo>
                <a:cubicBezTo>
                  <a:pt x="7726" y="8917"/>
                  <a:pt x="7726" y="8917"/>
                  <a:pt x="7726" y="8917"/>
                </a:cubicBezTo>
                <a:cubicBezTo>
                  <a:pt x="7729" y="8959"/>
                  <a:pt x="7729" y="8959"/>
                  <a:pt x="7729" y="8959"/>
                </a:cubicBezTo>
                <a:cubicBezTo>
                  <a:pt x="7729" y="8962"/>
                  <a:pt x="7729" y="8962"/>
                  <a:pt x="7729" y="8962"/>
                </a:cubicBezTo>
                <a:cubicBezTo>
                  <a:pt x="7729" y="8962"/>
                  <a:pt x="7729" y="8962"/>
                  <a:pt x="7729" y="8962"/>
                </a:cubicBezTo>
                <a:cubicBezTo>
                  <a:pt x="7761" y="9014"/>
                  <a:pt x="7761" y="9014"/>
                  <a:pt x="7761" y="9014"/>
                </a:cubicBezTo>
                <a:cubicBezTo>
                  <a:pt x="7761" y="9017"/>
                  <a:pt x="7761" y="9017"/>
                  <a:pt x="7761" y="9017"/>
                </a:cubicBezTo>
                <a:cubicBezTo>
                  <a:pt x="7761" y="9014"/>
                  <a:pt x="7761" y="9014"/>
                  <a:pt x="7761" y="9014"/>
                </a:cubicBezTo>
                <a:cubicBezTo>
                  <a:pt x="7758" y="8972"/>
                  <a:pt x="7758" y="8972"/>
                  <a:pt x="7758" y="8972"/>
                </a:cubicBezTo>
                <a:cubicBezTo>
                  <a:pt x="7758" y="8972"/>
                  <a:pt x="7758" y="8972"/>
                  <a:pt x="7758" y="8972"/>
                </a:cubicBezTo>
                <a:cubicBezTo>
                  <a:pt x="7758" y="8969"/>
                  <a:pt x="7758" y="8969"/>
                  <a:pt x="7758" y="8969"/>
                </a:cubicBezTo>
                <a:cubicBezTo>
                  <a:pt x="7726" y="8917"/>
                  <a:pt x="7726" y="8917"/>
                  <a:pt x="7726" y="8917"/>
                </a:cubicBezTo>
                <a:close/>
                <a:moveTo>
                  <a:pt x="7687" y="8852"/>
                </a:moveTo>
                <a:cubicBezTo>
                  <a:pt x="7684" y="8852"/>
                  <a:pt x="7684" y="8852"/>
                  <a:pt x="7684" y="8852"/>
                </a:cubicBezTo>
                <a:cubicBezTo>
                  <a:pt x="7687" y="8852"/>
                  <a:pt x="7687" y="8852"/>
                  <a:pt x="7687" y="8852"/>
                </a:cubicBezTo>
                <a:cubicBezTo>
                  <a:pt x="7687" y="8894"/>
                  <a:pt x="7687" y="8894"/>
                  <a:pt x="7687" y="8894"/>
                </a:cubicBezTo>
                <a:cubicBezTo>
                  <a:pt x="7687" y="8897"/>
                  <a:pt x="7687" y="8897"/>
                  <a:pt x="7687" y="8897"/>
                </a:cubicBezTo>
                <a:cubicBezTo>
                  <a:pt x="7690" y="8897"/>
                  <a:pt x="7690" y="8897"/>
                  <a:pt x="7690" y="8897"/>
                </a:cubicBezTo>
                <a:cubicBezTo>
                  <a:pt x="7719" y="8949"/>
                  <a:pt x="7719" y="8949"/>
                  <a:pt x="7719" y="8949"/>
                </a:cubicBezTo>
                <a:cubicBezTo>
                  <a:pt x="7723" y="8952"/>
                  <a:pt x="7723" y="8952"/>
                  <a:pt x="7723" y="8952"/>
                </a:cubicBezTo>
                <a:cubicBezTo>
                  <a:pt x="7719" y="8949"/>
                  <a:pt x="7719" y="8949"/>
                  <a:pt x="7719" y="8949"/>
                </a:cubicBezTo>
                <a:cubicBezTo>
                  <a:pt x="7719" y="8907"/>
                  <a:pt x="7719" y="8907"/>
                  <a:pt x="7719" y="8907"/>
                </a:cubicBezTo>
                <a:cubicBezTo>
                  <a:pt x="7719" y="8907"/>
                  <a:pt x="7719" y="8907"/>
                  <a:pt x="7719" y="8907"/>
                </a:cubicBezTo>
                <a:cubicBezTo>
                  <a:pt x="7716" y="8904"/>
                  <a:pt x="7716" y="8904"/>
                  <a:pt x="7716" y="8904"/>
                </a:cubicBezTo>
                <a:cubicBezTo>
                  <a:pt x="7687" y="8852"/>
                  <a:pt x="7687" y="8852"/>
                  <a:pt x="7687" y="8852"/>
                </a:cubicBezTo>
                <a:close/>
                <a:moveTo>
                  <a:pt x="7629" y="8761"/>
                </a:moveTo>
                <a:cubicBezTo>
                  <a:pt x="7629" y="8761"/>
                  <a:pt x="7629" y="8761"/>
                  <a:pt x="7629" y="8761"/>
                </a:cubicBezTo>
                <a:cubicBezTo>
                  <a:pt x="7629" y="8761"/>
                  <a:pt x="7629" y="8761"/>
                  <a:pt x="7629" y="8761"/>
                </a:cubicBezTo>
                <a:cubicBezTo>
                  <a:pt x="7632" y="8791"/>
                  <a:pt x="7632" y="8791"/>
                  <a:pt x="7632" y="8791"/>
                </a:cubicBezTo>
                <a:cubicBezTo>
                  <a:pt x="7655" y="8842"/>
                  <a:pt x="7655" y="8842"/>
                  <a:pt x="7655" y="8842"/>
                </a:cubicBezTo>
                <a:cubicBezTo>
                  <a:pt x="7680" y="8884"/>
                  <a:pt x="7680" y="8884"/>
                  <a:pt x="7680" y="8884"/>
                </a:cubicBezTo>
                <a:cubicBezTo>
                  <a:pt x="7680" y="8888"/>
                  <a:pt x="7680" y="8888"/>
                  <a:pt x="7680" y="8888"/>
                </a:cubicBezTo>
                <a:cubicBezTo>
                  <a:pt x="7680" y="8884"/>
                  <a:pt x="7680" y="8884"/>
                  <a:pt x="7680" y="8884"/>
                </a:cubicBezTo>
                <a:cubicBezTo>
                  <a:pt x="7680" y="8842"/>
                  <a:pt x="7680" y="8842"/>
                  <a:pt x="7680" y="8842"/>
                </a:cubicBezTo>
                <a:cubicBezTo>
                  <a:pt x="7677" y="8839"/>
                  <a:pt x="7677" y="8839"/>
                  <a:pt x="7677" y="8839"/>
                </a:cubicBezTo>
                <a:cubicBezTo>
                  <a:pt x="7677" y="8839"/>
                  <a:pt x="7677" y="8839"/>
                  <a:pt x="7677" y="8839"/>
                </a:cubicBezTo>
                <a:cubicBezTo>
                  <a:pt x="7629" y="8761"/>
                  <a:pt x="7629" y="8761"/>
                  <a:pt x="7629" y="8761"/>
                </a:cubicBezTo>
                <a:close/>
                <a:moveTo>
                  <a:pt x="6033" y="5929"/>
                </a:moveTo>
                <a:cubicBezTo>
                  <a:pt x="5920" y="6133"/>
                  <a:pt x="5810" y="6340"/>
                  <a:pt x="5700" y="6544"/>
                </a:cubicBezTo>
                <a:cubicBezTo>
                  <a:pt x="5849" y="6722"/>
                  <a:pt x="6065" y="6988"/>
                  <a:pt x="6146" y="7075"/>
                </a:cubicBezTo>
                <a:cubicBezTo>
                  <a:pt x="6230" y="7163"/>
                  <a:pt x="6457" y="7095"/>
                  <a:pt x="6648" y="7166"/>
                </a:cubicBezTo>
                <a:cubicBezTo>
                  <a:pt x="6758" y="7205"/>
                  <a:pt x="7098" y="7366"/>
                  <a:pt x="7211" y="7273"/>
                </a:cubicBezTo>
                <a:cubicBezTo>
                  <a:pt x="7337" y="7166"/>
                  <a:pt x="7460" y="7059"/>
                  <a:pt x="7587" y="6955"/>
                </a:cubicBezTo>
                <a:cubicBezTo>
                  <a:pt x="7490" y="6972"/>
                  <a:pt x="7392" y="6988"/>
                  <a:pt x="7295" y="7004"/>
                </a:cubicBezTo>
                <a:cubicBezTo>
                  <a:pt x="7130" y="6671"/>
                  <a:pt x="7014" y="6308"/>
                  <a:pt x="6803" y="6004"/>
                </a:cubicBezTo>
                <a:cubicBezTo>
                  <a:pt x="6651" y="5777"/>
                  <a:pt x="6169" y="5586"/>
                  <a:pt x="6033" y="5929"/>
                </a:cubicBezTo>
                <a:close/>
                <a:moveTo>
                  <a:pt x="7939" y="7509"/>
                </a:moveTo>
                <a:cubicBezTo>
                  <a:pt x="7939" y="7509"/>
                  <a:pt x="7719" y="7745"/>
                  <a:pt x="7700" y="7845"/>
                </a:cubicBezTo>
                <a:cubicBezTo>
                  <a:pt x="7690" y="7888"/>
                  <a:pt x="7758" y="7956"/>
                  <a:pt x="7820" y="8033"/>
                </a:cubicBezTo>
                <a:cubicBezTo>
                  <a:pt x="8121" y="8425"/>
                  <a:pt x="8354" y="8833"/>
                  <a:pt x="8519" y="9292"/>
                </a:cubicBezTo>
                <a:cubicBezTo>
                  <a:pt x="8519" y="9292"/>
                  <a:pt x="8496" y="8998"/>
                  <a:pt x="8415" y="8651"/>
                </a:cubicBezTo>
                <a:cubicBezTo>
                  <a:pt x="8383" y="8519"/>
                  <a:pt x="8279" y="8354"/>
                  <a:pt x="8224" y="8182"/>
                </a:cubicBezTo>
                <a:cubicBezTo>
                  <a:pt x="8179" y="8036"/>
                  <a:pt x="8166" y="7894"/>
                  <a:pt x="8117" y="7768"/>
                </a:cubicBezTo>
                <a:cubicBezTo>
                  <a:pt x="8043" y="7570"/>
                  <a:pt x="8011" y="7551"/>
                  <a:pt x="7939" y="7509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5" name="Freeform 13"/>
          <p:cNvSpPr>
            <a:spLocks noEditPoints="1"/>
          </p:cNvSpPr>
          <p:nvPr/>
        </p:nvSpPr>
        <p:spPr bwMode="auto">
          <a:xfrm>
            <a:off x="5264222" y="2520727"/>
            <a:ext cx="1729223" cy="1630527"/>
          </a:xfrm>
          <a:custGeom>
            <a:avLst/>
            <a:gdLst/>
            <a:ahLst/>
            <a:cxnLst>
              <a:cxn ang="0">
                <a:pos x="11561" y="8418"/>
              </a:cxn>
              <a:cxn ang="0">
                <a:pos x="14218" y="4945"/>
              </a:cxn>
              <a:cxn ang="0">
                <a:pos x="13315" y="5463"/>
              </a:cxn>
              <a:cxn ang="0">
                <a:pos x="12830" y="6214"/>
              </a:cxn>
              <a:cxn ang="0">
                <a:pos x="12788" y="7227"/>
              </a:cxn>
              <a:cxn ang="0">
                <a:pos x="13817" y="7706"/>
              </a:cxn>
              <a:cxn ang="0">
                <a:pos x="14892" y="7344"/>
              </a:cxn>
              <a:cxn ang="0">
                <a:pos x="15500" y="6671"/>
              </a:cxn>
              <a:cxn ang="0">
                <a:pos x="15571" y="5466"/>
              </a:cxn>
              <a:cxn ang="0">
                <a:pos x="14817" y="4919"/>
              </a:cxn>
              <a:cxn ang="0">
                <a:pos x="15273" y="5868"/>
              </a:cxn>
              <a:cxn ang="0">
                <a:pos x="14833" y="5389"/>
              </a:cxn>
              <a:cxn ang="0">
                <a:pos x="14040" y="7512"/>
              </a:cxn>
              <a:cxn ang="0">
                <a:pos x="14616" y="7205"/>
              </a:cxn>
              <a:cxn ang="0">
                <a:pos x="15095" y="6790"/>
              </a:cxn>
              <a:cxn ang="0">
                <a:pos x="15571" y="6370"/>
              </a:cxn>
              <a:cxn ang="0">
                <a:pos x="13228" y="6117"/>
              </a:cxn>
              <a:cxn ang="0">
                <a:pos x="13704" y="5696"/>
              </a:cxn>
              <a:cxn ang="0">
                <a:pos x="14176" y="5272"/>
              </a:cxn>
              <a:cxn ang="0">
                <a:pos x="14374" y="5272"/>
              </a:cxn>
              <a:cxn ang="0">
                <a:pos x="13901" y="5693"/>
              </a:cxn>
              <a:cxn ang="0">
                <a:pos x="13432" y="6111"/>
              </a:cxn>
              <a:cxn ang="0">
                <a:pos x="13030" y="6463"/>
              </a:cxn>
              <a:cxn ang="0">
                <a:pos x="14354" y="5466"/>
              </a:cxn>
              <a:cxn ang="0">
                <a:pos x="13878" y="5884"/>
              </a:cxn>
              <a:cxn ang="0">
                <a:pos x="13338" y="6230"/>
              </a:cxn>
              <a:cxn ang="0">
                <a:pos x="14655" y="5233"/>
              </a:cxn>
              <a:cxn ang="0">
                <a:pos x="14179" y="5654"/>
              </a:cxn>
              <a:cxn ang="0">
                <a:pos x="13629" y="6140"/>
              </a:cxn>
              <a:cxn ang="0">
                <a:pos x="13251" y="6476"/>
              </a:cxn>
              <a:cxn ang="0">
                <a:pos x="14571" y="5483"/>
              </a:cxn>
              <a:cxn ang="0">
                <a:pos x="14099" y="5903"/>
              </a:cxn>
              <a:cxn ang="0">
                <a:pos x="13691" y="6395"/>
              </a:cxn>
              <a:cxn ang="0">
                <a:pos x="13218" y="6816"/>
              </a:cxn>
              <a:cxn ang="0">
                <a:pos x="14545" y="5819"/>
              </a:cxn>
              <a:cxn ang="0">
                <a:pos x="14144" y="6175"/>
              </a:cxn>
              <a:cxn ang="0">
                <a:pos x="13671" y="6590"/>
              </a:cxn>
              <a:cxn ang="0">
                <a:pos x="14992" y="5593"/>
              </a:cxn>
              <a:cxn ang="0">
                <a:pos x="14451" y="5942"/>
              </a:cxn>
              <a:cxn ang="0">
                <a:pos x="13972" y="6357"/>
              </a:cxn>
              <a:cxn ang="0">
                <a:pos x="13497" y="6777"/>
              </a:cxn>
              <a:cxn ang="0">
                <a:pos x="14743" y="5852"/>
              </a:cxn>
              <a:cxn ang="0">
                <a:pos x="14364" y="6185"/>
              </a:cxn>
              <a:cxn ang="0">
                <a:pos x="13888" y="6606"/>
              </a:cxn>
              <a:cxn ang="0">
                <a:pos x="13416" y="7030"/>
              </a:cxn>
              <a:cxn ang="0">
                <a:pos x="14804" y="6107"/>
              </a:cxn>
              <a:cxn ang="0">
                <a:pos x="14332" y="6528"/>
              </a:cxn>
              <a:cxn ang="0">
                <a:pos x="13862" y="6946"/>
              </a:cxn>
              <a:cxn ang="0">
                <a:pos x="15257" y="5884"/>
              </a:cxn>
              <a:cxn ang="0">
                <a:pos x="14785" y="6302"/>
              </a:cxn>
              <a:cxn ang="0">
                <a:pos x="14309" y="6719"/>
              </a:cxn>
              <a:cxn ang="0">
                <a:pos x="13768" y="7065"/>
              </a:cxn>
              <a:cxn ang="0">
                <a:pos x="15086" y="6068"/>
              </a:cxn>
              <a:cxn ang="0">
                <a:pos x="14610" y="6489"/>
              </a:cxn>
              <a:cxn ang="0">
                <a:pos x="14060" y="6975"/>
              </a:cxn>
              <a:cxn ang="0">
                <a:pos x="13681" y="7308"/>
              </a:cxn>
              <a:cxn ang="0">
                <a:pos x="15002" y="6318"/>
              </a:cxn>
              <a:cxn ang="0">
                <a:pos x="14529" y="6738"/>
              </a:cxn>
              <a:cxn ang="0">
                <a:pos x="14121" y="7227"/>
              </a:cxn>
              <a:cxn ang="0">
                <a:pos x="15445" y="6240"/>
              </a:cxn>
              <a:cxn ang="0">
                <a:pos x="14972" y="6654"/>
              </a:cxn>
              <a:cxn ang="0">
                <a:pos x="14574" y="7010"/>
              </a:cxn>
              <a:cxn ang="0">
                <a:pos x="14102" y="7421"/>
              </a:cxn>
            </a:cxnLst>
            <a:rect l="0" t="0" r="r" b="b"/>
            <a:pathLst>
              <a:path w="16170" h="15244">
                <a:moveTo>
                  <a:pt x="5822" y="2751"/>
                </a:moveTo>
                <a:cubicBezTo>
                  <a:pt x="5130" y="3168"/>
                  <a:pt x="4868" y="3408"/>
                  <a:pt x="4473" y="3832"/>
                </a:cubicBezTo>
                <a:cubicBezTo>
                  <a:pt x="4130" y="4201"/>
                  <a:pt x="2686" y="5515"/>
                  <a:pt x="3000" y="5751"/>
                </a:cubicBezTo>
                <a:cubicBezTo>
                  <a:pt x="3000" y="5751"/>
                  <a:pt x="2981" y="5829"/>
                  <a:pt x="2796" y="6107"/>
                </a:cubicBezTo>
                <a:cubicBezTo>
                  <a:pt x="2608" y="6395"/>
                  <a:pt x="2699" y="6962"/>
                  <a:pt x="2744" y="7551"/>
                </a:cubicBezTo>
                <a:cubicBezTo>
                  <a:pt x="2780" y="8010"/>
                  <a:pt x="2744" y="8512"/>
                  <a:pt x="2816" y="8768"/>
                </a:cubicBezTo>
                <a:cubicBezTo>
                  <a:pt x="2822" y="8787"/>
                  <a:pt x="2916" y="8858"/>
                  <a:pt x="2922" y="8878"/>
                </a:cubicBezTo>
                <a:cubicBezTo>
                  <a:pt x="3052" y="9176"/>
                  <a:pt x="3000" y="9629"/>
                  <a:pt x="3000" y="9629"/>
                </a:cubicBezTo>
                <a:cubicBezTo>
                  <a:pt x="3000" y="9629"/>
                  <a:pt x="2896" y="9483"/>
                  <a:pt x="2595" y="9260"/>
                </a:cubicBezTo>
                <a:cubicBezTo>
                  <a:pt x="2291" y="9037"/>
                  <a:pt x="2042" y="9195"/>
                  <a:pt x="1789" y="9172"/>
                </a:cubicBezTo>
                <a:cubicBezTo>
                  <a:pt x="1582" y="9153"/>
                  <a:pt x="1424" y="8991"/>
                  <a:pt x="1246" y="8820"/>
                </a:cubicBezTo>
                <a:cubicBezTo>
                  <a:pt x="1155" y="8732"/>
                  <a:pt x="1103" y="8619"/>
                  <a:pt x="1071" y="8535"/>
                </a:cubicBezTo>
                <a:cubicBezTo>
                  <a:pt x="984" y="8324"/>
                  <a:pt x="757" y="8179"/>
                  <a:pt x="388" y="8295"/>
                </a:cubicBezTo>
                <a:cubicBezTo>
                  <a:pt x="19" y="8412"/>
                  <a:pt x="0" y="8959"/>
                  <a:pt x="68" y="9105"/>
                </a:cubicBezTo>
                <a:cubicBezTo>
                  <a:pt x="136" y="9250"/>
                  <a:pt x="145" y="9464"/>
                  <a:pt x="136" y="9765"/>
                </a:cubicBezTo>
                <a:cubicBezTo>
                  <a:pt x="126" y="10063"/>
                  <a:pt x="145" y="10101"/>
                  <a:pt x="320" y="10538"/>
                </a:cubicBezTo>
                <a:cubicBezTo>
                  <a:pt x="495" y="10972"/>
                  <a:pt x="763" y="11205"/>
                  <a:pt x="1064" y="11098"/>
                </a:cubicBezTo>
                <a:cubicBezTo>
                  <a:pt x="1443" y="10966"/>
                  <a:pt x="1346" y="10156"/>
                  <a:pt x="1385" y="10160"/>
                </a:cubicBezTo>
                <a:cubicBezTo>
                  <a:pt x="1456" y="10169"/>
                  <a:pt x="1527" y="10179"/>
                  <a:pt x="1595" y="10189"/>
                </a:cubicBezTo>
                <a:cubicBezTo>
                  <a:pt x="1595" y="10189"/>
                  <a:pt x="1887" y="10441"/>
                  <a:pt x="2003" y="10529"/>
                </a:cubicBezTo>
                <a:cubicBezTo>
                  <a:pt x="2120" y="10616"/>
                  <a:pt x="2806" y="10791"/>
                  <a:pt x="2883" y="10859"/>
                </a:cubicBezTo>
                <a:cubicBezTo>
                  <a:pt x="3356" y="11270"/>
                  <a:pt x="3706" y="11021"/>
                  <a:pt x="4065" y="10733"/>
                </a:cubicBezTo>
                <a:cubicBezTo>
                  <a:pt x="4366" y="10490"/>
                  <a:pt x="4359" y="9629"/>
                  <a:pt x="4389" y="9606"/>
                </a:cubicBezTo>
                <a:cubicBezTo>
                  <a:pt x="4414" y="9580"/>
                  <a:pt x="4521" y="9603"/>
                  <a:pt x="4576" y="9554"/>
                </a:cubicBezTo>
                <a:cubicBezTo>
                  <a:pt x="4576" y="9554"/>
                  <a:pt x="4702" y="9451"/>
                  <a:pt x="4770" y="9247"/>
                </a:cubicBezTo>
                <a:cubicBezTo>
                  <a:pt x="4838" y="9046"/>
                  <a:pt x="5246" y="8078"/>
                  <a:pt x="5246" y="8078"/>
                </a:cubicBezTo>
                <a:cubicBezTo>
                  <a:pt x="5246" y="8078"/>
                  <a:pt x="5680" y="8564"/>
                  <a:pt x="5758" y="8778"/>
                </a:cubicBezTo>
                <a:cubicBezTo>
                  <a:pt x="5835" y="8988"/>
                  <a:pt x="5919" y="9043"/>
                  <a:pt x="6123" y="9072"/>
                </a:cubicBezTo>
                <a:cubicBezTo>
                  <a:pt x="6327" y="9101"/>
                  <a:pt x="6311" y="8901"/>
                  <a:pt x="6447" y="9033"/>
                </a:cubicBezTo>
                <a:cubicBezTo>
                  <a:pt x="6580" y="9166"/>
                  <a:pt x="6958" y="9438"/>
                  <a:pt x="7535" y="9635"/>
                </a:cubicBezTo>
                <a:cubicBezTo>
                  <a:pt x="7535" y="9635"/>
                  <a:pt x="7363" y="10192"/>
                  <a:pt x="7541" y="10936"/>
                </a:cubicBezTo>
                <a:cubicBezTo>
                  <a:pt x="7719" y="11678"/>
                  <a:pt x="7874" y="12001"/>
                  <a:pt x="7868" y="12008"/>
                </a:cubicBezTo>
                <a:cubicBezTo>
                  <a:pt x="7861" y="12014"/>
                  <a:pt x="7855" y="12030"/>
                  <a:pt x="7842" y="12043"/>
                </a:cubicBezTo>
                <a:cubicBezTo>
                  <a:pt x="7842" y="12043"/>
                  <a:pt x="8046" y="12726"/>
                  <a:pt x="8120" y="13112"/>
                </a:cubicBezTo>
                <a:cubicBezTo>
                  <a:pt x="8195" y="13500"/>
                  <a:pt x="8172" y="13859"/>
                  <a:pt x="8169" y="14215"/>
                </a:cubicBezTo>
                <a:cubicBezTo>
                  <a:pt x="8166" y="14574"/>
                  <a:pt x="8130" y="14636"/>
                  <a:pt x="8366" y="14843"/>
                </a:cubicBezTo>
                <a:cubicBezTo>
                  <a:pt x="8829" y="15244"/>
                  <a:pt x="9302" y="14532"/>
                  <a:pt x="9541" y="14335"/>
                </a:cubicBezTo>
                <a:cubicBezTo>
                  <a:pt x="9570" y="14312"/>
                  <a:pt x="9606" y="14293"/>
                  <a:pt x="9651" y="14273"/>
                </a:cubicBezTo>
                <a:cubicBezTo>
                  <a:pt x="9871" y="14186"/>
                  <a:pt x="10415" y="13937"/>
                  <a:pt x="10629" y="13548"/>
                </a:cubicBezTo>
                <a:cubicBezTo>
                  <a:pt x="10839" y="13160"/>
                  <a:pt x="10710" y="12943"/>
                  <a:pt x="10428" y="12807"/>
                </a:cubicBezTo>
                <a:cubicBezTo>
                  <a:pt x="10147" y="12675"/>
                  <a:pt x="9587" y="12933"/>
                  <a:pt x="9337" y="13021"/>
                </a:cubicBezTo>
                <a:cubicBezTo>
                  <a:pt x="9085" y="13108"/>
                  <a:pt x="9027" y="13024"/>
                  <a:pt x="9020" y="12849"/>
                </a:cubicBezTo>
                <a:cubicBezTo>
                  <a:pt x="9014" y="12675"/>
                  <a:pt x="8978" y="12215"/>
                  <a:pt x="8965" y="11865"/>
                </a:cubicBezTo>
                <a:cubicBezTo>
                  <a:pt x="8949" y="11862"/>
                  <a:pt x="8949" y="11859"/>
                  <a:pt x="8933" y="11856"/>
                </a:cubicBezTo>
                <a:cubicBezTo>
                  <a:pt x="8933" y="11856"/>
                  <a:pt x="8952" y="11205"/>
                  <a:pt x="8943" y="10807"/>
                </a:cubicBezTo>
                <a:cubicBezTo>
                  <a:pt x="8926" y="10215"/>
                  <a:pt x="8790" y="9619"/>
                  <a:pt x="8765" y="9017"/>
                </a:cubicBezTo>
                <a:cubicBezTo>
                  <a:pt x="8765" y="9017"/>
                  <a:pt x="8981" y="9182"/>
                  <a:pt x="9282" y="9328"/>
                </a:cubicBezTo>
                <a:cubicBezTo>
                  <a:pt x="9583" y="9473"/>
                  <a:pt x="9765" y="9574"/>
                  <a:pt x="9881" y="9745"/>
                </a:cubicBezTo>
                <a:cubicBezTo>
                  <a:pt x="10030" y="9952"/>
                  <a:pt x="10350" y="10192"/>
                  <a:pt x="10609" y="10105"/>
                </a:cubicBezTo>
                <a:cubicBezTo>
                  <a:pt x="10684" y="10079"/>
                  <a:pt x="10697" y="9946"/>
                  <a:pt x="10697" y="9946"/>
                </a:cubicBezTo>
                <a:cubicBezTo>
                  <a:pt x="10833" y="9946"/>
                  <a:pt x="10878" y="9936"/>
                  <a:pt x="10878" y="9784"/>
                </a:cubicBezTo>
                <a:cubicBezTo>
                  <a:pt x="10878" y="9784"/>
                  <a:pt x="10995" y="9784"/>
                  <a:pt x="11043" y="9736"/>
                </a:cubicBezTo>
                <a:cubicBezTo>
                  <a:pt x="11092" y="9687"/>
                  <a:pt x="11072" y="9603"/>
                  <a:pt x="11072" y="9603"/>
                </a:cubicBezTo>
                <a:cubicBezTo>
                  <a:pt x="11228" y="9626"/>
                  <a:pt x="11289" y="9567"/>
                  <a:pt x="11276" y="9389"/>
                </a:cubicBezTo>
                <a:cubicBezTo>
                  <a:pt x="11273" y="9334"/>
                  <a:pt x="11263" y="9282"/>
                  <a:pt x="11263" y="9282"/>
                </a:cubicBezTo>
                <a:cubicBezTo>
                  <a:pt x="11461" y="9098"/>
                  <a:pt x="11658" y="8913"/>
                  <a:pt x="11852" y="8729"/>
                </a:cubicBezTo>
                <a:cubicBezTo>
                  <a:pt x="11862" y="8719"/>
                  <a:pt x="11830" y="8700"/>
                  <a:pt x="11836" y="8690"/>
                </a:cubicBezTo>
                <a:cubicBezTo>
                  <a:pt x="12208" y="8328"/>
                  <a:pt x="12875" y="8043"/>
                  <a:pt x="13390" y="7968"/>
                </a:cubicBezTo>
                <a:cubicBezTo>
                  <a:pt x="14008" y="7881"/>
                  <a:pt x="14613" y="7833"/>
                  <a:pt x="15121" y="7383"/>
                </a:cubicBezTo>
                <a:cubicBezTo>
                  <a:pt x="15714" y="6861"/>
                  <a:pt x="16170" y="5910"/>
                  <a:pt x="15594" y="5204"/>
                </a:cubicBezTo>
                <a:cubicBezTo>
                  <a:pt x="14943" y="4389"/>
                  <a:pt x="13762" y="4735"/>
                  <a:pt x="13166" y="5363"/>
                </a:cubicBezTo>
                <a:cubicBezTo>
                  <a:pt x="12674" y="5881"/>
                  <a:pt x="12545" y="6450"/>
                  <a:pt x="12432" y="6913"/>
                </a:cubicBezTo>
                <a:cubicBezTo>
                  <a:pt x="12347" y="7250"/>
                  <a:pt x="11652" y="8525"/>
                  <a:pt x="11584" y="8441"/>
                </a:cubicBezTo>
                <a:cubicBezTo>
                  <a:pt x="11574" y="8431"/>
                  <a:pt x="11567" y="8428"/>
                  <a:pt x="11561" y="8418"/>
                </a:cubicBezTo>
                <a:cubicBezTo>
                  <a:pt x="11347" y="8635"/>
                  <a:pt x="11127" y="8842"/>
                  <a:pt x="10917" y="9056"/>
                </a:cubicBezTo>
                <a:cubicBezTo>
                  <a:pt x="10917" y="9056"/>
                  <a:pt x="10829" y="9033"/>
                  <a:pt x="10736" y="9014"/>
                </a:cubicBezTo>
                <a:cubicBezTo>
                  <a:pt x="10639" y="8994"/>
                  <a:pt x="10454" y="9017"/>
                  <a:pt x="10308" y="9037"/>
                </a:cubicBezTo>
                <a:cubicBezTo>
                  <a:pt x="9693" y="9121"/>
                  <a:pt x="9091" y="7955"/>
                  <a:pt x="8878" y="7570"/>
                </a:cubicBezTo>
                <a:cubicBezTo>
                  <a:pt x="8541" y="6965"/>
                  <a:pt x="8124" y="6674"/>
                  <a:pt x="8124" y="6674"/>
                </a:cubicBezTo>
                <a:cubicBezTo>
                  <a:pt x="8130" y="6590"/>
                  <a:pt x="8137" y="6505"/>
                  <a:pt x="8143" y="6421"/>
                </a:cubicBezTo>
                <a:cubicBezTo>
                  <a:pt x="8143" y="6421"/>
                  <a:pt x="8269" y="6373"/>
                  <a:pt x="8318" y="6353"/>
                </a:cubicBezTo>
                <a:cubicBezTo>
                  <a:pt x="8366" y="6334"/>
                  <a:pt x="8463" y="6201"/>
                  <a:pt x="8473" y="5929"/>
                </a:cubicBezTo>
                <a:cubicBezTo>
                  <a:pt x="8502" y="5085"/>
                  <a:pt x="8752" y="4204"/>
                  <a:pt x="8693" y="3330"/>
                </a:cubicBezTo>
                <a:cubicBezTo>
                  <a:pt x="8748" y="3243"/>
                  <a:pt x="8807" y="3155"/>
                  <a:pt x="8865" y="3068"/>
                </a:cubicBezTo>
                <a:cubicBezTo>
                  <a:pt x="8985" y="2890"/>
                  <a:pt x="9295" y="2897"/>
                  <a:pt x="9454" y="2589"/>
                </a:cubicBezTo>
                <a:cubicBezTo>
                  <a:pt x="9528" y="2440"/>
                  <a:pt x="9583" y="2282"/>
                  <a:pt x="9642" y="2110"/>
                </a:cubicBezTo>
                <a:cubicBezTo>
                  <a:pt x="9642" y="2110"/>
                  <a:pt x="9729" y="2052"/>
                  <a:pt x="9755" y="1984"/>
                </a:cubicBezTo>
                <a:cubicBezTo>
                  <a:pt x="9784" y="1916"/>
                  <a:pt x="9871" y="1599"/>
                  <a:pt x="9862" y="1521"/>
                </a:cubicBezTo>
                <a:cubicBezTo>
                  <a:pt x="9852" y="1443"/>
                  <a:pt x="9816" y="1434"/>
                  <a:pt x="9816" y="1434"/>
                </a:cubicBezTo>
                <a:cubicBezTo>
                  <a:pt x="9816" y="1434"/>
                  <a:pt x="9881" y="1055"/>
                  <a:pt x="9862" y="793"/>
                </a:cubicBezTo>
                <a:cubicBezTo>
                  <a:pt x="9842" y="534"/>
                  <a:pt x="9658" y="181"/>
                  <a:pt x="9127" y="113"/>
                </a:cubicBezTo>
                <a:cubicBezTo>
                  <a:pt x="8260" y="0"/>
                  <a:pt x="7959" y="611"/>
                  <a:pt x="7923" y="1327"/>
                </a:cubicBezTo>
                <a:cubicBezTo>
                  <a:pt x="7923" y="1327"/>
                  <a:pt x="7949" y="1285"/>
                  <a:pt x="7881" y="1343"/>
                </a:cubicBezTo>
                <a:cubicBezTo>
                  <a:pt x="7813" y="1401"/>
                  <a:pt x="7829" y="1822"/>
                  <a:pt x="7829" y="1822"/>
                </a:cubicBezTo>
                <a:cubicBezTo>
                  <a:pt x="7829" y="1822"/>
                  <a:pt x="7395" y="1864"/>
                  <a:pt x="7243" y="1867"/>
                </a:cubicBezTo>
                <a:cubicBezTo>
                  <a:pt x="6651" y="1890"/>
                  <a:pt x="6463" y="2097"/>
                  <a:pt x="5822" y="2751"/>
                </a:cubicBezTo>
                <a:close/>
                <a:moveTo>
                  <a:pt x="14591" y="4907"/>
                </a:moveTo>
                <a:cubicBezTo>
                  <a:pt x="14581" y="4897"/>
                  <a:pt x="14581" y="4897"/>
                  <a:pt x="14581" y="4897"/>
                </a:cubicBezTo>
                <a:cubicBezTo>
                  <a:pt x="14587" y="4897"/>
                  <a:pt x="14597" y="4897"/>
                  <a:pt x="14607" y="4897"/>
                </a:cubicBezTo>
                <a:cubicBezTo>
                  <a:pt x="14594" y="4910"/>
                  <a:pt x="14594" y="4910"/>
                  <a:pt x="14594" y="4910"/>
                </a:cubicBezTo>
                <a:cubicBezTo>
                  <a:pt x="14591" y="4910"/>
                  <a:pt x="14591" y="4910"/>
                  <a:pt x="14591" y="4910"/>
                </a:cubicBezTo>
                <a:cubicBezTo>
                  <a:pt x="14591" y="4907"/>
                  <a:pt x="14591" y="4907"/>
                  <a:pt x="14591" y="4907"/>
                </a:cubicBezTo>
                <a:close/>
                <a:moveTo>
                  <a:pt x="14552" y="4897"/>
                </a:moveTo>
                <a:cubicBezTo>
                  <a:pt x="14574" y="4923"/>
                  <a:pt x="14574" y="4923"/>
                  <a:pt x="14574" y="4923"/>
                </a:cubicBezTo>
                <a:cubicBezTo>
                  <a:pt x="14578" y="4923"/>
                  <a:pt x="14578" y="4923"/>
                  <a:pt x="14578" y="4923"/>
                </a:cubicBezTo>
                <a:cubicBezTo>
                  <a:pt x="14574" y="4926"/>
                  <a:pt x="14574" y="4926"/>
                  <a:pt x="14574" y="4926"/>
                </a:cubicBezTo>
                <a:cubicBezTo>
                  <a:pt x="14480" y="5010"/>
                  <a:pt x="14480" y="5010"/>
                  <a:pt x="14480" y="5010"/>
                </a:cubicBezTo>
                <a:cubicBezTo>
                  <a:pt x="14477" y="5010"/>
                  <a:pt x="14477" y="5010"/>
                  <a:pt x="14477" y="5010"/>
                </a:cubicBezTo>
                <a:cubicBezTo>
                  <a:pt x="14474" y="5010"/>
                  <a:pt x="14474" y="5010"/>
                  <a:pt x="14474" y="5010"/>
                </a:cubicBezTo>
                <a:cubicBezTo>
                  <a:pt x="14409" y="4936"/>
                  <a:pt x="14409" y="4936"/>
                  <a:pt x="14409" y="4936"/>
                </a:cubicBezTo>
                <a:cubicBezTo>
                  <a:pt x="14406" y="4932"/>
                  <a:pt x="14406" y="4932"/>
                  <a:pt x="14406" y="4932"/>
                </a:cubicBezTo>
                <a:cubicBezTo>
                  <a:pt x="14409" y="4932"/>
                  <a:pt x="14409" y="4932"/>
                  <a:pt x="14409" y="4932"/>
                </a:cubicBezTo>
                <a:cubicBezTo>
                  <a:pt x="14438" y="4907"/>
                  <a:pt x="14438" y="4907"/>
                  <a:pt x="14438" y="4907"/>
                </a:cubicBezTo>
                <a:cubicBezTo>
                  <a:pt x="14477" y="4903"/>
                  <a:pt x="14513" y="4900"/>
                  <a:pt x="14552" y="4897"/>
                </a:cubicBezTo>
                <a:close/>
                <a:moveTo>
                  <a:pt x="14393" y="4913"/>
                </a:moveTo>
                <a:cubicBezTo>
                  <a:pt x="14393" y="4913"/>
                  <a:pt x="14393" y="4913"/>
                  <a:pt x="14393" y="4913"/>
                </a:cubicBezTo>
                <a:cubicBezTo>
                  <a:pt x="14390" y="4916"/>
                  <a:pt x="14390" y="4916"/>
                  <a:pt x="14390" y="4916"/>
                </a:cubicBezTo>
                <a:cubicBezTo>
                  <a:pt x="14387" y="4913"/>
                  <a:pt x="14387" y="4913"/>
                  <a:pt x="14387" y="4913"/>
                </a:cubicBezTo>
                <a:cubicBezTo>
                  <a:pt x="14387" y="4913"/>
                  <a:pt x="14387" y="4913"/>
                  <a:pt x="14387" y="4913"/>
                </a:cubicBezTo>
                <a:cubicBezTo>
                  <a:pt x="14393" y="4913"/>
                  <a:pt x="14393" y="4913"/>
                  <a:pt x="14393" y="4913"/>
                </a:cubicBezTo>
                <a:close/>
                <a:moveTo>
                  <a:pt x="14364" y="4916"/>
                </a:moveTo>
                <a:cubicBezTo>
                  <a:pt x="14370" y="4926"/>
                  <a:pt x="14370" y="4926"/>
                  <a:pt x="14370" y="4926"/>
                </a:cubicBezTo>
                <a:cubicBezTo>
                  <a:pt x="14374" y="4929"/>
                  <a:pt x="14374" y="4929"/>
                  <a:pt x="14374" y="4929"/>
                </a:cubicBezTo>
                <a:cubicBezTo>
                  <a:pt x="14370" y="4932"/>
                  <a:pt x="14370" y="4932"/>
                  <a:pt x="14370" y="4932"/>
                </a:cubicBezTo>
                <a:cubicBezTo>
                  <a:pt x="14296" y="4997"/>
                  <a:pt x="14296" y="4997"/>
                  <a:pt x="14296" y="4997"/>
                </a:cubicBezTo>
                <a:cubicBezTo>
                  <a:pt x="14296" y="5000"/>
                  <a:pt x="14296" y="5000"/>
                  <a:pt x="14296" y="5000"/>
                </a:cubicBezTo>
                <a:cubicBezTo>
                  <a:pt x="14293" y="4997"/>
                  <a:pt x="14293" y="4997"/>
                  <a:pt x="14293" y="4997"/>
                </a:cubicBezTo>
                <a:cubicBezTo>
                  <a:pt x="14241" y="4942"/>
                  <a:pt x="14241" y="4942"/>
                  <a:pt x="14241" y="4942"/>
                </a:cubicBezTo>
                <a:cubicBezTo>
                  <a:pt x="14280" y="4932"/>
                  <a:pt x="14322" y="4923"/>
                  <a:pt x="14364" y="4916"/>
                </a:cubicBezTo>
                <a:close/>
                <a:moveTo>
                  <a:pt x="14218" y="4945"/>
                </a:moveTo>
                <a:cubicBezTo>
                  <a:pt x="14277" y="5010"/>
                  <a:pt x="14277" y="5010"/>
                  <a:pt x="14277" y="5010"/>
                </a:cubicBezTo>
                <a:cubicBezTo>
                  <a:pt x="14280" y="5013"/>
                  <a:pt x="14280" y="5013"/>
                  <a:pt x="14280" y="5013"/>
                </a:cubicBezTo>
                <a:cubicBezTo>
                  <a:pt x="14277" y="5017"/>
                  <a:pt x="14277" y="5017"/>
                  <a:pt x="14277" y="5017"/>
                </a:cubicBezTo>
                <a:cubicBezTo>
                  <a:pt x="14202" y="5081"/>
                  <a:pt x="14202" y="5081"/>
                  <a:pt x="14202" y="5081"/>
                </a:cubicBezTo>
                <a:cubicBezTo>
                  <a:pt x="14199" y="5085"/>
                  <a:pt x="14199" y="5085"/>
                  <a:pt x="14199" y="5085"/>
                </a:cubicBezTo>
                <a:cubicBezTo>
                  <a:pt x="14196" y="5081"/>
                  <a:pt x="14196" y="5081"/>
                  <a:pt x="14196" y="5081"/>
                </a:cubicBezTo>
                <a:cubicBezTo>
                  <a:pt x="14105" y="4981"/>
                  <a:pt x="14105" y="4981"/>
                  <a:pt x="14105" y="4981"/>
                </a:cubicBezTo>
                <a:cubicBezTo>
                  <a:pt x="14141" y="4968"/>
                  <a:pt x="14179" y="4958"/>
                  <a:pt x="14218" y="4945"/>
                </a:cubicBezTo>
                <a:close/>
                <a:moveTo>
                  <a:pt x="14082" y="4987"/>
                </a:moveTo>
                <a:cubicBezTo>
                  <a:pt x="14183" y="5094"/>
                  <a:pt x="14183" y="5094"/>
                  <a:pt x="14183" y="5094"/>
                </a:cubicBezTo>
                <a:cubicBezTo>
                  <a:pt x="14186" y="5097"/>
                  <a:pt x="14186" y="5097"/>
                  <a:pt x="14186" y="5097"/>
                </a:cubicBezTo>
                <a:cubicBezTo>
                  <a:pt x="14183" y="5101"/>
                  <a:pt x="14183" y="5101"/>
                  <a:pt x="14183" y="5101"/>
                </a:cubicBezTo>
                <a:cubicBezTo>
                  <a:pt x="14108" y="5165"/>
                  <a:pt x="14108" y="5165"/>
                  <a:pt x="14108" y="5165"/>
                </a:cubicBezTo>
                <a:cubicBezTo>
                  <a:pt x="14105" y="5169"/>
                  <a:pt x="14105" y="5169"/>
                  <a:pt x="14105" y="5169"/>
                </a:cubicBezTo>
                <a:cubicBezTo>
                  <a:pt x="14102" y="5165"/>
                  <a:pt x="14102" y="5165"/>
                  <a:pt x="14102" y="5165"/>
                </a:cubicBezTo>
                <a:cubicBezTo>
                  <a:pt x="13976" y="5030"/>
                  <a:pt x="13976" y="5030"/>
                  <a:pt x="13976" y="5030"/>
                </a:cubicBezTo>
                <a:cubicBezTo>
                  <a:pt x="14011" y="5013"/>
                  <a:pt x="14047" y="5000"/>
                  <a:pt x="14082" y="4987"/>
                </a:cubicBezTo>
                <a:close/>
                <a:moveTo>
                  <a:pt x="13956" y="5036"/>
                </a:moveTo>
                <a:cubicBezTo>
                  <a:pt x="14086" y="5178"/>
                  <a:pt x="14086" y="5178"/>
                  <a:pt x="14086" y="5178"/>
                </a:cubicBezTo>
                <a:cubicBezTo>
                  <a:pt x="14089" y="5182"/>
                  <a:pt x="14089" y="5182"/>
                  <a:pt x="14089" y="5182"/>
                </a:cubicBezTo>
                <a:cubicBezTo>
                  <a:pt x="14089" y="5182"/>
                  <a:pt x="14089" y="5182"/>
                  <a:pt x="14089" y="5182"/>
                </a:cubicBezTo>
                <a:cubicBezTo>
                  <a:pt x="14011" y="5250"/>
                  <a:pt x="14011" y="5250"/>
                  <a:pt x="14011" y="5250"/>
                </a:cubicBezTo>
                <a:cubicBezTo>
                  <a:pt x="14011" y="5253"/>
                  <a:pt x="14011" y="5253"/>
                  <a:pt x="14011" y="5253"/>
                </a:cubicBezTo>
                <a:cubicBezTo>
                  <a:pt x="14008" y="5250"/>
                  <a:pt x="14008" y="5250"/>
                  <a:pt x="14008" y="5250"/>
                </a:cubicBezTo>
                <a:cubicBezTo>
                  <a:pt x="13853" y="5085"/>
                  <a:pt x="13853" y="5085"/>
                  <a:pt x="13853" y="5085"/>
                </a:cubicBezTo>
                <a:cubicBezTo>
                  <a:pt x="13888" y="5065"/>
                  <a:pt x="13921" y="5052"/>
                  <a:pt x="13956" y="5036"/>
                </a:cubicBezTo>
                <a:close/>
                <a:moveTo>
                  <a:pt x="13836" y="5091"/>
                </a:moveTo>
                <a:cubicBezTo>
                  <a:pt x="13992" y="5263"/>
                  <a:pt x="13992" y="5263"/>
                  <a:pt x="13992" y="5263"/>
                </a:cubicBezTo>
                <a:cubicBezTo>
                  <a:pt x="13995" y="5266"/>
                  <a:pt x="13995" y="5266"/>
                  <a:pt x="13995" y="5266"/>
                </a:cubicBezTo>
                <a:cubicBezTo>
                  <a:pt x="13992" y="5266"/>
                  <a:pt x="13992" y="5266"/>
                  <a:pt x="13992" y="5266"/>
                </a:cubicBezTo>
                <a:cubicBezTo>
                  <a:pt x="13917" y="5334"/>
                  <a:pt x="13917" y="5334"/>
                  <a:pt x="13917" y="5334"/>
                </a:cubicBezTo>
                <a:cubicBezTo>
                  <a:pt x="13914" y="5334"/>
                  <a:pt x="13914" y="5334"/>
                  <a:pt x="13914" y="5334"/>
                </a:cubicBezTo>
                <a:cubicBezTo>
                  <a:pt x="13914" y="5334"/>
                  <a:pt x="13914" y="5334"/>
                  <a:pt x="13914" y="5334"/>
                </a:cubicBezTo>
                <a:cubicBezTo>
                  <a:pt x="13739" y="5146"/>
                  <a:pt x="13739" y="5146"/>
                  <a:pt x="13739" y="5146"/>
                </a:cubicBezTo>
                <a:cubicBezTo>
                  <a:pt x="13768" y="5127"/>
                  <a:pt x="13801" y="5110"/>
                  <a:pt x="13836" y="5091"/>
                </a:cubicBezTo>
                <a:close/>
                <a:moveTo>
                  <a:pt x="13720" y="5156"/>
                </a:moveTo>
                <a:cubicBezTo>
                  <a:pt x="13898" y="5347"/>
                  <a:pt x="13898" y="5347"/>
                  <a:pt x="13898" y="5347"/>
                </a:cubicBezTo>
                <a:cubicBezTo>
                  <a:pt x="13901" y="5350"/>
                  <a:pt x="13901" y="5350"/>
                  <a:pt x="13901" y="5350"/>
                </a:cubicBezTo>
                <a:cubicBezTo>
                  <a:pt x="13898" y="5350"/>
                  <a:pt x="13898" y="5350"/>
                  <a:pt x="13898" y="5350"/>
                </a:cubicBezTo>
                <a:cubicBezTo>
                  <a:pt x="13823" y="5418"/>
                  <a:pt x="13823" y="5418"/>
                  <a:pt x="13823" y="5418"/>
                </a:cubicBezTo>
                <a:cubicBezTo>
                  <a:pt x="13820" y="5418"/>
                  <a:pt x="13820" y="5418"/>
                  <a:pt x="13820" y="5418"/>
                </a:cubicBezTo>
                <a:cubicBezTo>
                  <a:pt x="13817" y="5415"/>
                  <a:pt x="13817" y="5415"/>
                  <a:pt x="13817" y="5415"/>
                </a:cubicBezTo>
                <a:cubicBezTo>
                  <a:pt x="13629" y="5211"/>
                  <a:pt x="13629" y="5211"/>
                  <a:pt x="13629" y="5211"/>
                </a:cubicBezTo>
                <a:cubicBezTo>
                  <a:pt x="13658" y="5191"/>
                  <a:pt x="13687" y="5172"/>
                  <a:pt x="13720" y="5156"/>
                </a:cubicBezTo>
                <a:close/>
                <a:moveTo>
                  <a:pt x="13610" y="5224"/>
                </a:moveTo>
                <a:cubicBezTo>
                  <a:pt x="13804" y="5431"/>
                  <a:pt x="13804" y="5431"/>
                  <a:pt x="13804" y="5431"/>
                </a:cubicBezTo>
                <a:cubicBezTo>
                  <a:pt x="13804" y="5431"/>
                  <a:pt x="13804" y="5431"/>
                  <a:pt x="13804" y="5431"/>
                </a:cubicBezTo>
                <a:cubicBezTo>
                  <a:pt x="13804" y="5434"/>
                  <a:pt x="13804" y="5434"/>
                  <a:pt x="13804" y="5434"/>
                </a:cubicBezTo>
                <a:cubicBezTo>
                  <a:pt x="13730" y="5502"/>
                  <a:pt x="13730" y="5502"/>
                  <a:pt x="13730" y="5502"/>
                </a:cubicBezTo>
                <a:cubicBezTo>
                  <a:pt x="13726" y="5502"/>
                  <a:pt x="13726" y="5502"/>
                  <a:pt x="13726" y="5502"/>
                </a:cubicBezTo>
                <a:cubicBezTo>
                  <a:pt x="13723" y="5499"/>
                  <a:pt x="13723" y="5499"/>
                  <a:pt x="13723" y="5499"/>
                </a:cubicBezTo>
                <a:cubicBezTo>
                  <a:pt x="13522" y="5285"/>
                  <a:pt x="13522" y="5285"/>
                  <a:pt x="13522" y="5285"/>
                </a:cubicBezTo>
                <a:cubicBezTo>
                  <a:pt x="13552" y="5263"/>
                  <a:pt x="13581" y="5243"/>
                  <a:pt x="13610" y="5224"/>
                </a:cubicBezTo>
                <a:close/>
                <a:moveTo>
                  <a:pt x="13506" y="5298"/>
                </a:moveTo>
                <a:cubicBezTo>
                  <a:pt x="13707" y="5515"/>
                  <a:pt x="13707" y="5515"/>
                  <a:pt x="13707" y="5515"/>
                </a:cubicBezTo>
                <a:cubicBezTo>
                  <a:pt x="13710" y="5515"/>
                  <a:pt x="13710" y="5515"/>
                  <a:pt x="13710" y="5515"/>
                </a:cubicBezTo>
                <a:cubicBezTo>
                  <a:pt x="13707" y="5518"/>
                  <a:pt x="13707" y="5518"/>
                  <a:pt x="13707" y="5518"/>
                </a:cubicBezTo>
                <a:cubicBezTo>
                  <a:pt x="13632" y="5583"/>
                  <a:pt x="13632" y="5583"/>
                  <a:pt x="13632" y="5583"/>
                </a:cubicBezTo>
                <a:cubicBezTo>
                  <a:pt x="13629" y="5586"/>
                  <a:pt x="13629" y="5586"/>
                  <a:pt x="13629" y="5586"/>
                </a:cubicBezTo>
                <a:cubicBezTo>
                  <a:pt x="13629" y="5583"/>
                  <a:pt x="13629" y="5583"/>
                  <a:pt x="13629" y="5583"/>
                </a:cubicBezTo>
                <a:cubicBezTo>
                  <a:pt x="13422" y="5363"/>
                  <a:pt x="13422" y="5363"/>
                  <a:pt x="13422" y="5363"/>
                </a:cubicBezTo>
                <a:cubicBezTo>
                  <a:pt x="13451" y="5340"/>
                  <a:pt x="13477" y="5318"/>
                  <a:pt x="13506" y="5298"/>
                </a:cubicBezTo>
                <a:close/>
                <a:moveTo>
                  <a:pt x="13409" y="5376"/>
                </a:moveTo>
                <a:cubicBezTo>
                  <a:pt x="13613" y="5596"/>
                  <a:pt x="13613" y="5596"/>
                  <a:pt x="13613" y="5596"/>
                </a:cubicBezTo>
                <a:cubicBezTo>
                  <a:pt x="13616" y="5599"/>
                  <a:pt x="13616" y="5599"/>
                  <a:pt x="13616" y="5599"/>
                </a:cubicBezTo>
                <a:cubicBezTo>
                  <a:pt x="13613" y="5602"/>
                  <a:pt x="13613" y="5602"/>
                  <a:pt x="13613" y="5602"/>
                </a:cubicBezTo>
                <a:cubicBezTo>
                  <a:pt x="13539" y="5667"/>
                  <a:pt x="13539" y="5667"/>
                  <a:pt x="13539" y="5667"/>
                </a:cubicBezTo>
                <a:cubicBezTo>
                  <a:pt x="13535" y="5670"/>
                  <a:pt x="13535" y="5670"/>
                  <a:pt x="13535" y="5670"/>
                </a:cubicBezTo>
                <a:cubicBezTo>
                  <a:pt x="13532" y="5667"/>
                  <a:pt x="13532" y="5667"/>
                  <a:pt x="13532" y="5667"/>
                </a:cubicBezTo>
                <a:cubicBezTo>
                  <a:pt x="13328" y="5447"/>
                  <a:pt x="13328" y="5447"/>
                  <a:pt x="13328" y="5447"/>
                </a:cubicBezTo>
                <a:cubicBezTo>
                  <a:pt x="13354" y="5424"/>
                  <a:pt x="13380" y="5398"/>
                  <a:pt x="13409" y="5376"/>
                </a:cubicBezTo>
                <a:close/>
                <a:moveTo>
                  <a:pt x="13315" y="5463"/>
                </a:moveTo>
                <a:cubicBezTo>
                  <a:pt x="13519" y="5680"/>
                  <a:pt x="13519" y="5680"/>
                  <a:pt x="13519" y="5680"/>
                </a:cubicBezTo>
                <a:cubicBezTo>
                  <a:pt x="13519" y="5683"/>
                  <a:pt x="13519" y="5683"/>
                  <a:pt x="13519" y="5683"/>
                </a:cubicBezTo>
                <a:cubicBezTo>
                  <a:pt x="13519" y="5687"/>
                  <a:pt x="13519" y="5687"/>
                  <a:pt x="13519" y="5687"/>
                </a:cubicBezTo>
                <a:cubicBezTo>
                  <a:pt x="13445" y="5751"/>
                  <a:pt x="13445" y="5751"/>
                  <a:pt x="13445" y="5751"/>
                </a:cubicBezTo>
                <a:cubicBezTo>
                  <a:pt x="13442" y="5755"/>
                  <a:pt x="13442" y="5755"/>
                  <a:pt x="13442" y="5755"/>
                </a:cubicBezTo>
                <a:cubicBezTo>
                  <a:pt x="13438" y="5751"/>
                  <a:pt x="13438" y="5751"/>
                  <a:pt x="13438" y="5751"/>
                </a:cubicBezTo>
                <a:cubicBezTo>
                  <a:pt x="13241" y="5538"/>
                  <a:pt x="13241" y="5538"/>
                  <a:pt x="13241" y="5538"/>
                </a:cubicBezTo>
                <a:cubicBezTo>
                  <a:pt x="13267" y="5512"/>
                  <a:pt x="13289" y="5486"/>
                  <a:pt x="13315" y="5463"/>
                </a:cubicBezTo>
                <a:cubicBezTo>
                  <a:pt x="13315" y="5463"/>
                  <a:pt x="13315" y="5463"/>
                  <a:pt x="13315" y="5463"/>
                </a:cubicBezTo>
                <a:close/>
                <a:moveTo>
                  <a:pt x="13228" y="5554"/>
                </a:moveTo>
                <a:cubicBezTo>
                  <a:pt x="13422" y="5764"/>
                  <a:pt x="13422" y="5764"/>
                  <a:pt x="13422" y="5764"/>
                </a:cubicBezTo>
                <a:cubicBezTo>
                  <a:pt x="13425" y="5767"/>
                  <a:pt x="13425" y="5767"/>
                  <a:pt x="13425" y="5767"/>
                </a:cubicBezTo>
                <a:cubicBezTo>
                  <a:pt x="13422" y="5771"/>
                  <a:pt x="13422" y="5771"/>
                  <a:pt x="13422" y="5771"/>
                </a:cubicBezTo>
                <a:cubicBezTo>
                  <a:pt x="13348" y="5835"/>
                  <a:pt x="13348" y="5835"/>
                  <a:pt x="13348" y="5835"/>
                </a:cubicBezTo>
                <a:cubicBezTo>
                  <a:pt x="13344" y="5839"/>
                  <a:pt x="13344" y="5839"/>
                  <a:pt x="13344" y="5839"/>
                </a:cubicBezTo>
                <a:cubicBezTo>
                  <a:pt x="13344" y="5835"/>
                  <a:pt x="13344" y="5835"/>
                  <a:pt x="13344" y="5835"/>
                </a:cubicBezTo>
                <a:cubicBezTo>
                  <a:pt x="13160" y="5638"/>
                  <a:pt x="13160" y="5638"/>
                  <a:pt x="13160" y="5638"/>
                </a:cubicBezTo>
                <a:cubicBezTo>
                  <a:pt x="13183" y="5609"/>
                  <a:pt x="13205" y="5580"/>
                  <a:pt x="13228" y="5554"/>
                </a:cubicBezTo>
                <a:close/>
                <a:moveTo>
                  <a:pt x="13147" y="5654"/>
                </a:moveTo>
                <a:cubicBezTo>
                  <a:pt x="13328" y="5848"/>
                  <a:pt x="13328" y="5848"/>
                  <a:pt x="13328" y="5848"/>
                </a:cubicBezTo>
                <a:cubicBezTo>
                  <a:pt x="13331" y="5852"/>
                  <a:pt x="13331" y="5852"/>
                  <a:pt x="13331" y="5852"/>
                </a:cubicBezTo>
                <a:cubicBezTo>
                  <a:pt x="13328" y="5855"/>
                  <a:pt x="13328" y="5855"/>
                  <a:pt x="13328" y="5855"/>
                </a:cubicBezTo>
                <a:cubicBezTo>
                  <a:pt x="13254" y="5920"/>
                  <a:pt x="13254" y="5920"/>
                  <a:pt x="13254" y="5920"/>
                </a:cubicBezTo>
                <a:cubicBezTo>
                  <a:pt x="13251" y="5923"/>
                  <a:pt x="13251" y="5923"/>
                  <a:pt x="13251" y="5923"/>
                </a:cubicBezTo>
                <a:cubicBezTo>
                  <a:pt x="13247" y="5920"/>
                  <a:pt x="13247" y="5920"/>
                  <a:pt x="13247" y="5920"/>
                </a:cubicBezTo>
                <a:cubicBezTo>
                  <a:pt x="13082" y="5742"/>
                  <a:pt x="13082" y="5742"/>
                  <a:pt x="13082" y="5742"/>
                </a:cubicBezTo>
                <a:cubicBezTo>
                  <a:pt x="13105" y="5712"/>
                  <a:pt x="13124" y="5680"/>
                  <a:pt x="13147" y="5654"/>
                </a:cubicBezTo>
                <a:close/>
                <a:moveTo>
                  <a:pt x="13073" y="5758"/>
                </a:moveTo>
                <a:cubicBezTo>
                  <a:pt x="13234" y="5933"/>
                  <a:pt x="13234" y="5933"/>
                  <a:pt x="13234" y="5933"/>
                </a:cubicBezTo>
                <a:cubicBezTo>
                  <a:pt x="13234" y="5936"/>
                  <a:pt x="13234" y="5936"/>
                  <a:pt x="13234" y="5936"/>
                </a:cubicBezTo>
                <a:cubicBezTo>
                  <a:pt x="13234" y="5936"/>
                  <a:pt x="13234" y="5936"/>
                  <a:pt x="13234" y="5936"/>
                </a:cubicBezTo>
                <a:cubicBezTo>
                  <a:pt x="13160" y="6004"/>
                  <a:pt x="13160" y="6004"/>
                  <a:pt x="13160" y="6004"/>
                </a:cubicBezTo>
                <a:cubicBezTo>
                  <a:pt x="13157" y="6007"/>
                  <a:pt x="13157" y="6007"/>
                  <a:pt x="13157" y="6007"/>
                </a:cubicBezTo>
                <a:cubicBezTo>
                  <a:pt x="13153" y="6004"/>
                  <a:pt x="13153" y="6004"/>
                  <a:pt x="13153" y="6004"/>
                </a:cubicBezTo>
                <a:cubicBezTo>
                  <a:pt x="13014" y="5852"/>
                  <a:pt x="13014" y="5852"/>
                  <a:pt x="13014" y="5852"/>
                </a:cubicBezTo>
                <a:cubicBezTo>
                  <a:pt x="13034" y="5819"/>
                  <a:pt x="13053" y="5790"/>
                  <a:pt x="13073" y="5758"/>
                </a:cubicBezTo>
                <a:close/>
                <a:moveTo>
                  <a:pt x="13014" y="5852"/>
                </a:moveTo>
                <a:cubicBezTo>
                  <a:pt x="13001" y="5871"/>
                  <a:pt x="13001" y="5871"/>
                  <a:pt x="13001" y="5871"/>
                </a:cubicBezTo>
                <a:cubicBezTo>
                  <a:pt x="13137" y="6017"/>
                  <a:pt x="13137" y="6017"/>
                  <a:pt x="13137" y="6017"/>
                </a:cubicBezTo>
                <a:cubicBezTo>
                  <a:pt x="13140" y="6020"/>
                  <a:pt x="13140" y="6020"/>
                  <a:pt x="13140" y="6020"/>
                </a:cubicBezTo>
                <a:cubicBezTo>
                  <a:pt x="13137" y="6020"/>
                  <a:pt x="13137" y="6020"/>
                  <a:pt x="13137" y="6020"/>
                </a:cubicBezTo>
                <a:cubicBezTo>
                  <a:pt x="13063" y="6088"/>
                  <a:pt x="13063" y="6088"/>
                  <a:pt x="13063" y="6088"/>
                </a:cubicBezTo>
                <a:cubicBezTo>
                  <a:pt x="13063" y="6088"/>
                  <a:pt x="13063" y="6088"/>
                  <a:pt x="13063" y="6088"/>
                </a:cubicBezTo>
                <a:cubicBezTo>
                  <a:pt x="13060" y="6088"/>
                  <a:pt x="13060" y="6088"/>
                  <a:pt x="13060" y="6088"/>
                </a:cubicBezTo>
                <a:cubicBezTo>
                  <a:pt x="12946" y="5965"/>
                  <a:pt x="12946" y="5965"/>
                  <a:pt x="12946" y="5965"/>
                </a:cubicBezTo>
                <a:cubicBezTo>
                  <a:pt x="12946" y="5971"/>
                  <a:pt x="12946" y="5971"/>
                  <a:pt x="12946" y="5971"/>
                </a:cubicBezTo>
                <a:cubicBezTo>
                  <a:pt x="12966" y="5929"/>
                  <a:pt x="12988" y="5890"/>
                  <a:pt x="13014" y="5852"/>
                </a:cubicBezTo>
                <a:close/>
                <a:moveTo>
                  <a:pt x="12937" y="5984"/>
                </a:moveTo>
                <a:cubicBezTo>
                  <a:pt x="13043" y="6101"/>
                  <a:pt x="13043" y="6101"/>
                  <a:pt x="13043" y="6101"/>
                </a:cubicBezTo>
                <a:cubicBezTo>
                  <a:pt x="13047" y="6104"/>
                  <a:pt x="13047" y="6104"/>
                  <a:pt x="13047" y="6104"/>
                </a:cubicBezTo>
                <a:cubicBezTo>
                  <a:pt x="13043" y="6104"/>
                  <a:pt x="13043" y="6104"/>
                  <a:pt x="13043" y="6104"/>
                </a:cubicBezTo>
                <a:cubicBezTo>
                  <a:pt x="12969" y="6172"/>
                  <a:pt x="12969" y="6172"/>
                  <a:pt x="12969" y="6172"/>
                </a:cubicBezTo>
                <a:cubicBezTo>
                  <a:pt x="12966" y="6172"/>
                  <a:pt x="12966" y="6172"/>
                  <a:pt x="12966" y="6172"/>
                </a:cubicBezTo>
                <a:cubicBezTo>
                  <a:pt x="12962" y="6172"/>
                  <a:pt x="12962" y="6172"/>
                  <a:pt x="12962" y="6172"/>
                </a:cubicBezTo>
                <a:cubicBezTo>
                  <a:pt x="12885" y="6088"/>
                  <a:pt x="12885" y="6088"/>
                  <a:pt x="12885" y="6088"/>
                </a:cubicBezTo>
                <a:cubicBezTo>
                  <a:pt x="12901" y="6052"/>
                  <a:pt x="12920" y="6017"/>
                  <a:pt x="12937" y="5984"/>
                </a:cubicBezTo>
                <a:close/>
                <a:moveTo>
                  <a:pt x="12875" y="6107"/>
                </a:moveTo>
                <a:cubicBezTo>
                  <a:pt x="12950" y="6185"/>
                  <a:pt x="12950" y="6185"/>
                  <a:pt x="12950" y="6185"/>
                </a:cubicBezTo>
                <a:cubicBezTo>
                  <a:pt x="12953" y="6188"/>
                  <a:pt x="12953" y="6188"/>
                  <a:pt x="12953" y="6188"/>
                </a:cubicBezTo>
                <a:cubicBezTo>
                  <a:pt x="12950" y="6188"/>
                  <a:pt x="12950" y="6188"/>
                  <a:pt x="12950" y="6188"/>
                </a:cubicBezTo>
                <a:cubicBezTo>
                  <a:pt x="12875" y="6256"/>
                  <a:pt x="12875" y="6256"/>
                  <a:pt x="12875" y="6256"/>
                </a:cubicBezTo>
                <a:cubicBezTo>
                  <a:pt x="12872" y="6256"/>
                  <a:pt x="12872" y="6256"/>
                  <a:pt x="12872" y="6256"/>
                </a:cubicBezTo>
                <a:cubicBezTo>
                  <a:pt x="12869" y="6253"/>
                  <a:pt x="12869" y="6253"/>
                  <a:pt x="12869" y="6253"/>
                </a:cubicBezTo>
                <a:cubicBezTo>
                  <a:pt x="12830" y="6214"/>
                  <a:pt x="12830" y="6214"/>
                  <a:pt x="12830" y="6214"/>
                </a:cubicBezTo>
                <a:cubicBezTo>
                  <a:pt x="12846" y="6175"/>
                  <a:pt x="12859" y="6143"/>
                  <a:pt x="12875" y="6107"/>
                </a:cubicBezTo>
                <a:close/>
                <a:moveTo>
                  <a:pt x="12823" y="6234"/>
                </a:moveTo>
                <a:cubicBezTo>
                  <a:pt x="12856" y="6269"/>
                  <a:pt x="12856" y="6269"/>
                  <a:pt x="12856" y="6269"/>
                </a:cubicBezTo>
                <a:cubicBezTo>
                  <a:pt x="12856" y="6269"/>
                  <a:pt x="12856" y="6269"/>
                  <a:pt x="12856" y="6269"/>
                </a:cubicBezTo>
                <a:cubicBezTo>
                  <a:pt x="12856" y="6272"/>
                  <a:pt x="12856" y="6272"/>
                  <a:pt x="12856" y="6272"/>
                </a:cubicBezTo>
                <a:cubicBezTo>
                  <a:pt x="12784" y="6334"/>
                  <a:pt x="12784" y="6334"/>
                  <a:pt x="12784" y="6334"/>
                </a:cubicBezTo>
                <a:cubicBezTo>
                  <a:pt x="12797" y="6298"/>
                  <a:pt x="12810" y="6266"/>
                  <a:pt x="12823" y="6234"/>
                </a:cubicBezTo>
                <a:close/>
                <a:moveTo>
                  <a:pt x="12772" y="6379"/>
                </a:moveTo>
                <a:cubicBezTo>
                  <a:pt x="12775" y="6376"/>
                  <a:pt x="12775" y="6376"/>
                  <a:pt x="12775" y="6376"/>
                </a:cubicBezTo>
                <a:cubicBezTo>
                  <a:pt x="12778" y="6373"/>
                  <a:pt x="12778" y="6373"/>
                  <a:pt x="12778" y="6373"/>
                </a:cubicBezTo>
                <a:cubicBezTo>
                  <a:pt x="12781" y="6376"/>
                  <a:pt x="12781" y="6376"/>
                  <a:pt x="12781" y="6376"/>
                </a:cubicBezTo>
                <a:cubicBezTo>
                  <a:pt x="12849" y="6447"/>
                  <a:pt x="12849" y="6447"/>
                  <a:pt x="12849" y="6447"/>
                </a:cubicBezTo>
                <a:cubicBezTo>
                  <a:pt x="12849" y="6450"/>
                  <a:pt x="12849" y="6450"/>
                  <a:pt x="12849" y="6450"/>
                </a:cubicBezTo>
                <a:cubicBezTo>
                  <a:pt x="12849" y="6450"/>
                  <a:pt x="12849" y="6450"/>
                  <a:pt x="12849" y="6450"/>
                </a:cubicBezTo>
                <a:cubicBezTo>
                  <a:pt x="12736" y="6551"/>
                  <a:pt x="12736" y="6551"/>
                  <a:pt x="12736" y="6551"/>
                </a:cubicBezTo>
                <a:cubicBezTo>
                  <a:pt x="12733" y="6554"/>
                  <a:pt x="12733" y="6554"/>
                  <a:pt x="12733" y="6554"/>
                </a:cubicBezTo>
                <a:cubicBezTo>
                  <a:pt x="12729" y="6551"/>
                  <a:pt x="12729" y="6551"/>
                  <a:pt x="12729" y="6551"/>
                </a:cubicBezTo>
                <a:cubicBezTo>
                  <a:pt x="12726" y="6548"/>
                  <a:pt x="12726" y="6548"/>
                  <a:pt x="12726" y="6548"/>
                </a:cubicBezTo>
                <a:cubicBezTo>
                  <a:pt x="12739" y="6492"/>
                  <a:pt x="12752" y="6434"/>
                  <a:pt x="12772" y="6379"/>
                </a:cubicBezTo>
                <a:close/>
                <a:moveTo>
                  <a:pt x="12716" y="6603"/>
                </a:moveTo>
                <a:cubicBezTo>
                  <a:pt x="12733" y="6586"/>
                  <a:pt x="12733" y="6586"/>
                  <a:pt x="12733" y="6586"/>
                </a:cubicBezTo>
                <a:cubicBezTo>
                  <a:pt x="12733" y="6586"/>
                  <a:pt x="12733" y="6586"/>
                  <a:pt x="12733" y="6586"/>
                </a:cubicBezTo>
                <a:cubicBezTo>
                  <a:pt x="12736" y="6586"/>
                  <a:pt x="12736" y="6586"/>
                  <a:pt x="12736" y="6586"/>
                </a:cubicBezTo>
                <a:cubicBezTo>
                  <a:pt x="12804" y="6661"/>
                  <a:pt x="12804" y="6661"/>
                  <a:pt x="12804" y="6661"/>
                </a:cubicBezTo>
                <a:cubicBezTo>
                  <a:pt x="12807" y="6661"/>
                  <a:pt x="12807" y="6661"/>
                  <a:pt x="12807" y="6661"/>
                </a:cubicBezTo>
                <a:cubicBezTo>
                  <a:pt x="12804" y="6664"/>
                  <a:pt x="12804" y="6664"/>
                  <a:pt x="12804" y="6664"/>
                </a:cubicBezTo>
                <a:cubicBezTo>
                  <a:pt x="12697" y="6758"/>
                  <a:pt x="12697" y="6758"/>
                  <a:pt x="12697" y="6758"/>
                </a:cubicBezTo>
                <a:cubicBezTo>
                  <a:pt x="12700" y="6706"/>
                  <a:pt x="12707" y="6654"/>
                  <a:pt x="12716" y="6603"/>
                </a:cubicBezTo>
                <a:close/>
                <a:moveTo>
                  <a:pt x="12694" y="6793"/>
                </a:moveTo>
                <a:cubicBezTo>
                  <a:pt x="12820" y="6683"/>
                  <a:pt x="12820" y="6683"/>
                  <a:pt x="12820" y="6683"/>
                </a:cubicBezTo>
                <a:cubicBezTo>
                  <a:pt x="12823" y="6680"/>
                  <a:pt x="12823" y="6680"/>
                  <a:pt x="12823" y="6680"/>
                </a:cubicBezTo>
                <a:cubicBezTo>
                  <a:pt x="12827" y="6683"/>
                  <a:pt x="12827" y="6683"/>
                  <a:pt x="12827" y="6683"/>
                </a:cubicBezTo>
                <a:cubicBezTo>
                  <a:pt x="12891" y="6755"/>
                  <a:pt x="12891" y="6755"/>
                  <a:pt x="12891" y="6755"/>
                </a:cubicBezTo>
                <a:cubicBezTo>
                  <a:pt x="12895" y="6758"/>
                  <a:pt x="12895" y="6758"/>
                  <a:pt x="12895" y="6758"/>
                </a:cubicBezTo>
                <a:cubicBezTo>
                  <a:pt x="12891" y="6761"/>
                  <a:pt x="12891" y="6761"/>
                  <a:pt x="12891" y="6761"/>
                </a:cubicBezTo>
                <a:cubicBezTo>
                  <a:pt x="12700" y="6929"/>
                  <a:pt x="12700" y="6929"/>
                  <a:pt x="12700" y="6929"/>
                </a:cubicBezTo>
                <a:cubicBezTo>
                  <a:pt x="12694" y="6884"/>
                  <a:pt x="12694" y="6839"/>
                  <a:pt x="12694" y="6793"/>
                </a:cubicBezTo>
                <a:close/>
                <a:moveTo>
                  <a:pt x="12704" y="6959"/>
                </a:moveTo>
                <a:cubicBezTo>
                  <a:pt x="12907" y="6777"/>
                  <a:pt x="12907" y="6777"/>
                  <a:pt x="12907" y="6777"/>
                </a:cubicBezTo>
                <a:cubicBezTo>
                  <a:pt x="12911" y="6777"/>
                  <a:pt x="12911" y="6777"/>
                  <a:pt x="12911" y="6777"/>
                </a:cubicBezTo>
                <a:cubicBezTo>
                  <a:pt x="12914" y="6777"/>
                  <a:pt x="12914" y="6777"/>
                  <a:pt x="12914" y="6777"/>
                </a:cubicBezTo>
                <a:cubicBezTo>
                  <a:pt x="12982" y="6852"/>
                  <a:pt x="12982" y="6852"/>
                  <a:pt x="12982" y="6852"/>
                </a:cubicBezTo>
                <a:cubicBezTo>
                  <a:pt x="12982" y="6852"/>
                  <a:pt x="12982" y="6852"/>
                  <a:pt x="12982" y="6852"/>
                </a:cubicBezTo>
                <a:cubicBezTo>
                  <a:pt x="12982" y="6855"/>
                  <a:pt x="12982" y="6855"/>
                  <a:pt x="12982" y="6855"/>
                </a:cubicBezTo>
                <a:cubicBezTo>
                  <a:pt x="12726" y="7078"/>
                  <a:pt x="12726" y="7078"/>
                  <a:pt x="12726" y="7078"/>
                </a:cubicBezTo>
                <a:cubicBezTo>
                  <a:pt x="12716" y="7039"/>
                  <a:pt x="12707" y="7001"/>
                  <a:pt x="12704" y="6959"/>
                </a:cubicBezTo>
                <a:close/>
                <a:moveTo>
                  <a:pt x="12736" y="7101"/>
                </a:moveTo>
                <a:cubicBezTo>
                  <a:pt x="12998" y="6874"/>
                  <a:pt x="12998" y="6874"/>
                  <a:pt x="12998" y="6874"/>
                </a:cubicBezTo>
                <a:cubicBezTo>
                  <a:pt x="13001" y="6871"/>
                  <a:pt x="13001" y="6871"/>
                  <a:pt x="13001" y="6871"/>
                </a:cubicBezTo>
                <a:cubicBezTo>
                  <a:pt x="13001" y="6874"/>
                  <a:pt x="13001" y="6874"/>
                  <a:pt x="13001" y="6874"/>
                </a:cubicBezTo>
                <a:cubicBezTo>
                  <a:pt x="13069" y="6946"/>
                  <a:pt x="13069" y="6946"/>
                  <a:pt x="13069" y="6946"/>
                </a:cubicBezTo>
                <a:cubicBezTo>
                  <a:pt x="13073" y="6949"/>
                  <a:pt x="13073" y="6949"/>
                  <a:pt x="13073" y="6949"/>
                </a:cubicBezTo>
                <a:cubicBezTo>
                  <a:pt x="13069" y="6949"/>
                  <a:pt x="13069" y="6949"/>
                  <a:pt x="13069" y="6949"/>
                </a:cubicBezTo>
                <a:cubicBezTo>
                  <a:pt x="12775" y="7205"/>
                  <a:pt x="12775" y="7205"/>
                  <a:pt x="12775" y="7205"/>
                </a:cubicBezTo>
                <a:cubicBezTo>
                  <a:pt x="12759" y="7172"/>
                  <a:pt x="12746" y="7137"/>
                  <a:pt x="12736" y="7101"/>
                </a:cubicBezTo>
                <a:close/>
                <a:moveTo>
                  <a:pt x="12788" y="7227"/>
                </a:moveTo>
                <a:cubicBezTo>
                  <a:pt x="13085" y="6968"/>
                  <a:pt x="13085" y="6968"/>
                  <a:pt x="13085" y="6968"/>
                </a:cubicBezTo>
                <a:cubicBezTo>
                  <a:pt x="13089" y="6965"/>
                  <a:pt x="13089" y="6965"/>
                  <a:pt x="13089" y="6965"/>
                </a:cubicBezTo>
                <a:cubicBezTo>
                  <a:pt x="13092" y="6968"/>
                  <a:pt x="13092" y="6968"/>
                  <a:pt x="13092" y="6968"/>
                </a:cubicBezTo>
                <a:cubicBezTo>
                  <a:pt x="13157" y="7039"/>
                  <a:pt x="13157" y="7039"/>
                  <a:pt x="13157" y="7039"/>
                </a:cubicBezTo>
                <a:cubicBezTo>
                  <a:pt x="13160" y="7043"/>
                  <a:pt x="13160" y="7043"/>
                  <a:pt x="13160" y="7043"/>
                </a:cubicBezTo>
                <a:cubicBezTo>
                  <a:pt x="13157" y="7046"/>
                  <a:pt x="13157" y="7046"/>
                  <a:pt x="13157" y="7046"/>
                </a:cubicBezTo>
                <a:cubicBezTo>
                  <a:pt x="12846" y="7318"/>
                  <a:pt x="12846" y="7318"/>
                  <a:pt x="12846" y="7318"/>
                </a:cubicBezTo>
                <a:cubicBezTo>
                  <a:pt x="12823" y="7289"/>
                  <a:pt x="12804" y="7260"/>
                  <a:pt x="12788" y="7227"/>
                </a:cubicBezTo>
                <a:close/>
                <a:moveTo>
                  <a:pt x="12862" y="7337"/>
                </a:moveTo>
                <a:cubicBezTo>
                  <a:pt x="13173" y="7065"/>
                  <a:pt x="13173" y="7065"/>
                  <a:pt x="13173" y="7065"/>
                </a:cubicBezTo>
                <a:cubicBezTo>
                  <a:pt x="13176" y="7062"/>
                  <a:pt x="13176" y="7062"/>
                  <a:pt x="13176" y="7062"/>
                </a:cubicBezTo>
                <a:cubicBezTo>
                  <a:pt x="13179" y="7065"/>
                  <a:pt x="13179" y="7065"/>
                  <a:pt x="13179" y="7065"/>
                </a:cubicBezTo>
                <a:cubicBezTo>
                  <a:pt x="13247" y="7133"/>
                  <a:pt x="13247" y="7133"/>
                  <a:pt x="13247" y="7133"/>
                </a:cubicBezTo>
                <a:cubicBezTo>
                  <a:pt x="13247" y="7137"/>
                  <a:pt x="13247" y="7137"/>
                  <a:pt x="13247" y="7137"/>
                </a:cubicBezTo>
                <a:cubicBezTo>
                  <a:pt x="13247" y="7137"/>
                  <a:pt x="13247" y="7137"/>
                  <a:pt x="13247" y="7137"/>
                </a:cubicBezTo>
                <a:cubicBezTo>
                  <a:pt x="12937" y="7412"/>
                  <a:pt x="12937" y="7412"/>
                  <a:pt x="12937" y="7412"/>
                </a:cubicBezTo>
                <a:cubicBezTo>
                  <a:pt x="12907" y="7389"/>
                  <a:pt x="12885" y="7363"/>
                  <a:pt x="12862" y="7337"/>
                </a:cubicBezTo>
                <a:close/>
                <a:moveTo>
                  <a:pt x="12953" y="7428"/>
                </a:moveTo>
                <a:cubicBezTo>
                  <a:pt x="13263" y="7156"/>
                  <a:pt x="13263" y="7156"/>
                  <a:pt x="13263" y="7156"/>
                </a:cubicBezTo>
                <a:cubicBezTo>
                  <a:pt x="13267" y="7153"/>
                  <a:pt x="13267" y="7153"/>
                  <a:pt x="13267" y="7153"/>
                </a:cubicBezTo>
                <a:cubicBezTo>
                  <a:pt x="13267" y="7156"/>
                  <a:pt x="13267" y="7156"/>
                  <a:pt x="13267" y="7156"/>
                </a:cubicBezTo>
                <a:cubicBezTo>
                  <a:pt x="13335" y="7227"/>
                  <a:pt x="13335" y="7227"/>
                  <a:pt x="13335" y="7227"/>
                </a:cubicBezTo>
                <a:cubicBezTo>
                  <a:pt x="13338" y="7230"/>
                  <a:pt x="13338" y="7230"/>
                  <a:pt x="13338" y="7230"/>
                </a:cubicBezTo>
                <a:cubicBezTo>
                  <a:pt x="13335" y="7234"/>
                  <a:pt x="13335" y="7234"/>
                  <a:pt x="13335" y="7234"/>
                </a:cubicBezTo>
                <a:cubicBezTo>
                  <a:pt x="13037" y="7496"/>
                  <a:pt x="13037" y="7496"/>
                  <a:pt x="13037" y="7496"/>
                </a:cubicBezTo>
                <a:cubicBezTo>
                  <a:pt x="13011" y="7476"/>
                  <a:pt x="12985" y="7457"/>
                  <a:pt x="12962" y="7434"/>
                </a:cubicBezTo>
                <a:cubicBezTo>
                  <a:pt x="12959" y="7434"/>
                  <a:pt x="12956" y="7431"/>
                  <a:pt x="12953" y="7428"/>
                </a:cubicBezTo>
                <a:close/>
                <a:moveTo>
                  <a:pt x="13060" y="7509"/>
                </a:moveTo>
                <a:cubicBezTo>
                  <a:pt x="13351" y="7250"/>
                  <a:pt x="13351" y="7250"/>
                  <a:pt x="13351" y="7250"/>
                </a:cubicBezTo>
                <a:cubicBezTo>
                  <a:pt x="13354" y="7250"/>
                  <a:pt x="13354" y="7250"/>
                  <a:pt x="13354" y="7250"/>
                </a:cubicBezTo>
                <a:cubicBezTo>
                  <a:pt x="13357" y="7253"/>
                  <a:pt x="13357" y="7253"/>
                  <a:pt x="13357" y="7253"/>
                </a:cubicBezTo>
                <a:cubicBezTo>
                  <a:pt x="13422" y="7324"/>
                  <a:pt x="13422" y="7324"/>
                  <a:pt x="13422" y="7324"/>
                </a:cubicBezTo>
                <a:cubicBezTo>
                  <a:pt x="13425" y="7328"/>
                  <a:pt x="13425" y="7328"/>
                  <a:pt x="13425" y="7328"/>
                </a:cubicBezTo>
                <a:cubicBezTo>
                  <a:pt x="13422" y="7328"/>
                  <a:pt x="13422" y="7328"/>
                  <a:pt x="13422" y="7328"/>
                </a:cubicBezTo>
                <a:cubicBezTo>
                  <a:pt x="13153" y="7567"/>
                  <a:pt x="13153" y="7567"/>
                  <a:pt x="13153" y="7567"/>
                </a:cubicBezTo>
                <a:cubicBezTo>
                  <a:pt x="13121" y="7551"/>
                  <a:pt x="13089" y="7531"/>
                  <a:pt x="13060" y="7509"/>
                </a:cubicBezTo>
                <a:close/>
                <a:moveTo>
                  <a:pt x="13176" y="7580"/>
                </a:moveTo>
                <a:cubicBezTo>
                  <a:pt x="13438" y="7347"/>
                  <a:pt x="13438" y="7347"/>
                  <a:pt x="13438" y="7347"/>
                </a:cubicBezTo>
                <a:cubicBezTo>
                  <a:pt x="13442" y="7344"/>
                  <a:pt x="13442" y="7344"/>
                  <a:pt x="13442" y="7344"/>
                </a:cubicBezTo>
                <a:cubicBezTo>
                  <a:pt x="13445" y="7347"/>
                  <a:pt x="13445" y="7347"/>
                  <a:pt x="13445" y="7347"/>
                </a:cubicBezTo>
                <a:cubicBezTo>
                  <a:pt x="13513" y="7418"/>
                  <a:pt x="13513" y="7418"/>
                  <a:pt x="13513" y="7418"/>
                </a:cubicBezTo>
                <a:cubicBezTo>
                  <a:pt x="13513" y="7421"/>
                  <a:pt x="13513" y="7421"/>
                  <a:pt x="13513" y="7421"/>
                </a:cubicBezTo>
                <a:cubicBezTo>
                  <a:pt x="13513" y="7425"/>
                  <a:pt x="13513" y="7425"/>
                  <a:pt x="13513" y="7425"/>
                </a:cubicBezTo>
                <a:cubicBezTo>
                  <a:pt x="13283" y="7629"/>
                  <a:pt x="13283" y="7629"/>
                  <a:pt x="13283" y="7629"/>
                </a:cubicBezTo>
                <a:cubicBezTo>
                  <a:pt x="13244" y="7612"/>
                  <a:pt x="13212" y="7596"/>
                  <a:pt x="13176" y="7580"/>
                </a:cubicBezTo>
                <a:close/>
                <a:moveTo>
                  <a:pt x="13309" y="7638"/>
                </a:moveTo>
                <a:cubicBezTo>
                  <a:pt x="13529" y="7441"/>
                  <a:pt x="13529" y="7441"/>
                  <a:pt x="13529" y="7441"/>
                </a:cubicBezTo>
                <a:cubicBezTo>
                  <a:pt x="13532" y="7441"/>
                  <a:pt x="13532" y="7441"/>
                  <a:pt x="13532" y="7441"/>
                </a:cubicBezTo>
                <a:cubicBezTo>
                  <a:pt x="13532" y="7441"/>
                  <a:pt x="13532" y="7441"/>
                  <a:pt x="13532" y="7441"/>
                </a:cubicBezTo>
                <a:cubicBezTo>
                  <a:pt x="13600" y="7515"/>
                  <a:pt x="13600" y="7515"/>
                  <a:pt x="13600" y="7515"/>
                </a:cubicBezTo>
                <a:cubicBezTo>
                  <a:pt x="13603" y="7515"/>
                  <a:pt x="13603" y="7515"/>
                  <a:pt x="13603" y="7515"/>
                </a:cubicBezTo>
                <a:cubicBezTo>
                  <a:pt x="13600" y="7519"/>
                  <a:pt x="13600" y="7519"/>
                  <a:pt x="13600" y="7519"/>
                </a:cubicBezTo>
                <a:cubicBezTo>
                  <a:pt x="13429" y="7671"/>
                  <a:pt x="13429" y="7671"/>
                  <a:pt x="13429" y="7671"/>
                </a:cubicBezTo>
                <a:cubicBezTo>
                  <a:pt x="13387" y="7661"/>
                  <a:pt x="13348" y="7651"/>
                  <a:pt x="13309" y="7638"/>
                </a:cubicBezTo>
                <a:close/>
                <a:moveTo>
                  <a:pt x="13458" y="7677"/>
                </a:moveTo>
                <a:cubicBezTo>
                  <a:pt x="13616" y="7538"/>
                  <a:pt x="13616" y="7538"/>
                  <a:pt x="13616" y="7538"/>
                </a:cubicBezTo>
                <a:cubicBezTo>
                  <a:pt x="13620" y="7535"/>
                  <a:pt x="13620" y="7535"/>
                  <a:pt x="13620" y="7535"/>
                </a:cubicBezTo>
                <a:cubicBezTo>
                  <a:pt x="13623" y="7538"/>
                  <a:pt x="13623" y="7538"/>
                  <a:pt x="13623" y="7538"/>
                </a:cubicBezTo>
                <a:cubicBezTo>
                  <a:pt x="13687" y="7609"/>
                  <a:pt x="13687" y="7609"/>
                  <a:pt x="13687" y="7609"/>
                </a:cubicBezTo>
                <a:cubicBezTo>
                  <a:pt x="13691" y="7612"/>
                  <a:pt x="13691" y="7612"/>
                  <a:pt x="13691" y="7612"/>
                </a:cubicBezTo>
                <a:cubicBezTo>
                  <a:pt x="13687" y="7616"/>
                  <a:pt x="13687" y="7616"/>
                  <a:pt x="13687" y="7616"/>
                </a:cubicBezTo>
                <a:cubicBezTo>
                  <a:pt x="13594" y="7700"/>
                  <a:pt x="13594" y="7700"/>
                  <a:pt x="13594" y="7700"/>
                </a:cubicBezTo>
                <a:cubicBezTo>
                  <a:pt x="13545" y="7697"/>
                  <a:pt x="13503" y="7687"/>
                  <a:pt x="13458" y="7677"/>
                </a:cubicBezTo>
                <a:close/>
                <a:moveTo>
                  <a:pt x="13626" y="7703"/>
                </a:moveTo>
                <a:cubicBezTo>
                  <a:pt x="13707" y="7632"/>
                  <a:pt x="13707" y="7632"/>
                  <a:pt x="13707" y="7632"/>
                </a:cubicBezTo>
                <a:cubicBezTo>
                  <a:pt x="13707" y="7632"/>
                  <a:pt x="13707" y="7632"/>
                  <a:pt x="13707" y="7632"/>
                </a:cubicBezTo>
                <a:cubicBezTo>
                  <a:pt x="13710" y="7632"/>
                  <a:pt x="13710" y="7632"/>
                  <a:pt x="13710" y="7632"/>
                </a:cubicBezTo>
                <a:cubicBezTo>
                  <a:pt x="13778" y="7706"/>
                  <a:pt x="13778" y="7706"/>
                  <a:pt x="13778" y="7706"/>
                </a:cubicBezTo>
                <a:cubicBezTo>
                  <a:pt x="13781" y="7706"/>
                  <a:pt x="13781" y="7706"/>
                  <a:pt x="13781" y="7706"/>
                </a:cubicBezTo>
                <a:cubicBezTo>
                  <a:pt x="13778" y="7709"/>
                  <a:pt x="13778" y="7709"/>
                  <a:pt x="13778" y="7709"/>
                </a:cubicBezTo>
                <a:cubicBezTo>
                  <a:pt x="13726" y="7709"/>
                  <a:pt x="13678" y="7706"/>
                  <a:pt x="13626" y="7703"/>
                </a:cubicBezTo>
                <a:close/>
                <a:moveTo>
                  <a:pt x="13817" y="7706"/>
                </a:moveTo>
                <a:cubicBezTo>
                  <a:pt x="13927" y="7609"/>
                  <a:pt x="13927" y="7609"/>
                  <a:pt x="13927" y="7609"/>
                </a:cubicBezTo>
                <a:cubicBezTo>
                  <a:pt x="13930" y="7609"/>
                  <a:pt x="13930" y="7609"/>
                  <a:pt x="13930" y="7609"/>
                </a:cubicBezTo>
                <a:cubicBezTo>
                  <a:pt x="13933" y="7612"/>
                  <a:pt x="13933" y="7612"/>
                  <a:pt x="13933" y="7612"/>
                </a:cubicBezTo>
                <a:cubicBezTo>
                  <a:pt x="14005" y="7690"/>
                  <a:pt x="14005" y="7690"/>
                  <a:pt x="14005" y="7690"/>
                </a:cubicBezTo>
                <a:cubicBezTo>
                  <a:pt x="13943" y="7700"/>
                  <a:pt x="13878" y="7706"/>
                  <a:pt x="13817" y="7706"/>
                </a:cubicBezTo>
                <a:close/>
                <a:moveTo>
                  <a:pt x="14137" y="7667"/>
                </a:moveTo>
                <a:cubicBezTo>
                  <a:pt x="14144" y="7658"/>
                  <a:pt x="14144" y="7658"/>
                  <a:pt x="14144" y="7658"/>
                </a:cubicBezTo>
                <a:cubicBezTo>
                  <a:pt x="14147" y="7658"/>
                  <a:pt x="14147" y="7658"/>
                  <a:pt x="14147" y="7658"/>
                </a:cubicBezTo>
                <a:cubicBezTo>
                  <a:pt x="14150" y="7661"/>
                  <a:pt x="14150" y="7661"/>
                  <a:pt x="14150" y="7661"/>
                </a:cubicBezTo>
                <a:cubicBezTo>
                  <a:pt x="14154" y="7664"/>
                  <a:pt x="14154" y="7664"/>
                  <a:pt x="14154" y="7664"/>
                </a:cubicBezTo>
                <a:cubicBezTo>
                  <a:pt x="14137" y="7667"/>
                  <a:pt x="14137" y="7667"/>
                  <a:pt x="14137" y="7667"/>
                </a:cubicBezTo>
                <a:close/>
                <a:moveTo>
                  <a:pt x="14176" y="7658"/>
                </a:moveTo>
                <a:cubicBezTo>
                  <a:pt x="14163" y="7645"/>
                  <a:pt x="14163" y="7645"/>
                  <a:pt x="14163" y="7645"/>
                </a:cubicBezTo>
                <a:cubicBezTo>
                  <a:pt x="14163" y="7645"/>
                  <a:pt x="14163" y="7645"/>
                  <a:pt x="14163" y="7645"/>
                </a:cubicBezTo>
                <a:cubicBezTo>
                  <a:pt x="14163" y="7642"/>
                  <a:pt x="14163" y="7642"/>
                  <a:pt x="14163" y="7642"/>
                </a:cubicBezTo>
                <a:cubicBezTo>
                  <a:pt x="14241" y="7577"/>
                  <a:pt x="14241" y="7577"/>
                  <a:pt x="14241" y="7577"/>
                </a:cubicBezTo>
                <a:cubicBezTo>
                  <a:pt x="14241" y="7574"/>
                  <a:pt x="14241" y="7574"/>
                  <a:pt x="14241" y="7574"/>
                </a:cubicBezTo>
                <a:cubicBezTo>
                  <a:pt x="14244" y="7577"/>
                  <a:pt x="14244" y="7577"/>
                  <a:pt x="14244" y="7577"/>
                </a:cubicBezTo>
                <a:cubicBezTo>
                  <a:pt x="14293" y="7625"/>
                  <a:pt x="14293" y="7625"/>
                  <a:pt x="14293" y="7625"/>
                </a:cubicBezTo>
                <a:cubicBezTo>
                  <a:pt x="14254" y="7638"/>
                  <a:pt x="14215" y="7648"/>
                  <a:pt x="14176" y="7658"/>
                </a:cubicBezTo>
                <a:close/>
                <a:moveTo>
                  <a:pt x="14312" y="7619"/>
                </a:moveTo>
                <a:cubicBezTo>
                  <a:pt x="14260" y="7561"/>
                  <a:pt x="14260" y="7561"/>
                  <a:pt x="14260" y="7561"/>
                </a:cubicBezTo>
                <a:cubicBezTo>
                  <a:pt x="14257" y="7561"/>
                  <a:pt x="14257" y="7561"/>
                  <a:pt x="14257" y="7561"/>
                </a:cubicBezTo>
                <a:cubicBezTo>
                  <a:pt x="14260" y="7557"/>
                  <a:pt x="14260" y="7557"/>
                  <a:pt x="14260" y="7557"/>
                </a:cubicBezTo>
                <a:cubicBezTo>
                  <a:pt x="14335" y="7493"/>
                  <a:pt x="14335" y="7493"/>
                  <a:pt x="14335" y="7493"/>
                </a:cubicBezTo>
                <a:cubicBezTo>
                  <a:pt x="14338" y="7489"/>
                  <a:pt x="14338" y="7489"/>
                  <a:pt x="14338" y="7489"/>
                </a:cubicBezTo>
                <a:cubicBezTo>
                  <a:pt x="14338" y="7493"/>
                  <a:pt x="14338" y="7493"/>
                  <a:pt x="14338" y="7493"/>
                </a:cubicBezTo>
                <a:cubicBezTo>
                  <a:pt x="14422" y="7583"/>
                  <a:pt x="14422" y="7583"/>
                  <a:pt x="14422" y="7583"/>
                </a:cubicBezTo>
                <a:cubicBezTo>
                  <a:pt x="14387" y="7596"/>
                  <a:pt x="14351" y="7609"/>
                  <a:pt x="14312" y="7619"/>
                </a:cubicBezTo>
                <a:close/>
                <a:moveTo>
                  <a:pt x="14445" y="7574"/>
                </a:moveTo>
                <a:cubicBezTo>
                  <a:pt x="14354" y="7480"/>
                  <a:pt x="14354" y="7480"/>
                  <a:pt x="14354" y="7480"/>
                </a:cubicBezTo>
                <a:cubicBezTo>
                  <a:pt x="14351" y="7476"/>
                  <a:pt x="14351" y="7476"/>
                  <a:pt x="14351" y="7476"/>
                </a:cubicBezTo>
                <a:cubicBezTo>
                  <a:pt x="14354" y="7473"/>
                  <a:pt x="14354" y="7473"/>
                  <a:pt x="14354" y="7473"/>
                </a:cubicBezTo>
                <a:cubicBezTo>
                  <a:pt x="14429" y="7408"/>
                  <a:pt x="14429" y="7408"/>
                  <a:pt x="14429" y="7408"/>
                </a:cubicBezTo>
                <a:cubicBezTo>
                  <a:pt x="14432" y="7405"/>
                  <a:pt x="14432" y="7405"/>
                  <a:pt x="14432" y="7405"/>
                </a:cubicBezTo>
                <a:cubicBezTo>
                  <a:pt x="14435" y="7408"/>
                  <a:pt x="14435" y="7408"/>
                  <a:pt x="14435" y="7408"/>
                </a:cubicBezTo>
                <a:cubicBezTo>
                  <a:pt x="14548" y="7531"/>
                  <a:pt x="14548" y="7531"/>
                  <a:pt x="14548" y="7531"/>
                </a:cubicBezTo>
                <a:cubicBezTo>
                  <a:pt x="14516" y="7548"/>
                  <a:pt x="14480" y="7561"/>
                  <a:pt x="14445" y="7574"/>
                </a:cubicBezTo>
                <a:close/>
                <a:moveTo>
                  <a:pt x="14568" y="7525"/>
                </a:moveTo>
                <a:cubicBezTo>
                  <a:pt x="14448" y="7396"/>
                  <a:pt x="14448" y="7396"/>
                  <a:pt x="14448" y="7396"/>
                </a:cubicBezTo>
                <a:cubicBezTo>
                  <a:pt x="14448" y="7392"/>
                  <a:pt x="14448" y="7392"/>
                  <a:pt x="14448" y="7392"/>
                </a:cubicBezTo>
                <a:cubicBezTo>
                  <a:pt x="14448" y="7389"/>
                  <a:pt x="14448" y="7389"/>
                  <a:pt x="14448" y="7389"/>
                </a:cubicBezTo>
                <a:cubicBezTo>
                  <a:pt x="14523" y="7324"/>
                  <a:pt x="14523" y="7324"/>
                  <a:pt x="14523" y="7324"/>
                </a:cubicBezTo>
                <a:cubicBezTo>
                  <a:pt x="14526" y="7321"/>
                  <a:pt x="14526" y="7321"/>
                  <a:pt x="14526" y="7321"/>
                </a:cubicBezTo>
                <a:cubicBezTo>
                  <a:pt x="14529" y="7324"/>
                  <a:pt x="14529" y="7324"/>
                  <a:pt x="14529" y="7324"/>
                </a:cubicBezTo>
                <a:cubicBezTo>
                  <a:pt x="14668" y="7476"/>
                  <a:pt x="14668" y="7476"/>
                  <a:pt x="14668" y="7476"/>
                </a:cubicBezTo>
                <a:cubicBezTo>
                  <a:pt x="14636" y="7493"/>
                  <a:pt x="14603" y="7509"/>
                  <a:pt x="14568" y="7525"/>
                </a:cubicBezTo>
                <a:close/>
                <a:moveTo>
                  <a:pt x="14688" y="7467"/>
                </a:moveTo>
                <a:cubicBezTo>
                  <a:pt x="14545" y="7311"/>
                  <a:pt x="14545" y="7311"/>
                  <a:pt x="14545" y="7311"/>
                </a:cubicBezTo>
                <a:cubicBezTo>
                  <a:pt x="14542" y="7308"/>
                  <a:pt x="14542" y="7308"/>
                  <a:pt x="14542" y="7308"/>
                </a:cubicBezTo>
                <a:cubicBezTo>
                  <a:pt x="14545" y="7305"/>
                  <a:pt x="14545" y="7305"/>
                  <a:pt x="14545" y="7305"/>
                </a:cubicBezTo>
                <a:cubicBezTo>
                  <a:pt x="14620" y="7240"/>
                  <a:pt x="14620" y="7240"/>
                  <a:pt x="14620" y="7240"/>
                </a:cubicBezTo>
                <a:cubicBezTo>
                  <a:pt x="14623" y="7237"/>
                  <a:pt x="14623" y="7237"/>
                  <a:pt x="14623" y="7237"/>
                </a:cubicBezTo>
                <a:cubicBezTo>
                  <a:pt x="14623" y="7240"/>
                  <a:pt x="14623" y="7240"/>
                  <a:pt x="14623" y="7240"/>
                </a:cubicBezTo>
                <a:cubicBezTo>
                  <a:pt x="14785" y="7412"/>
                  <a:pt x="14785" y="7412"/>
                  <a:pt x="14785" y="7412"/>
                </a:cubicBezTo>
                <a:cubicBezTo>
                  <a:pt x="14752" y="7431"/>
                  <a:pt x="14720" y="7447"/>
                  <a:pt x="14688" y="7467"/>
                </a:cubicBezTo>
                <a:close/>
                <a:moveTo>
                  <a:pt x="14801" y="7402"/>
                </a:moveTo>
                <a:cubicBezTo>
                  <a:pt x="14639" y="7227"/>
                  <a:pt x="14639" y="7227"/>
                  <a:pt x="14639" y="7227"/>
                </a:cubicBezTo>
                <a:cubicBezTo>
                  <a:pt x="14636" y="7224"/>
                  <a:pt x="14636" y="7224"/>
                  <a:pt x="14636" y="7224"/>
                </a:cubicBezTo>
                <a:cubicBezTo>
                  <a:pt x="14639" y="7221"/>
                  <a:pt x="14639" y="7221"/>
                  <a:pt x="14639" y="7221"/>
                </a:cubicBezTo>
                <a:cubicBezTo>
                  <a:pt x="14714" y="7156"/>
                  <a:pt x="14714" y="7156"/>
                  <a:pt x="14714" y="7156"/>
                </a:cubicBezTo>
                <a:cubicBezTo>
                  <a:pt x="14717" y="7153"/>
                  <a:pt x="14717" y="7153"/>
                  <a:pt x="14717" y="7153"/>
                </a:cubicBezTo>
                <a:cubicBezTo>
                  <a:pt x="14720" y="7156"/>
                  <a:pt x="14720" y="7156"/>
                  <a:pt x="14720" y="7156"/>
                </a:cubicBezTo>
                <a:cubicBezTo>
                  <a:pt x="14892" y="7344"/>
                  <a:pt x="14892" y="7344"/>
                  <a:pt x="14892" y="7344"/>
                </a:cubicBezTo>
                <a:cubicBezTo>
                  <a:pt x="14862" y="7363"/>
                  <a:pt x="14833" y="7383"/>
                  <a:pt x="14801" y="7402"/>
                </a:cubicBezTo>
                <a:close/>
                <a:moveTo>
                  <a:pt x="14911" y="7334"/>
                </a:moveTo>
                <a:cubicBezTo>
                  <a:pt x="14733" y="7143"/>
                  <a:pt x="14733" y="7143"/>
                  <a:pt x="14733" y="7143"/>
                </a:cubicBezTo>
                <a:cubicBezTo>
                  <a:pt x="14733" y="7140"/>
                  <a:pt x="14733" y="7140"/>
                  <a:pt x="14733" y="7140"/>
                </a:cubicBezTo>
                <a:cubicBezTo>
                  <a:pt x="14733" y="7140"/>
                  <a:pt x="14733" y="7140"/>
                  <a:pt x="14733" y="7140"/>
                </a:cubicBezTo>
                <a:cubicBezTo>
                  <a:pt x="14807" y="7075"/>
                  <a:pt x="14807" y="7075"/>
                  <a:pt x="14807" y="7075"/>
                </a:cubicBezTo>
                <a:cubicBezTo>
                  <a:pt x="14811" y="7072"/>
                  <a:pt x="14811" y="7072"/>
                  <a:pt x="14811" y="7072"/>
                </a:cubicBezTo>
                <a:cubicBezTo>
                  <a:pt x="14814" y="7075"/>
                  <a:pt x="14814" y="7075"/>
                  <a:pt x="14814" y="7075"/>
                </a:cubicBezTo>
                <a:cubicBezTo>
                  <a:pt x="14995" y="7266"/>
                  <a:pt x="14995" y="7266"/>
                  <a:pt x="14995" y="7266"/>
                </a:cubicBezTo>
                <a:cubicBezTo>
                  <a:pt x="15011" y="7253"/>
                  <a:pt x="15011" y="7253"/>
                  <a:pt x="15011" y="7253"/>
                </a:cubicBezTo>
                <a:cubicBezTo>
                  <a:pt x="14830" y="7062"/>
                  <a:pt x="14830" y="7062"/>
                  <a:pt x="14830" y="7062"/>
                </a:cubicBezTo>
                <a:cubicBezTo>
                  <a:pt x="14827" y="7059"/>
                  <a:pt x="14827" y="7059"/>
                  <a:pt x="14827" y="7059"/>
                </a:cubicBezTo>
                <a:cubicBezTo>
                  <a:pt x="14830" y="7059"/>
                  <a:pt x="14830" y="7059"/>
                  <a:pt x="14830" y="7059"/>
                </a:cubicBezTo>
                <a:cubicBezTo>
                  <a:pt x="14904" y="6991"/>
                  <a:pt x="14904" y="6991"/>
                  <a:pt x="14904" y="6991"/>
                </a:cubicBezTo>
                <a:cubicBezTo>
                  <a:pt x="14908" y="6991"/>
                  <a:pt x="14908" y="6991"/>
                  <a:pt x="14908" y="6991"/>
                </a:cubicBezTo>
                <a:cubicBezTo>
                  <a:pt x="14908" y="6991"/>
                  <a:pt x="14908" y="6991"/>
                  <a:pt x="14908" y="6991"/>
                </a:cubicBezTo>
                <a:cubicBezTo>
                  <a:pt x="15092" y="7185"/>
                  <a:pt x="15092" y="7185"/>
                  <a:pt x="15092" y="7185"/>
                </a:cubicBezTo>
                <a:cubicBezTo>
                  <a:pt x="15108" y="7172"/>
                  <a:pt x="15108" y="7172"/>
                  <a:pt x="15108" y="7172"/>
                </a:cubicBezTo>
                <a:cubicBezTo>
                  <a:pt x="14924" y="6978"/>
                  <a:pt x="14924" y="6978"/>
                  <a:pt x="14924" y="6978"/>
                </a:cubicBezTo>
                <a:cubicBezTo>
                  <a:pt x="14921" y="6975"/>
                  <a:pt x="14921" y="6975"/>
                  <a:pt x="14921" y="6975"/>
                </a:cubicBezTo>
                <a:cubicBezTo>
                  <a:pt x="14924" y="6975"/>
                  <a:pt x="14924" y="6975"/>
                  <a:pt x="14924" y="6975"/>
                </a:cubicBezTo>
                <a:cubicBezTo>
                  <a:pt x="14998" y="6907"/>
                  <a:pt x="14998" y="6907"/>
                  <a:pt x="14998" y="6907"/>
                </a:cubicBezTo>
                <a:cubicBezTo>
                  <a:pt x="15002" y="6907"/>
                  <a:pt x="15002" y="6907"/>
                  <a:pt x="15002" y="6907"/>
                </a:cubicBezTo>
                <a:cubicBezTo>
                  <a:pt x="15005" y="6907"/>
                  <a:pt x="15005" y="6907"/>
                  <a:pt x="15005" y="6907"/>
                </a:cubicBezTo>
                <a:cubicBezTo>
                  <a:pt x="15186" y="7101"/>
                  <a:pt x="15186" y="7101"/>
                  <a:pt x="15186" y="7101"/>
                </a:cubicBezTo>
                <a:cubicBezTo>
                  <a:pt x="15131" y="7156"/>
                  <a:pt x="15076" y="7205"/>
                  <a:pt x="15021" y="7250"/>
                </a:cubicBezTo>
                <a:cubicBezTo>
                  <a:pt x="14985" y="7279"/>
                  <a:pt x="14947" y="7305"/>
                  <a:pt x="14911" y="7334"/>
                </a:cubicBezTo>
                <a:close/>
                <a:moveTo>
                  <a:pt x="15199" y="7088"/>
                </a:moveTo>
                <a:cubicBezTo>
                  <a:pt x="15018" y="6894"/>
                  <a:pt x="15018" y="6894"/>
                  <a:pt x="15018" y="6894"/>
                </a:cubicBezTo>
                <a:cubicBezTo>
                  <a:pt x="15014" y="6894"/>
                  <a:pt x="15014" y="6894"/>
                  <a:pt x="15014" y="6894"/>
                </a:cubicBezTo>
                <a:cubicBezTo>
                  <a:pt x="15018" y="6891"/>
                  <a:pt x="15018" y="6891"/>
                  <a:pt x="15018" y="6891"/>
                </a:cubicBezTo>
                <a:cubicBezTo>
                  <a:pt x="15092" y="6823"/>
                  <a:pt x="15092" y="6823"/>
                  <a:pt x="15092" y="6823"/>
                </a:cubicBezTo>
                <a:cubicBezTo>
                  <a:pt x="15095" y="6823"/>
                  <a:pt x="15095" y="6823"/>
                  <a:pt x="15095" y="6823"/>
                </a:cubicBezTo>
                <a:cubicBezTo>
                  <a:pt x="15099" y="6826"/>
                  <a:pt x="15099" y="6826"/>
                  <a:pt x="15099" y="6826"/>
                </a:cubicBezTo>
                <a:cubicBezTo>
                  <a:pt x="15270" y="7010"/>
                  <a:pt x="15270" y="7010"/>
                  <a:pt x="15270" y="7010"/>
                </a:cubicBezTo>
                <a:cubicBezTo>
                  <a:pt x="15248" y="7036"/>
                  <a:pt x="15222" y="7062"/>
                  <a:pt x="15199" y="7088"/>
                </a:cubicBezTo>
                <a:close/>
                <a:moveTo>
                  <a:pt x="15283" y="6994"/>
                </a:moveTo>
                <a:cubicBezTo>
                  <a:pt x="15115" y="6810"/>
                  <a:pt x="15115" y="6810"/>
                  <a:pt x="15115" y="6810"/>
                </a:cubicBezTo>
                <a:cubicBezTo>
                  <a:pt x="15112" y="6810"/>
                  <a:pt x="15112" y="6810"/>
                  <a:pt x="15112" y="6810"/>
                </a:cubicBezTo>
                <a:cubicBezTo>
                  <a:pt x="15115" y="6806"/>
                  <a:pt x="15115" y="6806"/>
                  <a:pt x="15115" y="6806"/>
                </a:cubicBezTo>
                <a:cubicBezTo>
                  <a:pt x="15189" y="6742"/>
                  <a:pt x="15189" y="6742"/>
                  <a:pt x="15189" y="6742"/>
                </a:cubicBezTo>
                <a:cubicBezTo>
                  <a:pt x="15189" y="6738"/>
                  <a:pt x="15189" y="6738"/>
                  <a:pt x="15189" y="6738"/>
                </a:cubicBezTo>
                <a:cubicBezTo>
                  <a:pt x="15193" y="6742"/>
                  <a:pt x="15193" y="6742"/>
                  <a:pt x="15193" y="6742"/>
                </a:cubicBezTo>
                <a:cubicBezTo>
                  <a:pt x="15348" y="6910"/>
                  <a:pt x="15348" y="6910"/>
                  <a:pt x="15348" y="6910"/>
                </a:cubicBezTo>
                <a:cubicBezTo>
                  <a:pt x="15328" y="6939"/>
                  <a:pt x="15306" y="6965"/>
                  <a:pt x="15283" y="6994"/>
                </a:cubicBezTo>
                <a:close/>
                <a:moveTo>
                  <a:pt x="15361" y="6894"/>
                </a:moveTo>
                <a:cubicBezTo>
                  <a:pt x="15209" y="6729"/>
                  <a:pt x="15209" y="6729"/>
                  <a:pt x="15209" y="6729"/>
                </a:cubicBezTo>
                <a:cubicBezTo>
                  <a:pt x="15206" y="6726"/>
                  <a:pt x="15206" y="6726"/>
                  <a:pt x="15206" y="6726"/>
                </a:cubicBezTo>
                <a:cubicBezTo>
                  <a:pt x="15209" y="6722"/>
                  <a:pt x="15209" y="6722"/>
                  <a:pt x="15209" y="6722"/>
                </a:cubicBezTo>
                <a:cubicBezTo>
                  <a:pt x="15283" y="6658"/>
                  <a:pt x="15283" y="6658"/>
                  <a:pt x="15283" y="6658"/>
                </a:cubicBezTo>
                <a:cubicBezTo>
                  <a:pt x="15286" y="6654"/>
                  <a:pt x="15286" y="6654"/>
                  <a:pt x="15286" y="6654"/>
                </a:cubicBezTo>
                <a:cubicBezTo>
                  <a:pt x="15286" y="6658"/>
                  <a:pt x="15286" y="6658"/>
                  <a:pt x="15286" y="6658"/>
                </a:cubicBezTo>
                <a:cubicBezTo>
                  <a:pt x="15422" y="6803"/>
                  <a:pt x="15422" y="6803"/>
                  <a:pt x="15422" y="6803"/>
                </a:cubicBezTo>
                <a:cubicBezTo>
                  <a:pt x="15403" y="6832"/>
                  <a:pt x="15383" y="6861"/>
                  <a:pt x="15361" y="6894"/>
                </a:cubicBezTo>
                <a:close/>
                <a:moveTo>
                  <a:pt x="15435" y="6784"/>
                </a:moveTo>
                <a:cubicBezTo>
                  <a:pt x="15303" y="6645"/>
                  <a:pt x="15303" y="6645"/>
                  <a:pt x="15303" y="6645"/>
                </a:cubicBezTo>
                <a:cubicBezTo>
                  <a:pt x="15299" y="6641"/>
                  <a:pt x="15299" y="6641"/>
                  <a:pt x="15299" y="6641"/>
                </a:cubicBezTo>
                <a:cubicBezTo>
                  <a:pt x="15303" y="6638"/>
                  <a:pt x="15303" y="6638"/>
                  <a:pt x="15303" y="6638"/>
                </a:cubicBezTo>
                <a:cubicBezTo>
                  <a:pt x="15377" y="6573"/>
                  <a:pt x="15377" y="6573"/>
                  <a:pt x="15377" y="6573"/>
                </a:cubicBezTo>
                <a:cubicBezTo>
                  <a:pt x="15380" y="6570"/>
                  <a:pt x="15380" y="6570"/>
                  <a:pt x="15380" y="6570"/>
                </a:cubicBezTo>
                <a:cubicBezTo>
                  <a:pt x="15383" y="6573"/>
                  <a:pt x="15383" y="6573"/>
                  <a:pt x="15383" y="6573"/>
                </a:cubicBezTo>
                <a:cubicBezTo>
                  <a:pt x="15490" y="6690"/>
                  <a:pt x="15490" y="6690"/>
                  <a:pt x="15490" y="6690"/>
                </a:cubicBezTo>
                <a:cubicBezTo>
                  <a:pt x="15471" y="6722"/>
                  <a:pt x="15455" y="6755"/>
                  <a:pt x="15435" y="6784"/>
                </a:cubicBezTo>
                <a:close/>
                <a:moveTo>
                  <a:pt x="15500" y="6671"/>
                </a:moveTo>
                <a:cubicBezTo>
                  <a:pt x="15396" y="6560"/>
                  <a:pt x="15396" y="6560"/>
                  <a:pt x="15396" y="6560"/>
                </a:cubicBezTo>
                <a:cubicBezTo>
                  <a:pt x="15396" y="6557"/>
                  <a:pt x="15396" y="6557"/>
                  <a:pt x="15396" y="6557"/>
                </a:cubicBezTo>
                <a:cubicBezTo>
                  <a:pt x="15396" y="6554"/>
                  <a:pt x="15396" y="6554"/>
                  <a:pt x="15396" y="6554"/>
                </a:cubicBezTo>
                <a:cubicBezTo>
                  <a:pt x="15474" y="6489"/>
                  <a:pt x="15474" y="6489"/>
                  <a:pt x="15474" y="6489"/>
                </a:cubicBezTo>
                <a:cubicBezTo>
                  <a:pt x="15474" y="6486"/>
                  <a:pt x="15474" y="6486"/>
                  <a:pt x="15474" y="6486"/>
                </a:cubicBezTo>
                <a:cubicBezTo>
                  <a:pt x="15477" y="6489"/>
                  <a:pt x="15477" y="6489"/>
                  <a:pt x="15477" y="6489"/>
                </a:cubicBezTo>
                <a:cubicBezTo>
                  <a:pt x="15552" y="6567"/>
                  <a:pt x="15552" y="6567"/>
                  <a:pt x="15552" y="6567"/>
                </a:cubicBezTo>
                <a:cubicBezTo>
                  <a:pt x="15536" y="6603"/>
                  <a:pt x="15519" y="6635"/>
                  <a:pt x="15500" y="6671"/>
                </a:cubicBezTo>
                <a:close/>
                <a:moveTo>
                  <a:pt x="15558" y="6548"/>
                </a:moveTo>
                <a:cubicBezTo>
                  <a:pt x="15494" y="6476"/>
                  <a:pt x="15494" y="6476"/>
                  <a:pt x="15494" y="6476"/>
                </a:cubicBezTo>
                <a:cubicBezTo>
                  <a:pt x="15490" y="6473"/>
                  <a:pt x="15490" y="6473"/>
                  <a:pt x="15490" y="6473"/>
                </a:cubicBezTo>
                <a:cubicBezTo>
                  <a:pt x="15494" y="6470"/>
                  <a:pt x="15494" y="6470"/>
                  <a:pt x="15494" y="6470"/>
                </a:cubicBezTo>
                <a:cubicBezTo>
                  <a:pt x="15568" y="6405"/>
                  <a:pt x="15568" y="6405"/>
                  <a:pt x="15568" y="6405"/>
                </a:cubicBezTo>
                <a:cubicBezTo>
                  <a:pt x="15571" y="6402"/>
                  <a:pt x="15571" y="6402"/>
                  <a:pt x="15571" y="6402"/>
                </a:cubicBezTo>
                <a:cubicBezTo>
                  <a:pt x="15571" y="6405"/>
                  <a:pt x="15571" y="6405"/>
                  <a:pt x="15571" y="6405"/>
                </a:cubicBezTo>
                <a:cubicBezTo>
                  <a:pt x="15604" y="6437"/>
                  <a:pt x="15604" y="6437"/>
                  <a:pt x="15604" y="6437"/>
                </a:cubicBezTo>
                <a:cubicBezTo>
                  <a:pt x="15591" y="6476"/>
                  <a:pt x="15574" y="6512"/>
                  <a:pt x="15558" y="6548"/>
                </a:cubicBezTo>
                <a:close/>
                <a:moveTo>
                  <a:pt x="15610" y="6418"/>
                </a:moveTo>
                <a:cubicBezTo>
                  <a:pt x="15587" y="6392"/>
                  <a:pt x="15587" y="6392"/>
                  <a:pt x="15587" y="6392"/>
                </a:cubicBezTo>
                <a:cubicBezTo>
                  <a:pt x="15584" y="6389"/>
                  <a:pt x="15584" y="6389"/>
                  <a:pt x="15584" y="6389"/>
                </a:cubicBezTo>
                <a:cubicBezTo>
                  <a:pt x="15587" y="6386"/>
                  <a:pt x="15587" y="6386"/>
                  <a:pt x="15587" y="6386"/>
                </a:cubicBezTo>
                <a:cubicBezTo>
                  <a:pt x="15633" y="6347"/>
                  <a:pt x="15633" y="6347"/>
                  <a:pt x="15633" y="6347"/>
                </a:cubicBezTo>
                <a:cubicBezTo>
                  <a:pt x="15626" y="6370"/>
                  <a:pt x="15620" y="6392"/>
                  <a:pt x="15610" y="6418"/>
                </a:cubicBezTo>
                <a:close/>
                <a:moveTo>
                  <a:pt x="15684" y="6088"/>
                </a:moveTo>
                <a:cubicBezTo>
                  <a:pt x="15675" y="6075"/>
                  <a:pt x="15675" y="6075"/>
                  <a:pt x="15675" y="6075"/>
                </a:cubicBezTo>
                <a:cubicBezTo>
                  <a:pt x="15672" y="6072"/>
                  <a:pt x="15672" y="6072"/>
                  <a:pt x="15672" y="6072"/>
                </a:cubicBezTo>
                <a:cubicBezTo>
                  <a:pt x="15675" y="6072"/>
                  <a:pt x="15675" y="6072"/>
                  <a:pt x="15675" y="6072"/>
                </a:cubicBezTo>
                <a:cubicBezTo>
                  <a:pt x="15688" y="6056"/>
                  <a:pt x="15688" y="6056"/>
                  <a:pt x="15688" y="6056"/>
                </a:cubicBezTo>
                <a:cubicBezTo>
                  <a:pt x="15688" y="6068"/>
                  <a:pt x="15688" y="6078"/>
                  <a:pt x="15684" y="6088"/>
                </a:cubicBezTo>
                <a:close/>
                <a:moveTo>
                  <a:pt x="15691" y="6023"/>
                </a:moveTo>
                <a:cubicBezTo>
                  <a:pt x="15655" y="6052"/>
                  <a:pt x="15655" y="6052"/>
                  <a:pt x="15655" y="6052"/>
                </a:cubicBezTo>
                <a:cubicBezTo>
                  <a:pt x="15655" y="6056"/>
                  <a:pt x="15655" y="6056"/>
                  <a:pt x="15655" y="6056"/>
                </a:cubicBezTo>
                <a:cubicBezTo>
                  <a:pt x="15652" y="6052"/>
                  <a:pt x="15652" y="6052"/>
                  <a:pt x="15652" y="6052"/>
                </a:cubicBezTo>
                <a:cubicBezTo>
                  <a:pt x="15584" y="5981"/>
                  <a:pt x="15584" y="5981"/>
                  <a:pt x="15584" y="5981"/>
                </a:cubicBezTo>
                <a:cubicBezTo>
                  <a:pt x="15581" y="5978"/>
                  <a:pt x="15581" y="5978"/>
                  <a:pt x="15581" y="5978"/>
                </a:cubicBezTo>
                <a:cubicBezTo>
                  <a:pt x="15584" y="5975"/>
                  <a:pt x="15584" y="5975"/>
                  <a:pt x="15584" y="5975"/>
                </a:cubicBezTo>
                <a:cubicBezTo>
                  <a:pt x="15691" y="5881"/>
                  <a:pt x="15691" y="5881"/>
                  <a:pt x="15691" y="5881"/>
                </a:cubicBezTo>
                <a:cubicBezTo>
                  <a:pt x="15694" y="5929"/>
                  <a:pt x="15694" y="5975"/>
                  <a:pt x="15691" y="6023"/>
                </a:cubicBezTo>
                <a:close/>
                <a:moveTo>
                  <a:pt x="15688" y="5852"/>
                </a:moveTo>
                <a:cubicBezTo>
                  <a:pt x="15568" y="5958"/>
                  <a:pt x="15568" y="5958"/>
                  <a:pt x="15568" y="5958"/>
                </a:cubicBezTo>
                <a:cubicBezTo>
                  <a:pt x="15565" y="5958"/>
                  <a:pt x="15565" y="5958"/>
                  <a:pt x="15565" y="5958"/>
                </a:cubicBezTo>
                <a:cubicBezTo>
                  <a:pt x="15561" y="5955"/>
                  <a:pt x="15561" y="5955"/>
                  <a:pt x="15561" y="5955"/>
                </a:cubicBezTo>
                <a:cubicBezTo>
                  <a:pt x="15497" y="5884"/>
                  <a:pt x="15497" y="5884"/>
                  <a:pt x="15497" y="5884"/>
                </a:cubicBezTo>
                <a:cubicBezTo>
                  <a:pt x="15494" y="5881"/>
                  <a:pt x="15494" y="5881"/>
                  <a:pt x="15494" y="5881"/>
                </a:cubicBezTo>
                <a:cubicBezTo>
                  <a:pt x="15497" y="5881"/>
                  <a:pt x="15497" y="5881"/>
                  <a:pt x="15497" y="5881"/>
                </a:cubicBezTo>
                <a:cubicBezTo>
                  <a:pt x="15668" y="5729"/>
                  <a:pt x="15668" y="5729"/>
                  <a:pt x="15668" y="5729"/>
                </a:cubicBezTo>
                <a:cubicBezTo>
                  <a:pt x="15678" y="5767"/>
                  <a:pt x="15684" y="5810"/>
                  <a:pt x="15688" y="5852"/>
                </a:cubicBezTo>
                <a:close/>
                <a:moveTo>
                  <a:pt x="15662" y="5699"/>
                </a:moveTo>
                <a:cubicBezTo>
                  <a:pt x="15481" y="5861"/>
                  <a:pt x="15481" y="5861"/>
                  <a:pt x="15481" y="5861"/>
                </a:cubicBezTo>
                <a:cubicBezTo>
                  <a:pt x="15477" y="5865"/>
                  <a:pt x="15477" y="5865"/>
                  <a:pt x="15477" y="5865"/>
                </a:cubicBezTo>
                <a:cubicBezTo>
                  <a:pt x="15474" y="5861"/>
                  <a:pt x="15474" y="5861"/>
                  <a:pt x="15474" y="5861"/>
                </a:cubicBezTo>
                <a:cubicBezTo>
                  <a:pt x="15406" y="5790"/>
                  <a:pt x="15406" y="5790"/>
                  <a:pt x="15406" y="5790"/>
                </a:cubicBezTo>
                <a:cubicBezTo>
                  <a:pt x="15406" y="5787"/>
                  <a:pt x="15406" y="5787"/>
                  <a:pt x="15406" y="5787"/>
                </a:cubicBezTo>
                <a:cubicBezTo>
                  <a:pt x="15406" y="5784"/>
                  <a:pt x="15406" y="5784"/>
                  <a:pt x="15406" y="5784"/>
                </a:cubicBezTo>
                <a:cubicBezTo>
                  <a:pt x="15629" y="5589"/>
                  <a:pt x="15629" y="5589"/>
                  <a:pt x="15629" y="5589"/>
                </a:cubicBezTo>
                <a:cubicBezTo>
                  <a:pt x="15642" y="5625"/>
                  <a:pt x="15652" y="5664"/>
                  <a:pt x="15662" y="5699"/>
                </a:cubicBezTo>
                <a:close/>
                <a:moveTo>
                  <a:pt x="15620" y="5564"/>
                </a:moveTo>
                <a:cubicBezTo>
                  <a:pt x="15390" y="5767"/>
                  <a:pt x="15390" y="5767"/>
                  <a:pt x="15390" y="5767"/>
                </a:cubicBezTo>
                <a:cubicBezTo>
                  <a:pt x="15390" y="5767"/>
                  <a:pt x="15390" y="5767"/>
                  <a:pt x="15390" y="5767"/>
                </a:cubicBezTo>
                <a:cubicBezTo>
                  <a:pt x="15387" y="5764"/>
                  <a:pt x="15387" y="5764"/>
                  <a:pt x="15387" y="5764"/>
                </a:cubicBezTo>
                <a:cubicBezTo>
                  <a:pt x="15319" y="5693"/>
                  <a:pt x="15319" y="5693"/>
                  <a:pt x="15319" y="5693"/>
                </a:cubicBezTo>
                <a:cubicBezTo>
                  <a:pt x="15316" y="5690"/>
                  <a:pt x="15316" y="5690"/>
                  <a:pt x="15316" y="5690"/>
                </a:cubicBezTo>
                <a:cubicBezTo>
                  <a:pt x="15319" y="5690"/>
                  <a:pt x="15319" y="5690"/>
                  <a:pt x="15319" y="5690"/>
                </a:cubicBezTo>
                <a:cubicBezTo>
                  <a:pt x="15571" y="5466"/>
                  <a:pt x="15571" y="5466"/>
                  <a:pt x="15571" y="5466"/>
                </a:cubicBezTo>
                <a:cubicBezTo>
                  <a:pt x="15591" y="5499"/>
                  <a:pt x="15607" y="5531"/>
                  <a:pt x="15620" y="5564"/>
                </a:cubicBezTo>
                <a:close/>
                <a:moveTo>
                  <a:pt x="15561" y="5444"/>
                </a:moveTo>
                <a:cubicBezTo>
                  <a:pt x="15303" y="5670"/>
                  <a:pt x="15303" y="5670"/>
                  <a:pt x="15303" y="5670"/>
                </a:cubicBezTo>
                <a:cubicBezTo>
                  <a:pt x="15299" y="5674"/>
                  <a:pt x="15299" y="5674"/>
                  <a:pt x="15299" y="5674"/>
                </a:cubicBezTo>
                <a:cubicBezTo>
                  <a:pt x="15296" y="5670"/>
                  <a:pt x="15296" y="5670"/>
                  <a:pt x="15296" y="5670"/>
                </a:cubicBezTo>
                <a:cubicBezTo>
                  <a:pt x="15231" y="5599"/>
                  <a:pt x="15231" y="5599"/>
                  <a:pt x="15231" y="5599"/>
                </a:cubicBezTo>
                <a:cubicBezTo>
                  <a:pt x="15228" y="5596"/>
                  <a:pt x="15228" y="5596"/>
                  <a:pt x="15228" y="5596"/>
                </a:cubicBezTo>
                <a:cubicBezTo>
                  <a:pt x="15231" y="5593"/>
                  <a:pt x="15231" y="5593"/>
                  <a:pt x="15231" y="5593"/>
                </a:cubicBezTo>
                <a:cubicBezTo>
                  <a:pt x="15503" y="5353"/>
                  <a:pt x="15503" y="5353"/>
                  <a:pt x="15503" y="5353"/>
                </a:cubicBezTo>
                <a:cubicBezTo>
                  <a:pt x="15523" y="5382"/>
                  <a:pt x="15542" y="5415"/>
                  <a:pt x="15561" y="5444"/>
                </a:cubicBezTo>
                <a:close/>
                <a:moveTo>
                  <a:pt x="15487" y="5334"/>
                </a:moveTo>
                <a:cubicBezTo>
                  <a:pt x="15215" y="5577"/>
                  <a:pt x="15215" y="5577"/>
                  <a:pt x="15215" y="5577"/>
                </a:cubicBezTo>
                <a:cubicBezTo>
                  <a:pt x="15212" y="5577"/>
                  <a:pt x="15212" y="5577"/>
                  <a:pt x="15212" y="5577"/>
                </a:cubicBezTo>
                <a:cubicBezTo>
                  <a:pt x="15209" y="5577"/>
                  <a:pt x="15209" y="5577"/>
                  <a:pt x="15209" y="5577"/>
                </a:cubicBezTo>
                <a:cubicBezTo>
                  <a:pt x="15141" y="5502"/>
                  <a:pt x="15141" y="5502"/>
                  <a:pt x="15141" y="5502"/>
                </a:cubicBezTo>
                <a:cubicBezTo>
                  <a:pt x="15141" y="5502"/>
                  <a:pt x="15141" y="5502"/>
                  <a:pt x="15141" y="5502"/>
                </a:cubicBezTo>
                <a:cubicBezTo>
                  <a:pt x="15141" y="5499"/>
                  <a:pt x="15141" y="5499"/>
                  <a:pt x="15141" y="5499"/>
                </a:cubicBezTo>
                <a:cubicBezTo>
                  <a:pt x="15419" y="5253"/>
                  <a:pt x="15419" y="5253"/>
                  <a:pt x="15419" y="5253"/>
                </a:cubicBezTo>
                <a:cubicBezTo>
                  <a:pt x="15432" y="5266"/>
                  <a:pt x="15442" y="5279"/>
                  <a:pt x="15455" y="5295"/>
                </a:cubicBezTo>
                <a:cubicBezTo>
                  <a:pt x="15464" y="5308"/>
                  <a:pt x="15477" y="5321"/>
                  <a:pt x="15487" y="5334"/>
                </a:cubicBezTo>
                <a:close/>
                <a:moveTo>
                  <a:pt x="15403" y="5237"/>
                </a:moveTo>
                <a:cubicBezTo>
                  <a:pt x="15125" y="5479"/>
                  <a:pt x="15125" y="5479"/>
                  <a:pt x="15125" y="5479"/>
                </a:cubicBezTo>
                <a:cubicBezTo>
                  <a:pt x="15125" y="5483"/>
                  <a:pt x="15125" y="5483"/>
                  <a:pt x="15125" y="5483"/>
                </a:cubicBezTo>
                <a:cubicBezTo>
                  <a:pt x="15121" y="5479"/>
                  <a:pt x="15121" y="5479"/>
                  <a:pt x="15121" y="5479"/>
                </a:cubicBezTo>
                <a:cubicBezTo>
                  <a:pt x="15053" y="5408"/>
                  <a:pt x="15053" y="5408"/>
                  <a:pt x="15053" y="5408"/>
                </a:cubicBezTo>
                <a:cubicBezTo>
                  <a:pt x="15050" y="5405"/>
                  <a:pt x="15050" y="5405"/>
                  <a:pt x="15050" y="5405"/>
                </a:cubicBezTo>
                <a:cubicBezTo>
                  <a:pt x="15053" y="5402"/>
                  <a:pt x="15053" y="5402"/>
                  <a:pt x="15053" y="5402"/>
                </a:cubicBezTo>
                <a:cubicBezTo>
                  <a:pt x="15325" y="5162"/>
                  <a:pt x="15325" y="5162"/>
                  <a:pt x="15325" y="5162"/>
                </a:cubicBezTo>
                <a:cubicBezTo>
                  <a:pt x="15351" y="5185"/>
                  <a:pt x="15377" y="5211"/>
                  <a:pt x="15403" y="5237"/>
                </a:cubicBezTo>
                <a:close/>
                <a:moveTo>
                  <a:pt x="15306" y="5146"/>
                </a:moveTo>
                <a:cubicBezTo>
                  <a:pt x="15037" y="5386"/>
                  <a:pt x="15037" y="5386"/>
                  <a:pt x="15037" y="5386"/>
                </a:cubicBezTo>
                <a:cubicBezTo>
                  <a:pt x="15034" y="5389"/>
                  <a:pt x="15034" y="5389"/>
                  <a:pt x="15034" y="5389"/>
                </a:cubicBezTo>
                <a:cubicBezTo>
                  <a:pt x="15031" y="5386"/>
                  <a:pt x="15031" y="5386"/>
                  <a:pt x="15031" y="5386"/>
                </a:cubicBezTo>
                <a:cubicBezTo>
                  <a:pt x="14966" y="5311"/>
                  <a:pt x="14966" y="5311"/>
                  <a:pt x="14966" y="5311"/>
                </a:cubicBezTo>
                <a:cubicBezTo>
                  <a:pt x="14963" y="5311"/>
                  <a:pt x="14963" y="5311"/>
                  <a:pt x="14963" y="5311"/>
                </a:cubicBezTo>
                <a:cubicBezTo>
                  <a:pt x="14966" y="5308"/>
                  <a:pt x="14966" y="5308"/>
                  <a:pt x="14966" y="5308"/>
                </a:cubicBezTo>
                <a:cubicBezTo>
                  <a:pt x="15218" y="5085"/>
                  <a:pt x="15218" y="5085"/>
                  <a:pt x="15218" y="5085"/>
                </a:cubicBezTo>
                <a:cubicBezTo>
                  <a:pt x="15248" y="5104"/>
                  <a:pt x="15277" y="5123"/>
                  <a:pt x="15306" y="5146"/>
                </a:cubicBezTo>
                <a:close/>
                <a:moveTo>
                  <a:pt x="15199" y="5068"/>
                </a:moveTo>
                <a:cubicBezTo>
                  <a:pt x="14950" y="5288"/>
                  <a:pt x="14950" y="5288"/>
                  <a:pt x="14950" y="5288"/>
                </a:cubicBezTo>
                <a:cubicBezTo>
                  <a:pt x="14947" y="5292"/>
                  <a:pt x="14947" y="5292"/>
                  <a:pt x="14947" y="5292"/>
                </a:cubicBezTo>
                <a:cubicBezTo>
                  <a:pt x="14943" y="5288"/>
                  <a:pt x="14943" y="5288"/>
                  <a:pt x="14943" y="5288"/>
                </a:cubicBezTo>
                <a:cubicBezTo>
                  <a:pt x="14875" y="5217"/>
                  <a:pt x="14875" y="5217"/>
                  <a:pt x="14875" y="5217"/>
                </a:cubicBezTo>
                <a:cubicBezTo>
                  <a:pt x="14875" y="5214"/>
                  <a:pt x="14875" y="5214"/>
                  <a:pt x="14875" y="5214"/>
                </a:cubicBezTo>
                <a:cubicBezTo>
                  <a:pt x="14875" y="5214"/>
                  <a:pt x="14875" y="5214"/>
                  <a:pt x="14875" y="5214"/>
                </a:cubicBezTo>
                <a:cubicBezTo>
                  <a:pt x="15102" y="5013"/>
                  <a:pt x="15102" y="5013"/>
                  <a:pt x="15102" y="5013"/>
                </a:cubicBezTo>
                <a:cubicBezTo>
                  <a:pt x="15134" y="5030"/>
                  <a:pt x="15167" y="5049"/>
                  <a:pt x="15199" y="5068"/>
                </a:cubicBezTo>
                <a:close/>
                <a:moveTo>
                  <a:pt x="15076" y="5004"/>
                </a:moveTo>
                <a:cubicBezTo>
                  <a:pt x="14859" y="5195"/>
                  <a:pt x="14859" y="5195"/>
                  <a:pt x="14859" y="5195"/>
                </a:cubicBezTo>
                <a:cubicBezTo>
                  <a:pt x="14856" y="5198"/>
                  <a:pt x="14856" y="5198"/>
                  <a:pt x="14856" y="5198"/>
                </a:cubicBezTo>
                <a:cubicBezTo>
                  <a:pt x="14856" y="5195"/>
                  <a:pt x="14856" y="5195"/>
                  <a:pt x="14856" y="5195"/>
                </a:cubicBezTo>
                <a:cubicBezTo>
                  <a:pt x="14788" y="5123"/>
                  <a:pt x="14788" y="5123"/>
                  <a:pt x="14788" y="5123"/>
                </a:cubicBezTo>
                <a:cubicBezTo>
                  <a:pt x="14785" y="5120"/>
                  <a:pt x="14785" y="5120"/>
                  <a:pt x="14785" y="5120"/>
                </a:cubicBezTo>
                <a:cubicBezTo>
                  <a:pt x="14788" y="5117"/>
                  <a:pt x="14788" y="5117"/>
                  <a:pt x="14788" y="5117"/>
                </a:cubicBezTo>
                <a:cubicBezTo>
                  <a:pt x="14966" y="4958"/>
                  <a:pt x="14966" y="4958"/>
                  <a:pt x="14966" y="4958"/>
                </a:cubicBezTo>
                <a:cubicBezTo>
                  <a:pt x="15005" y="4971"/>
                  <a:pt x="15040" y="4984"/>
                  <a:pt x="15076" y="5004"/>
                </a:cubicBezTo>
                <a:close/>
                <a:moveTo>
                  <a:pt x="14940" y="4949"/>
                </a:moveTo>
                <a:cubicBezTo>
                  <a:pt x="14772" y="5097"/>
                  <a:pt x="14772" y="5097"/>
                  <a:pt x="14772" y="5097"/>
                </a:cubicBezTo>
                <a:cubicBezTo>
                  <a:pt x="14769" y="5101"/>
                  <a:pt x="14769" y="5101"/>
                  <a:pt x="14769" y="5101"/>
                </a:cubicBezTo>
                <a:cubicBezTo>
                  <a:pt x="14765" y="5097"/>
                  <a:pt x="14765" y="5097"/>
                  <a:pt x="14765" y="5097"/>
                </a:cubicBezTo>
                <a:cubicBezTo>
                  <a:pt x="14701" y="5026"/>
                  <a:pt x="14701" y="5026"/>
                  <a:pt x="14701" y="5026"/>
                </a:cubicBezTo>
                <a:cubicBezTo>
                  <a:pt x="14697" y="5023"/>
                  <a:pt x="14697" y="5023"/>
                  <a:pt x="14697" y="5023"/>
                </a:cubicBezTo>
                <a:cubicBezTo>
                  <a:pt x="14701" y="5023"/>
                  <a:pt x="14701" y="5023"/>
                  <a:pt x="14701" y="5023"/>
                </a:cubicBezTo>
                <a:cubicBezTo>
                  <a:pt x="14817" y="4919"/>
                  <a:pt x="14817" y="4919"/>
                  <a:pt x="14817" y="4919"/>
                </a:cubicBezTo>
                <a:cubicBezTo>
                  <a:pt x="14859" y="4926"/>
                  <a:pt x="14901" y="4936"/>
                  <a:pt x="14940" y="4949"/>
                </a:cubicBezTo>
                <a:close/>
                <a:moveTo>
                  <a:pt x="14785" y="4913"/>
                </a:moveTo>
                <a:cubicBezTo>
                  <a:pt x="14684" y="5004"/>
                  <a:pt x="14684" y="5004"/>
                  <a:pt x="14684" y="5004"/>
                </a:cubicBezTo>
                <a:cubicBezTo>
                  <a:pt x="14681" y="5007"/>
                  <a:pt x="14681" y="5007"/>
                  <a:pt x="14681" y="5007"/>
                </a:cubicBezTo>
                <a:cubicBezTo>
                  <a:pt x="14678" y="5004"/>
                  <a:pt x="14678" y="5004"/>
                  <a:pt x="14678" y="5004"/>
                </a:cubicBezTo>
                <a:cubicBezTo>
                  <a:pt x="14610" y="4932"/>
                  <a:pt x="14610" y="4932"/>
                  <a:pt x="14610" y="4932"/>
                </a:cubicBezTo>
                <a:cubicBezTo>
                  <a:pt x="14610" y="4929"/>
                  <a:pt x="14610" y="4929"/>
                  <a:pt x="14610" y="4929"/>
                </a:cubicBezTo>
                <a:cubicBezTo>
                  <a:pt x="14610" y="4926"/>
                  <a:pt x="14610" y="4926"/>
                  <a:pt x="14610" y="4926"/>
                </a:cubicBezTo>
                <a:cubicBezTo>
                  <a:pt x="14642" y="4900"/>
                  <a:pt x="14642" y="4900"/>
                  <a:pt x="14642" y="4900"/>
                </a:cubicBezTo>
                <a:cubicBezTo>
                  <a:pt x="14691" y="4900"/>
                  <a:pt x="14739" y="4907"/>
                  <a:pt x="14785" y="4913"/>
                </a:cubicBezTo>
                <a:close/>
                <a:moveTo>
                  <a:pt x="15659" y="6088"/>
                </a:moveTo>
                <a:cubicBezTo>
                  <a:pt x="15681" y="6114"/>
                  <a:pt x="15681" y="6114"/>
                  <a:pt x="15681" y="6114"/>
                </a:cubicBezTo>
                <a:cubicBezTo>
                  <a:pt x="15675" y="6169"/>
                  <a:pt x="15665" y="6224"/>
                  <a:pt x="15652" y="6276"/>
                </a:cubicBezTo>
                <a:cubicBezTo>
                  <a:pt x="15558" y="6175"/>
                  <a:pt x="15558" y="6175"/>
                  <a:pt x="15558" y="6175"/>
                </a:cubicBezTo>
                <a:cubicBezTo>
                  <a:pt x="15558" y="6172"/>
                  <a:pt x="15558" y="6172"/>
                  <a:pt x="15558" y="6172"/>
                </a:cubicBezTo>
                <a:cubicBezTo>
                  <a:pt x="15558" y="6172"/>
                  <a:pt x="15558" y="6172"/>
                  <a:pt x="15558" y="6172"/>
                </a:cubicBezTo>
                <a:cubicBezTo>
                  <a:pt x="15652" y="6088"/>
                  <a:pt x="15652" y="6088"/>
                  <a:pt x="15652" y="6088"/>
                </a:cubicBezTo>
                <a:cubicBezTo>
                  <a:pt x="15655" y="6085"/>
                  <a:pt x="15655" y="6085"/>
                  <a:pt x="15655" y="6085"/>
                </a:cubicBezTo>
                <a:cubicBezTo>
                  <a:pt x="15659" y="6088"/>
                  <a:pt x="15659" y="6088"/>
                  <a:pt x="15659" y="6088"/>
                </a:cubicBezTo>
                <a:close/>
                <a:moveTo>
                  <a:pt x="15571" y="5994"/>
                </a:moveTo>
                <a:cubicBezTo>
                  <a:pt x="15636" y="6065"/>
                  <a:pt x="15636" y="6065"/>
                  <a:pt x="15636" y="6065"/>
                </a:cubicBezTo>
                <a:cubicBezTo>
                  <a:pt x="15639" y="6068"/>
                  <a:pt x="15639" y="6068"/>
                  <a:pt x="15639" y="6068"/>
                </a:cubicBezTo>
                <a:cubicBezTo>
                  <a:pt x="15636" y="6072"/>
                  <a:pt x="15636" y="6072"/>
                  <a:pt x="15636" y="6072"/>
                </a:cubicBezTo>
                <a:cubicBezTo>
                  <a:pt x="15542" y="6153"/>
                  <a:pt x="15542" y="6153"/>
                  <a:pt x="15542" y="6153"/>
                </a:cubicBezTo>
                <a:cubicBezTo>
                  <a:pt x="15539" y="6156"/>
                  <a:pt x="15539" y="6156"/>
                  <a:pt x="15539" y="6156"/>
                </a:cubicBezTo>
                <a:cubicBezTo>
                  <a:pt x="15539" y="6153"/>
                  <a:pt x="15539" y="6153"/>
                  <a:pt x="15539" y="6153"/>
                </a:cubicBezTo>
                <a:cubicBezTo>
                  <a:pt x="15471" y="6081"/>
                  <a:pt x="15471" y="6081"/>
                  <a:pt x="15471" y="6081"/>
                </a:cubicBezTo>
                <a:cubicBezTo>
                  <a:pt x="15468" y="6078"/>
                  <a:pt x="15468" y="6078"/>
                  <a:pt x="15468" y="6078"/>
                </a:cubicBezTo>
                <a:cubicBezTo>
                  <a:pt x="15471" y="6075"/>
                  <a:pt x="15471" y="6075"/>
                  <a:pt x="15471" y="6075"/>
                </a:cubicBezTo>
                <a:cubicBezTo>
                  <a:pt x="15565" y="5994"/>
                  <a:pt x="15565" y="5994"/>
                  <a:pt x="15565" y="5994"/>
                </a:cubicBezTo>
                <a:cubicBezTo>
                  <a:pt x="15568" y="5991"/>
                  <a:pt x="15568" y="5991"/>
                  <a:pt x="15568" y="5991"/>
                </a:cubicBezTo>
                <a:cubicBezTo>
                  <a:pt x="15571" y="5994"/>
                  <a:pt x="15571" y="5994"/>
                  <a:pt x="15571" y="5994"/>
                </a:cubicBezTo>
                <a:close/>
                <a:moveTo>
                  <a:pt x="15481" y="5897"/>
                </a:moveTo>
                <a:cubicBezTo>
                  <a:pt x="15549" y="5971"/>
                  <a:pt x="15549" y="5971"/>
                  <a:pt x="15549" y="5971"/>
                </a:cubicBezTo>
                <a:cubicBezTo>
                  <a:pt x="15552" y="5971"/>
                  <a:pt x="15552" y="5971"/>
                  <a:pt x="15552" y="5971"/>
                </a:cubicBezTo>
                <a:cubicBezTo>
                  <a:pt x="15549" y="5975"/>
                  <a:pt x="15549" y="5975"/>
                  <a:pt x="15549" y="5975"/>
                </a:cubicBezTo>
                <a:cubicBezTo>
                  <a:pt x="15455" y="6059"/>
                  <a:pt x="15455" y="6059"/>
                  <a:pt x="15455" y="6059"/>
                </a:cubicBezTo>
                <a:cubicBezTo>
                  <a:pt x="15451" y="6059"/>
                  <a:pt x="15451" y="6059"/>
                  <a:pt x="15451" y="6059"/>
                </a:cubicBezTo>
                <a:cubicBezTo>
                  <a:pt x="15448" y="6056"/>
                  <a:pt x="15448" y="6056"/>
                  <a:pt x="15448" y="6056"/>
                </a:cubicBezTo>
                <a:cubicBezTo>
                  <a:pt x="15383" y="5984"/>
                  <a:pt x="15383" y="5984"/>
                  <a:pt x="15383" y="5984"/>
                </a:cubicBezTo>
                <a:cubicBezTo>
                  <a:pt x="15380" y="5981"/>
                  <a:pt x="15380" y="5981"/>
                  <a:pt x="15380" y="5981"/>
                </a:cubicBezTo>
                <a:cubicBezTo>
                  <a:pt x="15383" y="5981"/>
                  <a:pt x="15383" y="5981"/>
                  <a:pt x="15383" y="5981"/>
                </a:cubicBezTo>
                <a:cubicBezTo>
                  <a:pt x="15477" y="5897"/>
                  <a:pt x="15477" y="5897"/>
                  <a:pt x="15477" y="5897"/>
                </a:cubicBezTo>
                <a:cubicBezTo>
                  <a:pt x="15477" y="5894"/>
                  <a:pt x="15477" y="5894"/>
                  <a:pt x="15477" y="5894"/>
                </a:cubicBezTo>
                <a:cubicBezTo>
                  <a:pt x="15481" y="5897"/>
                  <a:pt x="15481" y="5897"/>
                  <a:pt x="15481" y="5897"/>
                </a:cubicBezTo>
                <a:close/>
                <a:moveTo>
                  <a:pt x="15393" y="5803"/>
                </a:moveTo>
                <a:cubicBezTo>
                  <a:pt x="15461" y="5874"/>
                  <a:pt x="15461" y="5874"/>
                  <a:pt x="15461" y="5874"/>
                </a:cubicBezTo>
                <a:cubicBezTo>
                  <a:pt x="15461" y="5878"/>
                  <a:pt x="15461" y="5878"/>
                  <a:pt x="15461" y="5878"/>
                </a:cubicBezTo>
                <a:cubicBezTo>
                  <a:pt x="15458" y="5881"/>
                  <a:pt x="15458" y="5881"/>
                  <a:pt x="15458" y="5881"/>
                </a:cubicBezTo>
                <a:cubicBezTo>
                  <a:pt x="15367" y="5962"/>
                  <a:pt x="15367" y="5962"/>
                  <a:pt x="15367" y="5962"/>
                </a:cubicBezTo>
                <a:cubicBezTo>
                  <a:pt x="15364" y="5965"/>
                  <a:pt x="15364" y="5965"/>
                  <a:pt x="15364" y="5965"/>
                </a:cubicBezTo>
                <a:cubicBezTo>
                  <a:pt x="15361" y="5962"/>
                  <a:pt x="15361" y="5962"/>
                  <a:pt x="15361" y="5962"/>
                </a:cubicBezTo>
                <a:cubicBezTo>
                  <a:pt x="15293" y="5890"/>
                  <a:pt x="15293" y="5890"/>
                  <a:pt x="15293" y="5890"/>
                </a:cubicBezTo>
                <a:cubicBezTo>
                  <a:pt x="15293" y="5887"/>
                  <a:pt x="15293" y="5887"/>
                  <a:pt x="15293" y="5887"/>
                </a:cubicBezTo>
                <a:cubicBezTo>
                  <a:pt x="15293" y="5884"/>
                  <a:pt x="15293" y="5884"/>
                  <a:pt x="15293" y="5884"/>
                </a:cubicBezTo>
                <a:cubicBezTo>
                  <a:pt x="15387" y="5803"/>
                  <a:pt x="15387" y="5803"/>
                  <a:pt x="15387" y="5803"/>
                </a:cubicBezTo>
                <a:cubicBezTo>
                  <a:pt x="15390" y="5800"/>
                  <a:pt x="15390" y="5800"/>
                  <a:pt x="15390" y="5800"/>
                </a:cubicBezTo>
                <a:cubicBezTo>
                  <a:pt x="15393" y="5803"/>
                  <a:pt x="15393" y="5803"/>
                  <a:pt x="15393" y="5803"/>
                </a:cubicBezTo>
                <a:close/>
                <a:moveTo>
                  <a:pt x="15303" y="5706"/>
                </a:moveTo>
                <a:cubicBezTo>
                  <a:pt x="15371" y="5780"/>
                  <a:pt x="15371" y="5780"/>
                  <a:pt x="15371" y="5780"/>
                </a:cubicBezTo>
                <a:cubicBezTo>
                  <a:pt x="15374" y="5780"/>
                  <a:pt x="15374" y="5780"/>
                  <a:pt x="15374" y="5780"/>
                </a:cubicBezTo>
                <a:cubicBezTo>
                  <a:pt x="15371" y="5784"/>
                  <a:pt x="15371" y="5784"/>
                  <a:pt x="15371" y="5784"/>
                </a:cubicBezTo>
                <a:cubicBezTo>
                  <a:pt x="15277" y="5868"/>
                  <a:pt x="15277" y="5868"/>
                  <a:pt x="15277" y="5868"/>
                </a:cubicBezTo>
                <a:cubicBezTo>
                  <a:pt x="15273" y="5868"/>
                  <a:pt x="15273" y="5868"/>
                  <a:pt x="15273" y="5868"/>
                </a:cubicBezTo>
                <a:cubicBezTo>
                  <a:pt x="15273" y="5868"/>
                  <a:pt x="15273" y="5868"/>
                  <a:pt x="15273" y="5868"/>
                </a:cubicBezTo>
                <a:cubicBezTo>
                  <a:pt x="15206" y="5793"/>
                  <a:pt x="15206" y="5793"/>
                  <a:pt x="15206" y="5793"/>
                </a:cubicBezTo>
                <a:cubicBezTo>
                  <a:pt x="15202" y="5793"/>
                  <a:pt x="15202" y="5793"/>
                  <a:pt x="15202" y="5793"/>
                </a:cubicBezTo>
                <a:cubicBezTo>
                  <a:pt x="15206" y="5790"/>
                  <a:pt x="15206" y="5790"/>
                  <a:pt x="15206" y="5790"/>
                </a:cubicBezTo>
                <a:cubicBezTo>
                  <a:pt x="15299" y="5706"/>
                  <a:pt x="15299" y="5706"/>
                  <a:pt x="15299" y="5706"/>
                </a:cubicBezTo>
                <a:cubicBezTo>
                  <a:pt x="15303" y="5706"/>
                  <a:pt x="15303" y="5706"/>
                  <a:pt x="15303" y="5706"/>
                </a:cubicBezTo>
                <a:cubicBezTo>
                  <a:pt x="15303" y="5706"/>
                  <a:pt x="15303" y="5706"/>
                  <a:pt x="15303" y="5706"/>
                </a:cubicBezTo>
                <a:close/>
                <a:moveTo>
                  <a:pt x="15215" y="5612"/>
                </a:moveTo>
                <a:cubicBezTo>
                  <a:pt x="15283" y="5683"/>
                  <a:pt x="15283" y="5683"/>
                  <a:pt x="15283" y="5683"/>
                </a:cubicBezTo>
                <a:cubicBezTo>
                  <a:pt x="15286" y="5687"/>
                  <a:pt x="15286" y="5687"/>
                  <a:pt x="15286" y="5687"/>
                </a:cubicBezTo>
                <a:cubicBezTo>
                  <a:pt x="15283" y="5690"/>
                  <a:pt x="15283" y="5690"/>
                  <a:pt x="15283" y="5690"/>
                </a:cubicBezTo>
                <a:cubicBezTo>
                  <a:pt x="15189" y="5771"/>
                  <a:pt x="15189" y="5771"/>
                  <a:pt x="15189" y="5771"/>
                </a:cubicBezTo>
                <a:cubicBezTo>
                  <a:pt x="15186" y="5774"/>
                  <a:pt x="15186" y="5774"/>
                  <a:pt x="15186" y="5774"/>
                </a:cubicBezTo>
                <a:cubicBezTo>
                  <a:pt x="15183" y="5771"/>
                  <a:pt x="15183" y="5771"/>
                  <a:pt x="15183" y="5771"/>
                </a:cubicBezTo>
                <a:cubicBezTo>
                  <a:pt x="15118" y="5699"/>
                  <a:pt x="15118" y="5699"/>
                  <a:pt x="15118" y="5699"/>
                </a:cubicBezTo>
                <a:cubicBezTo>
                  <a:pt x="15115" y="5696"/>
                  <a:pt x="15115" y="5696"/>
                  <a:pt x="15115" y="5696"/>
                </a:cubicBezTo>
                <a:cubicBezTo>
                  <a:pt x="15118" y="5693"/>
                  <a:pt x="15118" y="5693"/>
                  <a:pt x="15118" y="5693"/>
                </a:cubicBezTo>
                <a:cubicBezTo>
                  <a:pt x="15212" y="5612"/>
                  <a:pt x="15212" y="5612"/>
                  <a:pt x="15212" y="5612"/>
                </a:cubicBezTo>
                <a:cubicBezTo>
                  <a:pt x="15212" y="5609"/>
                  <a:pt x="15212" y="5609"/>
                  <a:pt x="15212" y="5609"/>
                </a:cubicBezTo>
                <a:cubicBezTo>
                  <a:pt x="15215" y="5612"/>
                  <a:pt x="15215" y="5612"/>
                  <a:pt x="15215" y="5612"/>
                </a:cubicBezTo>
                <a:close/>
                <a:moveTo>
                  <a:pt x="15128" y="5518"/>
                </a:moveTo>
                <a:cubicBezTo>
                  <a:pt x="15193" y="5589"/>
                  <a:pt x="15193" y="5589"/>
                  <a:pt x="15193" y="5589"/>
                </a:cubicBezTo>
                <a:cubicBezTo>
                  <a:pt x="15196" y="5593"/>
                  <a:pt x="15196" y="5593"/>
                  <a:pt x="15196" y="5593"/>
                </a:cubicBezTo>
                <a:cubicBezTo>
                  <a:pt x="15193" y="5593"/>
                  <a:pt x="15193" y="5593"/>
                  <a:pt x="15193" y="5593"/>
                </a:cubicBezTo>
                <a:cubicBezTo>
                  <a:pt x="15099" y="5677"/>
                  <a:pt x="15099" y="5677"/>
                  <a:pt x="15099" y="5677"/>
                </a:cubicBezTo>
                <a:cubicBezTo>
                  <a:pt x="15099" y="5680"/>
                  <a:pt x="15099" y="5680"/>
                  <a:pt x="15099" y="5680"/>
                </a:cubicBezTo>
                <a:cubicBezTo>
                  <a:pt x="15095" y="5677"/>
                  <a:pt x="15095" y="5677"/>
                  <a:pt x="15095" y="5677"/>
                </a:cubicBezTo>
                <a:cubicBezTo>
                  <a:pt x="15027" y="5602"/>
                  <a:pt x="15027" y="5602"/>
                  <a:pt x="15027" y="5602"/>
                </a:cubicBezTo>
                <a:cubicBezTo>
                  <a:pt x="15024" y="5602"/>
                  <a:pt x="15024" y="5602"/>
                  <a:pt x="15024" y="5602"/>
                </a:cubicBezTo>
                <a:cubicBezTo>
                  <a:pt x="15027" y="5599"/>
                  <a:pt x="15027" y="5599"/>
                  <a:pt x="15027" y="5599"/>
                </a:cubicBezTo>
                <a:cubicBezTo>
                  <a:pt x="15121" y="5515"/>
                  <a:pt x="15121" y="5515"/>
                  <a:pt x="15121" y="5515"/>
                </a:cubicBezTo>
                <a:cubicBezTo>
                  <a:pt x="15125" y="5515"/>
                  <a:pt x="15125" y="5515"/>
                  <a:pt x="15125" y="5515"/>
                </a:cubicBezTo>
                <a:cubicBezTo>
                  <a:pt x="15128" y="5518"/>
                  <a:pt x="15128" y="5518"/>
                  <a:pt x="15128" y="5518"/>
                </a:cubicBezTo>
                <a:close/>
                <a:moveTo>
                  <a:pt x="15037" y="5421"/>
                </a:moveTo>
                <a:cubicBezTo>
                  <a:pt x="15105" y="5492"/>
                  <a:pt x="15105" y="5492"/>
                  <a:pt x="15105" y="5492"/>
                </a:cubicBezTo>
                <a:cubicBezTo>
                  <a:pt x="15108" y="5496"/>
                  <a:pt x="15108" y="5496"/>
                  <a:pt x="15108" y="5496"/>
                </a:cubicBezTo>
                <a:cubicBezTo>
                  <a:pt x="15105" y="5499"/>
                  <a:pt x="15105" y="5499"/>
                  <a:pt x="15105" y="5499"/>
                </a:cubicBezTo>
                <a:cubicBezTo>
                  <a:pt x="15011" y="5580"/>
                  <a:pt x="15011" y="5580"/>
                  <a:pt x="15011" y="5580"/>
                </a:cubicBezTo>
                <a:cubicBezTo>
                  <a:pt x="15008" y="5583"/>
                  <a:pt x="15008" y="5583"/>
                  <a:pt x="15008" y="5583"/>
                </a:cubicBezTo>
                <a:cubicBezTo>
                  <a:pt x="15008" y="5580"/>
                  <a:pt x="15008" y="5580"/>
                  <a:pt x="15008" y="5580"/>
                </a:cubicBezTo>
                <a:cubicBezTo>
                  <a:pt x="14940" y="5509"/>
                  <a:pt x="14940" y="5509"/>
                  <a:pt x="14940" y="5509"/>
                </a:cubicBezTo>
                <a:cubicBezTo>
                  <a:pt x="14937" y="5505"/>
                  <a:pt x="14937" y="5505"/>
                  <a:pt x="14937" y="5505"/>
                </a:cubicBezTo>
                <a:cubicBezTo>
                  <a:pt x="14940" y="5505"/>
                  <a:pt x="14940" y="5505"/>
                  <a:pt x="14940" y="5505"/>
                </a:cubicBezTo>
                <a:cubicBezTo>
                  <a:pt x="15034" y="5421"/>
                  <a:pt x="15034" y="5421"/>
                  <a:pt x="15034" y="5421"/>
                </a:cubicBezTo>
                <a:cubicBezTo>
                  <a:pt x="15037" y="5418"/>
                  <a:pt x="15037" y="5418"/>
                  <a:pt x="15037" y="5418"/>
                </a:cubicBezTo>
                <a:cubicBezTo>
                  <a:pt x="15037" y="5421"/>
                  <a:pt x="15037" y="5421"/>
                  <a:pt x="15037" y="5421"/>
                </a:cubicBezTo>
                <a:close/>
                <a:moveTo>
                  <a:pt x="14950" y="5327"/>
                </a:moveTo>
                <a:cubicBezTo>
                  <a:pt x="15018" y="5398"/>
                  <a:pt x="15018" y="5398"/>
                  <a:pt x="15018" y="5398"/>
                </a:cubicBezTo>
                <a:cubicBezTo>
                  <a:pt x="15018" y="5402"/>
                  <a:pt x="15018" y="5402"/>
                  <a:pt x="15018" y="5402"/>
                </a:cubicBezTo>
                <a:cubicBezTo>
                  <a:pt x="15018" y="5402"/>
                  <a:pt x="15018" y="5402"/>
                  <a:pt x="15018" y="5402"/>
                </a:cubicBezTo>
                <a:cubicBezTo>
                  <a:pt x="14924" y="5486"/>
                  <a:pt x="14924" y="5486"/>
                  <a:pt x="14924" y="5486"/>
                </a:cubicBezTo>
                <a:cubicBezTo>
                  <a:pt x="14921" y="5489"/>
                  <a:pt x="14921" y="5489"/>
                  <a:pt x="14921" y="5489"/>
                </a:cubicBezTo>
                <a:cubicBezTo>
                  <a:pt x="14917" y="5486"/>
                  <a:pt x="14917" y="5486"/>
                  <a:pt x="14917" y="5486"/>
                </a:cubicBezTo>
                <a:cubicBezTo>
                  <a:pt x="14853" y="5415"/>
                  <a:pt x="14853" y="5415"/>
                  <a:pt x="14853" y="5415"/>
                </a:cubicBezTo>
                <a:cubicBezTo>
                  <a:pt x="14849" y="5411"/>
                  <a:pt x="14849" y="5411"/>
                  <a:pt x="14849" y="5411"/>
                </a:cubicBezTo>
                <a:cubicBezTo>
                  <a:pt x="14853" y="5408"/>
                  <a:pt x="14853" y="5408"/>
                  <a:pt x="14853" y="5408"/>
                </a:cubicBezTo>
                <a:cubicBezTo>
                  <a:pt x="14943" y="5327"/>
                  <a:pt x="14943" y="5327"/>
                  <a:pt x="14943" y="5327"/>
                </a:cubicBezTo>
                <a:cubicBezTo>
                  <a:pt x="14947" y="5324"/>
                  <a:pt x="14947" y="5324"/>
                  <a:pt x="14947" y="5324"/>
                </a:cubicBezTo>
                <a:cubicBezTo>
                  <a:pt x="14950" y="5327"/>
                  <a:pt x="14950" y="5327"/>
                  <a:pt x="14950" y="5327"/>
                </a:cubicBezTo>
                <a:close/>
                <a:moveTo>
                  <a:pt x="14862" y="5230"/>
                </a:moveTo>
                <a:cubicBezTo>
                  <a:pt x="14927" y="5301"/>
                  <a:pt x="14927" y="5301"/>
                  <a:pt x="14927" y="5301"/>
                </a:cubicBezTo>
                <a:cubicBezTo>
                  <a:pt x="14930" y="5305"/>
                  <a:pt x="14930" y="5305"/>
                  <a:pt x="14930" y="5305"/>
                </a:cubicBezTo>
                <a:cubicBezTo>
                  <a:pt x="14927" y="5308"/>
                  <a:pt x="14927" y="5308"/>
                  <a:pt x="14927" y="5308"/>
                </a:cubicBezTo>
                <a:cubicBezTo>
                  <a:pt x="14833" y="5389"/>
                  <a:pt x="14833" y="5389"/>
                  <a:pt x="14833" y="5389"/>
                </a:cubicBezTo>
                <a:cubicBezTo>
                  <a:pt x="14833" y="5392"/>
                  <a:pt x="14833" y="5392"/>
                  <a:pt x="14833" y="5392"/>
                </a:cubicBezTo>
                <a:cubicBezTo>
                  <a:pt x="14830" y="5389"/>
                  <a:pt x="14830" y="5389"/>
                  <a:pt x="14830" y="5389"/>
                </a:cubicBezTo>
                <a:cubicBezTo>
                  <a:pt x="14762" y="5318"/>
                  <a:pt x="14762" y="5318"/>
                  <a:pt x="14762" y="5318"/>
                </a:cubicBezTo>
                <a:cubicBezTo>
                  <a:pt x="14759" y="5314"/>
                  <a:pt x="14759" y="5314"/>
                  <a:pt x="14759" y="5314"/>
                </a:cubicBezTo>
                <a:cubicBezTo>
                  <a:pt x="14762" y="5314"/>
                  <a:pt x="14762" y="5314"/>
                  <a:pt x="14762" y="5314"/>
                </a:cubicBezTo>
                <a:cubicBezTo>
                  <a:pt x="14856" y="5230"/>
                  <a:pt x="14856" y="5230"/>
                  <a:pt x="14856" y="5230"/>
                </a:cubicBezTo>
                <a:cubicBezTo>
                  <a:pt x="14859" y="5227"/>
                  <a:pt x="14859" y="5227"/>
                  <a:pt x="14859" y="5227"/>
                </a:cubicBezTo>
                <a:cubicBezTo>
                  <a:pt x="14862" y="5230"/>
                  <a:pt x="14862" y="5230"/>
                  <a:pt x="14862" y="5230"/>
                </a:cubicBezTo>
                <a:close/>
                <a:moveTo>
                  <a:pt x="14772" y="5136"/>
                </a:moveTo>
                <a:cubicBezTo>
                  <a:pt x="14840" y="5208"/>
                  <a:pt x="14840" y="5208"/>
                  <a:pt x="14840" y="5208"/>
                </a:cubicBezTo>
                <a:cubicBezTo>
                  <a:pt x="14843" y="5211"/>
                  <a:pt x="14843" y="5211"/>
                  <a:pt x="14843" y="5211"/>
                </a:cubicBezTo>
                <a:cubicBezTo>
                  <a:pt x="14840" y="5211"/>
                  <a:pt x="14840" y="5211"/>
                  <a:pt x="14840" y="5211"/>
                </a:cubicBezTo>
                <a:cubicBezTo>
                  <a:pt x="14746" y="5295"/>
                  <a:pt x="14746" y="5295"/>
                  <a:pt x="14746" y="5295"/>
                </a:cubicBezTo>
                <a:cubicBezTo>
                  <a:pt x="14743" y="5298"/>
                  <a:pt x="14743" y="5298"/>
                  <a:pt x="14743" y="5298"/>
                </a:cubicBezTo>
                <a:cubicBezTo>
                  <a:pt x="14743" y="5295"/>
                  <a:pt x="14743" y="5295"/>
                  <a:pt x="14743" y="5295"/>
                </a:cubicBezTo>
                <a:cubicBezTo>
                  <a:pt x="14675" y="5224"/>
                  <a:pt x="14675" y="5224"/>
                  <a:pt x="14675" y="5224"/>
                </a:cubicBezTo>
                <a:cubicBezTo>
                  <a:pt x="14671" y="5220"/>
                  <a:pt x="14671" y="5220"/>
                  <a:pt x="14671" y="5220"/>
                </a:cubicBezTo>
                <a:cubicBezTo>
                  <a:pt x="14675" y="5217"/>
                  <a:pt x="14675" y="5217"/>
                  <a:pt x="14675" y="5217"/>
                </a:cubicBezTo>
                <a:cubicBezTo>
                  <a:pt x="14769" y="5136"/>
                  <a:pt x="14769" y="5136"/>
                  <a:pt x="14769" y="5136"/>
                </a:cubicBezTo>
                <a:cubicBezTo>
                  <a:pt x="14772" y="5133"/>
                  <a:pt x="14772" y="5133"/>
                  <a:pt x="14772" y="5133"/>
                </a:cubicBezTo>
                <a:cubicBezTo>
                  <a:pt x="14772" y="5136"/>
                  <a:pt x="14772" y="5136"/>
                  <a:pt x="14772" y="5136"/>
                </a:cubicBezTo>
                <a:close/>
                <a:moveTo>
                  <a:pt x="14684" y="5039"/>
                </a:moveTo>
                <a:cubicBezTo>
                  <a:pt x="14752" y="5114"/>
                  <a:pt x="14752" y="5114"/>
                  <a:pt x="14752" y="5114"/>
                </a:cubicBezTo>
                <a:cubicBezTo>
                  <a:pt x="14752" y="5114"/>
                  <a:pt x="14752" y="5114"/>
                  <a:pt x="14752" y="5114"/>
                </a:cubicBezTo>
                <a:cubicBezTo>
                  <a:pt x="14752" y="5117"/>
                  <a:pt x="14752" y="5117"/>
                  <a:pt x="14752" y="5117"/>
                </a:cubicBezTo>
                <a:cubicBezTo>
                  <a:pt x="14658" y="5201"/>
                  <a:pt x="14658" y="5201"/>
                  <a:pt x="14658" y="5201"/>
                </a:cubicBezTo>
                <a:cubicBezTo>
                  <a:pt x="14655" y="5201"/>
                  <a:pt x="14655" y="5201"/>
                  <a:pt x="14655" y="5201"/>
                </a:cubicBezTo>
                <a:cubicBezTo>
                  <a:pt x="14652" y="5198"/>
                  <a:pt x="14652" y="5198"/>
                  <a:pt x="14652" y="5198"/>
                </a:cubicBezTo>
                <a:cubicBezTo>
                  <a:pt x="14584" y="5127"/>
                  <a:pt x="14584" y="5127"/>
                  <a:pt x="14584" y="5127"/>
                </a:cubicBezTo>
                <a:cubicBezTo>
                  <a:pt x="14584" y="5123"/>
                  <a:pt x="14584" y="5123"/>
                  <a:pt x="14584" y="5123"/>
                </a:cubicBezTo>
                <a:cubicBezTo>
                  <a:pt x="14584" y="5123"/>
                  <a:pt x="14584" y="5123"/>
                  <a:pt x="14584" y="5123"/>
                </a:cubicBezTo>
                <a:cubicBezTo>
                  <a:pt x="14678" y="5039"/>
                  <a:pt x="14678" y="5039"/>
                  <a:pt x="14678" y="5039"/>
                </a:cubicBezTo>
                <a:cubicBezTo>
                  <a:pt x="14681" y="5036"/>
                  <a:pt x="14681" y="5036"/>
                  <a:pt x="14681" y="5036"/>
                </a:cubicBezTo>
                <a:cubicBezTo>
                  <a:pt x="14684" y="5039"/>
                  <a:pt x="14684" y="5039"/>
                  <a:pt x="14684" y="5039"/>
                </a:cubicBezTo>
                <a:close/>
                <a:moveTo>
                  <a:pt x="14597" y="4945"/>
                </a:moveTo>
                <a:cubicBezTo>
                  <a:pt x="14662" y="5017"/>
                  <a:pt x="14662" y="5017"/>
                  <a:pt x="14662" y="5017"/>
                </a:cubicBezTo>
                <a:cubicBezTo>
                  <a:pt x="14665" y="5020"/>
                  <a:pt x="14665" y="5020"/>
                  <a:pt x="14665" y="5020"/>
                </a:cubicBezTo>
                <a:cubicBezTo>
                  <a:pt x="14662" y="5023"/>
                  <a:pt x="14662" y="5023"/>
                  <a:pt x="14662" y="5023"/>
                </a:cubicBezTo>
                <a:cubicBezTo>
                  <a:pt x="14568" y="5104"/>
                  <a:pt x="14568" y="5104"/>
                  <a:pt x="14568" y="5104"/>
                </a:cubicBezTo>
                <a:cubicBezTo>
                  <a:pt x="14568" y="5107"/>
                  <a:pt x="14568" y="5107"/>
                  <a:pt x="14568" y="5107"/>
                </a:cubicBezTo>
                <a:cubicBezTo>
                  <a:pt x="14565" y="5104"/>
                  <a:pt x="14565" y="5104"/>
                  <a:pt x="14565" y="5104"/>
                </a:cubicBezTo>
                <a:cubicBezTo>
                  <a:pt x="14497" y="5033"/>
                  <a:pt x="14497" y="5033"/>
                  <a:pt x="14497" y="5033"/>
                </a:cubicBezTo>
                <a:cubicBezTo>
                  <a:pt x="14493" y="5030"/>
                  <a:pt x="14493" y="5030"/>
                  <a:pt x="14493" y="5030"/>
                </a:cubicBezTo>
                <a:cubicBezTo>
                  <a:pt x="14497" y="5026"/>
                  <a:pt x="14497" y="5026"/>
                  <a:pt x="14497" y="5026"/>
                </a:cubicBezTo>
                <a:cubicBezTo>
                  <a:pt x="14591" y="4945"/>
                  <a:pt x="14591" y="4945"/>
                  <a:pt x="14591" y="4945"/>
                </a:cubicBezTo>
                <a:cubicBezTo>
                  <a:pt x="14594" y="4942"/>
                  <a:pt x="14594" y="4942"/>
                  <a:pt x="14594" y="4942"/>
                </a:cubicBezTo>
                <a:cubicBezTo>
                  <a:pt x="14597" y="4945"/>
                  <a:pt x="14597" y="4945"/>
                  <a:pt x="14597" y="4945"/>
                </a:cubicBezTo>
                <a:close/>
                <a:moveTo>
                  <a:pt x="14128" y="7642"/>
                </a:moveTo>
                <a:cubicBezTo>
                  <a:pt x="14089" y="7677"/>
                  <a:pt x="14089" y="7677"/>
                  <a:pt x="14089" y="7677"/>
                </a:cubicBezTo>
                <a:cubicBezTo>
                  <a:pt x="14069" y="7680"/>
                  <a:pt x="14050" y="7684"/>
                  <a:pt x="14031" y="7687"/>
                </a:cubicBezTo>
                <a:cubicBezTo>
                  <a:pt x="13946" y="7596"/>
                  <a:pt x="13946" y="7596"/>
                  <a:pt x="13946" y="7596"/>
                </a:cubicBezTo>
                <a:cubicBezTo>
                  <a:pt x="13943" y="7596"/>
                  <a:pt x="13943" y="7596"/>
                  <a:pt x="13943" y="7596"/>
                </a:cubicBezTo>
                <a:cubicBezTo>
                  <a:pt x="13946" y="7593"/>
                  <a:pt x="13946" y="7593"/>
                  <a:pt x="13946" y="7593"/>
                </a:cubicBezTo>
                <a:cubicBezTo>
                  <a:pt x="14021" y="7528"/>
                  <a:pt x="14021" y="7528"/>
                  <a:pt x="14021" y="7528"/>
                </a:cubicBezTo>
                <a:cubicBezTo>
                  <a:pt x="14024" y="7525"/>
                  <a:pt x="14024" y="7525"/>
                  <a:pt x="14024" y="7525"/>
                </a:cubicBezTo>
                <a:cubicBezTo>
                  <a:pt x="14027" y="7528"/>
                  <a:pt x="14027" y="7528"/>
                  <a:pt x="14027" y="7528"/>
                </a:cubicBezTo>
                <a:cubicBezTo>
                  <a:pt x="14128" y="7635"/>
                  <a:pt x="14128" y="7635"/>
                  <a:pt x="14128" y="7635"/>
                </a:cubicBezTo>
                <a:cubicBezTo>
                  <a:pt x="14131" y="7638"/>
                  <a:pt x="14131" y="7638"/>
                  <a:pt x="14131" y="7638"/>
                </a:cubicBezTo>
                <a:cubicBezTo>
                  <a:pt x="14128" y="7642"/>
                  <a:pt x="14128" y="7642"/>
                  <a:pt x="14128" y="7642"/>
                </a:cubicBezTo>
                <a:close/>
                <a:moveTo>
                  <a:pt x="14222" y="7557"/>
                </a:moveTo>
                <a:cubicBezTo>
                  <a:pt x="14147" y="7622"/>
                  <a:pt x="14147" y="7622"/>
                  <a:pt x="14147" y="7622"/>
                </a:cubicBezTo>
                <a:cubicBezTo>
                  <a:pt x="14147" y="7625"/>
                  <a:pt x="14147" y="7625"/>
                  <a:pt x="14147" y="7625"/>
                </a:cubicBezTo>
                <a:cubicBezTo>
                  <a:pt x="14144" y="7622"/>
                  <a:pt x="14144" y="7622"/>
                  <a:pt x="14144" y="7622"/>
                </a:cubicBezTo>
                <a:cubicBezTo>
                  <a:pt x="14040" y="7512"/>
                  <a:pt x="14040" y="7512"/>
                  <a:pt x="14040" y="7512"/>
                </a:cubicBezTo>
                <a:cubicBezTo>
                  <a:pt x="14040" y="7512"/>
                  <a:pt x="14040" y="7512"/>
                  <a:pt x="14040" y="7512"/>
                </a:cubicBezTo>
                <a:cubicBezTo>
                  <a:pt x="14040" y="7509"/>
                  <a:pt x="14040" y="7509"/>
                  <a:pt x="14040" y="7509"/>
                </a:cubicBezTo>
                <a:cubicBezTo>
                  <a:pt x="14118" y="7444"/>
                  <a:pt x="14118" y="7444"/>
                  <a:pt x="14118" y="7444"/>
                </a:cubicBezTo>
                <a:cubicBezTo>
                  <a:pt x="14118" y="7441"/>
                  <a:pt x="14118" y="7441"/>
                  <a:pt x="14118" y="7441"/>
                </a:cubicBezTo>
                <a:cubicBezTo>
                  <a:pt x="14121" y="7444"/>
                  <a:pt x="14121" y="7444"/>
                  <a:pt x="14121" y="7444"/>
                </a:cubicBezTo>
                <a:cubicBezTo>
                  <a:pt x="14222" y="7554"/>
                  <a:pt x="14222" y="7554"/>
                  <a:pt x="14222" y="7554"/>
                </a:cubicBezTo>
                <a:cubicBezTo>
                  <a:pt x="14225" y="7554"/>
                  <a:pt x="14225" y="7554"/>
                  <a:pt x="14225" y="7554"/>
                </a:cubicBezTo>
                <a:cubicBezTo>
                  <a:pt x="14222" y="7557"/>
                  <a:pt x="14222" y="7557"/>
                  <a:pt x="14222" y="7557"/>
                </a:cubicBezTo>
                <a:close/>
                <a:moveTo>
                  <a:pt x="14319" y="7473"/>
                </a:moveTo>
                <a:cubicBezTo>
                  <a:pt x="14244" y="7538"/>
                  <a:pt x="14244" y="7538"/>
                  <a:pt x="14244" y="7538"/>
                </a:cubicBezTo>
                <a:cubicBezTo>
                  <a:pt x="14241" y="7541"/>
                  <a:pt x="14241" y="7541"/>
                  <a:pt x="14241" y="7541"/>
                </a:cubicBezTo>
                <a:cubicBezTo>
                  <a:pt x="14238" y="7538"/>
                  <a:pt x="14238" y="7538"/>
                  <a:pt x="14238" y="7538"/>
                </a:cubicBezTo>
                <a:cubicBezTo>
                  <a:pt x="14137" y="7431"/>
                  <a:pt x="14137" y="7431"/>
                  <a:pt x="14137" y="7431"/>
                </a:cubicBezTo>
                <a:cubicBezTo>
                  <a:pt x="14134" y="7428"/>
                  <a:pt x="14134" y="7428"/>
                  <a:pt x="14134" y="7428"/>
                </a:cubicBezTo>
                <a:cubicBezTo>
                  <a:pt x="14137" y="7425"/>
                  <a:pt x="14137" y="7425"/>
                  <a:pt x="14137" y="7425"/>
                </a:cubicBezTo>
                <a:cubicBezTo>
                  <a:pt x="14212" y="7360"/>
                  <a:pt x="14212" y="7360"/>
                  <a:pt x="14212" y="7360"/>
                </a:cubicBezTo>
                <a:cubicBezTo>
                  <a:pt x="14215" y="7357"/>
                  <a:pt x="14215" y="7357"/>
                  <a:pt x="14215" y="7357"/>
                </a:cubicBezTo>
                <a:cubicBezTo>
                  <a:pt x="14215" y="7360"/>
                  <a:pt x="14215" y="7360"/>
                  <a:pt x="14215" y="7360"/>
                </a:cubicBezTo>
                <a:cubicBezTo>
                  <a:pt x="14319" y="7470"/>
                  <a:pt x="14319" y="7470"/>
                  <a:pt x="14319" y="7470"/>
                </a:cubicBezTo>
                <a:cubicBezTo>
                  <a:pt x="14319" y="7470"/>
                  <a:pt x="14319" y="7470"/>
                  <a:pt x="14319" y="7470"/>
                </a:cubicBezTo>
                <a:cubicBezTo>
                  <a:pt x="14319" y="7473"/>
                  <a:pt x="14319" y="7473"/>
                  <a:pt x="14319" y="7473"/>
                </a:cubicBezTo>
                <a:close/>
                <a:moveTo>
                  <a:pt x="14412" y="7389"/>
                </a:moveTo>
                <a:cubicBezTo>
                  <a:pt x="14338" y="7457"/>
                  <a:pt x="14338" y="7457"/>
                  <a:pt x="14338" y="7457"/>
                </a:cubicBezTo>
                <a:cubicBezTo>
                  <a:pt x="14335" y="7457"/>
                  <a:pt x="14335" y="7457"/>
                  <a:pt x="14335" y="7457"/>
                </a:cubicBezTo>
                <a:cubicBezTo>
                  <a:pt x="14332" y="7454"/>
                  <a:pt x="14332" y="7454"/>
                  <a:pt x="14332" y="7454"/>
                </a:cubicBezTo>
                <a:cubicBezTo>
                  <a:pt x="14231" y="7347"/>
                  <a:pt x="14231" y="7347"/>
                  <a:pt x="14231" y="7347"/>
                </a:cubicBezTo>
                <a:cubicBezTo>
                  <a:pt x="14228" y="7344"/>
                  <a:pt x="14228" y="7344"/>
                  <a:pt x="14228" y="7344"/>
                </a:cubicBezTo>
                <a:cubicBezTo>
                  <a:pt x="14231" y="7340"/>
                  <a:pt x="14231" y="7340"/>
                  <a:pt x="14231" y="7340"/>
                </a:cubicBezTo>
                <a:cubicBezTo>
                  <a:pt x="14306" y="7276"/>
                  <a:pt x="14306" y="7276"/>
                  <a:pt x="14306" y="7276"/>
                </a:cubicBezTo>
                <a:cubicBezTo>
                  <a:pt x="14309" y="7273"/>
                  <a:pt x="14309" y="7273"/>
                  <a:pt x="14309" y="7273"/>
                </a:cubicBezTo>
                <a:cubicBezTo>
                  <a:pt x="14312" y="7276"/>
                  <a:pt x="14312" y="7276"/>
                  <a:pt x="14312" y="7276"/>
                </a:cubicBezTo>
                <a:cubicBezTo>
                  <a:pt x="14412" y="7386"/>
                  <a:pt x="14412" y="7386"/>
                  <a:pt x="14412" y="7386"/>
                </a:cubicBezTo>
                <a:cubicBezTo>
                  <a:pt x="14416" y="7386"/>
                  <a:pt x="14416" y="7386"/>
                  <a:pt x="14416" y="7386"/>
                </a:cubicBezTo>
                <a:cubicBezTo>
                  <a:pt x="14412" y="7389"/>
                  <a:pt x="14412" y="7389"/>
                  <a:pt x="14412" y="7389"/>
                </a:cubicBezTo>
                <a:close/>
                <a:moveTo>
                  <a:pt x="14506" y="7305"/>
                </a:moveTo>
                <a:cubicBezTo>
                  <a:pt x="14432" y="7373"/>
                  <a:pt x="14432" y="7373"/>
                  <a:pt x="14432" y="7373"/>
                </a:cubicBezTo>
                <a:cubicBezTo>
                  <a:pt x="14429" y="7373"/>
                  <a:pt x="14429" y="7373"/>
                  <a:pt x="14429" y="7373"/>
                </a:cubicBezTo>
                <a:cubicBezTo>
                  <a:pt x="14429" y="7370"/>
                  <a:pt x="14429" y="7370"/>
                  <a:pt x="14429" y="7370"/>
                </a:cubicBezTo>
                <a:cubicBezTo>
                  <a:pt x="14325" y="7263"/>
                  <a:pt x="14325" y="7263"/>
                  <a:pt x="14325" y="7263"/>
                </a:cubicBezTo>
                <a:cubicBezTo>
                  <a:pt x="14325" y="7260"/>
                  <a:pt x="14325" y="7260"/>
                  <a:pt x="14325" y="7260"/>
                </a:cubicBezTo>
                <a:cubicBezTo>
                  <a:pt x="14325" y="7256"/>
                  <a:pt x="14325" y="7256"/>
                  <a:pt x="14325" y="7256"/>
                </a:cubicBezTo>
                <a:cubicBezTo>
                  <a:pt x="14400" y="7192"/>
                  <a:pt x="14400" y="7192"/>
                  <a:pt x="14400" y="7192"/>
                </a:cubicBezTo>
                <a:cubicBezTo>
                  <a:pt x="14403" y="7188"/>
                  <a:pt x="14403" y="7188"/>
                  <a:pt x="14403" y="7188"/>
                </a:cubicBezTo>
                <a:cubicBezTo>
                  <a:pt x="14406" y="7192"/>
                  <a:pt x="14406" y="7192"/>
                  <a:pt x="14406" y="7192"/>
                </a:cubicBezTo>
                <a:cubicBezTo>
                  <a:pt x="14506" y="7302"/>
                  <a:pt x="14506" y="7302"/>
                  <a:pt x="14506" y="7302"/>
                </a:cubicBezTo>
                <a:cubicBezTo>
                  <a:pt x="14510" y="7305"/>
                  <a:pt x="14510" y="7305"/>
                  <a:pt x="14510" y="7305"/>
                </a:cubicBezTo>
                <a:cubicBezTo>
                  <a:pt x="14506" y="7305"/>
                  <a:pt x="14506" y="7305"/>
                  <a:pt x="14506" y="7305"/>
                </a:cubicBezTo>
                <a:close/>
                <a:moveTo>
                  <a:pt x="14603" y="7221"/>
                </a:moveTo>
                <a:cubicBezTo>
                  <a:pt x="14529" y="7289"/>
                  <a:pt x="14529" y="7289"/>
                  <a:pt x="14529" y="7289"/>
                </a:cubicBezTo>
                <a:cubicBezTo>
                  <a:pt x="14526" y="7289"/>
                  <a:pt x="14526" y="7289"/>
                  <a:pt x="14526" y="7289"/>
                </a:cubicBezTo>
                <a:cubicBezTo>
                  <a:pt x="14523" y="7289"/>
                  <a:pt x="14523" y="7289"/>
                  <a:pt x="14523" y="7289"/>
                </a:cubicBezTo>
                <a:cubicBezTo>
                  <a:pt x="14422" y="7179"/>
                  <a:pt x="14422" y="7179"/>
                  <a:pt x="14422" y="7179"/>
                </a:cubicBezTo>
                <a:cubicBezTo>
                  <a:pt x="14419" y="7175"/>
                  <a:pt x="14419" y="7175"/>
                  <a:pt x="14419" y="7175"/>
                </a:cubicBezTo>
                <a:cubicBezTo>
                  <a:pt x="14422" y="7172"/>
                  <a:pt x="14422" y="7172"/>
                  <a:pt x="14422" y="7172"/>
                </a:cubicBezTo>
                <a:cubicBezTo>
                  <a:pt x="14497" y="7107"/>
                  <a:pt x="14497" y="7107"/>
                  <a:pt x="14497" y="7107"/>
                </a:cubicBezTo>
                <a:cubicBezTo>
                  <a:pt x="14500" y="7104"/>
                  <a:pt x="14500" y="7104"/>
                  <a:pt x="14500" y="7104"/>
                </a:cubicBezTo>
                <a:cubicBezTo>
                  <a:pt x="14500" y="7107"/>
                  <a:pt x="14500" y="7107"/>
                  <a:pt x="14500" y="7107"/>
                </a:cubicBezTo>
                <a:cubicBezTo>
                  <a:pt x="14603" y="7218"/>
                  <a:pt x="14603" y="7218"/>
                  <a:pt x="14603" y="7218"/>
                </a:cubicBezTo>
                <a:cubicBezTo>
                  <a:pt x="14603" y="7221"/>
                  <a:pt x="14603" y="7221"/>
                  <a:pt x="14603" y="7221"/>
                </a:cubicBezTo>
                <a:cubicBezTo>
                  <a:pt x="14603" y="7221"/>
                  <a:pt x="14603" y="7221"/>
                  <a:pt x="14603" y="7221"/>
                </a:cubicBezTo>
                <a:close/>
                <a:moveTo>
                  <a:pt x="14697" y="7137"/>
                </a:moveTo>
                <a:cubicBezTo>
                  <a:pt x="14623" y="7205"/>
                  <a:pt x="14623" y="7205"/>
                  <a:pt x="14623" y="7205"/>
                </a:cubicBezTo>
                <a:cubicBezTo>
                  <a:pt x="14620" y="7208"/>
                  <a:pt x="14620" y="7208"/>
                  <a:pt x="14620" y="7208"/>
                </a:cubicBezTo>
                <a:cubicBezTo>
                  <a:pt x="14616" y="7205"/>
                  <a:pt x="14616" y="7205"/>
                  <a:pt x="14616" y="7205"/>
                </a:cubicBezTo>
                <a:cubicBezTo>
                  <a:pt x="14516" y="7095"/>
                  <a:pt x="14516" y="7095"/>
                  <a:pt x="14516" y="7095"/>
                </a:cubicBezTo>
                <a:cubicBezTo>
                  <a:pt x="14513" y="7091"/>
                  <a:pt x="14513" y="7091"/>
                  <a:pt x="14513" y="7091"/>
                </a:cubicBezTo>
                <a:cubicBezTo>
                  <a:pt x="14516" y="7091"/>
                  <a:pt x="14516" y="7091"/>
                  <a:pt x="14516" y="7091"/>
                </a:cubicBezTo>
                <a:cubicBezTo>
                  <a:pt x="14591" y="7027"/>
                  <a:pt x="14591" y="7027"/>
                  <a:pt x="14591" y="7027"/>
                </a:cubicBezTo>
                <a:cubicBezTo>
                  <a:pt x="14594" y="7023"/>
                  <a:pt x="14594" y="7023"/>
                  <a:pt x="14594" y="7023"/>
                </a:cubicBezTo>
                <a:cubicBezTo>
                  <a:pt x="14597" y="7027"/>
                  <a:pt x="14597" y="7027"/>
                  <a:pt x="14597" y="7027"/>
                </a:cubicBezTo>
                <a:cubicBezTo>
                  <a:pt x="14697" y="7133"/>
                  <a:pt x="14697" y="7133"/>
                  <a:pt x="14697" y="7133"/>
                </a:cubicBezTo>
                <a:cubicBezTo>
                  <a:pt x="14701" y="7137"/>
                  <a:pt x="14701" y="7137"/>
                  <a:pt x="14701" y="7137"/>
                </a:cubicBezTo>
                <a:cubicBezTo>
                  <a:pt x="14697" y="7137"/>
                  <a:pt x="14697" y="7137"/>
                  <a:pt x="14697" y="7137"/>
                </a:cubicBezTo>
                <a:close/>
                <a:moveTo>
                  <a:pt x="14791" y="7059"/>
                </a:moveTo>
                <a:cubicBezTo>
                  <a:pt x="14717" y="7120"/>
                  <a:pt x="14717" y="7120"/>
                  <a:pt x="14717" y="7120"/>
                </a:cubicBezTo>
                <a:cubicBezTo>
                  <a:pt x="14714" y="7124"/>
                  <a:pt x="14714" y="7124"/>
                  <a:pt x="14714" y="7124"/>
                </a:cubicBezTo>
                <a:cubicBezTo>
                  <a:pt x="14714" y="7120"/>
                  <a:pt x="14714" y="7120"/>
                  <a:pt x="14714" y="7120"/>
                </a:cubicBezTo>
                <a:cubicBezTo>
                  <a:pt x="14610" y="7014"/>
                  <a:pt x="14610" y="7014"/>
                  <a:pt x="14610" y="7014"/>
                </a:cubicBezTo>
                <a:cubicBezTo>
                  <a:pt x="14610" y="7010"/>
                  <a:pt x="14610" y="7010"/>
                  <a:pt x="14610" y="7010"/>
                </a:cubicBezTo>
                <a:cubicBezTo>
                  <a:pt x="14610" y="7010"/>
                  <a:pt x="14610" y="7010"/>
                  <a:pt x="14610" y="7010"/>
                </a:cubicBezTo>
                <a:cubicBezTo>
                  <a:pt x="14684" y="6942"/>
                  <a:pt x="14684" y="6942"/>
                  <a:pt x="14684" y="6942"/>
                </a:cubicBezTo>
                <a:cubicBezTo>
                  <a:pt x="14688" y="6942"/>
                  <a:pt x="14688" y="6942"/>
                  <a:pt x="14688" y="6942"/>
                </a:cubicBezTo>
                <a:cubicBezTo>
                  <a:pt x="14691" y="6942"/>
                  <a:pt x="14691" y="6942"/>
                  <a:pt x="14691" y="6942"/>
                </a:cubicBezTo>
                <a:cubicBezTo>
                  <a:pt x="14791" y="7052"/>
                  <a:pt x="14791" y="7052"/>
                  <a:pt x="14791" y="7052"/>
                </a:cubicBezTo>
                <a:cubicBezTo>
                  <a:pt x="14794" y="7056"/>
                  <a:pt x="14794" y="7056"/>
                  <a:pt x="14794" y="7056"/>
                </a:cubicBezTo>
                <a:cubicBezTo>
                  <a:pt x="14791" y="7059"/>
                  <a:pt x="14791" y="7059"/>
                  <a:pt x="14791" y="7059"/>
                </a:cubicBezTo>
                <a:close/>
                <a:moveTo>
                  <a:pt x="14888" y="6975"/>
                </a:moveTo>
                <a:cubicBezTo>
                  <a:pt x="14814" y="7039"/>
                  <a:pt x="14814" y="7039"/>
                  <a:pt x="14814" y="7039"/>
                </a:cubicBezTo>
                <a:cubicBezTo>
                  <a:pt x="14811" y="7043"/>
                  <a:pt x="14811" y="7043"/>
                  <a:pt x="14811" y="7043"/>
                </a:cubicBezTo>
                <a:cubicBezTo>
                  <a:pt x="14807" y="7039"/>
                  <a:pt x="14807" y="7039"/>
                  <a:pt x="14807" y="7039"/>
                </a:cubicBezTo>
                <a:cubicBezTo>
                  <a:pt x="14707" y="6929"/>
                  <a:pt x="14707" y="6929"/>
                  <a:pt x="14707" y="6929"/>
                </a:cubicBezTo>
                <a:cubicBezTo>
                  <a:pt x="14704" y="6926"/>
                  <a:pt x="14704" y="6926"/>
                  <a:pt x="14704" y="6926"/>
                </a:cubicBezTo>
                <a:cubicBezTo>
                  <a:pt x="14707" y="6926"/>
                  <a:pt x="14707" y="6926"/>
                  <a:pt x="14707" y="6926"/>
                </a:cubicBezTo>
                <a:cubicBezTo>
                  <a:pt x="14781" y="6858"/>
                  <a:pt x="14781" y="6858"/>
                  <a:pt x="14781" y="6858"/>
                </a:cubicBezTo>
                <a:cubicBezTo>
                  <a:pt x="14785" y="6858"/>
                  <a:pt x="14785" y="6858"/>
                  <a:pt x="14785" y="6858"/>
                </a:cubicBezTo>
                <a:cubicBezTo>
                  <a:pt x="14785" y="6861"/>
                  <a:pt x="14785" y="6861"/>
                  <a:pt x="14785" y="6861"/>
                </a:cubicBezTo>
                <a:cubicBezTo>
                  <a:pt x="14888" y="6968"/>
                  <a:pt x="14888" y="6968"/>
                  <a:pt x="14888" y="6968"/>
                </a:cubicBezTo>
                <a:cubicBezTo>
                  <a:pt x="14888" y="6972"/>
                  <a:pt x="14888" y="6972"/>
                  <a:pt x="14888" y="6972"/>
                </a:cubicBezTo>
                <a:cubicBezTo>
                  <a:pt x="14888" y="6975"/>
                  <a:pt x="14888" y="6975"/>
                  <a:pt x="14888" y="6975"/>
                </a:cubicBezTo>
                <a:close/>
                <a:moveTo>
                  <a:pt x="14982" y="6891"/>
                </a:moveTo>
                <a:cubicBezTo>
                  <a:pt x="14908" y="6955"/>
                  <a:pt x="14908" y="6955"/>
                  <a:pt x="14908" y="6955"/>
                </a:cubicBezTo>
                <a:cubicBezTo>
                  <a:pt x="14904" y="6959"/>
                  <a:pt x="14904" y="6959"/>
                  <a:pt x="14904" y="6959"/>
                </a:cubicBezTo>
                <a:cubicBezTo>
                  <a:pt x="14901" y="6955"/>
                  <a:pt x="14901" y="6955"/>
                  <a:pt x="14901" y="6955"/>
                </a:cubicBezTo>
                <a:cubicBezTo>
                  <a:pt x="14801" y="6845"/>
                  <a:pt x="14801" y="6845"/>
                  <a:pt x="14801" y="6845"/>
                </a:cubicBezTo>
                <a:cubicBezTo>
                  <a:pt x="14798" y="6845"/>
                  <a:pt x="14798" y="6845"/>
                  <a:pt x="14798" y="6845"/>
                </a:cubicBezTo>
                <a:cubicBezTo>
                  <a:pt x="14801" y="6842"/>
                  <a:pt x="14801" y="6842"/>
                  <a:pt x="14801" y="6842"/>
                </a:cubicBezTo>
                <a:cubicBezTo>
                  <a:pt x="14875" y="6774"/>
                  <a:pt x="14875" y="6774"/>
                  <a:pt x="14875" y="6774"/>
                </a:cubicBezTo>
                <a:cubicBezTo>
                  <a:pt x="14879" y="6774"/>
                  <a:pt x="14879" y="6774"/>
                  <a:pt x="14879" y="6774"/>
                </a:cubicBezTo>
                <a:cubicBezTo>
                  <a:pt x="14882" y="6777"/>
                  <a:pt x="14882" y="6777"/>
                  <a:pt x="14882" y="6777"/>
                </a:cubicBezTo>
                <a:cubicBezTo>
                  <a:pt x="14982" y="6884"/>
                  <a:pt x="14982" y="6884"/>
                  <a:pt x="14982" y="6884"/>
                </a:cubicBezTo>
                <a:cubicBezTo>
                  <a:pt x="14985" y="6887"/>
                  <a:pt x="14985" y="6887"/>
                  <a:pt x="14985" y="6887"/>
                </a:cubicBezTo>
                <a:cubicBezTo>
                  <a:pt x="14982" y="6891"/>
                  <a:pt x="14982" y="6891"/>
                  <a:pt x="14982" y="6891"/>
                </a:cubicBezTo>
                <a:close/>
                <a:moveTo>
                  <a:pt x="15076" y="6806"/>
                </a:moveTo>
                <a:cubicBezTo>
                  <a:pt x="15002" y="6871"/>
                  <a:pt x="15002" y="6871"/>
                  <a:pt x="15002" y="6871"/>
                </a:cubicBezTo>
                <a:cubicBezTo>
                  <a:pt x="14998" y="6874"/>
                  <a:pt x="14998" y="6874"/>
                  <a:pt x="14998" y="6874"/>
                </a:cubicBezTo>
                <a:cubicBezTo>
                  <a:pt x="14998" y="6871"/>
                  <a:pt x="14998" y="6871"/>
                  <a:pt x="14998" y="6871"/>
                </a:cubicBezTo>
                <a:cubicBezTo>
                  <a:pt x="14895" y="6761"/>
                  <a:pt x="14895" y="6761"/>
                  <a:pt x="14895" y="6761"/>
                </a:cubicBezTo>
                <a:cubicBezTo>
                  <a:pt x="14895" y="6761"/>
                  <a:pt x="14895" y="6761"/>
                  <a:pt x="14895" y="6761"/>
                </a:cubicBezTo>
                <a:cubicBezTo>
                  <a:pt x="14895" y="6758"/>
                  <a:pt x="14895" y="6758"/>
                  <a:pt x="14895" y="6758"/>
                </a:cubicBezTo>
                <a:cubicBezTo>
                  <a:pt x="14969" y="6693"/>
                  <a:pt x="14969" y="6693"/>
                  <a:pt x="14969" y="6693"/>
                </a:cubicBezTo>
                <a:cubicBezTo>
                  <a:pt x="14972" y="6690"/>
                  <a:pt x="14972" y="6690"/>
                  <a:pt x="14972" y="6690"/>
                </a:cubicBezTo>
                <a:cubicBezTo>
                  <a:pt x="14976" y="6693"/>
                  <a:pt x="14976" y="6693"/>
                  <a:pt x="14976" y="6693"/>
                </a:cubicBezTo>
                <a:cubicBezTo>
                  <a:pt x="15076" y="6800"/>
                  <a:pt x="15076" y="6800"/>
                  <a:pt x="15076" y="6800"/>
                </a:cubicBezTo>
                <a:cubicBezTo>
                  <a:pt x="15079" y="6803"/>
                  <a:pt x="15079" y="6803"/>
                  <a:pt x="15079" y="6803"/>
                </a:cubicBezTo>
                <a:cubicBezTo>
                  <a:pt x="15076" y="6806"/>
                  <a:pt x="15076" y="6806"/>
                  <a:pt x="15076" y="6806"/>
                </a:cubicBezTo>
                <a:close/>
                <a:moveTo>
                  <a:pt x="15170" y="6722"/>
                </a:moveTo>
                <a:cubicBezTo>
                  <a:pt x="15095" y="6787"/>
                  <a:pt x="15095" y="6787"/>
                  <a:pt x="15095" y="6787"/>
                </a:cubicBezTo>
                <a:cubicBezTo>
                  <a:pt x="15095" y="6790"/>
                  <a:pt x="15095" y="6790"/>
                  <a:pt x="15095" y="6790"/>
                </a:cubicBezTo>
                <a:cubicBezTo>
                  <a:pt x="15092" y="6787"/>
                  <a:pt x="15092" y="6787"/>
                  <a:pt x="15092" y="6787"/>
                </a:cubicBezTo>
                <a:cubicBezTo>
                  <a:pt x="14992" y="6677"/>
                  <a:pt x="14992" y="6677"/>
                  <a:pt x="14992" y="6677"/>
                </a:cubicBezTo>
                <a:cubicBezTo>
                  <a:pt x="14989" y="6677"/>
                  <a:pt x="14989" y="6677"/>
                  <a:pt x="14989" y="6677"/>
                </a:cubicBezTo>
                <a:cubicBezTo>
                  <a:pt x="14992" y="6674"/>
                  <a:pt x="14992" y="6674"/>
                  <a:pt x="14992" y="6674"/>
                </a:cubicBezTo>
                <a:cubicBezTo>
                  <a:pt x="15066" y="6609"/>
                  <a:pt x="15066" y="6609"/>
                  <a:pt x="15066" y="6609"/>
                </a:cubicBezTo>
                <a:cubicBezTo>
                  <a:pt x="15066" y="6606"/>
                  <a:pt x="15066" y="6606"/>
                  <a:pt x="15066" y="6606"/>
                </a:cubicBezTo>
                <a:cubicBezTo>
                  <a:pt x="15070" y="6609"/>
                  <a:pt x="15070" y="6609"/>
                  <a:pt x="15070" y="6609"/>
                </a:cubicBezTo>
                <a:cubicBezTo>
                  <a:pt x="15173" y="6719"/>
                  <a:pt x="15173" y="6719"/>
                  <a:pt x="15173" y="6719"/>
                </a:cubicBezTo>
                <a:cubicBezTo>
                  <a:pt x="15173" y="6719"/>
                  <a:pt x="15173" y="6719"/>
                  <a:pt x="15173" y="6719"/>
                </a:cubicBezTo>
                <a:cubicBezTo>
                  <a:pt x="15170" y="6722"/>
                  <a:pt x="15170" y="6722"/>
                  <a:pt x="15170" y="6722"/>
                </a:cubicBezTo>
                <a:close/>
                <a:moveTo>
                  <a:pt x="15267" y="6638"/>
                </a:moveTo>
                <a:cubicBezTo>
                  <a:pt x="15193" y="6703"/>
                  <a:pt x="15193" y="6703"/>
                  <a:pt x="15193" y="6703"/>
                </a:cubicBezTo>
                <a:cubicBezTo>
                  <a:pt x="15189" y="6706"/>
                  <a:pt x="15189" y="6706"/>
                  <a:pt x="15189" y="6706"/>
                </a:cubicBezTo>
                <a:cubicBezTo>
                  <a:pt x="15186" y="6703"/>
                  <a:pt x="15186" y="6703"/>
                  <a:pt x="15186" y="6703"/>
                </a:cubicBezTo>
                <a:cubicBezTo>
                  <a:pt x="15086" y="6596"/>
                  <a:pt x="15086" y="6596"/>
                  <a:pt x="15086" y="6596"/>
                </a:cubicBezTo>
                <a:cubicBezTo>
                  <a:pt x="15082" y="6593"/>
                  <a:pt x="15082" y="6593"/>
                  <a:pt x="15082" y="6593"/>
                </a:cubicBezTo>
                <a:cubicBezTo>
                  <a:pt x="15086" y="6590"/>
                  <a:pt x="15086" y="6590"/>
                  <a:pt x="15086" y="6590"/>
                </a:cubicBezTo>
                <a:cubicBezTo>
                  <a:pt x="15160" y="6525"/>
                  <a:pt x="15160" y="6525"/>
                  <a:pt x="15160" y="6525"/>
                </a:cubicBezTo>
                <a:cubicBezTo>
                  <a:pt x="15163" y="6522"/>
                  <a:pt x="15163" y="6522"/>
                  <a:pt x="15163" y="6522"/>
                </a:cubicBezTo>
                <a:cubicBezTo>
                  <a:pt x="15167" y="6525"/>
                  <a:pt x="15167" y="6525"/>
                  <a:pt x="15167" y="6525"/>
                </a:cubicBezTo>
                <a:cubicBezTo>
                  <a:pt x="15267" y="6635"/>
                  <a:pt x="15267" y="6635"/>
                  <a:pt x="15267" y="6635"/>
                </a:cubicBezTo>
                <a:cubicBezTo>
                  <a:pt x="15270" y="6635"/>
                  <a:pt x="15270" y="6635"/>
                  <a:pt x="15270" y="6635"/>
                </a:cubicBezTo>
                <a:cubicBezTo>
                  <a:pt x="15267" y="6638"/>
                  <a:pt x="15267" y="6638"/>
                  <a:pt x="15267" y="6638"/>
                </a:cubicBezTo>
                <a:close/>
                <a:moveTo>
                  <a:pt x="15361" y="6554"/>
                </a:moveTo>
                <a:cubicBezTo>
                  <a:pt x="15286" y="6622"/>
                  <a:pt x="15286" y="6622"/>
                  <a:pt x="15286" y="6622"/>
                </a:cubicBezTo>
                <a:cubicBezTo>
                  <a:pt x="15283" y="6622"/>
                  <a:pt x="15283" y="6622"/>
                  <a:pt x="15283" y="6622"/>
                </a:cubicBezTo>
                <a:cubicBezTo>
                  <a:pt x="15280" y="6619"/>
                  <a:pt x="15280" y="6619"/>
                  <a:pt x="15280" y="6619"/>
                </a:cubicBezTo>
                <a:cubicBezTo>
                  <a:pt x="15180" y="6512"/>
                  <a:pt x="15180" y="6512"/>
                  <a:pt x="15180" y="6512"/>
                </a:cubicBezTo>
                <a:cubicBezTo>
                  <a:pt x="15176" y="6509"/>
                  <a:pt x="15176" y="6509"/>
                  <a:pt x="15176" y="6509"/>
                </a:cubicBezTo>
                <a:cubicBezTo>
                  <a:pt x="15180" y="6505"/>
                  <a:pt x="15180" y="6505"/>
                  <a:pt x="15180" y="6505"/>
                </a:cubicBezTo>
                <a:cubicBezTo>
                  <a:pt x="15254" y="6441"/>
                  <a:pt x="15254" y="6441"/>
                  <a:pt x="15254" y="6441"/>
                </a:cubicBezTo>
                <a:cubicBezTo>
                  <a:pt x="15257" y="6437"/>
                  <a:pt x="15257" y="6437"/>
                  <a:pt x="15257" y="6437"/>
                </a:cubicBezTo>
                <a:cubicBezTo>
                  <a:pt x="15261" y="6441"/>
                  <a:pt x="15261" y="6441"/>
                  <a:pt x="15261" y="6441"/>
                </a:cubicBezTo>
                <a:cubicBezTo>
                  <a:pt x="15361" y="6551"/>
                  <a:pt x="15361" y="6551"/>
                  <a:pt x="15361" y="6551"/>
                </a:cubicBezTo>
                <a:cubicBezTo>
                  <a:pt x="15364" y="6554"/>
                  <a:pt x="15364" y="6554"/>
                  <a:pt x="15364" y="6554"/>
                </a:cubicBezTo>
                <a:cubicBezTo>
                  <a:pt x="15361" y="6554"/>
                  <a:pt x="15361" y="6554"/>
                  <a:pt x="15361" y="6554"/>
                </a:cubicBezTo>
                <a:close/>
                <a:moveTo>
                  <a:pt x="15455" y="6470"/>
                </a:moveTo>
                <a:cubicBezTo>
                  <a:pt x="15380" y="6538"/>
                  <a:pt x="15380" y="6538"/>
                  <a:pt x="15380" y="6538"/>
                </a:cubicBezTo>
                <a:cubicBezTo>
                  <a:pt x="15380" y="6538"/>
                  <a:pt x="15380" y="6538"/>
                  <a:pt x="15380" y="6538"/>
                </a:cubicBezTo>
                <a:cubicBezTo>
                  <a:pt x="15377" y="6538"/>
                  <a:pt x="15377" y="6538"/>
                  <a:pt x="15377" y="6538"/>
                </a:cubicBezTo>
                <a:cubicBezTo>
                  <a:pt x="15273" y="6428"/>
                  <a:pt x="15273" y="6428"/>
                  <a:pt x="15273" y="6428"/>
                </a:cubicBezTo>
                <a:cubicBezTo>
                  <a:pt x="15273" y="6425"/>
                  <a:pt x="15273" y="6425"/>
                  <a:pt x="15273" y="6425"/>
                </a:cubicBezTo>
                <a:cubicBezTo>
                  <a:pt x="15273" y="6421"/>
                  <a:pt x="15273" y="6421"/>
                  <a:pt x="15273" y="6421"/>
                </a:cubicBezTo>
                <a:cubicBezTo>
                  <a:pt x="15351" y="6357"/>
                  <a:pt x="15351" y="6357"/>
                  <a:pt x="15351" y="6357"/>
                </a:cubicBezTo>
                <a:cubicBezTo>
                  <a:pt x="15351" y="6353"/>
                  <a:pt x="15351" y="6353"/>
                  <a:pt x="15351" y="6353"/>
                </a:cubicBezTo>
                <a:cubicBezTo>
                  <a:pt x="15354" y="6357"/>
                  <a:pt x="15354" y="6357"/>
                  <a:pt x="15354" y="6357"/>
                </a:cubicBezTo>
                <a:cubicBezTo>
                  <a:pt x="15455" y="6467"/>
                  <a:pt x="15455" y="6467"/>
                  <a:pt x="15455" y="6467"/>
                </a:cubicBezTo>
                <a:cubicBezTo>
                  <a:pt x="15458" y="6470"/>
                  <a:pt x="15458" y="6470"/>
                  <a:pt x="15458" y="6470"/>
                </a:cubicBezTo>
                <a:cubicBezTo>
                  <a:pt x="15455" y="6470"/>
                  <a:pt x="15455" y="6470"/>
                  <a:pt x="15455" y="6470"/>
                </a:cubicBezTo>
                <a:close/>
                <a:moveTo>
                  <a:pt x="15552" y="6386"/>
                </a:moveTo>
                <a:cubicBezTo>
                  <a:pt x="15477" y="6454"/>
                  <a:pt x="15477" y="6454"/>
                  <a:pt x="15477" y="6454"/>
                </a:cubicBezTo>
                <a:cubicBezTo>
                  <a:pt x="15474" y="6454"/>
                  <a:pt x="15474" y="6454"/>
                  <a:pt x="15474" y="6454"/>
                </a:cubicBezTo>
                <a:cubicBezTo>
                  <a:pt x="15471" y="6454"/>
                  <a:pt x="15471" y="6454"/>
                  <a:pt x="15471" y="6454"/>
                </a:cubicBezTo>
                <a:cubicBezTo>
                  <a:pt x="15371" y="6344"/>
                  <a:pt x="15371" y="6344"/>
                  <a:pt x="15371" y="6344"/>
                </a:cubicBezTo>
                <a:cubicBezTo>
                  <a:pt x="15367" y="6340"/>
                  <a:pt x="15367" y="6340"/>
                  <a:pt x="15367" y="6340"/>
                </a:cubicBezTo>
                <a:cubicBezTo>
                  <a:pt x="15371" y="6337"/>
                  <a:pt x="15371" y="6337"/>
                  <a:pt x="15371" y="6337"/>
                </a:cubicBezTo>
                <a:cubicBezTo>
                  <a:pt x="15445" y="6272"/>
                  <a:pt x="15445" y="6272"/>
                  <a:pt x="15445" y="6272"/>
                </a:cubicBezTo>
                <a:cubicBezTo>
                  <a:pt x="15448" y="6269"/>
                  <a:pt x="15448" y="6269"/>
                  <a:pt x="15448" y="6269"/>
                </a:cubicBezTo>
                <a:cubicBezTo>
                  <a:pt x="15448" y="6272"/>
                  <a:pt x="15448" y="6272"/>
                  <a:pt x="15448" y="6272"/>
                </a:cubicBezTo>
                <a:cubicBezTo>
                  <a:pt x="15552" y="6382"/>
                  <a:pt x="15552" y="6382"/>
                  <a:pt x="15552" y="6382"/>
                </a:cubicBezTo>
                <a:cubicBezTo>
                  <a:pt x="15552" y="6386"/>
                  <a:pt x="15552" y="6386"/>
                  <a:pt x="15552" y="6386"/>
                </a:cubicBezTo>
                <a:cubicBezTo>
                  <a:pt x="15552" y="6386"/>
                  <a:pt x="15552" y="6386"/>
                  <a:pt x="15552" y="6386"/>
                </a:cubicBezTo>
                <a:close/>
                <a:moveTo>
                  <a:pt x="15646" y="6302"/>
                </a:moveTo>
                <a:cubicBezTo>
                  <a:pt x="15571" y="6370"/>
                  <a:pt x="15571" y="6370"/>
                  <a:pt x="15571" y="6370"/>
                </a:cubicBezTo>
                <a:cubicBezTo>
                  <a:pt x="15568" y="6373"/>
                  <a:pt x="15568" y="6373"/>
                  <a:pt x="15568" y="6373"/>
                </a:cubicBezTo>
                <a:cubicBezTo>
                  <a:pt x="15565" y="6370"/>
                  <a:pt x="15565" y="6370"/>
                  <a:pt x="15565" y="6370"/>
                </a:cubicBezTo>
                <a:cubicBezTo>
                  <a:pt x="15464" y="6259"/>
                  <a:pt x="15464" y="6259"/>
                  <a:pt x="15464" y="6259"/>
                </a:cubicBezTo>
                <a:cubicBezTo>
                  <a:pt x="15461" y="6256"/>
                  <a:pt x="15461" y="6256"/>
                  <a:pt x="15461" y="6256"/>
                </a:cubicBezTo>
                <a:cubicBezTo>
                  <a:pt x="15464" y="6256"/>
                  <a:pt x="15464" y="6256"/>
                  <a:pt x="15464" y="6256"/>
                </a:cubicBezTo>
                <a:cubicBezTo>
                  <a:pt x="15539" y="6188"/>
                  <a:pt x="15539" y="6188"/>
                  <a:pt x="15539" y="6188"/>
                </a:cubicBezTo>
                <a:cubicBezTo>
                  <a:pt x="15542" y="6185"/>
                  <a:pt x="15542" y="6185"/>
                  <a:pt x="15542" y="6185"/>
                </a:cubicBezTo>
                <a:cubicBezTo>
                  <a:pt x="15545" y="6188"/>
                  <a:pt x="15545" y="6188"/>
                  <a:pt x="15545" y="6188"/>
                </a:cubicBezTo>
                <a:cubicBezTo>
                  <a:pt x="15646" y="6298"/>
                  <a:pt x="15646" y="6298"/>
                  <a:pt x="15646" y="6298"/>
                </a:cubicBezTo>
                <a:cubicBezTo>
                  <a:pt x="15646" y="6298"/>
                  <a:pt x="15646" y="6298"/>
                  <a:pt x="15646" y="6298"/>
                </a:cubicBezTo>
                <a:cubicBezTo>
                  <a:pt x="15646" y="6302"/>
                  <a:pt x="15646" y="6302"/>
                  <a:pt x="15646" y="6302"/>
                </a:cubicBezTo>
                <a:cubicBezTo>
                  <a:pt x="15646" y="6302"/>
                  <a:pt x="15646" y="6302"/>
                  <a:pt x="15646" y="6302"/>
                </a:cubicBezTo>
                <a:close/>
                <a:moveTo>
                  <a:pt x="12943" y="6370"/>
                </a:moveTo>
                <a:cubicBezTo>
                  <a:pt x="12869" y="6434"/>
                  <a:pt x="12869" y="6434"/>
                  <a:pt x="12869" y="6434"/>
                </a:cubicBezTo>
                <a:cubicBezTo>
                  <a:pt x="12865" y="6437"/>
                  <a:pt x="12865" y="6437"/>
                  <a:pt x="12865" y="6437"/>
                </a:cubicBezTo>
                <a:cubicBezTo>
                  <a:pt x="12862" y="6434"/>
                  <a:pt x="12862" y="6434"/>
                  <a:pt x="12862" y="6434"/>
                </a:cubicBezTo>
                <a:cubicBezTo>
                  <a:pt x="12797" y="6363"/>
                  <a:pt x="12797" y="6363"/>
                  <a:pt x="12797" y="6363"/>
                </a:cubicBezTo>
                <a:cubicBezTo>
                  <a:pt x="12794" y="6360"/>
                  <a:pt x="12794" y="6360"/>
                  <a:pt x="12794" y="6360"/>
                </a:cubicBezTo>
                <a:cubicBezTo>
                  <a:pt x="12797" y="6357"/>
                  <a:pt x="12797" y="6357"/>
                  <a:pt x="12797" y="6357"/>
                </a:cubicBezTo>
                <a:cubicBezTo>
                  <a:pt x="12872" y="6292"/>
                  <a:pt x="12872" y="6292"/>
                  <a:pt x="12872" y="6292"/>
                </a:cubicBezTo>
                <a:cubicBezTo>
                  <a:pt x="12872" y="6289"/>
                  <a:pt x="12872" y="6289"/>
                  <a:pt x="12872" y="6289"/>
                </a:cubicBezTo>
                <a:cubicBezTo>
                  <a:pt x="12875" y="6292"/>
                  <a:pt x="12875" y="6292"/>
                  <a:pt x="12875" y="6292"/>
                </a:cubicBezTo>
                <a:cubicBezTo>
                  <a:pt x="12943" y="6363"/>
                  <a:pt x="12943" y="6363"/>
                  <a:pt x="12943" y="6363"/>
                </a:cubicBezTo>
                <a:cubicBezTo>
                  <a:pt x="12946" y="6366"/>
                  <a:pt x="12946" y="6366"/>
                  <a:pt x="12946" y="6366"/>
                </a:cubicBezTo>
                <a:cubicBezTo>
                  <a:pt x="12943" y="6370"/>
                  <a:pt x="12943" y="6370"/>
                  <a:pt x="12943" y="6370"/>
                </a:cubicBezTo>
                <a:close/>
                <a:moveTo>
                  <a:pt x="13037" y="6285"/>
                </a:moveTo>
                <a:cubicBezTo>
                  <a:pt x="12962" y="6350"/>
                  <a:pt x="12962" y="6350"/>
                  <a:pt x="12962" y="6350"/>
                </a:cubicBezTo>
                <a:cubicBezTo>
                  <a:pt x="12959" y="6353"/>
                  <a:pt x="12959" y="6353"/>
                  <a:pt x="12959" y="6353"/>
                </a:cubicBezTo>
                <a:cubicBezTo>
                  <a:pt x="12959" y="6350"/>
                  <a:pt x="12959" y="6350"/>
                  <a:pt x="12959" y="6350"/>
                </a:cubicBezTo>
                <a:cubicBezTo>
                  <a:pt x="12891" y="6279"/>
                  <a:pt x="12891" y="6279"/>
                  <a:pt x="12891" y="6279"/>
                </a:cubicBezTo>
                <a:cubicBezTo>
                  <a:pt x="12888" y="6276"/>
                  <a:pt x="12888" y="6276"/>
                  <a:pt x="12888" y="6276"/>
                </a:cubicBezTo>
                <a:cubicBezTo>
                  <a:pt x="12891" y="6272"/>
                  <a:pt x="12891" y="6272"/>
                  <a:pt x="12891" y="6272"/>
                </a:cubicBezTo>
                <a:cubicBezTo>
                  <a:pt x="12966" y="6208"/>
                  <a:pt x="12966" y="6208"/>
                  <a:pt x="12966" y="6208"/>
                </a:cubicBezTo>
                <a:cubicBezTo>
                  <a:pt x="12969" y="6204"/>
                  <a:pt x="12969" y="6204"/>
                  <a:pt x="12969" y="6204"/>
                </a:cubicBezTo>
                <a:cubicBezTo>
                  <a:pt x="12972" y="6208"/>
                  <a:pt x="12972" y="6208"/>
                  <a:pt x="12972" y="6208"/>
                </a:cubicBezTo>
                <a:cubicBezTo>
                  <a:pt x="13037" y="6279"/>
                  <a:pt x="13037" y="6279"/>
                  <a:pt x="13037" y="6279"/>
                </a:cubicBezTo>
                <a:cubicBezTo>
                  <a:pt x="13040" y="6282"/>
                  <a:pt x="13040" y="6282"/>
                  <a:pt x="13040" y="6282"/>
                </a:cubicBezTo>
                <a:cubicBezTo>
                  <a:pt x="13037" y="6285"/>
                  <a:pt x="13037" y="6285"/>
                  <a:pt x="13037" y="6285"/>
                </a:cubicBezTo>
                <a:close/>
                <a:moveTo>
                  <a:pt x="13131" y="6201"/>
                </a:moveTo>
                <a:cubicBezTo>
                  <a:pt x="13056" y="6266"/>
                  <a:pt x="13056" y="6266"/>
                  <a:pt x="13056" y="6266"/>
                </a:cubicBezTo>
                <a:cubicBezTo>
                  <a:pt x="13056" y="6269"/>
                  <a:pt x="13056" y="6269"/>
                  <a:pt x="13056" y="6269"/>
                </a:cubicBezTo>
                <a:cubicBezTo>
                  <a:pt x="13053" y="6266"/>
                  <a:pt x="13053" y="6266"/>
                  <a:pt x="13053" y="6266"/>
                </a:cubicBezTo>
                <a:cubicBezTo>
                  <a:pt x="12985" y="6195"/>
                  <a:pt x="12985" y="6195"/>
                  <a:pt x="12985" y="6195"/>
                </a:cubicBezTo>
                <a:cubicBezTo>
                  <a:pt x="12982" y="6191"/>
                  <a:pt x="12982" y="6191"/>
                  <a:pt x="12982" y="6191"/>
                </a:cubicBezTo>
                <a:cubicBezTo>
                  <a:pt x="12985" y="6188"/>
                  <a:pt x="12985" y="6188"/>
                  <a:pt x="12985" y="6188"/>
                </a:cubicBezTo>
                <a:cubicBezTo>
                  <a:pt x="13060" y="6124"/>
                  <a:pt x="13060" y="6124"/>
                  <a:pt x="13060" y="6124"/>
                </a:cubicBezTo>
                <a:cubicBezTo>
                  <a:pt x="13063" y="6120"/>
                  <a:pt x="13063" y="6120"/>
                  <a:pt x="13063" y="6120"/>
                </a:cubicBezTo>
                <a:cubicBezTo>
                  <a:pt x="13066" y="6124"/>
                  <a:pt x="13066" y="6124"/>
                  <a:pt x="13066" y="6124"/>
                </a:cubicBezTo>
                <a:cubicBezTo>
                  <a:pt x="13134" y="6195"/>
                  <a:pt x="13134" y="6195"/>
                  <a:pt x="13134" y="6195"/>
                </a:cubicBezTo>
                <a:cubicBezTo>
                  <a:pt x="13134" y="6198"/>
                  <a:pt x="13134" y="6198"/>
                  <a:pt x="13134" y="6198"/>
                </a:cubicBezTo>
                <a:cubicBezTo>
                  <a:pt x="13131" y="6201"/>
                  <a:pt x="13131" y="6201"/>
                  <a:pt x="13131" y="6201"/>
                </a:cubicBezTo>
                <a:close/>
                <a:moveTo>
                  <a:pt x="13228" y="6117"/>
                </a:moveTo>
                <a:cubicBezTo>
                  <a:pt x="13153" y="6182"/>
                  <a:pt x="13153" y="6182"/>
                  <a:pt x="13153" y="6182"/>
                </a:cubicBezTo>
                <a:cubicBezTo>
                  <a:pt x="13150" y="6185"/>
                  <a:pt x="13150" y="6185"/>
                  <a:pt x="13150" y="6185"/>
                </a:cubicBezTo>
                <a:cubicBezTo>
                  <a:pt x="13147" y="6182"/>
                  <a:pt x="13147" y="6182"/>
                  <a:pt x="13147" y="6182"/>
                </a:cubicBezTo>
                <a:cubicBezTo>
                  <a:pt x="13079" y="6111"/>
                  <a:pt x="13079" y="6111"/>
                  <a:pt x="13079" y="6111"/>
                </a:cubicBezTo>
                <a:cubicBezTo>
                  <a:pt x="13079" y="6107"/>
                  <a:pt x="13079" y="6107"/>
                  <a:pt x="13079" y="6107"/>
                </a:cubicBezTo>
                <a:cubicBezTo>
                  <a:pt x="13079" y="6104"/>
                  <a:pt x="13079" y="6104"/>
                  <a:pt x="13079" y="6104"/>
                </a:cubicBezTo>
                <a:cubicBezTo>
                  <a:pt x="13157" y="6039"/>
                  <a:pt x="13157" y="6039"/>
                  <a:pt x="13157" y="6039"/>
                </a:cubicBezTo>
                <a:cubicBezTo>
                  <a:pt x="13157" y="6036"/>
                  <a:pt x="13157" y="6036"/>
                  <a:pt x="13157" y="6036"/>
                </a:cubicBezTo>
                <a:cubicBezTo>
                  <a:pt x="13160" y="6039"/>
                  <a:pt x="13160" y="6039"/>
                  <a:pt x="13160" y="6039"/>
                </a:cubicBezTo>
                <a:cubicBezTo>
                  <a:pt x="13228" y="6111"/>
                  <a:pt x="13228" y="6111"/>
                  <a:pt x="13228" y="6111"/>
                </a:cubicBezTo>
                <a:cubicBezTo>
                  <a:pt x="13231" y="6114"/>
                  <a:pt x="13231" y="6114"/>
                  <a:pt x="13231" y="6114"/>
                </a:cubicBezTo>
                <a:cubicBezTo>
                  <a:pt x="13228" y="6117"/>
                  <a:pt x="13228" y="6117"/>
                  <a:pt x="13228" y="6117"/>
                </a:cubicBezTo>
                <a:close/>
                <a:moveTo>
                  <a:pt x="13322" y="6033"/>
                </a:moveTo>
                <a:cubicBezTo>
                  <a:pt x="13247" y="6098"/>
                  <a:pt x="13247" y="6098"/>
                  <a:pt x="13247" y="6098"/>
                </a:cubicBezTo>
                <a:cubicBezTo>
                  <a:pt x="13244" y="6101"/>
                  <a:pt x="13244" y="6101"/>
                  <a:pt x="13244" y="6101"/>
                </a:cubicBezTo>
                <a:cubicBezTo>
                  <a:pt x="13241" y="6098"/>
                  <a:pt x="13241" y="6098"/>
                  <a:pt x="13241" y="6098"/>
                </a:cubicBezTo>
                <a:cubicBezTo>
                  <a:pt x="13176" y="6026"/>
                  <a:pt x="13176" y="6026"/>
                  <a:pt x="13176" y="6026"/>
                </a:cubicBezTo>
                <a:cubicBezTo>
                  <a:pt x="13173" y="6023"/>
                  <a:pt x="13173" y="6023"/>
                  <a:pt x="13173" y="6023"/>
                </a:cubicBezTo>
                <a:cubicBezTo>
                  <a:pt x="13176" y="6023"/>
                  <a:pt x="13176" y="6023"/>
                  <a:pt x="13176" y="6023"/>
                </a:cubicBezTo>
                <a:cubicBezTo>
                  <a:pt x="13251" y="5955"/>
                  <a:pt x="13251" y="5955"/>
                  <a:pt x="13251" y="5955"/>
                </a:cubicBezTo>
                <a:cubicBezTo>
                  <a:pt x="13254" y="5952"/>
                  <a:pt x="13254" y="5952"/>
                  <a:pt x="13254" y="5952"/>
                </a:cubicBezTo>
                <a:cubicBezTo>
                  <a:pt x="13254" y="5955"/>
                  <a:pt x="13254" y="5955"/>
                  <a:pt x="13254" y="5955"/>
                </a:cubicBezTo>
                <a:cubicBezTo>
                  <a:pt x="13322" y="6026"/>
                  <a:pt x="13322" y="6026"/>
                  <a:pt x="13322" y="6026"/>
                </a:cubicBezTo>
                <a:cubicBezTo>
                  <a:pt x="13325" y="6030"/>
                  <a:pt x="13325" y="6030"/>
                  <a:pt x="13325" y="6030"/>
                </a:cubicBezTo>
                <a:cubicBezTo>
                  <a:pt x="13322" y="6033"/>
                  <a:pt x="13322" y="6033"/>
                  <a:pt x="13322" y="6033"/>
                </a:cubicBezTo>
                <a:close/>
                <a:moveTo>
                  <a:pt x="13416" y="5949"/>
                </a:moveTo>
                <a:cubicBezTo>
                  <a:pt x="13341" y="6013"/>
                  <a:pt x="13341" y="6013"/>
                  <a:pt x="13341" y="6013"/>
                </a:cubicBezTo>
                <a:cubicBezTo>
                  <a:pt x="13341" y="6017"/>
                  <a:pt x="13341" y="6017"/>
                  <a:pt x="13341" y="6017"/>
                </a:cubicBezTo>
                <a:cubicBezTo>
                  <a:pt x="13338" y="6013"/>
                  <a:pt x="13338" y="6013"/>
                  <a:pt x="13338" y="6013"/>
                </a:cubicBezTo>
                <a:cubicBezTo>
                  <a:pt x="13270" y="5942"/>
                  <a:pt x="13270" y="5942"/>
                  <a:pt x="13270" y="5942"/>
                </a:cubicBezTo>
                <a:cubicBezTo>
                  <a:pt x="13267" y="5939"/>
                  <a:pt x="13267" y="5939"/>
                  <a:pt x="13267" y="5939"/>
                </a:cubicBezTo>
                <a:cubicBezTo>
                  <a:pt x="13270" y="5939"/>
                  <a:pt x="13270" y="5939"/>
                  <a:pt x="13270" y="5939"/>
                </a:cubicBezTo>
                <a:cubicBezTo>
                  <a:pt x="13344" y="5871"/>
                  <a:pt x="13344" y="5871"/>
                  <a:pt x="13344" y="5871"/>
                </a:cubicBezTo>
                <a:cubicBezTo>
                  <a:pt x="13348" y="5868"/>
                  <a:pt x="13348" y="5868"/>
                  <a:pt x="13348" y="5868"/>
                </a:cubicBezTo>
                <a:cubicBezTo>
                  <a:pt x="13351" y="5871"/>
                  <a:pt x="13351" y="5871"/>
                  <a:pt x="13351" y="5871"/>
                </a:cubicBezTo>
                <a:cubicBezTo>
                  <a:pt x="13416" y="5945"/>
                  <a:pt x="13416" y="5945"/>
                  <a:pt x="13416" y="5945"/>
                </a:cubicBezTo>
                <a:cubicBezTo>
                  <a:pt x="13419" y="5945"/>
                  <a:pt x="13419" y="5945"/>
                  <a:pt x="13419" y="5945"/>
                </a:cubicBezTo>
                <a:cubicBezTo>
                  <a:pt x="13416" y="5949"/>
                  <a:pt x="13416" y="5949"/>
                  <a:pt x="13416" y="5949"/>
                </a:cubicBezTo>
                <a:close/>
                <a:moveTo>
                  <a:pt x="13513" y="5865"/>
                </a:moveTo>
                <a:cubicBezTo>
                  <a:pt x="13438" y="5933"/>
                  <a:pt x="13438" y="5933"/>
                  <a:pt x="13438" y="5933"/>
                </a:cubicBezTo>
                <a:cubicBezTo>
                  <a:pt x="13435" y="5933"/>
                  <a:pt x="13435" y="5933"/>
                  <a:pt x="13435" y="5933"/>
                </a:cubicBezTo>
                <a:cubicBezTo>
                  <a:pt x="13432" y="5929"/>
                  <a:pt x="13432" y="5929"/>
                  <a:pt x="13432" y="5929"/>
                </a:cubicBezTo>
                <a:cubicBezTo>
                  <a:pt x="13364" y="5858"/>
                  <a:pt x="13364" y="5858"/>
                  <a:pt x="13364" y="5858"/>
                </a:cubicBezTo>
                <a:cubicBezTo>
                  <a:pt x="13364" y="5855"/>
                  <a:pt x="13364" y="5855"/>
                  <a:pt x="13364" y="5855"/>
                </a:cubicBezTo>
                <a:cubicBezTo>
                  <a:pt x="13364" y="5855"/>
                  <a:pt x="13364" y="5855"/>
                  <a:pt x="13364" y="5855"/>
                </a:cubicBezTo>
                <a:cubicBezTo>
                  <a:pt x="13438" y="5787"/>
                  <a:pt x="13438" y="5787"/>
                  <a:pt x="13438" y="5787"/>
                </a:cubicBezTo>
                <a:cubicBezTo>
                  <a:pt x="13442" y="5787"/>
                  <a:pt x="13442" y="5787"/>
                  <a:pt x="13442" y="5787"/>
                </a:cubicBezTo>
                <a:cubicBezTo>
                  <a:pt x="13445" y="5787"/>
                  <a:pt x="13445" y="5787"/>
                  <a:pt x="13445" y="5787"/>
                </a:cubicBezTo>
                <a:cubicBezTo>
                  <a:pt x="13513" y="5861"/>
                  <a:pt x="13513" y="5861"/>
                  <a:pt x="13513" y="5861"/>
                </a:cubicBezTo>
                <a:cubicBezTo>
                  <a:pt x="13513" y="5861"/>
                  <a:pt x="13513" y="5861"/>
                  <a:pt x="13513" y="5861"/>
                </a:cubicBezTo>
                <a:cubicBezTo>
                  <a:pt x="13513" y="5865"/>
                  <a:pt x="13513" y="5865"/>
                  <a:pt x="13513" y="5865"/>
                </a:cubicBezTo>
                <a:close/>
                <a:moveTo>
                  <a:pt x="13607" y="5780"/>
                </a:moveTo>
                <a:cubicBezTo>
                  <a:pt x="13532" y="5848"/>
                  <a:pt x="13532" y="5848"/>
                  <a:pt x="13532" y="5848"/>
                </a:cubicBezTo>
                <a:cubicBezTo>
                  <a:pt x="13529" y="5848"/>
                  <a:pt x="13529" y="5848"/>
                  <a:pt x="13529" y="5848"/>
                </a:cubicBezTo>
                <a:cubicBezTo>
                  <a:pt x="13526" y="5845"/>
                  <a:pt x="13526" y="5845"/>
                  <a:pt x="13526" y="5845"/>
                </a:cubicBezTo>
                <a:cubicBezTo>
                  <a:pt x="13461" y="5774"/>
                  <a:pt x="13461" y="5774"/>
                  <a:pt x="13461" y="5774"/>
                </a:cubicBezTo>
                <a:cubicBezTo>
                  <a:pt x="13458" y="5771"/>
                  <a:pt x="13458" y="5771"/>
                  <a:pt x="13458" y="5771"/>
                </a:cubicBezTo>
                <a:cubicBezTo>
                  <a:pt x="13461" y="5771"/>
                  <a:pt x="13461" y="5771"/>
                  <a:pt x="13461" y="5771"/>
                </a:cubicBezTo>
                <a:cubicBezTo>
                  <a:pt x="13535" y="5703"/>
                  <a:pt x="13535" y="5703"/>
                  <a:pt x="13535" y="5703"/>
                </a:cubicBezTo>
                <a:cubicBezTo>
                  <a:pt x="13539" y="5703"/>
                  <a:pt x="13539" y="5703"/>
                  <a:pt x="13539" y="5703"/>
                </a:cubicBezTo>
                <a:cubicBezTo>
                  <a:pt x="13539" y="5706"/>
                  <a:pt x="13539" y="5706"/>
                  <a:pt x="13539" y="5706"/>
                </a:cubicBezTo>
                <a:cubicBezTo>
                  <a:pt x="13607" y="5777"/>
                  <a:pt x="13607" y="5777"/>
                  <a:pt x="13607" y="5777"/>
                </a:cubicBezTo>
                <a:cubicBezTo>
                  <a:pt x="13610" y="5780"/>
                  <a:pt x="13610" y="5780"/>
                  <a:pt x="13610" y="5780"/>
                </a:cubicBezTo>
                <a:cubicBezTo>
                  <a:pt x="13607" y="5780"/>
                  <a:pt x="13607" y="5780"/>
                  <a:pt x="13607" y="5780"/>
                </a:cubicBezTo>
                <a:close/>
                <a:moveTo>
                  <a:pt x="13700" y="5696"/>
                </a:moveTo>
                <a:cubicBezTo>
                  <a:pt x="13626" y="5764"/>
                  <a:pt x="13626" y="5764"/>
                  <a:pt x="13626" y="5764"/>
                </a:cubicBezTo>
                <a:cubicBezTo>
                  <a:pt x="13623" y="5764"/>
                  <a:pt x="13623" y="5764"/>
                  <a:pt x="13623" y="5764"/>
                </a:cubicBezTo>
                <a:cubicBezTo>
                  <a:pt x="13623" y="5764"/>
                  <a:pt x="13623" y="5764"/>
                  <a:pt x="13623" y="5764"/>
                </a:cubicBezTo>
                <a:cubicBezTo>
                  <a:pt x="13555" y="5690"/>
                  <a:pt x="13555" y="5690"/>
                  <a:pt x="13555" y="5690"/>
                </a:cubicBezTo>
                <a:cubicBezTo>
                  <a:pt x="13552" y="5690"/>
                  <a:pt x="13552" y="5690"/>
                  <a:pt x="13552" y="5690"/>
                </a:cubicBezTo>
                <a:cubicBezTo>
                  <a:pt x="13555" y="5687"/>
                  <a:pt x="13555" y="5687"/>
                  <a:pt x="13555" y="5687"/>
                </a:cubicBezTo>
                <a:cubicBezTo>
                  <a:pt x="13629" y="5622"/>
                  <a:pt x="13629" y="5622"/>
                  <a:pt x="13629" y="5622"/>
                </a:cubicBezTo>
                <a:cubicBezTo>
                  <a:pt x="13632" y="5619"/>
                  <a:pt x="13632" y="5619"/>
                  <a:pt x="13632" y="5619"/>
                </a:cubicBezTo>
                <a:cubicBezTo>
                  <a:pt x="13636" y="5622"/>
                  <a:pt x="13636" y="5622"/>
                  <a:pt x="13636" y="5622"/>
                </a:cubicBezTo>
                <a:cubicBezTo>
                  <a:pt x="13700" y="5693"/>
                  <a:pt x="13700" y="5693"/>
                  <a:pt x="13700" y="5693"/>
                </a:cubicBezTo>
                <a:cubicBezTo>
                  <a:pt x="13704" y="5696"/>
                  <a:pt x="13704" y="5696"/>
                  <a:pt x="13704" y="5696"/>
                </a:cubicBezTo>
                <a:cubicBezTo>
                  <a:pt x="13700" y="5696"/>
                  <a:pt x="13700" y="5696"/>
                  <a:pt x="13700" y="5696"/>
                </a:cubicBezTo>
                <a:close/>
                <a:moveTo>
                  <a:pt x="13798" y="5612"/>
                </a:moveTo>
                <a:cubicBezTo>
                  <a:pt x="13723" y="5680"/>
                  <a:pt x="13723" y="5680"/>
                  <a:pt x="13723" y="5680"/>
                </a:cubicBezTo>
                <a:cubicBezTo>
                  <a:pt x="13720" y="5683"/>
                  <a:pt x="13720" y="5683"/>
                  <a:pt x="13720" y="5683"/>
                </a:cubicBezTo>
                <a:cubicBezTo>
                  <a:pt x="13717" y="5680"/>
                  <a:pt x="13717" y="5680"/>
                  <a:pt x="13717" y="5680"/>
                </a:cubicBezTo>
                <a:cubicBezTo>
                  <a:pt x="13649" y="5606"/>
                  <a:pt x="13649" y="5606"/>
                  <a:pt x="13649" y="5606"/>
                </a:cubicBezTo>
                <a:cubicBezTo>
                  <a:pt x="13649" y="5606"/>
                  <a:pt x="13649" y="5606"/>
                  <a:pt x="13649" y="5606"/>
                </a:cubicBezTo>
                <a:cubicBezTo>
                  <a:pt x="13649" y="5602"/>
                  <a:pt x="13649" y="5602"/>
                  <a:pt x="13649" y="5602"/>
                </a:cubicBezTo>
                <a:cubicBezTo>
                  <a:pt x="13723" y="5538"/>
                  <a:pt x="13723" y="5538"/>
                  <a:pt x="13723" y="5538"/>
                </a:cubicBezTo>
                <a:cubicBezTo>
                  <a:pt x="13726" y="5534"/>
                  <a:pt x="13726" y="5534"/>
                  <a:pt x="13726" y="5534"/>
                </a:cubicBezTo>
                <a:cubicBezTo>
                  <a:pt x="13730" y="5538"/>
                  <a:pt x="13730" y="5538"/>
                  <a:pt x="13730" y="5538"/>
                </a:cubicBezTo>
                <a:cubicBezTo>
                  <a:pt x="13798" y="5609"/>
                  <a:pt x="13798" y="5609"/>
                  <a:pt x="13798" y="5609"/>
                </a:cubicBezTo>
                <a:cubicBezTo>
                  <a:pt x="13798" y="5612"/>
                  <a:pt x="13798" y="5612"/>
                  <a:pt x="13798" y="5612"/>
                </a:cubicBezTo>
                <a:cubicBezTo>
                  <a:pt x="13798" y="5612"/>
                  <a:pt x="13798" y="5612"/>
                  <a:pt x="13798" y="5612"/>
                </a:cubicBezTo>
                <a:close/>
                <a:moveTo>
                  <a:pt x="13891" y="5531"/>
                </a:moveTo>
                <a:cubicBezTo>
                  <a:pt x="13817" y="5596"/>
                  <a:pt x="13817" y="5596"/>
                  <a:pt x="13817" y="5596"/>
                </a:cubicBezTo>
                <a:cubicBezTo>
                  <a:pt x="13814" y="5599"/>
                  <a:pt x="13814" y="5599"/>
                  <a:pt x="13814" y="5599"/>
                </a:cubicBezTo>
                <a:cubicBezTo>
                  <a:pt x="13810" y="5596"/>
                  <a:pt x="13810" y="5596"/>
                  <a:pt x="13810" y="5596"/>
                </a:cubicBezTo>
                <a:cubicBezTo>
                  <a:pt x="13746" y="5525"/>
                  <a:pt x="13746" y="5525"/>
                  <a:pt x="13746" y="5525"/>
                </a:cubicBezTo>
                <a:cubicBezTo>
                  <a:pt x="13743" y="5521"/>
                  <a:pt x="13743" y="5521"/>
                  <a:pt x="13743" y="5521"/>
                </a:cubicBezTo>
                <a:cubicBezTo>
                  <a:pt x="13746" y="5518"/>
                  <a:pt x="13746" y="5518"/>
                  <a:pt x="13746" y="5518"/>
                </a:cubicBezTo>
                <a:cubicBezTo>
                  <a:pt x="13820" y="5454"/>
                  <a:pt x="13820" y="5454"/>
                  <a:pt x="13820" y="5454"/>
                </a:cubicBezTo>
                <a:cubicBezTo>
                  <a:pt x="13823" y="5450"/>
                  <a:pt x="13823" y="5450"/>
                  <a:pt x="13823" y="5450"/>
                </a:cubicBezTo>
                <a:cubicBezTo>
                  <a:pt x="13823" y="5454"/>
                  <a:pt x="13823" y="5454"/>
                  <a:pt x="13823" y="5454"/>
                </a:cubicBezTo>
                <a:cubicBezTo>
                  <a:pt x="13891" y="5525"/>
                  <a:pt x="13891" y="5525"/>
                  <a:pt x="13891" y="5525"/>
                </a:cubicBezTo>
                <a:cubicBezTo>
                  <a:pt x="13895" y="5528"/>
                  <a:pt x="13895" y="5528"/>
                  <a:pt x="13895" y="5528"/>
                </a:cubicBezTo>
                <a:cubicBezTo>
                  <a:pt x="13891" y="5531"/>
                  <a:pt x="13891" y="5531"/>
                  <a:pt x="13891" y="5531"/>
                </a:cubicBezTo>
                <a:close/>
                <a:moveTo>
                  <a:pt x="13985" y="5447"/>
                </a:moveTo>
                <a:cubicBezTo>
                  <a:pt x="13911" y="5512"/>
                  <a:pt x="13911" y="5512"/>
                  <a:pt x="13911" y="5512"/>
                </a:cubicBezTo>
                <a:cubicBezTo>
                  <a:pt x="13908" y="5515"/>
                  <a:pt x="13908" y="5515"/>
                  <a:pt x="13908" y="5515"/>
                </a:cubicBezTo>
                <a:cubicBezTo>
                  <a:pt x="13908" y="5512"/>
                  <a:pt x="13908" y="5512"/>
                  <a:pt x="13908" y="5512"/>
                </a:cubicBezTo>
                <a:cubicBezTo>
                  <a:pt x="13840" y="5441"/>
                  <a:pt x="13840" y="5441"/>
                  <a:pt x="13840" y="5441"/>
                </a:cubicBezTo>
                <a:cubicBezTo>
                  <a:pt x="13836" y="5437"/>
                  <a:pt x="13836" y="5437"/>
                  <a:pt x="13836" y="5437"/>
                </a:cubicBezTo>
                <a:cubicBezTo>
                  <a:pt x="13840" y="5434"/>
                  <a:pt x="13840" y="5434"/>
                  <a:pt x="13840" y="5434"/>
                </a:cubicBezTo>
                <a:cubicBezTo>
                  <a:pt x="13914" y="5369"/>
                  <a:pt x="13914" y="5369"/>
                  <a:pt x="13914" y="5369"/>
                </a:cubicBezTo>
                <a:cubicBezTo>
                  <a:pt x="13917" y="5366"/>
                  <a:pt x="13917" y="5366"/>
                  <a:pt x="13917" y="5366"/>
                </a:cubicBezTo>
                <a:cubicBezTo>
                  <a:pt x="13921" y="5369"/>
                  <a:pt x="13921" y="5369"/>
                  <a:pt x="13921" y="5369"/>
                </a:cubicBezTo>
                <a:cubicBezTo>
                  <a:pt x="13985" y="5441"/>
                  <a:pt x="13985" y="5441"/>
                  <a:pt x="13985" y="5441"/>
                </a:cubicBezTo>
                <a:cubicBezTo>
                  <a:pt x="13989" y="5444"/>
                  <a:pt x="13989" y="5444"/>
                  <a:pt x="13989" y="5444"/>
                </a:cubicBezTo>
                <a:cubicBezTo>
                  <a:pt x="13985" y="5447"/>
                  <a:pt x="13985" y="5447"/>
                  <a:pt x="13985" y="5447"/>
                </a:cubicBezTo>
                <a:close/>
                <a:moveTo>
                  <a:pt x="14082" y="5363"/>
                </a:moveTo>
                <a:cubicBezTo>
                  <a:pt x="14005" y="5428"/>
                  <a:pt x="14005" y="5428"/>
                  <a:pt x="14005" y="5428"/>
                </a:cubicBezTo>
                <a:cubicBezTo>
                  <a:pt x="14005" y="5431"/>
                  <a:pt x="14005" y="5431"/>
                  <a:pt x="14005" y="5431"/>
                </a:cubicBezTo>
                <a:cubicBezTo>
                  <a:pt x="14001" y="5428"/>
                  <a:pt x="14001" y="5428"/>
                  <a:pt x="14001" y="5428"/>
                </a:cubicBezTo>
                <a:cubicBezTo>
                  <a:pt x="13933" y="5356"/>
                  <a:pt x="13933" y="5356"/>
                  <a:pt x="13933" y="5356"/>
                </a:cubicBezTo>
                <a:cubicBezTo>
                  <a:pt x="13930" y="5353"/>
                  <a:pt x="13930" y="5353"/>
                  <a:pt x="13930" y="5353"/>
                </a:cubicBezTo>
                <a:cubicBezTo>
                  <a:pt x="13933" y="5350"/>
                  <a:pt x="13933" y="5350"/>
                  <a:pt x="13933" y="5350"/>
                </a:cubicBezTo>
                <a:cubicBezTo>
                  <a:pt x="14008" y="5285"/>
                  <a:pt x="14008" y="5285"/>
                  <a:pt x="14008" y="5285"/>
                </a:cubicBezTo>
                <a:cubicBezTo>
                  <a:pt x="14011" y="5282"/>
                  <a:pt x="14011" y="5282"/>
                  <a:pt x="14011" y="5282"/>
                </a:cubicBezTo>
                <a:cubicBezTo>
                  <a:pt x="14014" y="5285"/>
                  <a:pt x="14014" y="5285"/>
                  <a:pt x="14014" y="5285"/>
                </a:cubicBezTo>
                <a:cubicBezTo>
                  <a:pt x="14082" y="5356"/>
                  <a:pt x="14082" y="5356"/>
                  <a:pt x="14082" y="5356"/>
                </a:cubicBezTo>
                <a:cubicBezTo>
                  <a:pt x="14082" y="5360"/>
                  <a:pt x="14082" y="5360"/>
                  <a:pt x="14082" y="5360"/>
                </a:cubicBezTo>
                <a:cubicBezTo>
                  <a:pt x="14082" y="5363"/>
                  <a:pt x="14082" y="5363"/>
                  <a:pt x="14082" y="5363"/>
                </a:cubicBezTo>
                <a:close/>
                <a:moveTo>
                  <a:pt x="14176" y="5279"/>
                </a:moveTo>
                <a:cubicBezTo>
                  <a:pt x="14102" y="5343"/>
                  <a:pt x="14102" y="5343"/>
                  <a:pt x="14102" y="5343"/>
                </a:cubicBezTo>
                <a:cubicBezTo>
                  <a:pt x="14099" y="5347"/>
                  <a:pt x="14099" y="5347"/>
                  <a:pt x="14099" y="5347"/>
                </a:cubicBezTo>
                <a:cubicBezTo>
                  <a:pt x="14095" y="5343"/>
                  <a:pt x="14095" y="5343"/>
                  <a:pt x="14095" y="5343"/>
                </a:cubicBezTo>
                <a:cubicBezTo>
                  <a:pt x="14031" y="5272"/>
                  <a:pt x="14031" y="5272"/>
                  <a:pt x="14031" y="5272"/>
                </a:cubicBezTo>
                <a:cubicBezTo>
                  <a:pt x="14027" y="5269"/>
                  <a:pt x="14027" y="5269"/>
                  <a:pt x="14027" y="5269"/>
                </a:cubicBezTo>
                <a:cubicBezTo>
                  <a:pt x="14031" y="5266"/>
                  <a:pt x="14031" y="5266"/>
                  <a:pt x="14031" y="5266"/>
                </a:cubicBezTo>
                <a:cubicBezTo>
                  <a:pt x="14105" y="5201"/>
                  <a:pt x="14105" y="5201"/>
                  <a:pt x="14105" y="5201"/>
                </a:cubicBezTo>
                <a:cubicBezTo>
                  <a:pt x="14105" y="5198"/>
                  <a:pt x="14105" y="5198"/>
                  <a:pt x="14105" y="5198"/>
                </a:cubicBezTo>
                <a:cubicBezTo>
                  <a:pt x="14108" y="5201"/>
                  <a:pt x="14108" y="5201"/>
                  <a:pt x="14108" y="5201"/>
                </a:cubicBezTo>
                <a:cubicBezTo>
                  <a:pt x="14176" y="5272"/>
                  <a:pt x="14176" y="5272"/>
                  <a:pt x="14176" y="5272"/>
                </a:cubicBezTo>
                <a:cubicBezTo>
                  <a:pt x="14179" y="5275"/>
                  <a:pt x="14179" y="5275"/>
                  <a:pt x="14179" y="5275"/>
                </a:cubicBezTo>
                <a:cubicBezTo>
                  <a:pt x="14176" y="5279"/>
                  <a:pt x="14176" y="5279"/>
                  <a:pt x="14176" y="5279"/>
                </a:cubicBezTo>
                <a:close/>
                <a:moveTo>
                  <a:pt x="14270" y="5195"/>
                </a:moveTo>
                <a:cubicBezTo>
                  <a:pt x="14196" y="5259"/>
                  <a:pt x="14196" y="5259"/>
                  <a:pt x="14196" y="5259"/>
                </a:cubicBezTo>
                <a:cubicBezTo>
                  <a:pt x="14192" y="5263"/>
                  <a:pt x="14192" y="5263"/>
                  <a:pt x="14192" y="5263"/>
                </a:cubicBezTo>
                <a:cubicBezTo>
                  <a:pt x="14189" y="5259"/>
                  <a:pt x="14189" y="5259"/>
                  <a:pt x="14189" y="5259"/>
                </a:cubicBezTo>
                <a:cubicBezTo>
                  <a:pt x="14124" y="5188"/>
                  <a:pt x="14124" y="5188"/>
                  <a:pt x="14124" y="5188"/>
                </a:cubicBezTo>
                <a:cubicBezTo>
                  <a:pt x="14121" y="5185"/>
                  <a:pt x="14121" y="5185"/>
                  <a:pt x="14121" y="5185"/>
                </a:cubicBezTo>
                <a:cubicBezTo>
                  <a:pt x="14124" y="5182"/>
                  <a:pt x="14124" y="5182"/>
                  <a:pt x="14124" y="5182"/>
                </a:cubicBezTo>
                <a:cubicBezTo>
                  <a:pt x="14199" y="5117"/>
                  <a:pt x="14199" y="5117"/>
                  <a:pt x="14199" y="5117"/>
                </a:cubicBezTo>
                <a:cubicBezTo>
                  <a:pt x="14202" y="5114"/>
                  <a:pt x="14202" y="5114"/>
                  <a:pt x="14202" y="5114"/>
                </a:cubicBezTo>
                <a:cubicBezTo>
                  <a:pt x="14205" y="5117"/>
                  <a:pt x="14205" y="5117"/>
                  <a:pt x="14205" y="5117"/>
                </a:cubicBezTo>
                <a:cubicBezTo>
                  <a:pt x="14270" y="5191"/>
                  <a:pt x="14270" y="5191"/>
                  <a:pt x="14270" y="5191"/>
                </a:cubicBezTo>
                <a:cubicBezTo>
                  <a:pt x="14273" y="5191"/>
                  <a:pt x="14273" y="5191"/>
                  <a:pt x="14273" y="5191"/>
                </a:cubicBezTo>
                <a:cubicBezTo>
                  <a:pt x="14270" y="5195"/>
                  <a:pt x="14270" y="5195"/>
                  <a:pt x="14270" y="5195"/>
                </a:cubicBezTo>
                <a:close/>
                <a:moveTo>
                  <a:pt x="14364" y="5110"/>
                </a:moveTo>
                <a:cubicBezTo>
                  <a:pt x="14290" y="5175"/>
                  <a:pt x="14290" y="5175"/>
                  <a:pt x="14290" y="5175"/>
                </a:cubicBezTo>
                <a:cubicBezTo>
                  <a:pt x="14290" y="5178"/>
                  <a:pt x="14290" y="5178"/>
                  <a:pt x="14290" y="5178"/>
                </a:cubicBezTo>
                <a:cubicBezTo>
                  <a:pt x="14286" y="5175"/>
                  <a:pt x="14286" y="5175"/>
                  <a:pt x="14286" y="5175"/>
                </a:cubicBezTo>
                <a:cubicBezTo>
                  <a:pt x="14218" y="5104"/>
                  <a:pt x="14218" y="5104"/>
                  <a:pt x="14218" y="5104"/>
                </a:cubicBezTo>
                <a:cubicBezTo>
                  <a:pt x="14215" y="5101"/>
                  <a:pt x="14215" y="5101"/>
                  <a:pt x="14215" y="5101"/>
                </a:cubicBezTo>
                <a:cubicBezTo>
                  <a:pt x="14218" y="5101"/>
                  <a:pt x="14218" y="5101"/>
                  <a:pt x="14218" y="5101"/>
                </a:cubicBezTo>
                <a:cubicBezTo>
                  <a:pt x="14293" y="5033"/>
                  <a:pt x="14293" y="5033"/>
                  <a:pt x="14293" y="5033"/>
                </a:cubicBezTo>
                <a:cubicBezTo>
                  <a:pt x="14296" y="5033"/>
                  <a:pt x="14296" y="5033"/>
                  <a:pt x="14296" y="5033"/>
                </a:cubicBezTo>
                <a:cubicBezTo>
                  <a:pt x="14299" y="5033"/>
                  <a:pt x="14299" y="5033"/>
                  <a:pt x="14299" y="5033"/>
                </a:cubicBezTo>
                <a:cubicBezTo>
                  <a:pt x="14364" y="5107"/>
                  <a:pt x="14364" y="5107"/>
                  <a:pt x="14364" y="5107"/>
                </a:cubicBezTo>
                <a:cubicBezTo>
                  <a:pt x="14367" y="5107"/>
                  <a:pt x="14367" y="5107"/>
                  <a:pt x="14367" y="5107"/>
                </a:cubicBezTo>
                <a:cubicBezTo>
                  <a:pt x="14364" y="5110"/>
                  <a:pt x="14364" y="5110"/>
                  <a:pt x="14364" y="5110"/>
                </a:cubicBezTo>
                <a:close/>
                <a:moveTo>
                  <a:pt x="14461" y="5026"/>
                </a:moveTo>
                <a:cubicBezTo>
                  <a:pt x="14387" y="5094"/>
                  <a:pt x="14387" y="5094"/>
                  <a:pt x="14387" y="5094"/>
                </a:cubicBezTo>
                <a:cubicBezTo>
                  <a:pt x="14383" y="5094"/>
                  <a:pt x="14383" y="5094"/>
                  <a:pt x="14383" y="5094"/>
                </a:cubicBezTo>
                <a:cubicBezTo>
                  <a:pt x="14380" y="5091"/>
                  <a:pt x="14380" y="5091"/>
                  <a:pt x="14380" y="5091"/>
                </a:cubicBezTo>
                <a:cubicBezTo>
                  <a:pt x="14312" y="5020"/>
                  <a:pt x="14312" y="5020"/>
                  <a:pt x="14312" y="5020"/>
                </a:cubicBezTo>
                <a:cubicBezTo>
                  <a:pt x="14312" y="5017"/>
                  <a:pt x="14312" y="5017"/>
                  <a:pt x="14312" y="5017"/>
                </a:cubicBezTo>
                <a:cubicBezTo>
                  <a:pt x="14312" y="5017"/>
                  <a:pt x="14312" y="5017"/>
                  <a:pt x="14312" y="5017"/>
                </a:cubicBezTo>
                <a:cubicBezTo>
                  <a:pt x="14390" y="4949"/>
                  <a:pt x="14390" y="4949"/>
                  <a:pt x="14390" y="4949"/>
                </a:cubicBezTo>
                <a:cubicBezTo>
                  <a:pt x="14390" y="4949"/>
                  <a:pt x="14390" y="4949"/>
                  <a:pt x="14390" y="4949"/>
                </a:cubicBezTo>
                <a:cubicBezTo>
                  <a:pt x="14393" y="4949"/>
                  <a:pt x="14393" y="4949"/>
                  <a:pt x="14393" y="4949"/>
                </a:cubicBezTo>
                <a:cubicBezTo>
                  <a:pt x="14461" y="5023"/>
                  <a:pt x="14461" y="5023"/>
                  <a:pt x="14461" y="5023"/>
                </a:cubicBezTo>
                <a:cubicBezTo>
                  <a:pt x="14461" y="5026"/>
                  <a:pt x="14461" y="5026"/>
                  <a:pt x="14461" y="5026"/>
                </a:cubicBezTo>
                <a:cubicBezTo>
                  <a:pt x="14461" y="5026"/>
                  <a:pt x="14461" y="5026"/>
                  <a:pt x="14461" y="5026"/>
                </a:cubicBezTo>
                <a:close/>
                <a:moveTo>
                  <a:pt x="14403" y="5110"/>
                </a:moveTo>
                <a:cubicBezTo>
                  <a:pt x="14477" y="5046"/>
                  <a:pt x="14477" y="5046"/>
                  <a:pt x="14477" y="5046"/>
                </a:cubicBezTo>
                <a:cubicBezTo>
                  <a:pt x="14480" y="5042"/>
                  <a:pt x="14480" y="5042"/>
                  <a:pt x="14480" y="5042"/>
                </a:cubicBezTo>
                <a:cubicBezTo>
                  <a:pt x="14480" y="5046"/>
                  <a:pt x="14480" y="5046"/>
                  <a:pt x="14480" y="5046"/>
                </a:cubicBezTo>
                <a:cubicBezTo>
                  <a:pt x="14548" y="5117"/>
                  <a:pt x="14548" y="5117"/>
                  <a:pt x="14548" y="5117"/>
                </a:cubicBezTo>
                <a:cubicBezTo>
                  <a:pt x="14552" y="5120"/>
                  <a:pt x="14552" y="5120"/>
                  <a:pt x="14552" y="5120"/>
                </a:cubicBezTo>
                <a:cubicBezTo>
                  <a:pt x="14548" y="5123"/>
                  <a:pt x="14548" y="5123"/>
                  <a:pt x="14548" y="5123"/>
                </a:cubicBezTo>
                <a:cubicBezTo>
                  <a:pt x="14474" y="5188"/>
                  <a:pt x="14474" y="5188"/>
                  <a:pt x="14474" y="5188"/>
                </a:cubicBezTo>
                <a:cubicBezTo>
                  <a:pt x="14471" y="5191"/>
                  <a:pt x="14471" y="5191"/>
                  <a:pt x="14471" y="5191"/>
                </a:cubicBezTo>
                <a:cubicBezTo>
                  <a:pt x="14468" y="5188"/>
                  <a:pt x="14468" y="5188"/>
                  <a:pt x="14468" y="5188"/>
                </a:cubicBezTo>
                <a:cubicBezTo>
                  <a:pt x="14403" y="5117"/>
                  <a:pt x="14403" y="5117"/>
                  <a:pt x="14403" y="5117"/>
                </a:cubicBezTo>
                <a:cubicBezTo>
                  <a:pt x="14400" y="5114"/>
                  <a:pt x="14400" y="5114"/>
                  <a:pt x="14400" y="5114"/>
                </a:cubicBezTo>
                <a:cubicBezTo>
                  <a:pt x="14403" y="5110"/>
                  <a:pt x="14403" y="5110"/>
                  <a:pt x="14403" y="5110"/>
                </a:cubicBezTo>
                <a:close/>
                <a:moveTo>
                  <a:pt x="14306" y="5195"/>
                </a:moveTo>
                <a:cubicBezTo>
                  <a:pt x="14383" y="5130"/>
                  <a:pt x="14383" y="5130"/>
                  <a:pt x="14383" y="5130"/>
                </a:cubicBezTo>
                <a:cubicBezTo>
                  <a:pt x="14383" y="5127"/>
                  <a:pt x="14383" y="5127"/>
                  <a:pt x="14383" y="5127"/>
                </a:cubicBezTo>
                <a:cubicBezTo>
                  <a:pt x="14387" y="5130"/>
                  <a:pt x="14387" y="5130"/>
                  <a:pt x="14387" y="5130"/>
                </a:cubicBezTo>
                <a:cubicBezTo>
                  <a:pt x="14455" y="5201"/>
                  <a:pt x="14455" y="5201"/>
                  <a:pt x="14455" y="5201"/>
                </a:cubicBezTo>
                <a:cubicBezTo>
                  <a:pt x="14458" y="5204"/>
                  <a:pt x="14458" y="5204"/>
                  <a:pt x="14458" y="5204"/>
                </a:cubicBezTo>
                <a:cubicBezTo>
                  <a:pt x="14455" y="5208"/>
                  <a:pt x="14455" y="5208"/>
                  <a:pt x="14455" y="5208"/>
                </a:cubicBezTo>
                <a:cubicBezTo>
                  <a:pt x="14380" y="5272"/>
                  <a:pt x="14380" y="5272"/>
                  <a:pt x="14380" y="5272"/>
                </a:cubicBezTo>
                <a:cubicBezTo>
                  <a:pt x="14377" y="5275"/>
                  <a:pt x="14377" y="5275"/>
                  <a:pt x="14377" y="5275"/>
                </a:cubicBezTo>
                <a:cubicBezTo>
                  <a:pt x="14374" y="5272"/>
                  <a:pt x="14374" y="5272"/>
                  <a:pt x="14374" y="5272"/>
                </a:cubicBezTo>
                <a:cubicBezTo>
                  <a:pt x="14306" y="5198"/>
                  <a:pt x="14306" y="5198"/>
                  <a:pt x="14306" y="5198"/>
                </a:cubicBezTo>
                <a:cubicBezTo>
                  <a:pt x="14306" y="5198"/>
                  <a:pt x="14306" y="5198"/>
                  <a:pt x="14306" y="5198"/>
                </a:cubicBezTo>
                <a:cubicBezTo>
                  <a:pt x="14306" y="5195"/>
                  <a:pt x="14306" y="5195"/>
                  <a:pt x="14306" y="5195"/>
                </a:cubicBezTo>
                <a:close/>
                <a:moveTo>
                  <a:pt x="14212" y="5279"/>
                </a:moveTo>
                <a:cubicBezTo>
                  <a:pt x="14286" y="5214"/>
                  <a:pt x="14286" y="5214"/>
                  <a:pt x="14286" y="5214"/>
                </a:cubicBezTo>
                <a:cubicBezTo>
                  <a:pt x="14290" y="5211"/>
                  <a:pt x="14290" y="5211"/>
                  <a:pt x="14290" y="5211"/>
                </a:cubicBezTo>
                <a:cubicBezTo>
                  <a:pt x="14293" y="5214"/>
                  <a:pt x="14293" y="5214"/>
                  <a:pt x="14293" y="5214"/>
                </a:cubicBezTo>
                <a:cubicBezTo>
                  <a:pt x="14361" y="5285"/>
                  <a:pt x="14361" y="5285"/>
                  <a:pt x="14361" y="5285"/>
                </a:cubicBezTo>
                <a:cubicBezTo>
                  <a:pt x="14361" y="5288"/>
                  <a:pt x="14361" y="5288"/>
                  <a:pt x="14361" y="5288"/>
                </a:cubicBezTo>
                <a:cubicBezTo>
                  <a:pt x="14357" y="5288"/>
                  <a:pt x="14357" y="5288"/>
                  <a:pt x="14357" y="5288"/>
                </a:cubicBezTo>
                <a:cubicBezTo>
                  <a:pt x="14283" y="5356"/>
                  <a:pt x="14283" y="5356"/>
                  <a:pt x="14283" y="5356"/>
                </a:cubicBezTo>
                <a:cubicBezTo>
                  <a:pt x="14283" y="5356"/>
                  <a:pt x="14283" y="5356"/>
                  <a:pt x="14283" y="5356"/>
                </a:cubicBezTo>
                <a:cubicBezTo>
                  <a:pt x="14280" y="5356"/>
                  <a:pt x="14280" y="5356"/>
                  <a:pt x="14280" y="5356"/>
                </a:cubicBezTo>
                <a:cubicBezTo>
                  <a:pt x="14212" y="5282"/>
                  <a:pt x="14212" y="5282"/>
                  <a:pt x="14212" y="5282"/>
                </a:cubicBezTo>
                <a:cubicBezTo>
                  <a:pt x="14209" y="5282"/>
                  <a:pt x="14209" y="5282"/>
                  <a:pt x="14209" y="5282"/>
                </a:cubicBezTo>
                <a:cubicBezTo>
                  <a:pt x="14212" y="5279"/>
                  <a:pt x="14212" y="5279"/>
                  <a:pt x="14212" y="5279"/>
                </a:cubicBezTo>
                <a:close/>
                <a:moveTo>
                  <a:pt x="14118" y="5363"/>
                </a:moveTo>
                <a:cubicBezTo>
                  <a:pt x="14192" y="5295"/>
                  <a:pt x="14192" y="5295"/>
                  <a:pt x="14192" y="5295"/>
                </a:cubicBezTo>
                <a:cubicBezTo>
                  <a:pt x="14196" y="5295"/>
                  <a:pt x="14196" y="5295"/>
                  <a:pt x="14196" y="5295"/>
                </a:cubicBezTo>
                <a:cubicBezTo>
                  <a:pt x="14199" y="5298"/>
                  <a:pt x="14199" y="5298"/>
                  <a:pt x="14199" y="5298"/>
                </a:cubicBezTo>
                <a:cubicBezTo>
                  <a:pt x="14264" y="5369"/>
                  <a:pt x="14264" y="5369"/>
                  <a:pt x="14264" y="5369"/>
                </a:cubicBezTo>
                <a:cubicBezTo>
                  <a:pt x="14267" y="5373"/>
                  <a:pt x="14267" y="5373"/>
                  <a:pt x="14267" y="5373"/>
                </a:cubicBezTo>
                <a:cubicBezTo>
                  <a:pt x="14264" y="5373"/>
                  <a:pt x="14264" y="5373"/>
                  <a:pt x="14264" y="5373"/>
                </a:cubicBezTo>
                <a:cubicBezTo>
                  <a:pt x="14189" y="5441"/>
                  <a:pt x="14189" y="5441"/>
                  <a:pt x="14189" y="5441"/>
                </a:cubicBezTo>
                <a:cubicBezTo>
                  <a:pt x="14186" y="5441"/>
                  <a:pt x="14186" y="5441"/>
                  <a:pt x="14186" y="5441"/>
                </a:cubicBezTo>
                <a:cubicBezTo>
                  <a:pt x="14186" y="5441"/>
                  <a:pt x="14186" y="5441"/>
                  <a:pt x="14186" y="5441"/>
                </a:cubicBezTo>
                <a:cubicBezTo>
                  <a:pt x="14118" y="5366"/>
                  <a:pt x="14118" y="5366"/>
                  <a:pt x="14118" y="5366"/>
                </a:cubicBezTo>
                <a:cubicBezTo>
                  <a:pt x="14115" y="5366"/>
                  <a:pt x="14115" y="5366"/>
                  <a:pt x="14115" y="5366"/>
                </a:cubicBezTo>
                <a:cubicBezTo>
                  <a:pt x="14118" y="5363"/>
                  <a:pt x="14118" y="5363"/>
                  <a:pt x="14118" y="5363"/>
                </a:cubicBezTo>
                <a:close/>
                <a:moveTo>
                  <a:pt x="14024" y="5447"/>
                </a:moveTo>
                <a:cubicBezTo>
                  <a:pt x="14099" y="5379"/>
                  <a:pt x="14099" y="5379"/>
                  <a:pt x="14099" y="5379"/>
                </a:cubicBezTo>
                <a:cubicBezTo>
                  <a:pt x="14099" y="5379"/>
                  <a:pt x="14099" y="5379"/>
                  <a:pt x="14099" y="5379"/>
                </a:cubicBezTo>
                <a:cubicBezTo>
                  <a:pt x="14102" y="5379"/>
                  <a:pt x="14102" y="5379"/>
                  <a:pt x="14102" y="5379"/>
                </a:cubicBezTo>
                <a:cubicBezTo>
                  <a:pt x="14170" y="5454"/>
                  <a:pt x="14170" y="5454"/>
                  <a:pt x="14170" y="5454"/>
                </a:cubicBezTo>
                <a:cubicBezTo>
                  <a:pt x="14173" y="5457"/>
                  <a:pt x="14173" y="5457"/>
                  <a:pt x="14173" y="5457"/>
                </a:cubicBezTo>
                <a:cubicBezTo>
                  <a:pt x="14170" y="5457"/>
                  <a:pt x="14170" y="5457"/>
                  <a:pt x="14170" y="5457"/>
                </a:cubicBezTo>
                <a:cubicBezTo>
                  <a:pt x="14095" y="5525"/>
                  <a:pt x="14095" y="5525"/>
                  <a:pt x="14095" y="5525"/>
                </a:cubicBezTo>
                <a:cubicBezTo>
                  <a:pt x="14092" y="5525"/>
                  <a:pt x="14092" y="5525"/>
                  <a:pt x="14092" y="5525"/>
                </a:cubicBezTo>
                <a:cubicBezTo>
                  <a:pt x="14089" y="5521"/>
                  <a:pt x="14089" y="5521"/>
                  <a:pt x="14089" y="5521"/>
                </a:cubicBezTo>
                <a:cubicBezTo>
                  <a:pt x="14024" y="5450"/>
                  <a:pt x="14024" y="5450"/>
                  <a:pt x="14024" y="5450"/>
                </a:cubicBezTo>
                <a:cubicBezTo>
                  <a:pt x="14021" y="5447"/>
                  <a:pt x="14021" y="5447"/>
                  <a:pt x="14021" y="5447"/>
                </a:cubicBezTo>
                <a:cubicBezTo>
                  <a:pt x="14024" y="5447"/>
                  <a:pt x="14024" y="5447"/>
                  <a:pt x="14024" y="5447"/>
                </a:cubicBezTo>
                <a:close/>
                <a:moveTo>
                  <a:pt x="13927" y="5531"/>
                </a:moveTo>
                <a:cubicBezTo>
                  <a:pt x="14001" y="5463"/>
                  <a:pt x="14001" y="5463"/>
                  <a:pt x="14001" y="5463"/>
                </a:cubicBezTo>
                <a:cubicBezTo>
                  <a:pt x="14005" y="5463"/>
                  <a:pt x="14005" y="5463"/>
                  <a:pt x="14005" y="5463"/>
                </a:cubicBezTo>
                <a:cubicBezTo>
                  <a:pt x="14008" y="5463"/>
                  <a:pt x="14008" y="5463"/>
                  <a:pt x="14008" y="5463"/>
                </a:cubicBezTo>
                <a:cubicBezTo>
                  <a:pt x="14076" y="5538"/>
                  <a:pt x="14076" y="5538"/>
                  <a:pt x="14076" y="5538"/>
                </a:cubicBezTo>
                <a:cubicBezTo>
                  <a:pt x="14076" y="5538"/>
                  <a:pt x="14076" y="5538"/>
                  <a:pt x="14076" y="5538"/>
                </a:cubicBezTo>
                <a:cubicBezTo>
                  <a:pt x="14076" y="5541"/>
                  <a:pt x="14076" y="5541"/>
                  <a:pt x="14076" y="5541"/>
                </a:cubicBezTo>
                <a:cubicBezTo>
                  <a:pt x="14001" y="5606"/>
                  <a:pt x="14001" y="5606"/>
                  <a:pt x="14001" y="5606"/>
                </a:cubicBezTo>
                <a:cubicBezTo>
                  <a:pt x="13998" y="5609"/>
                  <a:pt x="13998" y="5609"/>
                  <a:pt x="13998" y="5609"/>
                </a:cubicBezTo>
                <a:cubicBezTo>
                  <a:pt x="13995" y="5606"/>
                  <a:pt x="13995" y="5606"/>
                  <a:pt x="13995" y="5606"/>
                </a:cubicBezTo>
                <a:cubicBezTo>
                  <a:pt x="13927" y="5534"/>
                  <a:pt x="13927" y="5534"/>
                  <a:pt x="13927" y="5534"/>
                </a:cubicBezTo>
                <a:cubicBezTo>
                  <a:pt x="13927" y="5531"/>
                  <a:pt x="13927" y="5531"/>
                  <a:pt x="13927" y="5531"/>
                </a:cubicBezTo>
                <a:cubicBezTo>
                  <a:pt x="13927" y="5531"/>
                  <a:pt x="13927" y="5531"/>
                  <a:pt x="13927" y="5531"/>
                </a:cubicBezTo>
                <a:close/>
                <a:moveTo>
                  <a:pt x="13833" y="5615"/>
                </a:moveTo>
                <a:cubicBezTo>
                  <a:pt x="13908" y="5547"/>
                  <a:pt x="13908" y="5547"/>
                  <a:pt x="13908" y="5547"/>
                </a:cubicBezTo>
                <a:cubicBezTo>
                  <a:pt x="13911" y="5544"/>
                  <a:pt x="13911" y="5544"/>
                  <a:pt x="13911" y="5544"/>
                </a:cubicBezTo>
                <a:cubicBezTo>
                  <a:pt x="13914" y="5547"/>
                  <a:pt x="13914" y="5547"/>
                  <a:pt x="13914" y="5547"/>
                </a:cubicBezTo>
                <a:cubicBezTo>
                  <a:pt x="13979" y="5622"/>
                  <a:pt x="13979" y="5622"/>
                  <a:pt x="13979" y="5622"/>
                </a:cubicBezTo>
                <a:cubicBezTo>
                  <a:pt x="13982" y="5622"/>
                  <a:pt x="13982" y="5622"/>
                  <a:pt x="13982" y="5622"/>
                </a:cubicBezTo>
                <a:cubicBezTo>
                  <a:pt x="13979" y="5625"/>
                  <a:pt x="13979" y="5625"/>
                  <a:pt x="13979" y="5625"/>
                </a:cubicBezTo>
                <a:cubicBezTo>
                  <a:pt x="13904" y="5690"/>
                  <a:pt x="13904" y="5690"/>
                  <a:pt x="13904" y="5690"/>
                </a:cubicBezTo>
                <a:cubicBezTo>
                  <a:pt x="13901" y="5693"/>
                  <a:pt x="13901" y="5693"/>
                  <a:pt x="13901" y="5693"/>
                </a:cubicBezTo>
                <a:cubicBezTo>
                  <a:pt x="13901" y="5690"/>
                  <a:pt x="13901" y="5690"/>
                  <a:pt x="13901" y="5690"/>
                </a:cubicBezTo>
                <a:cubicBezTo>
                  <a:pt x="13833" y="5619"/>
                  <a:pt x="13833" y="5619"/>
                  <a:pt x="13833" y="5619"/>
                </a:cubicBezTo>
                <a:cubicBezTo>
                  <a:pt x="13830" y="5615"/>
                  <a:pt x="13830" y="5615"/>
                  <a:pt x="13830" y="5615"/>
                </a:cubicBezTo>
                <a:cubicBezTo>
                  <a:pt x="13833" y="5615"/>
                  <a:pt x="13833" y="5615"/>
                  <a:pt x="13833" y="5615"/>
                </a:cubicBezTo>
                <a:close/>
                <a:moveTo>
                  <a:pt x="13739" y="5696"/>
                </a:moveTo>
                <a:cubicBezTo>
                  <a:pt x="13814" y="5632"/>
                  <a:pt x="13814" y="5632"/>
                  <a:pt x="13814" y="5632"/>
                </a:cubicBezTo>
                <a:cubicBezTo>
                  <a:pt x="13817" y="5628"/>
                  <a:pt x="13817" y="5628"/>
                  <a:pt x="13817" y="5628"/>
                </a:cubicBezTo>
                <a:cubicBezTo>
                  <a:pt x="13817" y="5632"/>
                  <a:pt x="13817" y="5632"/>
                  <a:pt x="13817" y="5632"/>
                </a:cubicBezTo>
                <a:cubicBezTo>
                  <a:pt x="13885" y="5703"/>
                  <a:pt x="13885" y="5703"/>
                  <a:pt x="13885" y="5703"/>
                </a:cubicBezTo>
                <a:cubicBezTo>
                  <a:pt x="13888" y="5706"/>
                  <a:pt x="13888" y="5706"/>
                  <a:pt x="13888" y="5706"/>
                </a:cubicBezTo>
                <a:cubicBezTo>
                  <a:pt x="13885" y="5709"/>
                  <a:pt x="13885" y="5709"/>
                  <a:pt x="13885" y="5709"/>
                </a:cubicBezTo>
                <a:cubicBezTo>
                  <a:pt x="13810" y="5774"/>
                  <a:pt x="13810" y="5774"/>
                  <a:pt x="13810" y="5774"/>
                </a:cubicBezTo>
                <a:cubicBezTo>
                  <a:pt x="13807" y="5777"/>
                  <a:pt x="13807" y="5777"/>
                  <a:pt x="13807" y="5777"/>
                </a:cubicBezTo>
                <a:cubicBezTo>
                  <a:pt x="13804" y="5774"/>
                  <a:pt x="13804" y="5774"/>
                  <a:pt x="13804" y="5774"/>
                </a:cubicBezTo>
                <a:cubicBezTo>
                  <a:pt x="13739" y="5703"/>
                  <a:pt x="13739" y="5703"/>
                  <a:pt x="13739" y="5703"/>
                </a:cubicBezTo>
                <a:cubicBezTo>
                  <a:pt x="13736" y="5699"/>
                  <a:pt x="13736" y="5699"/>
                  <a:pt x="13736" y="5699"/>
                </a:cubicBezTo>
                <a:cubicBezTo>
                  <a:pt x="13739" y="5696"/>
                  <a:pt x="13739" y="5696"/>
                  <a:pt x="13739" y="5696"/>
                </a:cubicBezTo>
                <a:close/>
                <a:moveTo>
                  <a:pt x="13642" y="5780"/>
                </a:moveTo>
                <a:cubicBezTo>
                  <a:pt x="13717" y="5716"/>
                  <a:pt x="13717" y="5716"/>
                  <a:pt x="13717" y="5716"/>
                </a:cubicBezTo>
                <a:cubicBezTo>
                  <a:pt x="13720" y="5712"/>
                  <a:pt x="13720" y="5712"/>
                  <a:pt x="13720" y="5712"/>
                </a:cubicBezTo>
                <a:cubicBezTo>
                  <a:pt x="13723" y="5716"/>
                  <a:pt x="13723" y="5716"/>
                  <a:pt x="13723" y="5716"/>
                </a:cubicBezTo>
                <a:cubicBezTo>
                  <a:pt x="13791" y="5787"/>
                  <a:pt x="13791" y="5787"/>
                  <a:pt x="13791" y="5787"/>
                </a:cubicBezTo>
                <a:cubicBezTo>
                  <a:pt x="13791" y="5790"/>
                  <a:pt x="13791" y="5790"/>
                  <a:pt x="13791" y="5790"/>
                </a:cubicBezTo>
                <a:cubicBezTo>
                  <a:pt x="13791" y="5793"/>
                  <a:pt x="13791" y="5793"/>
                  <a:pt x="13791" y="5793"/>
                </a:cubicBezTo>
                <a:cubicBezTo>
                  <a:pt x="13717" y="5858"/>
                  <a:pt x="13717" y="5858"/>
                  <a:pt x="13717" y="5858"/>
                </a:cubicBezTo>
                <a:cubicBezTo>
                  <a:pt x="13713" y="5861"/>
                  <a:pt x="13713" y="5861"/>
                  <a:pt x="13713" y="5861"/>
                </a:cubicBezTo>
                <a:cubicBezTo>
                  <a:pt x="13710" y="5858"/>
                  <a:pt x="13710" y="5858"/>
                  <a:pt x="13710" y="5858"/>
                </a:cubicBezTo>
                <a:cubicBezTo>
                  <a:pt x="13642" y="5787"/>
                  <a:pt x="13642" y="5787"/>
                  <a:pt x="13642" y="5787"/>
                </a:cubicBezTo>
                <a:cubicBezTo>
                  <a:pt x="13642" y="5784"/>
                  <a:pt x="13642" y="5784"/>
                  <a:pt x="13642" y="5784"/>
                </a:cubicBezTo>
                <a:cubicBezTo>
                  <a:pt x="13642" y="5780"/>
                  <a:pt x="13642" y="5780"/>
                  <a:pt x="13642" y="5780"/>
                </a:cubicBezTo>
                <a:close/>
                <a:moveTo>
                  <a:pt x="13548" y="5865"/>
                </a:moveTo>
                <a:cubicBezTo>
                  <a:pt x="13623" y="5800"/>
                  <a:pt x="13623" y="5800"/>
                  <a:pt x="13623" y="5800"/>
                </a:cubicBezTo>
                <a:cubicBezTo>
                  <a:pt x="13626" y="5797"/>
                  <a:pt x="13626" y="5797"/>
                  <a:pt x="13626" y="5797"/>
                </a:cubicBezTo>
                <a:cubicBezTo>
                  <a:pt x="13629" y="5800"/>
                  <a:pt x="13629" y="5800"/>
                  <a:pt x="13629" y="5800"/>
                </a:cubicBezTo>
                <a:cubicBezTo>
                  <a:pt x="13694" y="5871"/>
                  <a:pt x="13694" y="5871"/>
                  <a:pt x="13694" y="5871"/>
                </a:cubicBezTo>
                <a:cubicBezTo>
                  <a:pt x="13697" y="5874"/>
                  <a:pt x="13697" y="5874"/>
                  <a:pt x="13697" y="5874"/>
                </a:cubicBezTo>
                <a:cubicBezTo>
                  <a:pt x="13694" y="5878"/>
                  <a:pt x="13694" y="5878"/>
                  <a:pt x="13694" y="5878"/>
                </a:cubicBezTo>
                <a:cubicBezTo>
                  <a:pt x="13620" y="5942"/>
                  <a:pt x="13620" y="5942"/>
                  <a:pt x="13620" y="5942"/>
                </a:cubicBezTo>
                <a:cubicBezTo>
                  <a:pt x="13616" y="5945"/>
                  <a:pt x="13616" y="5945"/>
                  <a:pt x="13616" y="5945"/>
                </a:cubicBezTo>
                <a:cubicBezTo>
                  <a:pt x="13616" y="5942"/>
                  <a:pt x="13616" y="5942"/>
                  <a:pt x="13616" y="5942"/>
                </a:cubicBezTo>
                <a:cubicBezTo>
                  <a:pt x="13548" y="5871"/>
                  <a:pt x="13548" y="5871"/>
                  <a:pt x="13548" y="5871"/>
                </a:cubicBezTo>
                <a:cubicBezTo>
                  <a:pt x="13545" y="5868"/>
                  <a:pt x="13545" y="5868"/>
                  <a:pt x="13545" y="5868"/>
                </a:cubicBezTo>
                <a:cubicBezTo>
                  <a:pt x="13548" y="5865"/>
                  <a:pt x="13548" y="5865"/>
                  <a:pt x="13548" y="5865"/>
                </a:cubicBezTo>
                <a:close/>
                <a:moveTo>
                  <a:pt x="13454" y="5949"/>
                </a:moveTo>
                <a:cubicBezTo>
                  <a:pt x="13529" y="5884"/>
                  <a:pt x="13529" y="5884"/>
                  <a:pt x="13529" y="5884"/>
                </a:cubicBezTo>
                <a:cubicBezTo>
                  <a:pt x="13532" y="5881"/>
                  <a:pt x="13532" y="5881"/>
                  <a:pt x="13532" y="5881"/>
                </a:cubicBezTo>
                <a:cubicBezTo>
                  <a:pt x="13532" y="5884"/>
                  <a:pt x="13532" y="5884"/>
                  <a:pt x="13532" y="5884"/>
                </a:cubicBezTo>
                <a:cubicBezTo>
                  <a:pt x="13600" y="5955"/>
                  <a:pt x="13600" y="5955"/>
                  <a:pt x="13600" y="5955"/>
                </a:cubicBezTo>
                <a:cubicBezTo>
                  <a:pt x="13603" y="5958"/>
                  <a:pt x="13603" y="5958"/>
                  <a:pt x="13603" y="5958"/>
                </a:cubicBezTo>
                <a:cubicBezTo>
                  <a:pt x="13600" y="5962"/>
                  <a:pt x="13600" y="5962"/>
                  <a:pt x="13600" y="5962"/>
                </a:cubicBezTo>
                <a:cubicBezTo>
                  <a:pt x="13526" y="6026"/>
                  <a:pt x="13526" y="6026"/>
                  <a:pt x="13526" y="6026"/>
                </a:cubicBezTo>
                <a:cubicBezTo>
                  <a:pt x="13522" y="6030"/>
                  <a:pt x="13522" y="6030"/>
                  <a:pt x="13522" y="6030"/>
                </a:cubicBezTo>
                <a:cubicBezTo>
                  <a:pt x="13519" y="6026"/>
                  <a:pt x="13519" y="6026"/>
                  <a:pt x="13519" y="6026"/>
                </a:cubicBezTo>
                <a:cubicBezTo>
                  <a:pt x="13454" y="5955"/>
                  <a:pt x="13454" y="5955"/>
                  <a:pt x="13454" y="5955"/>
                </a:cubicBezTo>
                <a:cubicBezTo>
                  <a:pt x="13451" y="5952"/>
                  <a:pt x="13451" y="5952"/>
                  <a:pt x="13451" y="5952"/>
                </a:cubicBezTo>
                <a:cubicBezTo>
                  <a:pt x="13454" y="5949"/>
                  <a:pt x="13454" y="5949"/>
                  <a:pt x="13454" y="5949"/>
                </a:cubicBezTo>
                <a:close/>
                <a:moveTo>
                  <a:pt x="13357" y="6033"/>
                </a:moveTo>
                <a:cubicBezTo>
                  <a:pt x="13435" y="5968"/>
                  <a:pt x="13435" y="5968"/>
                  <a:pt x="13435" y="5968"/>
                </a:cubicBezTo>
                <a:cubicBezTo>
                  <a:pt x="13435" y="5965"/>
                  <a:pt x="13435" y="5965"/>
                  <a:pt x="13435" y="5965"/>
                </a:cubicBezTo>
                <a:cubicBezTo>
                  <a:pt x="13438" y="5968"/>
                  <a:pt x="13438" y="5968"/>
                  <a:pt x="13438" y="5968"/>
                </a:cubicBezTo>
                <a:cubicBezTo>
                  <a:pt x="13506" y="6039"/>
                  <a:pt x="13506" y="6039"/>
                  <a:pt x="13506" y="6039"/>
                </a:cubicBezTo>
                <a:cubicBezTo>
                  <a:pt x="13506" y="6043"/>
                  <a:pt x="13506" y="6043"/>
                  <a:pt x="13506" y="6043"/>
                </a:cubicBezTo>
                <a:cubicBezTo>
                  <a:pt x="13506" y="6043"/>
                  <a:pt x="13506" y="6043"/>
                  <a:pt x="13506" y="6043"/>
                </a:cubicBezTo>
                <a:cubicBezTo>
                  <a:pt x="13432" y="6111"/>
                  <a:pt x="13432" y="6111"/>
                  <a:pt x="13432" y="6111"/>
                </a:cubicBezTo>
                <a:cubicBezTo>
                  <a:pt x="13429" y="6114"/>
                  <a:pt x="13429" y="6114"/>
                  <a:pt x="13429" y="6114"/>
                </a:cubicBezTo>
                <a:cubicBezTo>
                  <a:pt x="13425" y="6111"/>
                  <a:pt x="13425" y="6111"/>
                  <a:pt x="13425" y="6111"/>
                </a:cubicBezTo>
                <a:cubicBezTo>
                  <a:pt x="13357" y="6036"/>
                  <a:pt x="13357" y="6036"/>
                  <a:pt x="13357" y="6036"/>
                </a:cubicBezTo>
                <a:cubicBezTo>
                  <a:pt x="13357" y="6036"/>
                  <a:pt x="13357" y="6036"/>
                  <a:pt x="13357" y="6036"/>
                </a:cubicBezTo>
                <a:cubicBezTo>
                  <a:pt x="13357" y="6033"/>
                  <a:pt x="13357" y="6033"/>
                  <a:pt x="13357" y="6033"/>
                </a:cubicBezTo>
                <a:close/>
                <a:moveTo>
                  <a:pt x="13263" y="6117"/>
                </a:moveTo>
                <a:cubicBezTo>
                  <a:pt x="13338" y="6052"/>
                  <a:pt x="13338" y="6052"/>
                  <a:pt x="13338" y="6052"/>
                </a:cubicBezTo>
                <a:cubicBezTo>
                  <a:pt x="13341" y="6049"/>
                  <a:pt x="13341" y="6049"/>
                  <a:pt x="13341" y="6049"/>
                </a:cubicBezTo>
                <a:cubicBezTo>
                  <a:pt x="13344" y="6052"/>
                  <a:pt x="13344" y="6052"/>
                  <a:pt x="13344" y="6052"/>
                </a:cubicBezTo>
                <a:cubicBezTo>
                  <a:pt x="13409" y="6124"/>
                  <a:pt x="13409" y="6124"/>
                  <a:pt x="13409" y="6124"/>
                </a:cubicBezTo>
                <a:cubicBezTo>
                  <a:pt x="13412" y="6127"/>
                  <a:pt x="13412" y="6127"/>
                  <a:pt x="13412" y="6127"/>
                </a:cubicBezTo>
                <a:cubicBezTo>
                  <a:pt x="13409" y="6127"/>
                  <a:pt x="13409" y="6127"/>
                  <a:pt x="13409" y="6127"/>
                </a:cubicBezTo>
                <a:cubicBezTo>
                  <a:pt x="13335" y="6195"/>
                  <a:pt x="13335" y="6195"/>
                  <a:pt x="13335" y="6195"/>
                </a:cubicBezTo>
                <a:cubicBezTo>
                  <a:pt x="13335" y="6195"/>
                  <a:pt x="13335" y="6195"/>
                  <a:pt x="13335" y="6195"/>
                </a:cubicBezTo>
                <a:cubicBezTo>
                  <a:pt x="13331" y="6195"/>
                  <a:pt x="13331" y="6195"/>
                  <a:pt x="13331" y="6195"/>
                </a:cubicBezTo>
                <a:cubicBezTo>
                  <a:pt x="13263" y="6120"/>
                  <a:pt x="13263" y="6120"/>
                  <a:pt x="13263" y="6120"/>
                </a:cubicBezTo>
                <a:cubicBezTo>
                  <a:pt x="13260" y="6120"/>
                  <a:pt x="13260" y="6120"/>
                  <a:pt x="13260" y="6120"/>
                </a:cubicBezTo>
                <a:cubicBezTo>
                  <a:pt x="13263" y="6117"/>
                  <a:pt x="13263" y="6117"/>
                  <a:pt x="13263" y="6117"/>
                </a:cubicBezTo>
                <a:close/>
                <a:moveTo>
                  <a:pt x="13170" y="6201"/>
                </a:moveTo>
                <a:cubicBezTo>
                  <a:pt x="13244" y="6133"/>
                  <a:pt x="13244" y="6133"/>
                  <a:pt x="13244" y="6133"/>
                </a:cubicBezTo>
                <a:cubicBezTo>
                  <a:pt x="13247" y="6133"/>
                  <a:pt x="13247" y="6133"/>
                  <a:pt x="13247" y="6133"/>
                </a:cubicBezTo>
                <a:cubicBezTo>
                  <a:pt x="13247" y="6136"/>
                  <a:pt x="13247" y="6136"/>
                  <a:pt x="13247" y="6136"/>
                </a:cubicBezTo>
                <a:cubicBezTo>
                  <a:pt x="13315" y="6208"/>
                  <a:pt x="13315" y="6208"/>
                  <a:pt x="13315" y="6208"/>
                </a:cubicBezTo>
                <a:cubicBezTo>
                  <a:pt x="13318" y="6211"/>
                  <a:pt x="13318" y="6211"/>
                  <a:pt x="13318" y="6211"/>
                </a:cubicBezTo>
                <a:cubicBezTo>
                  <a:pt x="13315" y="6211"/>
                  <a:pt x="13315" y="6211"/>
                  <a:pt x="13315" y="6211"/>
                </a:cubicBezTo>
                <a:cubicBezTo>
                  <a:pt x="13241" y="6279"/>
                  <a:pt x="13241" y="6279"/>
                  <a:pt x="13241" y="6279"/>
                </a:cubicBezTo>
                <a:cubicBezTo>
                  <a:pt x="13238" y="6279"/>
                  <a:pt x="13238" y="6279"/>
                  <a:pt x="13238" y="6279"/>
                </a:cubicBezTo>
                <a:cubicBezTo>
                  <a:pt x="13234" y="6279"/>
                  <a:pt x="13234" y="6279"/>
                  <a:pt x="13234" y="6279"/>
                </a:cubicBezTo>
                <a:cubicBezTo>
                  <a:pt x="13170" y="6204"/>
                  <a:pt x="13170" y="6204"/>
                  <a:pt x="13170" y="6204"/>
                </a:cubicBezTo>
                <a:cubicBezTo>
                  <a:pt x="13166" y="6204"/>
                  <a:pt x="13166" y="6204"/>
                  <a:pt x="13166" y="6204"/>
                </a:cubicBezTo>
                <a:cubicBezTo>
                  <a:pt x="13170" y="6201"/>
                  <a:pt x="13170" y="6201"/>
                  <a:pt x="13170" y="6201"/>
                </a:cubicBezTo>
                <a:close/>
                <a:moveTo>
                  <a:pt x="13076" y="6285"/>
                </a:moveTo>
                <a:cubicBezTo>
                  <a:pt x="13150" y="6217"/>
                  <a:pt x="13150" y="6217"/>
                  <a:pt x="13150" y="6217"/>
                </a:cubicBezTo>
                <a:cubicBezTo>
                  <a:pt x="13150" y="6217"/>
                  <a:pt x="13150" y="6217"/>
                  <a:pt x="13150" y="6217"/>
                </a:cubicBezTo>
                <a:cubicBezTo>
                  <a:pt x="13153" y="6217"/>
                  <a:pt x="13153" y="6217"/>
                  <a:pt x="13153" y="6217"/>
                </a:cubicBezTo>
                <a:cubicBezTo>
                  <a:pt x="13221" y="6292"/>
                  <a:pt x="13221" y="6292"/>
                  <a:pt x="13221" y="6292"/>
                </a:cubicBezTo>
                <a:cubicBezTo>
                  <a:pt x="13225" y="6295"/>
                  <a:pt x="13225" y="6295"/>
                  <a:pt x="13225" y="6295"/>
                </a:cubicBezTo>
                <a:cubicBezTo>
                  <a:pt x="13221" y="6295"/>
                  <a:pt x="13221" y="6295"/>
                  <a:pt x="13221" y="6295"/>
                </a:cubicBezTo>
                <a:cubicBezTo>
                  <a:pt x="13147" y="6363"/>
                  <a:pt x="13147" y="6363"/>
                  <a:pt x="13147" y="6363"/>
                </a:cubicBezTo>
                <a:cubicBezTo>
                  <a:pt x="13144" y="6363"/>
                  <a:pt x="13144" y="6363"/>
                  <a:pt x="13144" y="6363"/>
                </a:cubicBezTo>
                <a:cubicBezTo>
                  <a:pt x="13140" y="6360"/>
                  <a:pt x="13140" y="6360"/>
                  <a:pt x="13140" y="6360"/>
                </a:cubicBezTo>
                <a:cubicBezTo>
                  <a:pt x="13076" y="6289"/>
                  <a:pt x="13076" y="6289"/>
                  <a:pt x="13076" y="6289"/>
                </a:cubicBezTo>
                <a:cubicBezTo>
                  <a:pt x="13073" y="6285"/>
                  <a:pt x="13073" y="6285"/>
                  <a:pt x="13073" y="6285"/>
                </a:cubicBezTo>
                <a:cubicBezTo>
                  <a:pt x="13076" y="6285"/>
                  <a:pt x="13076" y="6285"/>
                  <a:pt x="13076" y="6285"/>
                </a:cubicBezTo>
                <a:close/>
                <a:moveTo>
                  <a:pt x="12979" y="6370"/>
                </a:moveTo>
                <a:cubicBezTo>
                  <a:pt x="13053" y="6302"/>
                  <a:pt x="13053" y="6302"/>
                  <a:pt x="13053" y="6302"/>
                </a:cubicBezTo>
                <a:cubicBezTo>
                  <a:pt x="13056" y="6302"/>
                  <a:pt x="13056" y="6302"/>
                  <a:pt x="13056" y="6302"/>
                </a:cubicBezTo>
                <a:cubicBezTo>
                  <a:pt x="13060" y="6302"/>
                  <a:pt x="13060" y="6302"/>
                  <a:pt x="13060" y="6302"/>
                </a:cubicBezTo>
                <a:cubicBezTo>
                  <a:pt x="13128" y="6376"/>
                  <a:pt x="13128" y="6376"/>
                  <a:pt x="13128" y="6376"/>
                </a:cubicBezTo>
                <a:cubicBezTo>
                  <a:pt x="13128" y="6376"/>
                  <a:pt x="13128" y="6376"/>
                  <a:pt x="13128" y="6376"/>
                </a:cubicBezTo>
                <a:cubicBezTo>
                  <a:pt x="13128" y="6379"/>
                  <a:pt x="13128" y="6379"/>
                  <a:pt x="13128" y="6379"/>
                </a:cubicBezTo>
                <a:cubicBezTo>
                  <a:pt x="13050" y="6444"/>
                  <a:pt x="13050" y="6444"/>
                  <a:pt x="13050" y="6444"/>
                </a:cubicBezTo>
                <a:cubicBezTo>
                  <a:pt x="13050" y="6447"/>
                  <a:pt x="13050" y="6447"/>
                  <a:pt x="13050" y="6447"/>
                </a:cubicBezTo>
                <a:cubicBezTo>
                  <a:pt x="13047" y="6444"/>
                  <a:pt x="13047" y="6444"/>
                  <a:pt x="13047" y="6444"/>
                </a:cubicBezTo>
                <a:cubicBezTo>
                  <a:pt x="12979" y="6373"/>
                  <a:pt x="12979" y="6373"/>
                  <a:pt x="12979" y="6373"/>
                </a:cubicBezTo>
                <a:cubicBezTo>
                  <a:pt x="12975" y="6370"/>
                  <a:pt x="12975" y="6370"/>
                  <a:pt x="12975" y="6370"/>
                </a:cubicBezTo>
                <a:cubicBezTo>
                  <a:pt x="12979" y="6370"/>
                  <a:pt x="12979" y="6370"/>
                  <a:pt x="12979" y="6370"/>
                </a:cubicBezTo>
                <a:close/>
                <a:moveTo>
                  <a:pt x="12885" y="6454"/>
                </a:moveTo>
                <a:cubicBezTo>
                  <a:pt x="12959" y="6386"/>
                  <a:pt x="12959" y="6386"/>
                  <a:pt x="12959" y="6386"/>
                </a:cubicBezTo>
                <a:cubicBezTo>
                  <a:pt x="12962" y="6382"/>
                  <a:pt x="12962" y="6382"/>
                  <a:pt x="12962" y="6382"/>
                </a:cubicBezTo>
                <a:cubicBezTo>
                  <a:pt x="12966" y="6386"/>
                  <a:pt x="12966" y="6386"/>
                  <a:pt x="12966" y="6386"/>
                </a:cubicBezTo>
                <a:cubicBezTo>
                  <a:pt x="13030" y="6460"/>
                  <a:pt x="13030" y="6460"/>
                  <a:pt x="13030" y="6460"/>
                </a:cubicBezTo>
                <a:cubicBezTo>
                  <a:pt x="13034" y="6460"/>
                  <a:pt x="13034" y="6460"/>
                  <a:pt x="13034" y="6460"/>
                </a:cubicBezTo>
                <a:cubicBezTo>
                  <a:pt x="13030" y="6463"/>
                  <a:pt x="13030" y="6463"/>
                  <a:pt x="13030" y="6463"/>
                </a:cubicBezTo>
                <a:cubicBezTo>
                  <a:pt x="12956" y="6528"/>
                  <a:pt x="12956" y="6528"/>
                  <a:pt x="12956" y="6528"/>
                </a:cubicBezTo>
                <a:cubicBezTo>
                  <a:pt x="12953" y="6531"/>
                  <a:pt x="12953" y="6531"/>
                  <a:pt x="12953" y="6531"/>
                </a:cubicBezTo>
                <a:cubicBezTo>
                  <a:pt x="12953" y="6528"/>
                  <a:pt x="12953" y="6528"/>
                  <a:pt x="12953" y="6528"/>
                </a:cubicBezTo>
                <a:cubicBezTo>
                  <a:pt x="12885" y="6457"/>
                  <a:pt x="12885" y="6457"/>
                  <a:pt x="12885" y="6457"/>
                </a:cubicBezTo>
                <a:cubicBezTo>
                  <a:pt x="12882" y="6454"/>
                  <a:pt x="12882" y="6454"/>
                  <a:pt x="12882" y="6454"/>
                </a:cubicBezTo>
                <a:cubicBezTo>
                  <a:pt x="12885" y="6454"/>
                  <a:pt x="12885" y="6454"/>
                  <a:pt x="12885" y="6454"/>
                </a:cubicBezTo>
                <a:close/>
                <a:moveTo>
                  <a:pt x="12752" y="6570"/>
                </a:moveTo>
                <a:cubicBezTo>
                  <a:pt x="12865" y="6470"/>
                  <a:pt x="12865" y="6470"/>
                  <a:pt x="12865" y="6470"/>
                </a:cubicBezTo>
                <a:cubicBezTo>
                  <a:pt x="12865" y="6467"/>
                  <a:pt x="12865" y="6467"/>
                  <a:pt x="12865" y="6467"/>
                </a:cubicBezTo>
                <a:cubicBezTo>
                  <a:pt x="12869" y="6470"/>
                  <a:pt x="12869" y="6470"/>
                  <a:pt x="12869" y="6470"/>
                </a:cubicBezTo>
                <a:cubicBezTo>
                  <a:pt x="12937" y="6541"/>
                  <a:pt x="12937" y="6541"/>
                  <a:pt x="12937" y="6541"/>
                </a:cubicBezTo>
                <a:cubicBezTo>
                  <a:pt x="12940" y="6544"/>
                  <a:pt x="12940" y="6544"/>
                  <a:pt x="12940" y="6544"/>
                </a:cubicBezTo>
                <a:cubicBezTo>
                  <a:pt x="12937" y="6548"/>
                  <a:pt x="12937" y="6548"/>
                  <a:pt x="12937" y="6548"/>
                </a:cubicBezTo>
                <a:cubicBezTo>
                  <a:pt x="12823" y="6648"/>
                  <a:pt x="12823" y="6648"/>
                  <a:pt x="12823" y="6648"/>
                </a:cubicBezTo>
                <a:cubicBezTo>
                  <a:pt x="12820" y="6648"/>
                  <a:pt x="12820" y="6648"/>
                  <a:pt x="12820" y="6648"/>
                </a:cubicBezTo>
                <a:cubicBezTo>
                  <a:pt x="12820" y="6645"/>
                  <a:pt x="12820" y="6645"/>
                  <a:pt x="12820" y="6645"/>
                </a:cubicBezTo>
                <a:cubicBezTo>
                  <a:pt x="12752" y="6573"/>
                  <a:pt x="12752" y="6573"/>
                  <a:pt x="12752" y="6573"/>
                </a:cubicBezTo>
                <a:cubicBezTo>
                  <a:pt x="12749" y="6570"/>
                  <a:pt x="12749" y="6570"/>
                  <a:pt x="12749" y="6570"/>
                </a:cubicBezTo>
                <a:cubicBezTo>
                  <a:pt x="12752" y="6570"/>
                  <a:pt x="12752" y="6570"/>
                  <a:pt x="12752" y="6570"/>
                </a:cubicBezTo>
                <a:close/>
                <a:moveTo>
                  <a:pt x="14490" y="5208"/>
                </a:moveTo>
                <a:cubicBezTo>
                  <a:pt x="14565" y="5140"/>
                  <a:pt x="14565" y="5140"/>
                  <a:pt x="14565" y="5140"/>
                </a:cubicBezTo>
                <a:cubicBezTo>
                  <a:pt x="14568" y="5140"/>
                  <a:pt x="14568" y="5140"/>
                  <a:pt x="14568" y="5140"/>
                </a:cubicBezTo>
                <a:cubicBezTo>
                  <a:pt x="14571" y="5140"/>
                  <a:pt x="14571" y="5140"/>
                  <a:pt x="14571" y="5140"/>
                </a:cubicBezTo>
                <a:cubicBezTo>
                  <a:pt x="14636" y="5214"/>
                  <a:pt x="14636" y="5214"/>
                  <a:pt x="14636" y="5214"/>
                </a:cubicBezTo>
                <a:cubicBezTo>
                  <a:pt x="14639" y="5214"/>
                  <a:pt x="14639" y="5214"/>
                  <a:pt x="14639" y="5214"/>
                </a:cubicBezTo>
                <a:cubicBezTo>
                  <a:pt x="14636" y="5217"/>
                  <a:pt x="14636" y="5217"/>
                  <a:pt x="14636" y="5217"/>
                </a:cubicBezTo>
                <a:cubicBezTo>
                  <a:pt x="14561" y="5282"/>
                  <a:pt x="14561" y="5282"/>
                  <a:pt x="14561" y="5282"/>
                </a:cubicBezTo>
                <a:cubicBezTo>
                  <a:pt x="14561" y="5285"/>
                  <a:pt x="14561" y="5285"/>
                  <a:pt x="14561" y="5285"/>
                </a:cubicBezTo>
                <a:cubicBezTo>
                  <a:pt x="14558" y="5282"/>
                  <a:pt x="14558" y="5282"/>
                  <a:pt x="14558" y="5282"/>
                </a:cubicBezTo>
                <a:cubicBezTo>
                  <a:pt x="14490" y="5211"/>
                  <a:pt x="14490" y="5211"/>
                  <a:pt x="14490" y="5211"/>
                </a:cubicBezTo>
                <a:cubicBezTo>
                  <a:pt x="14487" y="5208"/>
                  <a:pt x="14487" y="5208"/>
                  <a:pt x="14487" y="5208"/>
                </a:cubicBezTo>
                <a:cubicBezTo>
                  <a:pt x="14490" y="5208"/>
                  <a:pt x="14490" y="5208"/>
                  <a:pt x="14490" y="5208"/>
                </a:cubicBezTo>
                <a:close/>
                <a:moveTo>
                  <a:pt x="14396" y="5292"/>
                </a:moveTo>
                <a:cubicBezTo>
                  <a:pt x="14471" y="5224"/>
                  <a:pt x="14471" y="5224"/>
                  <a:pt x="14471" y="5224"/>
                </a:cubicBezTo>
                <a:cubicBezTo>
                  <a:pt x="14474" y="5220"/>
                  <a:pt x="14474" y="5220"/>
                  <a:pt x="14474" y="5220"/>
                </a:cubicBezTo>
                <a:cubicBezTo>
                  <a:pt x="14474" y="5224"/>
                  <a:pt x="14474" y="5224"/>
                  <a:pt x="14474" y="5224"/>
                </a:cubicBezTo>
                <a:cubicBezTo>
                  <a:pt x="14542" y="5298"/>
                  <a:pt x="14542" y="5298"/>
                  <a:pt x="14542" y="5298"/>
                </a:cubicBezTo>
                <a:cubicBezTo>
                  <a:pt x="14545" y="5298"/>
                  <a:pt x="14545" y="5298"/>
                  <a:pt x="14545" y="5298"/>
                </a:cubicBezTo>
                <a:cubicBezTo>
                  <a:pt x="14542" y="5301"/>
                  <a:pt x="14542" y="5301"/>
                  <a:pt x="14542" y="5301"/>
                </a:cubicBezTo>
                <a:cubicBezTo>
                  <a:pt x="14468" y="5366"/>
                  <a:pt x="14468" y="5366"/>
                  <a:pt x="14468" y="5366"/>
                </a:cubicBezTo>
                <a:cubicBezTo>
                  <a:pt x="14464" y="5369"/>
                  <a:pt x="14464" y="5369"/>
                  <a:pt x="14464" y="5369"/>
                </a:cubicBezTo>
                <a:cubicBezTo>
                  <a:pt x="14464" y="5366"/>
                  <a:pt x="14464" y="5366"/>
                  <a:pt x="14464" y="5366"/>
                </a:cubicBezTo>
                <a:cubicBezTo>
                  <a:pt x="14396" y="5295"/>
                  <a:pt x="14396" y="5295"/>
                  <a:pt x="14396" y="5295"/>
                </a:cubicBezTo>
                <a:cubicBezTo>
                  <a:pt x="14393" y="5292"/>
                  <a:pt x="14393" y="5292"/>
                  <a:pt x="14393" y="5292"/>
                </a:cubicBezTo>
                <a:cubicBezTo>
                  <a:pt x="14396" y="5292"/>
                  <a:pt x="14396" y="5292"/>
                  <a:pt x="14396" y="5292"/>
                </a:cubicBezTo>
                <a:close/>
                <a:moveTo>
                  <a:pt x="14302" y="5373"/>
                </a:moveTo>
                <a:cubicBezTo>
                  <a:pt x="14377" y="5308"/>
                  <a:pt x="14377" y="5308"/>
                  <a:pt x="14377" y="5308"/>
                </a:cubicBezTo>
                <a:cubicBezTo>
                  <a:pt x="14377" y="5305"/>
                  <a:pt x="14377" y="5305"/>
                  <a:pt x="14377" y="5305"/>
                </a:cubicBezTo>
                <a:cubicBezTo>
                  <a:pt x="14380" y="5308"/>
                  <a:pt x="14380" y="5308"/>
                  <a:pt x="14380" y="5308"/>
                </a:cubicBezTo>
                <a:cubicBezTo>
                  <a:pt x="14448" y="5379"/>
                  <a:pt x="14448" y="5379"/>
                  <a:pt x="14448" y="5379"/>
                </a:cubicBezTo>
                <a:cubicBezTo>
                  <a:pt x="14451" y="5382"/>
                  <a:pt x="14451" y="5382"/>
                  <a:pt x="14451" y="5382"/>
                </a:cubicBezTo>
                <a:cubicBezTo>
                  <a:pt x="14448" y="5386"/>
                  <a:pt x="14448" y="5386"/>
                  <a:pt x="14448" y="5386"/>
                </a:cubicBezTo>
                <a:cubicBezTo>
                  <a:pt x="14374" y="5450"/>
                  <a:pt x="14374" y="5450"/>
                  <a:pt x="14374" y="5450"/>
                </a:cubicBezTo>
                <a:cubicBezTo>
                  <a:pt x="14370" y="5454"/>
                  <a:pt x="14370" y="5454"/>
                  <a:pt x="14370" y="5454"/>
                </a:cubicBezTo>
                <a:cubicBezTo>
                  <a:pt x="14367" y="5450"/>
                  <a:pt x="14367" y="5450"/>
                  <a:pt x="14367" y="5450"/>
                </a:cubicBezTo>
                <a:cubicBezTo>
                  <a:pt x="14302" y="5379"/>
                  <a:pt x="14302" y="5379"/>
                  <a:pt x="14302" y="5379"/>
                </a:cubicBezTo>
                <a:cubicBezTo>
                  <a:pt x="14299" y="5376"/>
                  <a:pt x="14299" y="5376"/>
                  <a:pt x="14299" y="5376"/>
                </a:cubicBezTo>
                <a:cubicBezTo>
                  <a:pt x="14302" y="5373"/>
                  <a:pt x="14302" y="5373"/>
                  <a:pt x="14302" y="5373"/>
                </a:cubicBezTo>
                <a:close/>
                <a:moveTo>
                  <a:pt x="14205" y="5457"/>
                </a:moveTo>
                <a:cubicBezTo>
                  <a:pt x="14280" y="5392"/>
                  <a:pt x="14280" y="5392"/>
                  <a:pt x="14280" y="5392"/>
                </a:cubicBezTo>
                <a:cubicBezTo>
                  <a:pt x="14283" y="5389"/>
                  <a:pt x="14283" y="5389"/>
                  <a:pt x="14283" y="5389"/>
                </a:cubicBezTo>
                <a:cubicBezTo>
                  <a:pt x="14286" y="5392"/>
                  <a:pt x="14286" y="5392"/>
                  <a:pt x="14286" y="5392"/>
                </a:cubicBezTo>
                <a:cubicBezTo>
                  <a:pt x="14354" y="5463"/>
                  <a:pt x="14354" y="5463"/>
                  <a:pt x="14354" y="5463"/>
                </a:cubicBezTo>
                <a:cubicBezTo>
                  <a:pt x="14354" y="5466"/>
                  <a:pt x="14354" y="5466"/>
                  <a:pt x="14354" y="5466"/>
                </a:cubicBezTo>
                <a:cubicBezTo>
                  <a:pt x="14354" y="5470"/>
                  <a:pt x="14354" y="5470"/>
                  <a:pt x="14354" y="5470"/>
                </a:cubicBezTo>
                <a:cubicBezTo>
                  <a:pt x="14277" y="5534"/>
                  <a:pt x="14277" y="5534"/>
                  <a:pt x="14277" y="5534"/>
                </a:cubicBezTo>
                <a:cubicBezTo>
                  <a:pt x="14277" y="5538"/>
                  <a:pt x="14277" y="5538"/>
                  <a:pt x="14277" y="5538"/>
                </a:cubicBezTo>
                <a:cubicBezTo>
                  <a:pt x="14273" y="5534"/>
                  <a:pt x="14273" y="5534"/>
                  <a:pt x="14273" y="5534"/>
                </a:cubicBezTo>
                <a:cubicBezTo>
                  <a:pt x="14205" y="5463"/>
                  <a:pt x="14205" y="5463"/>
                  <a:pt x="14205" y="5463"/>
                </a:cubicBezTo>
                <a:cubicBezTo>
                  <a:pt x="14205" y="5460"/>
                  <a:pt x="14205" y="5460"/>
                  <a:pt x="14205" y="5460"/>
                </a:cubicBezTo>
                <a:cubicBezTo>
                  <a:pt x="14205" y="5457"/>
                  <a:pt x="14205" y="5457"/>
                  <a:pt x="14205" y="5457"/>
                </a:cubicBezTo>
                <a:close/>
                <a:moveTo>
                  <a:pt x="14111" y="5541"/>
                </a:moveTo>
                <a:cubicBezTo>
                  <a:pt x="14186" y="5476"/>
                  <a:pt x="14186" y="5476"/>
                  <a:pt x="14186" y="5476"/>
                </a:cubicBezTo>
                <a:cubicBezTo>
                  <a:pt x="14189" y="5473"/>
                  <a:pt x="14189" y="5473"/>
                  <a:pt x="14189" y="5473"/>
                </a:cubicBezTo>
                <a:cubicBezTo>
                  <a:pt x="14192" y="5476"/>
                  <a:pt x="14192" y="5476"/>
                  <a:pt x="14192" y="5476"/>
                </a:cubicBezTo>
                <a:cubicBezTo>
                  <a:pt x="14257" y="5547"/>
                  <a:pt x="14257" y="5547"/>
                  <a:pt x="14257" y="5547"/>
                </a:cubicBezTo>
                <a:cubicBezTo>
                  <a:pt x="14260" y="5551"/>
                  <a:pt x="14260" y="5551"/>
                  <a:pt x="14260" y="5551"/>
                </a:cubicBezTo>
                <a:cubicBezTo>
                  <a:pt x="14257" y="5554"/>
                  <a:pt x="14257" y="5554"/>
                  <a:pt x="14257" y="5554"/>
                </a:cubicBezTo>
                <a:cubicBezTo>
                  <a:pt x="14183" y="5619"/>
                  <a:pt x="14183" y="5619"/>
                  <a:pt x="14183" y="5619"/>
                </a:cubicBezTo>
                <a:cubicBezTo>
                  <a:pt x="14179" y="5622"/>
                  <a:pt x="14179" y="5622"/>
                  <a:pt x="14179" y="5622"/>
                </a:cubicBezTo>
                <a:cubicBezTo>
                  <a:pt x="14179" y="5619"/>
                  <a:pt x="14179" y="5619"/>
                  <a:pt x="14179" y="5619"/>
                </a:cubicBezTo>
                <a:cubicBezTo>
                  <a:pt x="14111" y="5547"/>
                  <a:pt x="14111" y="5547"/>
                  <a:pt x="14111" y="5547"/>
                </a:cubicBezTo>
                <a:cubicBezTo>
                  <a:pt x="14108" y="5544"/>
                  <a:pt x="14108" y="5544"/>
                  <a:pt x="14108" y="5544"/>
                </a:cubicBezTo>
                <a:cubicBezTo>
                  <a:pt x="14111" y="5541"/>
                  <a:pt x="14111" y="5541"/>
                  <a:pt x="14111" y="5541"/>
                </a:cubicBezTo>
                <a:close/>
                <a:moveTo>
                  <a:pt x="14018" y="5625"/>
                </a:moveTo>
                <a:cubicBezTo>
                  <a:pt x="14092" y="5560"/>
                  <a:pt x="14092" y="5560"/>
                  <a:pt x="14092" y="5560"/>
                </a:cubicBezTo>
                <a:cubicBezTo>
                  <a:pt x="14095" y="5557"/>
                  <a:pt x="14095" y="5557"/>
                  <a:pt x="14095" y="5557"/>
                </a:cubicBezTo>
                <a:cubicBezTo>
                  <a:pt x="14095" y="5560"/>
                  <a:pt x="14095" y="5560"/>
                  <a:pt x="14095" y="5560"/>
                </a:cubicBezTo>
                <a:cubicBezTo>
                  <a:pt x="14163" y="5632"/>
                  <a:pt x="14163" y="5632"/>
                  <a:pt x="14163" y="5632"/>
                </a:cubicBezTo>
                <a:cubicBezTo>
                  <a:pt x="14167" y="5635"/>
                  <a:pt x="14167" y="5635"/>
                  <a:pt x="14167" y="5635"/>
                </a:cubicBezTo>
                <a:cubicBezTo>
                  <a:pt x="14163" y="5638"/>
                  <a:pt x="14163" y="5638"/>
                  <a:pt x="14163" y="5638"/>
                </a:cubicBezTo>
                <a:cubicBezTo>
                  <a:pt x="14089" y="5703"/>
                  <a:pt x="14089" y="5703"/>
                  <a:pt x="14089" y="5703"/>
                </a:cubicBezTo>
                <a:cubicBezTo>
                  <a:pt x="14086" y="5706"/>
                  <a:pt x="14086" y="5706"/>
                  <a:pt x="14086" y="5706"/>
                </a:cubicBezTo>
                <a:cubicBezTo>
                  <a:pt x="14082" y="5703"/>
                  <a:pt x="14082" y="5703"/>
                  <a:pt x="14082" y="5703"/>
                </a:cubicBezTo>
                <a:cubicBezTo>
                  <a:pt x="14018" y="5632"/>
                  <a:pt x="14018" y="5632"/>
                  <a:pt x="14018" y="5632"/>
                </a:cubicBezTo>
                <a:cubicBezTo>
                  <a:pt x="14014" y="5628"/>
                  <a:pt x="14014" y="5628"/>
                  <a:pt x="14014" y="5628"/>
                </a:cubicBezTo>
                <a:cubicBezTo>
                  <a:pt x="14018" y="5625"/>
                  <a:pt x="14018" y="5625"/>
                  <a:pt x="14018" y="5625"/>
                </a:cubicBezTo>
                <a:close/>
                <a:moveTo>
                  <a:pt x="13921" y="5709"/>
                </a:moveTo>
                <a:cubicBezTo>
                  <a:pt x="13995" y="5644"/>
                  <a:pt x="13995" y="5644"/>
                  <a:pt x="13995" y="5644"/>
                </a:cubicBezTo>
                <a:cubicBezTo>
                  <a:pt x="13998" y="5641"/>
                  <a:pt x="13998" y="5641"/>
                  <a:pt x="13998" y="5641"/>
                </a:cubicBezTo>
                <a:cubicBezTo>
                  <a:pt x="14001" y="5644"/>
                  <a:pt x="14001" y="5644"/>
                  <a:pt x="14001" y="5644"/>
                </a:cubicBezTo>
                <a:cubicBezTo>
                  <a:pt x="14069" y="5716"/>
                  <a:pt x="14069" y="5716"/>
                  <a:pt x="14069" y="5716"/>
                </a:cubicBezTo>
                <a:cubicBezTo>
                  <a:pt x="14069" y="5719"/>
                  <a:pt x="14069" y="5719"/>
                  <a:pt x="14069" y="5719"/>
                </a:cubicBezTo>
                <a:cubicBezTo>
                  <a:pt x="14069" y="5719"/>
                  <a:pt x="14069" y="5719"/>
                  <a:pt x="14069" y="5719"/>
                </a:cubicBezTo>
                <a:cubicBezTo>
                  <a:pt x="13995" y="5787"/>
                  <a:pt x="13995" y="5787"/>
                  <a:pt x="13995" y="5787"/>
                </a:cubicBezTo>
                <a:cubicBezTo>
                  <a:pt x="13992" y="5790"/>
                  <a:pt x="13992" y="5790"/>
                  <a:pt x="13992" y="5790"/>
                </a:cubicBezTo>
                <a:cubicBezTo>
                  <a:pt x="13989" y="5787"/>
                  <a:pt x="13989" y="5787"/>
                  <a:pt x="13989" y="5787"/>
                </a:cubicBezTo>
                <a:cubicBezTo>
                  <a:pt x="13921" y="5712"/>
                  <a:pt x="13921" y="5712"/>
                  <a:pt x="13921" y="5712"/>
                </a:cubicBezTo>
                <a:cubicBezTo>
                  <a:pt x="13921" y="5712"/>
                  <a:pt x="13921" y="5712"/>
                  <a:pt x="13921" y="5712"/>
                </a:cubicBezTo>
                <a:cubicBezTo>
                  <a:pt x="13921" y="5709"/>
                  <a:pt x="13921" y="5709"/>
                  <a:pt x="13921" y="5709"/>
                </a:cubicBezTo>
                <a:close/>
                <a:moveTo>
                  <a:pt x="13827" y="5793"/>
                </a:moveTo>
                <a:cubicBezTo>
                  <a:pt x="13901" y="5729"/>
                  <a:pt x="13901" y="5729"/>
                  <a:pt x="13901" y="5729"/>
                </a:cubicBezTo>
                <a:cubicBezTo>
                  <a:pt x="13904" y="5725"/>
                  <a:pt x="13904" y="5725"/>
                  <a:pt x="13904" y="5725"/>
                </a:cubicBezTo>
                <a:cubicBezTo>
                  <a:pt x="13908" y="5729"/>
                  <a:pt x="13908" y="5729"/>
                  <a:pt x="13908" y="5729"/>
                </a:cubicBezTo>
                <a:cubicBezTo>
                  <a:pt x="13972" y="5800"/>
                  <a:pt x="13972" y="5800"/>
                  <a:pt x="13972" y="5800"/>
                </a:cubicBezTo>
                <a:cubicBezTo>
                  <a:pt x="13976" y="5803"/>
                  <a:pt x="13976" y="5803"/>
                  <a:pt x="13976" y="5803"/>
                </a:cubicBezTo>
                <a:cubicBezTo>
                  <a:pt x="13972" y="5803"/>
                  <a:pt x="13972" y="5803"/>
                  <a:pt x="13972" y="5803"/>
                </a:cubicBezTo>
                <a:cubicBezTo>
                  <a:pt x="13898" y="5871"/>
                  <a:pt x="13898" y="5871"/>
                  <a:pt x="13898" y="5871"/>
                </a:cubicBezTo>
                <a:cubicBezTo>
                  <a:pt x="13895" y="5871"/>
                  <a:pt x="13895" y="5871"/>
                  <a:pt x="13895" y="5871"/>
                </a:cubicBezTo>
                <a:cubicBezTo>
                  <a:pt x="13895" y="5871"/>
                  <a:pt x="13895" y="5871"/>
                  <a:pt x="13895" y="5871"/>
                </a:cubicBezTo>
                <a:cubicBezTo>
                  <a:pt x="13827" y="5797"/>
                  <a:pt x="13827" y="5797"/>
                  <a:pt x="13827" y="5797"/>
                </a:cubicBezTo>
                <a:cubicBezTo>
                  <a:pt x="13823" y="5797"/>
                  <a:pt x="13823" y="5797"/>
                  <a:pt x="13823" y="5797"/>
                </a:cubicBezTo>
                <a:cubicBezTo>
                  <a:pt x="13827" y="5793"/>
                  <a:pt x="13827" y="5793"/>
                  <a:pt x="13827" y="5793"/>
                </a:cubicBezTo>
                <a:close/>
                <a:moveTo>
                  <a:pt x="13733" y="5878"/>
                </a:moveTo>
                <a:cubicBezTo>
                  <a:pt x="13807" y="5810"/>
                  <a:pt x="13807" y="5810"/>
                  <a:pt x="13807" y="5810"/>
                </a:cubicBezTo>
                <a:cubicBezTo>
                  <a:pt x="13810" y="5810"/>
                  <a:pt x="13810" y="5810"/>
                  <a:pt x="13810" y="5810"/>
                </a:cubicBezTo>
                <a:cubicBezTo>
                  <a:pt x="13810" y="5813"/>
                  <a:pt x="13810" y="5813"/>
                  <a:pt x="13810" y="5813"/>
                </a:cubicBezTo>
                <a:cubicBezTo>
                  <a:pt x="13878" y="5884"/>
                  <a:pt x="13878" y="5884"/>
                  <a:pt x="13878" y="5884"/>
                </a:cubicBezTo>
                <a:cubicBezTo>
                  <a:pt x="13882" y="5887"/>
                  <a:pt x="13882" y="5887"/>
                  <a:pt x="13882" y="5887"/>
                </a:cubicBezTo>
                <a:cubicBezTo>
                  <a:pt x="13878" y="5887"/>
                  <a:pt x="13878" y="5887"/>
                  <a:pt x="13878" y="5887"/>
                </a:cubicBezTo>
                <a:cubicBezTo>
                  <a:pt x="13804" y="5955"/>
                  <a:pt x="13804" y="5955"/>
                  <a:pt x="13804" y="5955"/>
                </a:cubicBezTo>
                <a:cubicBezTo>
                  <a:pt x="13801" y="5955"/>
                  <a:pt x="13801" y="5955"/>
                  <a:pt x="13801" y="5955"/>
                </a:cubicBezTo>
                <a:cubicBezTo>
                  <a:pt x="13798" y="5952"/>
                  <a:pt x="13798" y="5952"/>
                  <a:pt x="13798" y="5952"/>
                </a:cubicBezTo>
                <a:cubicBezTo>
                  <a:pt x="13733" y="5881"/>
                  <a:pt x="13733" y="5881"/>
                  <a:pt x="13733" y="5881"/>
                </a:cubicBezTo>
                <a:cubicBezTo>
                  <a:pt x="13730" y="5878"/>
                  <a:pt x="13730" y="5878"/>
                  <a:pt x="13730" y="5878"/>
                </a:cubicBezTo>
                <a:cubicBezTo>
                  <a:pt x="13733" y="5878"/>
                  <a:pt x="13733" y="5878"/>
                  <a:pt x="13733" y="5878"/>
                </a:cubicBezTo>
                <a:close/>
                <a:moveTo>
                  <a:pt x="13636" y="5962"/>
                </a:moveTo>
                <a:cubicBezTo>
                  <a:pt x="13713" y="5894"/>
                  <a:pt x="13713" y="5894"/>
                  <a:pt x="13713" y="5894"/>
                </a:cubicBezTo>
                <a:cubicBezTo>
                  <a:pt x="13713" y="5894"/>
                  <a:pt x="13713" y="5894"/>
                  <a:pt x="13713" y="5894"/>
                </a:cubicBezTo>
                <a:cubicBezTo>
                  <a:pt x="13717" y="5894"/>
                  <a:pt x="13717" y="5894"/>
                  <a:pt x="13717" y="5894"/>
                </a:cubicBezTo>
                <a:cubicBezTo>
                  <a:pt x="13785" y="5968"/>
                  <a:pt x="13785" y="5968"/>
                  <a:pt x="13785" y="5968"/>
                </a:cubicBezTo>
                <a:cubicBezTo>
                  <a:pt x="13785" y="5968"/>
                  <a:pt x="13785" y="5968"/>
                  <a:pt x="13785" y="5968"/>
                </a:cubicBezTo>
                <a:cubicBezTo>
                  <a:pt x="13785" y="5971"/>
                  <a:pt x="13785" y="5971"/>
                  <a:pt x="13785" y="5971"/>
                </a:cubicBezTo>
                <a:cubicBezTo>
                  <a:pt x="13710" y="6039"/>
                  <a:pt x="13710" y="6039"/>
                  <a:pt x="13710" y="6039"/>
                </a:cubicBezTo>
                <a:cubicBezTo>
                  <a:pt x="13707" y="6039"/>
                  <a:pt x="13707" y="6039"/>
                  <a:pt x="13707" y="6039"/>
                </a:cubicBezTo>
                <a:cubicBezTo>
                  <a:pt x="13704" y="6036"/>
                  <a:pt x="13704" y="6036"/>
                  <a:pt x="13704" y="6036"/>
                </a:cubicBezTo>
                <a:cubicBezTo>
                  <a:pt x="13636" y="5965"/>
                  <a:pt x="13636" y="5965"/>
                  <a:pt x="13636" y="5965"/>
                </a:cubicBezTo>
                <a:cubicBezTo>
                  <a:pt x="13636" y="5962"/>
                  <a:pt x="13636" y="5962"/>
                  <a:pt x="13636" y="5962"/>
                </a:cubicBezTo>
                <a:cubicBezTo>
                  <a:pt x="13636" y="5962"/>
                  <a:pt x="13636" y="5962"/>
                  <a:pt x="13636" y="5962"/>
                </a:cubicBezTo>
                <a:close/>
                <a:moveTo>
                  <a:pt x="13542" y="6046"/>
                </a:moveTo>
                <a:cubicBezTo>
                  <a:pt x="13616" y="5978"/>
                  <a:pt x="13616" y="5978"/>
                  <a:pt x="13616" y="5978"/>
                </a:cubicBezTo>
                <a:cubicBezTo>
                  <a:pt x="13620" y="5978"/>
                  <a:pt x="13620" y="5978"/>
                  <a:pt x="13620" y="5978"/>
                </a:cubicBezTo>
                <a:cubicBezTo>
                  <a:pt x="13623" y="5978"/>
                  <a:pt x="13623" y="5978"/>
                  <a:pt x="13623" y="5978"/>
                </a:cubicBezTo>
                <a:cubicBezTo>
                  <a:pt x="13687" y="6052"/>
                  <a:pt x="13687" y="6052"/>
                  <a:pt x="13687" y="6052"/>
                </a:cubicBezTo>
                <a:cubicBezTo>
                  <a:pt x="13691" y="6052"/>
                  <a:pt x="13691" y="6052"/>
                  <a:pt x="13691" y="6052"/>
                </a:cubicBezTo>
                <a:cubicBezTo>
                  <a:pt x="13687" y="6056"/>
                  <a:pt x="13687" y="6056"/>
                  <a:pt x="13687" y="6056"/>
                </a:cubicBezTo>
                <a:cubicBezTo>
                  <a:pt x="13613" y="6120"/>
                  <a:pt x="13613" y="6120"/>
                  <a:pt x="13613" y="6120"/>
                </a:cubicBezTo>
                <a:cubicBezTo>
                  <a:pt x="13613" y="6124"/>
                  <a:pt x="13613" y="6124"/>
                  <a:pt x="13613" y="6124"/>
                </a:cubicBezTo>
                <a:cubicBezTo>
                  <a:pt x="13610" y="6120"/>
                  <a:pt x="13610" y="6120"/>
                  <a:pt x="13610" y="6120"/>
                </a:cubicBezTo>
                <a:cubicBezTo>
                  <a:pt x="13542" y="6049"/>
                  <a:pt x="13542" y="6049"/>
                  <a:pt x="13542" y="6049"/>
                </a:cubicBezTo>
                <a:cubicBezTo>
                  <a:pt x="13539" y="6046"/>
                  <a:pt x="13539" y="6046"/>
                  <a:pt x="13539" y="6046"/>
                </a:cubicBezTo>
                <a:cubicBezTo>
                  <a:pt x="13542" y="6046"/>
                  <a:pt x="13542" y="6046"/>
                  <a:pt x="13542" y="6046"/>
                </a:cubicBezTo>
                <a:close/>
                <a:moveTo>
                  <a:pt x="13448" y="6127"/>
                </a:moveTo>
                <a:cubicBezTo>
                  <a:pt x="13522" y="6062"/>
                  <a:pt x="13522" y="6062"/>
                  <a:pt x="13522" y="6062"/>
                </a:cubicBezTo>
                <a:cubicBezTo>
                  <a:pt x="13526" y="6059"/>
                  <a:pt x="13526" y="6059"/>
                  <a:pt x="13526" y="6059"/>
                </a:cubicBezTo>
                <a:cubicBezTo>
                  <a:pt x="13526" y="6062"/>
                  <a:pt x="13526" y="6062"/>
                  <a:pt x="13526" y="6062"/>
                </a:cubicBezTo>
                <a:cubicBezTo>
                  <a:pt x="13594" y="6133"/>
                  <a:pt x="13594" y="6133"/>
                  <a:pt x="13594" y="6133"/>
                </a:cubicBezTo>
                <a:cubicBezTo>
                  <a:pt x="13597" y="6136"/>
                  <a:pt x="13597" y="6136"/>
                  <a:pt x="13597" y="6136"/>
                </a:cubicBezTo>
                <a:cubicBezTo>
                  <a:pt x="13594" y="6140"/>
                  <a:pt x="13594" y="6140"/>
                  <a:pt x="13594" y="6140"/>
                </a:cubicBezTo>
                <a:cubicBezTo>
                  <a:pt x="13519" y="6204"/>
                  <a:pt x="13519" y="6204"/>
                  <a:pt x="13519" y="6204"/>
                </a:cubicBezTo>
                <a:cubicBezTo>
                  <a:pt x="13516" y="6208"/>
                  <a:pt x="13516" y="6208"/>
                  <a:pt x="13516" y="6208"/>
                </a:cubicBezTo>
                <a:cubicBezTo>
                  <a:pt x="13513" y="6204"/>
                  <a:pt x="13513" y="6204"/>
                  <a:pt x="13513" y="6204"/>
                </a:cubicBezTo>
                <a:cubicBezTo>
                  <a:pt x="13448" y="6133"/>
                  <a:pt x="13448" y="6133"/>
                  <a:pt x="13448" y="6133"/>
                </a:cubicBezTo>
                <a:cubicBezTo>
                  <a:pt x="13445" y="6130"/>
                  <a:pt x="13445" y="6130"/>
                  <a:pt x="13445" y="6130"/>
                </a:cubicBezTo>
                <a:cubicBezTo>
                  <a:pt x="13448" y="6127"/>
                  <a:pt x="13448" y="6127"/>
                  <a:pt x="13448" y="6127"/>
                </a:cubicBezTo>
                <a:close/>
                <a:moveTo>
                  <a:pt x="13351" y="6211"/>
                </a:moveTo>
                <a:cubicBezTo>
                  <a:pt x="13429" y="6146"/>
                  <a:pt x="13429" y="6146"/>
                  <a:pt x="13429" y="6146"/>
                </a:cubicBezTo>
                <a:cubicBezTo>
                  <a:pt x="13429" y="6143"/>
                  <a:pt x="13429" y="6143"/>
                  <a:pt x="13429" y="6143"/>
                </a:cubicBezTo>
                <a:cubicBezTo>
                  <a:pt x="13432" y="6146"/>
                  <a:pt x="13432" y="6146"/>
                  <a:pt x="13432" y="6146"/>
                </a:cubicBezTo>
                <a:cubicBezTo>
                  <a:pt x="13500" y="6217"/>
                  <a:pt x="13500" y="6217"/>
                  <a:pt x="13500" y="6217"/>
                </a:cubicBezTo>
                <a:cubicBezTo>
                  <a:pt x="13503" y="6221"/>
                  <a:pt x="13503" y="6221"/>
                  <a:pt x="13503" y="6221"/>
                </a:cubicBezTo>
                <a:cubicBezTo>
                  <a:pt x="13500" y="6224"/>
                  <a:pt x="13500" y="6224"/>
                  <a:pt x="13500" y="6224"/>
                </a:cubicBezTo>
                <a:cubicBezTo>
                  <a:pt x="13425" y="6289"/>
                  <a:pt x="13425" y="6289"/>
                  <a:pt x="13425" y="6289"/>
                </a:cubicBezTo>
                <a:cubicBezTo>
                  <a:pt x="13422" y="6292"/>
                  <a:pt x="13422" y="6292"/>
                  <a:pt x="13422" y="6292"/>
                </a:cubicBezTo>
                <a:cubicBezTo>
                  <a:pt x="13419" y="6289"/>
                  <a:pt x="13419" y="6289"/>
                  <a:pt x="13419" y="6289"/>
                </a:cubicBezTo>
                <a:cubicBezTo>
                  <a:pt x="13351" y="6217"/>
                  <a:pt x="13351" y="6217"/>
                  <a:pt x="13351" y="6217"/>
                </a:cubicBezTo>
                <a:cubicBezTo>
                  <a:pt x="13351" y="6214"/>
                  <a:pt x="13351" y="6214"/>
                  <a:pt x="13351" y="6214"/>
                </a:cubicBezTo>
                <a:cubicBezTo>
                  <a:pt x="13351" y="6211"/>
                  <a:pt x="13351" y="6211"/>
                  <a:pt x="13351" y="6211"/>
                </a:cubicBezTo>
                <a:close/>
                <a:moveTo>
                  <a:pt x="13257" y="6295"/>
                </a:moveTo>
                <a:cubicBezTo>
                  <a:pt x="13331" y="6230"/>
                  <a:pt x="13331" y="6230"/>
                  <a:pt x="13331" y="6230"/>
                </a:cubicBezTo>
                <a:cubicBezTo>
                  <a:pt x="13335" y="6227"/>
                  <a:pt x="13335" y="6227"/>
                  <a:pt x="13335" y="6227"/>
                </a:cubicBezTo>
                <a:cubicBezTo>
                  <a:pt x="13338" y="6230"/>
                  <a:pt x="13338" y="6230"/>
                  <a:pt x="13338" y="6230"/>
                </a:cubicBezTo>
                <a:cubicBezTo>
                  <a:pt x="13403" y="6302"/>
                  <a:pt x="13403" y="6302"/>
                  <a:pt x="13403" y="6302"/>
                </a:cubicBezTo>
                <a:cubicBezTo>
                  <a:pt x="13406" y="6305"/>
                  <a:pt x="13406" y="6305"/>
                  <a:pt x="13406" y="6305"/>
                </a:cubicBezTo>
                <a:cubicBezTo>
                  <a:pt x="13403" y="6308"/>
                  <a:pt x="13403" y="6308"/>
                  <a:pt x="13403" y="6308"/>
                </a:cubicBezTo>
                <a:cubicBezTo>
                  <a:pt x="13328" y="6373"/>
                  <a:pt x="13328" y="6373"/>
                  <a:pt x="13328" y="6373"/>
                </a:cubicBezTo>
                <a:cubicBezTo>
                  <a:pt x="13328" y="6376"/>
                  <a:pt x="13328" y="6376"/>
                  <a:pt x="13328" y="6376"/>
                </a:cubicBezTo>
                <a:cubicBezTo>
                  <a:pt x="13325" y="6373"/>
                  <a:pt x="13325" y="6373"/>
                  <a:pt x="13325" y="6373"/>
                </a:cubicBezTo>
                <a:cubicBezTo>
                  <a:pt x="13257" y="6302"/>
                  <a:pt x="13257" y="6302"/>
                  <a:pt x="13257" y="6302"/>
                </a:cubicBezTo>
                <a:cubicBezTo>
                  <a:pt x="13254" y="6298"/>
                  <a:pt x="13254" y="6298"/>
                  <a:pt x="13254" y="6298"/>
                </a:cubicBezTo>
                <a:cubicBezTo>
                  <a:pt x="13257" y="6295"/>
                  <a:pt x="13257" y="6295"/>
                  <a:pt x="13257" y="6295"/>
                </a:cubicBezTo>
                <a:close/>
                <a:moveTo>
                  <a:pt x="13163" y="6379"/>
                </a:moveTo>
                <a:cubicBezTo>
                  <a:pt x="13238" y="6314"/>
                  <a:pt x="13238" y="6314"/>
                  <a:pt x="13238" y="6314"/>
                </a:cubicBezTo>
                <a:cubicBezTo>
                  <a:pt x="13241" y="6311"/>
                  <a:pt x="13241" y="6311"/>
                  <a:pt x="13241" y="6311"/>
                </a:cubicBezTo>
                <a:cubicBezTo>
                  <a:pt x="13244" y="6314"/>
                  <a:pt x="13244" y="6314"/>
                  <a:pt x="13244" y="6314"/>
                </a:cubicBezTo>
                <a:cubicBezTo>
                  <a:pt x="13309" y="6386"/>
                  <a:pt x="13309" y="6386"/>
                  <a:pt x="13309" y="6386"/>
                </a:cubicBezTo>
                <a:cubicBezTo>
                  <a:pt x="13312" y="6389"/>
                  <a:pt x="13312" y="6389"/>
                  <a:pt x="13312" y="6389"/>
                </a:cubicBezTo>
                <a:cubicBezTo>
                  <a:pt x="13309" y="6392"/>
                  <a:pt x="13309" y="6392"/>
                  <a:pt x="13309" y="6392"/>
                </a:cubicBezTo>
                <a:cubicBezTo>
                  <a:pt x="13234" y="6457"/>
                  <a:pt x="13234" y="6457"/>
                  <a:pt x="13234" y="6457"/>
                </a:cubicBezTo>
                <a:cubicBezTo>
                  <a:pt x="13231" y="6460"/>
                  <a:pt x="13231" y="6460"/>
                  <a:pt x="13231" y="6460"/>
                </a:cubicBezTo>
                <a:cubicBezTo>
                  <a:pt x="13231" y="6457"/>
                  <a:pt x="13231" y="6457"/>
                  <a:pt x="13231" y="6457"/>
                </a:cubicBezTo>
                <a:cubicBezTo>
                  <a:pt x="13163" y="6386"/>
                  <a:pt x="13163" y="6386"/>
                  <a:pt x="13163" y="6386"/>
                </a:cubicBezTo>
                <a:cubicBezTo>
                  <a:pt x="13160" y="6382"/>
                  <a:pt x="13160" y="6382"/>
                  <a:pt x="13160" y="6382"/>
                </a:cubicBezTo>
                <a:cubicBezTo>
                  <a:pt x="13163" y="6379"/>
                  <a:pt x="13163" y="6379"/>
                  <a:pt x="13163" y="6379"/>
                </a:cubicBezTo>
                <a:close/>
                <a:moveTo>
                  <a:pt x="13069" y="6463"/>
                </a:moveTo>
                <a:cubicBezTo>
                  <a:pt x="13144" y="6399"/>
                  <a:pt x="13144" y="6399"/>
                  <a:pt x="13144" y="6399"/>
                </a:cubicBezTo>
                <a:cubicBezTo>
                  <a:pt x="13144" y="6395"/>
                  <a:pt x="13144" y="6395"/>
                  <a:pt x="13144" y="6395"/>
                </a:cubicBezTo>
                <a:cubicBezTo>
                  <a:pt x="13147" y="6399"/>
                  <a:pt x="13147" y="6399"/>
                  <a:pt x="13147" y="6399"/>
                </a:cubicBezTo>
                <a:cubicBezTo>
                  <a:pt x="13215" y="6470"/>
                  <a:pt x="13215" y="6470"/>
                  <a:pt x="13215" y="6470"/>
                </a:cubicBezTo>
                <a:cubicBezTo>
                  <a:pt x="13218" y="6473"/>
                  <a:pt x="13218" y="6473"/>
                  <a:pt x="13218" y="6473"/>
                </a:cubicBezTo>
                <a:cubicBezTo>
                  <a:pt x="13215" y="6476"/>
                  <a:pt x="13215" y="6476"/>
                  <a:pt x="13215" y="6476"/>
                </a:cubicBezTo>
                <a:cubicBezTo>
                  <a:pt x="13140" y="6541"/>
                  <a:pt x="13140" y="6541"/>
                  <a:pt x="13140" y="6541"/>
                </a:cubicBezTo>
                <a:cubicBezTo>
                  <a:pt x="13137" y="6544"/>
                  <a:pt x="13137" y="6544"/>
                  <a:pt x="13137" y="6544"/>
                </a:cubicBezTo>
                <a:cubicBezTo>
                  <a:pt x="13134" y="6541"/>
                  <a:pt x="13134" y="6541"/>
                  <a:pt x="13134" y="6541"/>
                </a:cubicBezTo>
                <a:cubicBezTo>
                  <a:pt x="13069" y="6470"/>
                  <a:pt x="13069" y="6470"/>
                  <a:pt x="13069" y="6470"/>
                </a:cubicBezTo>
                <a:cubicBezTo>
                  <a:pt x="13066" y="6467"/>
                  <a:pt x="13066" y="6467"/>
                  <a:pt x="13066" y="6467"/>
                </a:cubicBezTo>
                <a:cubicBezTo>
                  <a:pt x="13069" y="6463"/>
                  <a:pt x="13069" y="6463"/>
                  <a:pt x="13069" y="6463"/>
                </a:cubicBezTo>
                <a:close/>
                <a:moveTo>
                  <a:pt x="12972" y="6548"/>
                </a:moveTo>
                <a:cubicBezTo>
                  <a:pt x="13047" y="6483"/>
                  <a:pt x="13047" y="6483"/>
                  <a:pt x="13047" y="6483"/>
                </a:cubicBezTo>
                <a:cubicBezTo>
                  <a:pt x="13050" y="6480"/>
                  <a:pt x="13050" y="6480"/>
                  <a:pt x="13050" y="6480"/>
                </a:cubicBezTo>
                <a:cubicBezTo>
                  <a:pt x="13053" y="6483"/>
                  <a:pt x="13053" y="6483"/>
                  <a:pt x="13053" y="6483"/>
                </a:cubicBezTo>
                <a:cubicBezTo>
                  <a:pt x="13121" y="6554"/>
                  <a:pt x="13121" y="6554"/>
                  <a:pt x="13121" y="6554"/>
                </a:cubicBezTo>
                <a:cubicBezTo>
                  <a:pt x="13121" y="6557"/>
                  <a:pt x="13121" y="6557"/>
                  <a:pt x="13121" y="6557"/>
                </a:cubicBezTo>
                <a:cubicBezTo>
                  <a:pt x="13121" y="6557"/>
                  <a:pt x="13121" y="6557"/>
                  <a:pt x="13121" y="6557"/>
                </a:cubicBezTo>
                <a:cubicBezTo>
                  <a:pt x="13043" y="6625"/>
                  <a:pt x="13043" y="6625"/>
                  <a:pt x="13043" y="6625"/>
                </a:cubicBezTo>
                <a:cubicBezTo>
                  <a:pt x="13043" y="6628"/>
                  <a:pt x="13043" y="6628"/>
                  <a:pt x="13043" y="6628"/>
                </a:cubicBezTo>
                <a:cubicBezTo>
                  <a:pt x="13040" y="6625"/>
                  <a:pt x="13040" y="6625"/>
                  <a:pt x="13040" y="6625"/>
                </a:cubicBezTo>
                <a:cubicBezTo>
                  <a:pt x="12972" y="6551"/>
                  <a:pt x="12972" y="6551"/>
                  <a:pt x="12972" y="6551"/>
                </a:cubicBezTo>
                <a:cubicBezTo>
                  <a:pt x="12972" y="6551"/>
                  <a:pt x="12972" y="6551"/>
                  <a:pt x="12972" y="6551"/>
                </a:cubicBezTo>
                <a:cubicBezTo>
                  <a:pt x="12972" y="6548"/>
                  <a:pt x="12972" y="6548"/>
                  <a:pt x="12972" y="6548"/>
                </a:cubicBezTo>
                <a:close/>
                <a:moveTo>
                  <a:pt x="12840" y="6664"/>
                </a:moveTo>
                <a:cubicBezTo>
                  <a:pt x="12953" y="6567"/>
                  <a:pt x="12953" y="6567"/>
                  <a:pt x="12953" y="6567"/>
                </a:cubicBezTo>
                <a:cubicBezTo>
                  <a:pt x="12956" y="6564"/>
                  <a:pt x="12956" y="6564"/>
                  <a:pt x="12956" y="6564"/>
                </a:cubicBezTo>
                <a:cubicBezTo>
                  <a:pt x="12959" y="6567"/>
                  <a:pt x="12959" y="6567"/>
                  <a:pt x="12959" y="6567"/>
                </a:cubicBezTo>
                <a:cubicBezTo>
                  <a:pt x="13024" y="6638"/>
                  <a:pt x="13024" y="6638"/>
                  <a:pt x="13024" y="6638"/>
                </a:cubicBezTo>
                <a:cubicBezTo>
                  <a:pt x="13027" y="6641"/>
                  <a:pt x="13027" y="6641"/>
                  <a:pt x="13027" y="6641"/>
                </a:cubicBezTo>
                <a:cubicBezTo>
                  <a:pt x="13024" y="6641"/>
                  <a:pt x="13024" y="6641"/>
                  <a:pt x="13024" y="6641"/>
                </a:cubicBezTo>
                <a:cubicBezTo>
                  <a:pt x="12911" y="6742"/>
                  <a:pt x="12911" y="6742"/>
                  <a:pt x="12911" y="6742"/>
                </a:cubicBezTo>
                <a:cubicBezTo>
                  <a:pt x="12911" y="6745"/>
                  <a:pt x="12911" y="6745"/>
                  <a:pt x="12911" y="6745"/>
                </a:cubicBezTo>
                <a:cubicBezTo>
                  <a:pt x="12907" y="6742"/>
                  <a:pt x="12907" y="6742"/>
                  <a:pt x="12907" y="6742"/>
                </a:cubicBezTo>
                <a:cubicBezTo>
                  <a:pt x="12840" y="6671"/>
                  <a:pt x="12840" y="6671"/>
                  <a:pt x="12840" y="6671"/>
                </a:cubicBezTo>
                <a:cubicBezTo>
                  <a:pt x="12836" y="6667"/>
                  <a:pt x="12836" y="6667"/>
                  <a:pt x="12836" y="6667"/>
                </a:cubicBezTo>
                <a:cubicBezTo>
                  <a:pt x="12840" y="6664"/>
                  <a:pt x="12840" y="6664"/>
                  <a:pt x="12840" y="6664"/>
                </a:cubicBezTo>
                <a:close/>
                <a:moveTo>
                  <a:pt x="14578" y="5301"/>
                </a:moveTo>
                <a:cubicBezTo>
                  <a:pt x="14655" y="5237"/>
                  <a:pt x="14655" y="5237"/>
                  <a:pt x="14655" y="5237"/>
                </a:cubicBezTo>
                <a:cubicBezTo>
                  <a:pt x="14655" y="5233"/>
                  <a:pt x="14655" y="5233"/>
                  <a:pt x="14655" y="5233"/>
                </a:cubicBezTo>
                <a:cubicBezTo>
                  <a:pt x="14658" y="5237"/>
                  <a:pt x="14658" y="5237"/>
                  <a:pt x="14658" y="5237"/>
                </a:cubicBezTo>
                <a:cubicBezTo>
                  <a:pt x="14726" y="5308"/>
                  <a:pt x="14726" y="5308"/>
                  <a:pt x="14726" y="5308"/>
                </a:cubicBezTo>
                <a:cubicBezTo>
                  <a:pt x="14730" y="5311"/>
                  <a:pt x="14730" y="5311"/>
                  <a:pt x="14730" y="5311"/>
                </a:cubicBezTo>
                <a:cubicBezTo>
                  <a:pt x="14726" y="5311"/>
                  <a:pt x="14726" y="5311"/>
                  <a:pt x="14726" y="5311"/>
                </a:cubicBezTo>
                <a:cubicBezTo>
                  <a:pt x="14652" y="5379"/>
                  <a:pt x="14652" y="5379"/>
                  <a:pt x="14652" y="5379"/>
                </a:cubicBezTo>
                <a:cubicBezTo>
                  <a:pt x="14649" y="5382"/>
                  <a:pt x="14649" y="5382"/>
                  <a:pt x="14649" y="5382"/>
                </a:cubicBezTo>
                <a:cubicBezTo>
                  <a:pt x="14646" y="5379"/>
                  <a:pt x="14646" y="5379"/>
                  <a:pt x="14646" y="5379"/>
                </a:cubicBezTo>
                <a:cubicBezTo>
                  <a:pt x="14581" y="5308"/>
                  <a:pt x="14581" y="5308"/>
                  <a:pt x="14581" y="5308"/>
                </a:cubicBezTo>
                <a:cubicBezTo>
                  <a:pt x="14578" y="5305"/>
                  <a:pt x="14578" y="5305"/>
                  <a:pt x="14578" y="5305"/>
                </a:cubicBezTo>
                <a:cubicBezTo>
                  <a:pt x="14578" y="5301"/>
                  <a:pt x="14578" y="5301"/>
                  <a:pt x="14578" y="5301"/>
                </a:cubicBezTo>
                <a:close/>
                <a:moveTo>
                  <a:pt x="14484" y="5386"/>
                </a:moveTo>
                <a:cubicBezTo>
                  <a:pt x="14558" y="5321"/>
                  <a:pt x="14558" y="5321"/>
                  <a:pt x="14558" y="5321"/>
                </a:cubicBezTo>
                <a:cubicBezTo>
                  <a:pt x="14561" y="5318"/>
                  <a:pt x="14561" y="5318"/>
                  <a:pt x="14561" y="5318"/>
                </a:cubicBezTo>
                <a:cubicBezTo>
                  <a:pt x="14565" y="5321"/>
                  <a:pt x="14565" y="5321"/>
                  <a:pt x="14565" y="5321"/>
                </a:cubicBezTo>
                <a:cubicBezTo>
                  <a:pt x="14633" y="5392"/>
                  <a:pt x="14633" y="5392"/>
                  <a:pt x="14633" y="5392"/>
                </a:cubicBezTo>
                <a:cubicBezTo>
                  <a:pt x="14633" y="5395"/>
                  <a:pt x="14633" y="5395"/>
                  <a:pt x="14633" y="5395"/>
                </a:cubicBezTo>
                <a:cubicBezTo>
                  <a:pt x="14633" y="5395"/>
                  <a:pt x="14633" y="5395"/>
                  <a:pt x="14633" y="5395"/>
                </a:cubicBezTo>
                <a:cubicBezTo>
                  <a:pt x="14555" y="5463"/>
                  <a:pt x="14555" y="5463"/>
                  <a:pt x="14555" y="5463"/>
                </a:cubicBezTo>
                <a:cubicBezTo>
                  <a:pt x="14555" y="5463"/>
                  <a:pt x="14555" y="5463"/>
                  <a:pt x="14555" y="5463"/>
                </a:cubicBezTo>
                <a:cubicBezTo>
                  <a:pt x="14552" y="5463"/>
                  <a:pt x="14552" y="5463"/>
                  <a:pt x="14552" y="5463"/>
                </a:cubicBezTo>
                <a:cubicBezTo>
                  <a:pt x="14484" y="5389"/>
                  <a:pt x="14484" y="5389"/>
                  <a:pt x="14484" y="5389"/>
                </a:cubicBezTo>
                <a:cubicBezTo>
                  <a:pt x="14480" y="5389"/>
                  <a:pt x="14480" y="5389"/>
                  <a:pt x="14480" y="5389"/>
                </a:cubicBezTo>
                <a:cubicBezTo>
                  <a:pt x="14484" y="5386"/>
                  <a:pt x="14484" y="5386"/>
                  <a:pt x="14484" y="5386"/>
                </a:cubicBezTo>
                <a:close/>
                <a:moveTo>
                  <a:pt x="14390" y="5470"/>
                </a:moveTo>
                <a:cubicBezTo>
                  <a:pt x="14464" y="5402"/>
                  <a:pt x="14464" y="5402"/>
                  <a:pt x="14464" y="5402"/>
                </a:cubicBezTo>
                <a:cubicBezTo>
                  <a:pt x="14468" y="5402"/>
                  <a:pt x="14468" y="5402"/>
                  <a:pt x="14468" y="5402"/>
                </a:cubicBezTo>
                <a:cubicBezTo>
                  <a:pt x="14471" y="5405"/>
                  <a:pt x="14471" y="5405"/>
                  <a:pt x="14471" y="5405"/>
                </a:cubicBezTo>
                <a:cubicBezTo>
                  <a:pt x="14535" y="5476"/>
                  <a:pt x="14535" y="5476"/>
                  <a:pt x="14535" y="5476"/>
                </a:cubicBezTo>
                <a:cubicBezTo>
                  <a:pt x="14539" y="5479"/>
                  <a:pt x="14539" y="5479"/>
                  <a:pt x="14539" y="5479"/>
                </a:cubicBezTo>
                <a:cubicBezTo>
                  <a:pt x="14535" y="5479"/>
                  <a:pt x="14535" y="5479"/>
                  <a:pt x="14535" y="5479"/>
                </a:cubicBezTo>
                <a:cubicBezTo>
                  <a:pt x="14461" y="5547"/>
                  <a:pt x="14461" y="5547"/>
                  <a:pt x="14461" y="5547"/>
                </a:cubicBezTo>
                <a:cubicBezTo>
                  <a:pt x="14458" y="5547"/>
                  <a:pt x="14458" y="5547"/>
                  <a:pt x="14458" y="5547"/>
                </a:cubicBezTo>
                <a:cubicBezTo>
                  <a:pt x="14458" y="5547"/>
                  <a:pt x="14458" y="5547"/>
                  <a:pt x="14458" y="5547"/>
                </a:cubicBezTo>
                <a:cubicBezTo>
                  <a:pt x="14390" y="5473"/>
                  <a:pt x="14390" y="5473"/>
                  <a:pt x="14390" y="5473"/>
                </a:cubicBezTo>
                <a:cubicBezTo>
                  <a:pt x="14387" y="5473"/>
                  <a:pt x="14387" y="5473"/>
                  <a:pt x="14387" y="5473"/>
                </a:cubicBezTo>
                <a:cubicBezTo>
                  <a:pt x="14390" y="5470"/>
                  <a:pt x="14390" y="5470"/>
                  <a:pt x="14390" y="5470"/>
                </a:cubicBezTo>
                <a:close/>
                <a:moveTo>
                  <a:pt x="14296" y="5554"/>
                </a:moveTo>
                <a:cubicBezTo>
                  <a:pt x="14370" y="5486"/>
                  <a:pt x="14370" y="5486"/>
                  <a:pt x="14370" y="5486"/>
                </a:cubicBezTo>
                <a:cubicBezTo>
                  <a:pt x="14370" y="5486"/>
                  <a:pt x="14370" y="5486"/>
                  <a:pt x="14370" y="5486"/>
                </a:cubicBezTo>
                <a:cubicBezTo>
                  <a:pt x="14374" y="5489"/>
                  <a:pt x="14374" y="5489"/>
                  <a:pt x="14374" y="5489"/>
                </a:cubicBezTo>
                <a:cubicBezTo>
                  <a:pt x="14442" y="5560"/>
                  <a:pt x="14442" y="5560"/>
                  <a:pt x="14442" y="5560"/>
                </a:cubicBezTo>
                <a:cubicBezTo>
                  <a:pt x="14445" y="5564"/>
                  <a:pt x="14445" y="5564"/>
                  <a:pt x="14445" y="5564"/>
                </a:cubicBezTo>
                <a:cubicBezTo>
                  <a:pt x="14442" y="5564"/>
                  <a:pt x="14442" y="5564"/>
                  <a:pt x="14442" y="5564"/>
                </a:cubicBezTo>
                <a:cubicBezTo>
                  <a:pt x="14367" y="5632"/>
                  <a:pt x="14367" y="5632"/>
                  <a:pt x="14367" y="5632"/>
                </a:cubicBezTo>
                <a:cubicBezTo>
                  <a:pt x="14364" y="5632"/>
                  <a:pt x="14364" y="5632"/>
                  <a:pt x="14364" y="5632"/>
                </a:cubicBezTo>
                <a:cubicBezTo>
                  <a:pt x="14361" y="5628"/>
                  <a:pt x="14361" y="5628"/>
                  <a:pt x="14361" y="5628"/>
                </a:cubicBezTo>
                <a:cubicBezTo>
                  <a:pt x="14296" y="5557"/>
                  <a:pt x="14296" y="5557"/>
                  <a:pt x="14296" y="5557"/>
                </a:cubicBezTo>
                <a:cubicBezTo>
                  <a:pt x="14293" y="5554"/>
                  <a:pt x="14293" y="5554"/>
                  <a:pt x="14293" y="5554"/>
                </a:cubicBezTo>
                <a:cubicBezTo>
                  <a:pt x="14296" y="5554"/>
                  <a:pt x="14296" y="5554"/>
                  <a:pt x="14296" y="5554"/>
                </a:cubicBezTo>
                <a:close/>
                <a:moveTo>
                  <a:pt x="14199" y="5638"/>
                </a:moveTo>
                <a:cubicBezTo>
                  <a:pt x="14273" y="5570"/>
                  <a:pt x="14273" y="5570"/>
                  <a:pt x="14273" y="5570"/>
                </a:cubicBezTo>
                <a:cubicBezTo>
                  <a:pt x="14277" y="5570"/>
                  <a:pt x="14277" y="5570"/>
                  <a:pt x="14277" y="5570"/>
                </a:cubicBezTo>
                <a:cubicBezTo>
                  <a:pt x="14280" y="5570"/>
                  <a:pt x="14280" y="5570"/>
                  <a:pt x="14280" y="5570"/>
                </a:cubicBezTo>
                <a:cubicBezTo>
                  <a:pt x="14348" y="5644"/>
                  <a:pt x="14348" y="5644"/>
                  <a:pt x="14348" y="5644"/>
                </a:cubicBezTo>
                <a:cubicBezTo>
                  <a:pt x="14348" y="5644"/>
                  <a:pt x="14348" y="5644"/>
                  <a:pt x="14348" y="5644"/>
                </a:cubicBezTo>
                <a:cubicBezTo>
                  <a:pt x="14348" y="5648"/>
                  <a:pt x="14348" y="5648"/>
                  <a:pt x="14348" y="5648"/>
                </a:cubicBezTo>
                <a:cubicBezTo>
                  <a:pt x="14273" y="5712"/>
                  <a:pt x="14273" y="5712"/>
                  <a:pt x="14273" y="5712"/>
                </a:cubicBezTo>
                <a:cubicBezTo>
                  <a:pt x="14270" y="5716"/>
                  <a:pt x="14270" y="5716"/>
                  <a:pt x="14270" y="5716"/>
                </a:cubicBezTo>
                <a:cubicBezTo>
                  <a:pt x="14267" y="5712"/>
                  <a:pt x="14267" y="5712"/>
                  <a:pt x="14267" y="5712"/>
                </a:cubicBezTo>
                <a:cubicBezTo>
                  <a:pt x="14199" y="5641"/>
                  <a:pt x="14199" y="5641"/>
                  <a:pt x="14199" y="5641"/>
                </a:cubicBezTo>
                <a:cubicBezTo>
                  <a:pt x="14199" y="5638"/>
                  <a:pt x="14199" y="5638"/>
                  <a:pt x="14199" y="5638"/>
                </a:cubicBezTo>
                <a:cubicBezTo>
                  <a:pt x="14199" y="5638"/>
                  <a:pt x="14199" y="5638"/>
                  <a:pt x="14199" y="5638"/>
                </a:cubicBezTo>
                <a:close/>
                <a:moveTo>
                  <a:pt x="14105" y="5722"/>
                </a:moveTo>
                <a:cubicBezTo>
                  <a:pt x="14179" y="5654"/>
                  <a:pt x="14179" y="5654"/>
                  <a:pt x="14179" y="5654"/>
                </a:cubicBezTo>
                <a:cubicBezTo>
                  <a:pt x="14183" y="5651"/>
                  <a:pt x="14183" y="5651"/>
                  <a:pt x="14183" y="5651"/>
                </a:cubicBezTo>
                <a:cubicBezTo>
                  <a:pt x="14186" y="5654"/>
                  <a:pt x="14186" y="5654"/>
                  <a:pt x="14186" y="5654"/>
                </a:cubicBezTo>
                <a:cubicBezTo>
                  <a:pt x="14251" y="5729"/>
                  <a:pt x="14251" y="5729"/>
                  <a:pt x="14251" y="5729"/>
                </a:cubicBezTo>
                <a:cubicBezTo>
                  <a:pt x="14254" y="5729"/>
                  <a:pt x="14254" y="5729"/>
                  <a:pt x="14254" y="5729"/>
                </a:cubicBezTo>
                <a:cubicBezTo>
                  <a:pt x="14251" y="5732"/>
                  <a:pt x="14251" y="5732"/>
                  <a:pt x="14251" y="5732"/>
                </a:cubicBezTo>
                <a:cubicBezTo>
                  <a:pt x="14176" y="5797"/>
                  <a:pt x="14176" y="5797"/>
                  <a:pt x="14176" y="5797"/>
                </a:cubicBezTo>
                <a:cubicBezTo>
                  <a:pt x="14173" y="5800"/>
                  <a:pt x="14173" y="5800"/>
                  <a:pt x="14173" y="5800"/>
                </a:cubicBezTo>
                <a:cubicBezTo>
                  <a:pt x="14173" y="5797"/>
                  <a:pt x="14173" y="5797"/>
                  <a:pt x="14173" y="5797"/>
                </a:cubicBezTo>
                <a:cubicBezTo>
                  <a:pt x="14105" y="5725"/>
                  <a:pt x="14105" y="5725"/>
                  <a:pt x="14105" y="5725"/>
                </a:cubicBezTo>
                <a:cubicBezTo>
                  <a:pt x="14102" y="5722"/>
                  <a:pt x="14102" y="5722"/>
                  <a:pt x="14102" y="5722"/>
                </a:cubicBezTo>
                <a:cubicBezTo>
                  <a:pt x="14105" y="5722"/>
                  <a:pt x="14105" y="5722"/>
                  <a:pt x="14105" y="5722"/>
                </a:cubicBezTo>
                <a:close/>
                <a:moveTo>
                  <a:pt x="14011" y="5803"/>
                </a:moveTo>
                <a:cubicBezTo>
                  <a:pt x="14086" y="5738"/>
                  <a:pt x="14086" y="5738"/>
                  <a:pt x="14086" y="5738"/>
                </a:cubicBezTo>
                <a:cubicBezTo>
                  <a:pt x="14089" y="5735"/>
                  <a:pt x="14089" y="5735"/>
                  <a:pt x="14089" y="5735"/>
                </a:cubicBezTo>
                <a:cubicBezTo>
                  <a:pt x="14089" y="5738"/>
                  <a:pt x="14089" y="5738"/>
                  <a:pt x="14089" y="5738"/>
                </a:cubicBezTo>
                <a:cubicBezTo>
                  <a:pt x="14157" y="5810"/>
                  <a:pt x="14157" y="5810"/>
                  <a:pt x="14157" y="5810"/>
                </a:cubicBezTo>
                <a:cubicBezTo>
                  <a:pt x="14160" y="5813"/>
                  <a:pt x="14160" y="5813"/>
                  <a:pt x="14160" y="5813"/>
                </a:cubicBezTo>
                <a:cubicBezTo>
                  <a:pt x="14157" y="5816"/>
                  <a:pt x="14157" y="5816"/>
                  <a:pt x="14157" y="5816"/>
                </a:cubicBezTo>
                <a:cubicBezTo>
                  <a:pt x="14082" y="5881"/>
                  <a:pt x="14082" y="5881"/>
                  <a:pt x="14082" y="5881"/>
                </a:cubicBezTo>
                <a:cubicBezTo>
                  <a:pt x="14079" y="5884"/>
                  <a:pt x="14079" y="5884"/>
                  <a:pt x="14079" y="5884"/>
                </a:cubicBezTo>
                <a:cubicBezTo>
                  <a:pt x="14076" y="5881"/>
                  <a:pt x="14076" y="5881"/>
                  <a:pt x="14076" y="5881"/>
                </a:cubicBezTo>
                <a:cubicBezTo>
                  <a:pt x="14011" y="5810"/>
                  <a:pt x="14011" y="5810"/>
                  <a:pt x="14011" y="5810"/>
                </a:cubicBezTo>
                <a:cubicBezTo>
                  <a:pt x="14008" y="5806"/>
                  <a:pt x="14008" y="5806"/>
                  <a:pt x="14008" y="5806"/>
                </a:cubicBezTo>
                <a:cubicBezTo>
                  <a:pt x="14011" y="5803"/>
                  <a:pt x="14011" y="5803"/>
                  <a:pt x="14011" y="5803"/>
                </a:cubicBezTo>
                <a:close/>
                <a:moveTo>
                  <a:pt x="13914" y="5887"/>
                </a:moveTo>
                <a:cubicBezTo>
                  <a:pt x="13989" y="5822"/>
                  <a:pt x="13989" y="5822"/>
                  <a:pt x="13989" y="5822"/>
                </a:cubicBezTo>
                <a:cubicBezTo>
                  <a:pt x="13992" y="5819"/>
                  <a:pt x="13992" y="5819"/>
                  <a:pt x="13992" y="5819"/>
                </a:cubicBezTo>
                <a:cubicBezTo>
                  <a:pt x="13995" y="5822"/>
                  <a:pt x="13995" y="5822"/>
                  <a:pt x="13995" y="5822"/>
                </a:cubicBezTo>
                <a:cubicBezTo>
                  <a:pt x="14063" y="5894"/>
                  <a:pt x="14063" y="5894"/>
                  <a:pt x="14063" y="5894"/>
                </a:cubicBezTo>
                <a:cubicBezTo>
                  <a:pt x="14063" y="5897"/>
                  <a:pt x="14063" y="5897"/>
                  <a:pt x="14063" y="5897"/>
                </a:cubicBezTo>
                <a:cubicBezTo>
                  <a:pt x="14063" y="5900"/>
                  <a:pt x="14063" y="5900"/>
                  <a:pt x="14063" y="5900"/>
                </a:cubicBezTo>
                <a:cubicBezTo>
                  <a:pt x="13989" y="5965"/>
                  <a:pt x="13989" y="5965"/>
                  <a:pt x="13989" y="5965"/>
                </a:cubicBezTo>
                <a:cubicBezTo>
                  <a:pt x="13985" y="5968"/>
                  <a:pt x="13985" y="5968"/>
                  <a:pt x="13985" y="5968"/>
                </a:cubicBezTo>
                <a:cubicBezTo>
                  <a:pt x="13982" y="5965"/>
                  <a:pt x="13982" y="5965"/>
                  <a:pt x="13982" y="5965"/>
                </a:cubicBezTo>
                <a:cubicBezTo>
                  <a:pt x="13914" y="5894"/>
                  <a:pt x="13914" y="5894"/>
                  <a:pt x="13914" y="5894"/>
                </a:cubicBezTo>
                <a:cubicBezTo>
                  <a:pt x="13914" y="5890"/>
                  <a:pt x="13914" y="5890"/>
                  <a:pt x="13914" y="5890"/>
                </a:cubicBezTo>
                <a:cubicBezTo>
                  <a:pt x="13914" y="5887"/>
                  <a:pt x="13914" y="5887"/>
                  <a:pt x="13914" y="5887"/>
                </a:cubicBezTo>
                <a:close/>
                <a:moveTo>
                  <a:pt x="13820" y="5971"/>
                </a:moveTo>
                <a:cubicBezTo>
                  <a:pt x="13895" y="5907"/>
                  <a:pt x="13895" y="5907"/>
                  <a:pt x="13895" y="5907"/>
                </a:cubicBezTo>
                <a:cubicBezTo>
                  <a:pt x="13898" y="5903"/>
                  <a:pt x="13898" y="5903"/>
                  <a:pt x="13898" y="5903"/>
                </a:cubicBezTo>
                <a:cubicBezTo>
                  <a:pt x="13901" y="5907"/>
                  <a:pt x="13901" y="5907"/>
                  <a:pt x="13901" y="5907"/>
                </a:cubicBezTo>
                <a:cubicBezTo>
                  <a:pt x="13966" y="5978"/>
                  <a:pt x="13966" y="5978"/>
                  <a:pt x="13966" y="5978"/>
                </a:cubicBezTo>
                <a:cubicBezTo>
                  <a:pt x="13969" y="5981"/>
                  <a:pt x="13969" y="5981"/>
                  <a:pt x="13969" y="5981"/>
                </a:cubicBezTo>
                <a:cubicBezTo>
                  <a:pt x="13966" y="5984"/>
                  <a:pt x="13966" y="5984"/>
                  <a:pt x="13966" y="5984"/>
                </a:cubicBezTo>
                <a:cubicBezTo>
                  <a:pt x="13891" y="6049"/>
                  <a:pt x="13891" y="6049"/>
                  <a:pt x="13891" y="6049"/>
                </a:cubicBezTo>
                <a:cubicBezTo>
                  <a:pt x="13891" y="6052"/>
                  <a:pt x="13891" y="6052"/>
                  <a:pt x="13891" y="6052"/>
                </a:cubicBezTo>
                <a:cubicBezTo>
                  <a:pt x="13888" y="6049"/>
                  <a:pt x="13888" y="6049"/>
                  <a:pt x="13888" y="6049"/>
                </a:cubicBezTo>
                <a:cubicBezTo>
                  <a:pt x="13820" y="5978"/>
                  <a:pt x="13820" y="5978"/>
                  <a:pt x="13820" y="5978"/>
                </a:cubicBezTo>
                <a:cubicBezTo>
                  <a:pt x="13817" y="5975"/>
                  <a:pt x="13817" y="5975"/>
                  <a:pt x="13817" y="5975"/>
                </a:cubicBezTo>
                <a:cubicBezTo>
                  <a:pt x="13820" y="5971"/>
                  <a:pt x="13820" y="5971"/>
                  <a:pt x="13820" y="5971"/>
                </a:cubicBezTo>
                <a:close/>
                <a:moveTo>
                  <a:pt x="13726" y="6056"/>
                </a:moveTo>
                <a:cubicBezTo>
                  <a:pt x="13801" y="5991"/>
                  <a:pt x="13801" y="5991"/>
                  <a:pt x="13801" y="5991"/>
                </a:cubicBezTo>
                <a:cubicBezTo>
                  <a:pt x="13804" y="5988"/>
                  <a:pt x="13804" y="5988"/>
                  <a:pt x="13804" y="5988"/>
                </a:cubicBezTo>
                <a:cubicBezTo>
                  <a:pt x="13804" y="5991"/>
                  <a:pt x="13804" y="5991"/>
                  <a:pt x="13804" y="5991"/>
                </a:cubicBezTo>
                <a:cubicBezTo>
                  <a:pt x="13872" y="6062"/>
                  <a:pt x="13872" y="6062"/>
                  <a:pt x="13872" y="6062"/>
                </a:cubicBezTo>
                <a:cubicBezTo>
                  <a:pt x="13875" y="6065"/>
                  <a:pt x="13875" y="6065"/>
                  <a:pt x="13875" y="6065"/>
                </a:cubicBezTo>
                <a:cubicBezTo>
                  <a:pt x="13872" y="6068"/>
                  <a:pt x="13872" y="6068"/>
                  <a:pt x="13872" y="6068"/>
                </a:cubicBezTo>
                <a:cubicBezTo>
                  <a:pt x="13798" y="6133"/>
                  <a:pt x="13798" y="6133"/>
                  <a:pt x="13798" y="6133"/>
                </a:cubicBezTo>
                <a:cubicBezTo>
                  <a:pt x="13794" y="6136"/>
                  <a:pt x="13794" y="6136"/>
                  <a:pt x="13794" y="6136"/>
                </a:cubicBezTo>
                <a:cubicBezTo>
                  <a:pt x="13791" y="6133"/>
                  <a:pt x="13791" y="6133"/>
                  <a:pt x="13791" y="6133"/>
                </a:cubicBezTo>
                <a:cubicBezTo>
                  <a:pt x="13726" y="6062"/>
                  <a:pt x="13726" y="6062"/>
                  <a:pt x="13726" y="6062"/>
                </a:cubicBezTo>
                <a:cubicBezTo>
                  <a:pt x="13723" y="6059"/>
                  <a:pt x="13723" y="6059"/>
                  <a:pt x="13723" y="6059"/>
                </a:cubicBezTo>
                <a:cubicBezTo>
                  <a:pt x="13726" y="6056"/>
                  <a:pt x="13726" y="6056"/>
                  <a:pt x="13726" y="6056"/>
                </a:cubicBezTo>
                <a:close/>
                <a:moveTo>
                  <a:pt x="13629" y="6140"/>
                </a:moveTo>
                <a:cubicBezTo>
                  <a:pt x="13707" y="6075"/>
                  <a:pt x="13707" y="6075"/>
                  <a:pt x="13707" y="6075"/>
                </a:cubicBezTo>
                <a:cubicBezTo>
                  <a:pt x="13707" y="6072"/>
                  <a:pt x="13707" y="6072"/>
                  <a:pt x="13707" y="6072"/>
                </a:cubicBezTo>
                <a:cubicBezTo>
                  <a:pt x="13710" y="6075"/>
                  <a:pt x="13710" y="6075"/>
                  <a:pt x="13710" y="6075"/>
                </a:cubicBezTo>
                <a:cubicBezTo>
                  <a:pt x="13778" y="6146"/>
                  <a:pt x="13778" y="6146"/>
                  <a:pt x="13778" y="6146"/>
                </a:cubicBezTo>
                <a:cubicBezTo>
                  <a:pt x="13781" y="6149"/>
                  <a:pt x="13781" y="6149"/>
                  <a:pt x="13781" y="6149"/>
                </a:cubicBezTo>
                <a:cubicBezTo>
                  <a:pt x="13778" y="6149"/>
                  <a:pt x="13778" y="6149"/>
                  <a:pt x="13778" y="6149"/>
                </a:cubicBezTo>
                <a:cubicBezTo>
                  <a:pt x="13704" y="6217"/>
                  <a:pt x="13704" y="6217"/>
                  <a:pt x="13704" y="6217"/>
                </a:cubicBezTo>
                <a:cubicBezTo>
                  <a:pt x="13700" y="6221"/>
                  <a:pt x="13700" y="6221"/>
                  <a:pt x="13700" y="6221"/>
                </a:cubicBezTo>
                <a:cubicBezTo>
                  <a:pt x="13697" y="6217"/>
                  <a:pt x="13697" y="6217"/>
                  <a:pt x="13697" y="6217"/>
                </a:cubicBezTo>
                <a:cubicBezTo>
                  <a:pt x="13629" y="6143"/>
                  <a:pt x="13629" y="6143"/>
                  <a:pt x="13629" y="6143"/>
                </a:cubicBezTo>
                <a:cubicBezTo>
                  <a:pt x="13629" y="6143"/>
                  <a:pt x="13629" y="6143"/>
                  <a:pt x="13629" y="6143"/>
                </a:cubicBezTo>
                <a:cubicBezTo>
                  <a:pt x="13629" y="6140"/>
                  <a:pt x="13629" y="6140"/>
                  <a:pt x="13629" y="6140"/>
                </a:cubicBezTo>
                <a:close/>
                <a:moveTo>
                  <a:pt x="13535" y="6224"/>
                </a:moveTo>
                <a:cubicBezTo>
                  <a:pt x="13610" y="6159"/>
                  <a:pt x="13610" y="6159"/>
                  <a:pt x="13610" y="6159"/>
                </a:cubicBezTo>
                <a:cubicBezTo>
                  <a:pt x="13613" y="6156"/>
                  <a:pt x="13613" y="6156"/>
                  <a:pt x="13613" y="6156"/>
                </a:cubicBezTo>
                <a:cubicBezTo>
                  <a:pt x="13616" y="6159"/>
                  <a:pt x="13616" y="6159"/>
                  <a:pt x="13616" y="6159"/>
                </a:cubicBezTo>
                <a:cubicBezTo>
                  <a:pt x="13681" y="6230"/>
                  <a:pt x="13681" y="6230"/>
                  <a:pt x="13681" y="6230"/>
                </a:cubicBezTo>
                <a:cubicBezTo>
                  <a:pt x="13684" y="6234"/>
                  <a:pt x="13684" y="6234"/>
                  <a:pt x="13684" y="6234"/>
                </a:cubicBezTo>
                <a:cubicBezTo>
                  <a:pt x="13681" y="6234"/>
                  <a:pt x="13681" y="6234"/>
                  <a:pt x="13681" y="6234"/>
                </a:cubicBezTo>
                <a:cubicBezTo>
                  <a:pt x="13607" y="6302"/>
                  <a:pt x="13607" y="6302"/>
                  <a:pt x="13607" y="6302"/>
                </a:cubicBezTo>
                <a:cubicBezTo>
                  <a:pt x="13607" y="6302"/>
                  <a:pt x="13607" y="6302"/>
                  <a:pt x="13607" y="6302"/>
                </a:cubicBezTo>
                <a:cubicBezTo>
                  <a:pt x="13603" y="6302"/>
                  <a:pt x="13603" y="6302"/>
                  <a:pt x="13603" y="6302"/>
                </a:cubicBezTo>
                <a:cubicBezTo>
                  <a:pt x="13535" y="6227"/>
                  <a:pt x="13535" y="6227"/>
                  <a:pt x="13535" y="6227"/>
                </a:cubicBezTo>
                <a:cubicBezTo>
                  <a:pt x="13532" y="6227"/>
                  <a:pt x="13532" y="6227"/>
                  <a:pt x="13532" y="6227"/>
                </a:cubicBezTo>
                <a:cubicBezTo>
                  <a:pt x="13535" y="6224"/>
                  <a:pt x="13535" y="6224"/>
                  <a:pt x="13535" y="6224"/>
                </a:cubicBezTo>
                <a:close/>
                <a:moveTo>
                  <a:pt x="13442" y="6308"/>
                </a:moveTo>
                <a:cubicBezTo>
                  <a:pt x="13516" y="6240"/>
                  <a:pt x="13516" y="6240"/>
                  <a:pt x="13516" y="6240"/>
                </a:cubicBezTo>
                <a:cubicBezTo>
                  <a:pt x="13519" y="6240"/>
                  <a:pt x="13519" y="6240"/>
                  <a:pt x="13519" y="6240"/>
                </a:cubicBezTo>
                <a:cubicBezTo>
                  <a:pt x="13519" y="6243"/>
                  <a:pt x="13519" y="6243"/>
                  <a:pt x="13519" y="6243"/>
                </a:cubicBezTo>
                <a:cubicBezTo>
                  <a:pt x="13587" y="6314"/>
                  <a:pt x="13587" y="6314"/>
                  <a:pt x="13587" y="6314"/>
                </a:cubicBezTo>
                <a:cubicBezTo>
                  <a:pt x="13590" y="6318"/>
                  <a:pt x="13590" y="6318"/>
                  <a:pt x="13590" y="6318"/>
                </a:cubicBezTo>
                <a:cubicBezTo>
                  <a:pt x="13587" y="6318"/>
                  <a:pt x="13587" y="6318"/>
                  <a:pt x="13587" y="6318"/>
                </a:cubicBezTo>
                <a:cubicBezTo>
                  <a:pt x="13513" y="6386"/>
                  <a:pt x="13513" y="6386"/>
                  <a:pt x="13513" y="6386"/>
                </a:cubicBezTo>
                <a:cubicBezTo>
                  <a:pt x="13509" y="6386"/>
                  <a:pt x="13509" y="6386"/>
                  <a:pt x="13509" y="6386"/>
                </a:cubicBezTo>
                <a:cubicBezTo>
                  <a:pt x="13506" y="6386"/>
                  <a:pt x="13506" y="6386"/>
                  <a:pt x="13506" y="6386"/>
                </a:cubicBezTo>
                <a:cubicBezTo>
                  <a:pt x="13442" y="6311"/>
                  <a:pt x="13442" y="6311"/>
                  <a:pt x="13442" y="6311"/>
                </a:cubicBezTo>
                <a:cubicBezTo>
                  <a:pt x="13438" y="6311"/>
                  <a:pt x="13438" y="6311"/>
                  <a:pt x="13438" y="6311"/>
                </a:cubicBezTo>
                <a:cubicBezTo>
                  <a:pt x="13442" y="6308"/>
                  <a:pt x="13442" y="6308"/>
                  <a:pt x="13442" y="6308"/>
                </a:cubicBezTo>
                <a:close/>
                <a:moveTo>
                  <a:pt x="13348" y="6392"/>
                </a:moveTo>
                <a:cubicBezTo>
                  <a:pt x="13422" y="6324"/>
                  <a:pt x="13422" y="6324"/>
                  <a:pt x="13422" y="6324"/>
                </a:cubicBezTo>
                <a:cubicBezTo>
                  <a:pt x="13422" y="6324"/>
                  <a:pt x="13422" y="6324"/>
                  <a:pt x="13422" y="6324"/>
                </a:cubicBezTo>
                <a:cubicBezTo>
                  <a:pt x="13425" y="6324"/>
                  <a:pt x="13425" y="6324"/>
                  <a:pt x="13425" y="6324"/>
                </a:cubicBezTo>
                <a:cubicBezTo>
                  <a:pt x="13493" y="6399"/>
                  <a:pt x="13493" y="6399"/>
                  <a:pt x="13493" y="6399"/>
                </a:cubicBezTo>
                <a:cubicBezTo>
                  <a:pt x="13497" y="6402"/>
                  <a:pt x="13497" y="6402"/>
                  <a:pt x="13497" y="6402"/>
                </a:cubicBezTo>
                <a:cubicBezTo>
                  <a:pt x="13493" y="6402"/>
                  <a:pt x="13493" y="6402"/>
                  <a:pt x="13493" y="6402"/>
                </a:cubicBezTo>
                <a:cubicBezTo>
                  <a:pt x="13419" y="6470"/>
                  <a:pt x="13419" y="6470"/>
                  <a:pt x="13419" y="6470"/>
                </a:cubicBezTo>
                <a:cubicBezTo>
                  <a:pt x="13416" y="6470"/>
                  <a:pt x="13416" y="6470"/>
                  <a:pt x="13416" y="6470"/>
                </a:cubicBezTo>
                <a:cubicBezTo>
                  <a:pt x="13412" y="6467"/>
                  <a:pt x="13412" y="6467"/>
                  <a:pt x="13412" y="6467"/>
                </a:cubicBezTo>
                <a:cubicBezTo>
                  <a:pt x="13348" y="6395"/>
                  <a:pt x="13348" y="6395"/>
                  <a:pt x="13348" y="6395"/>
                </a:cubicBezTo>
                <a:cubicBezTo>
                  <a:pt x="13344" y="6392"/>
                  <a:pt x="13344" y="6392"/>
                  <a:pt x="13344" y="6392"/>
                </a:cubicBezTo>
                <a:cubicBezTo>
                  <a:pt x="13348" y="6392"/>
                  <a:pt x="13348" y="6392"/>
                  <a:pt x="13348" y="6392"/>
                </a:cubicBezTo>
                <a:close/>
                <a:moveTo>
                  <a:pt x="13251" y="6476"/>
                </a:moveTo>
                <a:cubicBezTo>
                  <a:pt x="13325" y="6408"/>
                  <a:pt x="13325" y="6408"/>
                  <a:pt x="13325" y="6408"/>
                </a:cubicBezTo>
                <a:cubicBezTo>
                  <a:pt x="13328" y="6408"/>
                  <a:pt x="13328" y="6408"/>
                  <a:pt x="13328" y="6408"/>
                </a:cubicBezTo>
                <a:cubicBezTo>
                  <a:pt x="13331" y="6408"/>
                  <a:pt x="13331" y="6408"/>
                  <a:pt x="13331" y="6408"/>
                </a:cubicBezTo>
                <a:cubicBezTo>
                  <a:pt x="13399" y="6483"/>
                  <a:pt x="13399" y="6483"/>
                  <a:pt x="13399" y="6483"/>
                </a:cubicBezTo>
                <a:cubicBezTo>
                  <a:pt x="13399" y="6483"/>
                  <a:pt x="13399" y="6483"/>
                  <a:pt x="13399" y="6483"/>
                </a:cubicBezTo>
                <a:cubicBezTo>
                  <a:pt x="13399" y="6486"/>
                  <a:pt x="13399" y="6486"/>
                  <a:pt x="13399" y="6486"/>
                </a:cubicBezTo>
                <a:cubicBezTo>
                  <a:pt x="13322" y="6551"/>
                  <a:pt x="13322" y="6551"/>
                  <a:pt x="13322" y="6551"/>
                </a:cubicBezTo>
                <a:cubicBezTo>
                  <a:pt x="13322" y="6554"/>
                  <a:pt x="13322" y="6554"/>
                  <a:pt x="13322" y="6554"/>
                </a:cubicBezTo>
                <a:cubicBezTo>
                  <a:pt x="13318" y="6551"/>
                  <a:pt x="13318" y="6551"/>
                  <a:pt x="13318" y="6551"/>
                </a:cubicBezTo>
                <a:cubicBezTo>
                  <a:pt x="13251" y="6480"/>
                  <a:pt x="13251" y="6480"/>
                  <a:pt x="13251" y="6480"/>
                </a:cubicBezTo>
                <a:cubicBezTo>
                  <a:pt x="13247" y="6476"/>
                  <a:pt x="13247" y="6476"/>
                  <a:pt x="13247" y="6476"/>
                </a:cubicBezTo>
                <a:cubicBezTo>
                  <a:pt x="13251" y="6476"/>
                  <a:pt x="13251" y="6476"/>
                  <a:pt x="13251" y="6476"/>
                </a:cubicBezTo>
                <a:close/>
                <a:moveTo>
                  <a:pt x="13157" y="6560"/>
                </a:moveTo>
                <a:cubicBezTo>
                  <a:pt x="13231" y="6492"/>
                  <a:pt x="13231" y="6492"/>
                  <a:pt x="13231" y="6492"/>
                </a:cubicBezTo>
                <a:cubicBezTo>
                  <a:pt x="13234" y="6489"/>
                  <a:pt x="13234" y="6489"/>
                  <a:pt x="13234" y="6489"/>
                </a:cubicBezTo>
                <a:cubicBezTo>
                  <a:pt x="13238" y="6492"/>
                  <a:pt x="13238" y="6492"/>
                  <a:pt x="13238" y="6492"/>
                </a:cubicBezTo>
                <a:cubicBezTo>
                  <a:pt x="13302" y="6567"/>
                  <a:pt x="13302" y="6567"/>
                  <a:pt x="13302" y="6567"/>
                </a:cubicBezTo>
                <a:cubicBezTo>
                  <a:pt x="13306" y="6567"/>
                  <a:pt x="13306" y="6567"/>
                  <a:pt x="13306" y="6567"/>
                </a:cubicBezTo>
                <a:cubicBezTo>
                  <a:pt x="13302" y="6570"/>
                  <a:pt x="13302" y="6570"/>
                  <a:pt x="13302" y="6570"/>
                </a:cubicBezTo>
                <a:cubicBezTo>
                  <a:pt x="13228" y="6635"/>
                  <a:pt x="13228" y="6635"/>
                  <a:pt x="13228" y="6635"/>
                </a:cubicBezTo>
                <a:cubicBezTo>
                  <a:pt x="13225" y="6638"/>
                  <a:pt x="13225" y="6638"/>
                  <a:pt x="13225" y="6638"/>
                </a:cubicBezTo>
                <a:cubicBezTo>
                  <a:pt x="13225" y="6635"/>
                  <a:pt x="13225" y="6635"/>
                  <a:pt x="13225" y="6635"/>
                </a:cubicBezTo>
                <a:cubicBezTo>
                  <a:pt x="13157" y="6564"/>
                  <a:pt x="13157" y="6564"/>
                  <a:pt x="13157" y="6564"/>
                </a:cubicBezTo>
                <a:cubicBezTo>
                  <a:pt x="13153" y="6560"/>
                  <a:pt x="13153" y="6560"/>
                  <a:pt x="13153" y="6560"/>
                </a:cubicBezTo>
                <a:cubicBezTo>
                  <a:pt x="13157" y="6560"/>
                  <a:pt x="13157" y="6560"/>
                  <a:pt x="13157" y="6560"/>
                </a:cubicBezTo>
                <a:close/>
                <a:moveTo>
                  <a:pt x="13063" y="6641"/>
                </a:moveTo>
                <a:cubicBezTo>
                  <a:pt x="13137" y="6577"/>
                  <a:pt x="13137" y="6577"/>
                  <a:pt x="13137" y="6577"/>
                </a:cubicBezTo>
                <a:cubicBezTo>
                  <a:pt x="13137" y="6573"/>
                  <a:pt x="13137" y="6573"/>
                  <a:pt x="13137" y="6573"/>
                </a:cubicBezTo>
                <a:cubicBezTo>
                  <a:pt x="13140" y="6577"/>
                  <a:pt x="13140" y="6577"/>
                  <a:pt x="13140" y="6577"/>
                </a:cubicBezTo>
                <a:cubicBezTo>
                  <a:pt x="13208" y="6648"/>
                  <a:pt x="13208" y="6648"/>
                  <a:pt x="13208" y="6648"/>
                </a:cubicBezTo>
                <a:cubicBezTo>
                  <a:pt x="13212" y="6651"/>
                  <a:pt x="13212" y="6651"/>
                  <a:pt x="13212" y="6651"/>
                </a:cubicBezTo>
                <a:cubicBezTo>
                  <a:pt x="13208" y="6654"/>
                  <a:pt x="13208" y="6654"/>
                  <a:pt x="13208" y="6654"/>
                </a:cubicBezTo>
                <a:cubicBezTo>
                  <a:pt x="13134" y="6719"/>
                  <a:pt x="13134" y="6719"/>
                  <a:pt x="13134" y="6719"/>
                </a:cubicBezTo>
                <a:cubicBezTo>
                  <a:pt x="13131" y="6722"/>
                  <a:pt x="13131" y="6722"/>
                  <a:pt x="13131" y="6722"/>
                </a:cubicBezTo>
                <a:cubicBezTo>
                  <a:pt x="13128" y="6719"/>
                  <a:pt x="13128" y="6719"/>
                  <a:pt x="13128" y="6719"/>
                </a:cubicBezTo>
                <a:cubicBezTo>
                  <a:pt x="13063" y="6648"/>
                  <a:pt x="13063" y="6648"/>
                  <a:pt x="13063" y="6648"/>
                </a:cubicBezTo>
                <a:cubicBezTo>
                  <a:pt x="13060" y="6645"/>
                  <a:pt x="13060" y="6645"/>
                  <a:pt x="13060" y="6645"/>
                </a:cubicBezTo>
                <a:cubicBezTo>
                  <a:pt x="13063" y="6641"/>
                  <a:pt x="13063" y="6641"/>
                  <a:pt x="13063" y="6641"/>
                </a:cubicBezTo>
                <a:close/>
                <a:moveTo>
                  <a:pt x="12930" y="6761"/>
                </a:moveTo>
                <a:cubicBezTo>
                  <a:pt x="13040" y="6661"/>
                  <a:pt x="13040" y="6661"/>
                  <a:pt x="13040" y="6661"/>
                </a:cubicBezTo>
                <a:cubicBezTo>
                  <a:pt x="13043" y="6658"/>
                  <a:pt x="13043" y="6658"/>
                  <a:pt x="13043" y="6658"/>
                </a:cubicBezTo>
                <a:cubicBezTo>
                  <a:pt x="13047" y="6661"/>
                  <a:pt x="13047" y="6661"/>
                  <a:pt x="13047" y="6661"/>
                </a:cubicBezTo>
                <a:cubicBezTo>
                  <a:pt x="13115" y="6732"/>
                  <a:pt x="13115" y="6732"/>
                  <a:pt x="13115" y="6732"/>
                </a:cubicBezTo>
                <a:cubicBezTo>
                  <a:pt x="13115" y="6735"/>
                  <a:pt x="13115" y="6735"/>
                  <a:pt x="13115" y="6735"/>
                </a:cubicBezTo>
                <a:cubicBezTo>
                  <a:pt x="13115" y="6738"/>
                  <a:pt x="13115" y="6738"/>
                  <a:pt x="13115" y="6738"/>
                </a:cubicBezTo>
                <a:cubicBezTo>
                  <a:pt x="13001" y="6839"/>
                  <a:pt x="13001" y="6839"/>
                  <a:pt x="13001" y="6839"/>
                </a:cubicBezTo>
                <a:cubicBezTo>
                  <a:pt x="12998" y="6839"/>
                  <a:pt x="12998" y="6839"/>
                  <a:pt x="12998" y="6839"/>
                </a:cubicBezTo>
                <a:cubicBezTo>
                  <a:pt x="12995" y="6836"/>
                  <a:pt x="12995" y="6836"/>
                  <a:pt x="12995" y="6836"/>
                </a:cubicBezTo>
                <a:cubicBezTo>
                  <a:pt x="12930" y="6764"/>
                  <a:pt x="12930" y="6764"/>
                  <a:pt x="12930" y="6764"/>
                </a:cubicBezTo>
                <a:cubicBezTo>
                  <a:pt x="12927" y="6761"/>
                  <a:pt x="12927" y="6761"/>
                  <a:pt x="12927" y="6761"/>
                </a:cubicBezTo>
                <a:cubicBezTo>
                  <a:pt x="12930" y="6761"/>
                  <a:pt x="12930" y="6761"/>
                  <a:pt x="12930" y="6761"/>
                </a:cubicBezTo>
                <a:close/>
                <a:moveTo>
                  <a:pt x="14668" y="5398"/>
                </a:moveTo>
                <a:cubicBezTo>
                  <a:pt x="14743" y="5331"/>
                  <a:pt x="14743" y="5331"/>
                  <a:pt x="14743" y="5331"/>
                </a:cubicBezTo>
                <a:cubicBezTo>
                  <a:pt x="14746" y="5327"/>
                  <a:pt x="14746" y="5327"/>
                  <a:pt x="14746" y="5327"/>
                </a:cubicBezTo>
                <a:cubicBezTo>
                  <a:pt x="14749" y="5331"/>
                  <a:pt x="14749" y="5331"/>
                  <a:pt x="14749" y="5331"/>
                </a:cubicBezTo>
                <a:cubicBezTo>
                  <a:pt x="14814" y="5405"/>
                  <a:pt x="14814" y="5405"/>
                  <a:pt x="14814" y="5405"/>
                </a:cubicBezTo>
                <a:cubicBezTo>
                  <a:pt x="14817" y="5405"/>
                  <a:pt x="14817" y="5405"/>
                  <a:pt x="14817" y="5405"/>
                </a:cubicBezTo>
                <a:cubicBezTo>
                  <a:pt x="14814" y="5408"/>
                  <a:pt x="14814" y="5408"/>
                  <a:pt x="14814" y="5408"/>
                </a:cubicBezTo>
                <a:cubicBezTo>
                  <a:pt x="14739" y="5473"/>
                  <a:pt x="14739" y="5473"/>
                  <a:pt x="14739" y="5473"/>
                </a:cubicBezTo>
                <a:cubicBezTo>
                  <a:pt x="14736" y="5476"/>
                  <a:pt x="14736" y="5476"/>
                  <a:pt x="14736" y="5476"/>
                </a:cubicBezTo>
                <a:cubicBezTo>
                  <a:pt x="14736" y="5473"/>
                  <a:pt x="14736" y="5473"/>
                  <a:pt x="14736" y="5473"/>
                </a:cubicBezTo>
                <a:cubicBezTo>
                  <a:pt x="14668" y="5402"/>
                  <a:pt x="14668" y="5402"/>
                  <a:pt x="14668" y="5402"/>
                </a:cubicBezTo>
                <a:cubicBezTo>
                  <a:pt x="14665" y="5398"/>
                  <a:pt x="14665" y="5398"/>
                  <a:pt x="14665" y="5398"/>
                </a:cubicBezTo>
                <a:cubicBezTo>
                  <a:pt x="14668" y="5398"/>
                  <a:pt x="14668" y="5398"/>
                  <a:pt x="14668" y="5398"/>
                </a:cubicBezTo>
                <a:close/>
                <a:moveTo>
                  <a:pt x="14574" y="5479"/>
                </a:moveTo>
                <a:cubicBezTo>
                  <a:pt x="14649" y="5415"/>
                  <a:pt x="14649" y="5415"/>
                  <a:pt x="14649" y="5415"/>
                </a:cubicBezTo>
                <a:cubicBezTo>
                  <a:pt x="14649" y="5411"/>
                  <a:pt x="14649" y="5411"/>
                  <a:pt x="14649" y="5411"/>
                </a:cubicBezTo>
                <a:cubicBezTo>
                  <a:pt x="14652" y="5415"/>
                  <a:pt x="14652" y="5415"/>
                  <a:pt x="14652" y="5415"/>
                </a:cubicBezTo>
                <a:cubicBezTo>
                  <a:pt x="14720" y="5486"/>
                  <a:pt x="14720" y="5486"/>
                  <a:pt x="14720" y="5486"/>
                </a:cubicBezTo>
                <a:cubicBezTo>
                  <a:pt x="14723" y="5489"/>
                  <a:pt x="14723" y="5489"/>
                  <a:pt x="14723" y="5489"/>
                </a:cubicBezTo>
                <a:cubicBezTo>
                  <a:pt x="14720" y="5492"/>
                  <a:pt x="14720" y="5492"/>
                  <a:pt x="14720" y="5492"/>
                </a:cubicBezTo>
                <a:cubicBezTo>
                  <a:pt x="14646" y="5557"/>
                  <a:pt x="14646" y="5557"/>
                  <a:pt x="14646" y="5557"/>
                </a:cubicBezTo>
                <a:cubicBezTo>
                  <a:pt x="14642" y="5560"/>
                  <a:pt x="14642" y="5560"/>
                  <a:pt x="14642" y="5560"/>
                </a:cubicBezTo>
                <a:cubicBezTo>
                  <a:pt x="14639" y="5557"/>
                  <a:pt x="14639" y="5557"/>
                  <a:pt x="14639" y="5557"/>
                </a:cubicBezTo>
                <a:cubicBezTo>
                  <a:pt x="14574" y="5486"/>
                  <a:pt x="14574" y="5486"/>
                  <a:pt x="14574" y="5486"/>
                </a:cubicBezTo>
                <a:cubicBezTo>
                  <a:pt x="14571" y="5483"/>
                  <a:pt x="14571" y="5483"/>
                  <a:pt x="14571" y="5483"/>
                </a:cubicBezTo>
                <a:cubicBezTo>
                  <a:pt x="14574" y="5479"/>
                  <a:pt x="14574" y="5479"/>
                  <a:pt x="14574" y="5479"/>
                </a:cubicBezTo>
                <a:close/>
                <a:moveTo>
                  <a:pt x="14477" y="5564"/>
                </a:moveTo>
                <a:cubicBezTo>
                  <a:pt x="14552" y="5499"/>
                  <a:pt x="14552" y="5499"/>
                  <a:pt x="14552" y="5499"/>
                </a:cubicBezTo>
                <a:cubicBezTo>
                  <a:pt x="14555" y="5496"/>
                  <a:pt x="14555" y="5496"/>
                  <a:pt x="14555" y="5496"/>
                </a:cubicBezTo>
                <a:cubicBezTo>
                  <a:pt x="14558" y="5499"/>
                  <a:pt x="14558" y="5499"/>
                  <a:pt x="14558" y="5499"/>
                </a:cubicBezTo>
                <a:cubicBezTo>
                  <a:pt x="14626" y="5570"/>
                  <a:pt x="14626" y="5570"/>
                  <a:pt x="14626" y="5570"/>
                </a:cubicBezTo>
                <a:cubicBezTo>
                  <a:pt x="14626" y="5573"/>
                  <a:pt x="14626" y="5573"/>
                  <a:pt x="14626" y="5573"/>
                </a:cubicBezTo>
                <a:cubicBezTo>
                  <a:pt x="14626" y="5577"/>
                  <a:pt x="14626" y="5577"/>
                  <a:pt x="14626" y="5577"/>
                </a:cubicBezTo>
                <a:cubicBezTo>
                  <a:pt x="14552" y="5641"/>
                  <a:pt x="14552" y="5641"/>
                  <a:pt x="14552" y="5641"/>
                </a:cubicBezTo>
                <a:cubicBezTo>
                  <a:pt x="14548" y="5644"/>
                  <a:pt x="14548" y="5644"/>
                  <a:pt x="14548" y="5644"/>
                </a:cubicBezTo>
                <a:cubicBezTo>
                  <a:pt x="14545" y="5641"/>
                  <a:pt x="14545" y="5641"/>
                  <a:pt x="14545" y="5641"/>
                </a:cubicBezTo>
                <a:cubicBezTo>
                  <a:pt x="14477" y="5570"/>
                  <a:pt x="14477" y="5570"/>
                  <a:pt x="14477" y="5570"/>
                </a:cubicBezTo>
                <a:cubicBezTo>
                  <a:pt x="14477" y="5567"/>
                  <a:pt x="14477" y="5567"/>
                  <a:pt x="14477" y="5567"/>
                </a:cubicBezTo>
                <a:cubicBezTo>
                  <a:pt x="14477" y="5564"/>
                  <a:pt x="14477" y="5564"/>
                  <a:pt x="14477" y="5564"/>
                </a:cubicBezTo>
                <a:close/>
                <a:moveTo>
                  <a:pt x="14383" y="5648"/>
                </a:moveTo>
                <a:cubicBezTo>
                  <a:pt x="14458" y="5583"/>
                  <a:pt x="14458" y="5583"/>
                  <a:pt x="14458" y="5583"/>
                </a:cubicBezTo>
                <a:cubicBezTo>
                  <a:pt x="14461" y="5580"/>
                  <a:pt x="14461" y="5580"/>
                  <a:pt x="14461" y="5580"/>
                </a:cubicBezTo>
                <a:cubicBezTo>
                  <a:pt x="14464" y="5583"/>
                  <a:pt x="14464" y="5583"/>
                  <a:pt x="14464" y="5583"/>
                </a:cubicBezTo>
                <a:cubicBezTo>
                  <a:pt x="14529" y="5654"/>
                  <a:pt x="14529" y="5654"/>
                  <a:pt x="14529" y="5654"/>
                </a:cubicBezTo>
                <a:cubicBezTo>
                  <a:pt x="14532" y="5657"/>
                  <a:pt x="14532" y="5657"/>
                  <a:pt x="14532" y="5657"/>
                </a:cubicBezTo>
                <a:cubicBezTo>
                  <a:pt x="14529" y="5661"/>
                  <a:pt x="14529" y="5661"/>
                  <a:pt x="14529" y="5661"/>
                </a:cubicBezTo>
                <a:cubicBezTo>
                  <a:pt x="14455" y="5725"/>
                  <a:pt x="14455" y="5725"/>
                  <a:pt x="14455" y="5725"/>
                </a:cubicBezTo>
                <a:cubicBezTo>
                  <a:pt x="14451" y="5729"/>
                  <a:pt x="14451" y="5729"/>
                  <a:pt x="14451" y="5729"/>
                </a:cubicBezTo>
                <a:cubicBezTo>
                  <a:pt x="14451" y="5725"/>
                  <a:pt x="14451" y="5725"/>
                  <a:pt x="14451" y="5725"/>
                </a:cubicBezTo>
                <a:cubicBezTo>
                  <a:pt x="14383" y="5654"/>
                  <a:pt x="14383" y="5654"/>
                  <a:pt x="14383" y="5654"/>
                </a:cubicBezTo>
                <a:cubicBezTo>
                  <a:pt x="14380" y="5651"/>
                  <a:pt x="14380" y="5651"/>
                  <a:pt x="14380" y="5651"/>
                </a:cubicBezTo>
                <a:cubicBezTo>
                  <a:pt x="14383" y="5648"/>
                  <a:pt x="14383" y="5648"/>
                  <a:pt x="14383" y="5648"/>
                </a:cubicBezTo>
                <a:close/>
                <a:moveTo>
                  <a:pt x="14290" y="5732"/>
                </a:moveTo>
                <a:cubicBezTo>
                  <a:pt x="14364" y="5667"/>
                  <a:pt x="14364" y="5667"/>
                  <a:pt x="14364" y="5667"/>
                </a:cubicBezTo>
                <a:cubicBezTo>
                  <a:pt x="14367" y="5664"/>
                  <a:pt x="14367" y="5664"/>
                  <a:pt x="14367" y="5664"/>
                </a:cubicBezTo>
                <a:cubicBezTo>
                  <a:pt x="14367" y="5667"/>
                  <a:pt x="14367" y="5667"/>
                  <a:pt x="14367" y="5667"/>
                </a:cubicBezTo>
                <a:cubicBezTo>
                  <a:pt x="14435" y="5738"/>
                  <a:pt x="14435" y="5738"/>
                  <a:pt x="14435" y="5738"/>
                </a:cubicBezTo>
                <a:cubicBezTo>
                  <a:pt x="14438" y="5742"/>
                  <a:pt x="14438" y="5742"/>
                  <a:pt x="14438" y="5742"/>
                </a:cubicBezTo>
                <a:cubicBezTo>
                  <a:pt x="14435" y="5745"/>
                  <a:pt x="14435" y="5745"/>
                  <a:pt x="14435" y="5745"/>
                </a:cubicBezTo>
                <a:cubicBezTo>
                  <a:pt x="14361" y="5810"/>
                  <a:pt x="14361" y="5810"/>
                  <a:pt x="14361" y="5810"/>
                </a:cubicBezTo>
                <a:cubicBezTo>
                  <a:pt x="14357" y="5813"/>
                  <a:pt x="14357" y="5813"/>
                  <a:pt x="14357" y="5813"/>
                </a:cubicBezTo>
                <a:cubicBezTo>
                  <a:pt x="14354" y="5810"/>
                  <a:pt x="14354" y="5810"/>
                  <a:pt x="14354" y="5810"/>
                </a:cubicBezTo>
                <a:cubicBezTo>
                  <a:pt x="14290" y="5738"/>
                  <a:pt x="14290" y="5738"/>
                  <a:pt x="14290" y="5738"/>
                </a:cubicBezTo>
                <a:cubicBezTo>
                  <a:pt x="14286" y="5735"/>
                  <a:pt x="14286" y="5735"/>
                  <a:pt x="14286" y="5735"/>
                </a:cubicBezTo>
                <a:cubicBezTo>
                  <a:pt x="14290" y="5732"/>
                  <a:pt x="14290" y="5732"/>
                  <a:pt x="14290" y="5732"/>
                </a:cubicBezTo>
                <a:close/>
                <a:moveTo>
                  <a:pt x="14192" y="5816"/>
                </a:moveTo>
                <a:cubicBezTo>
                  <a:pt x="14267" y="5751"/>
                  <a:pt x="14267" y="5751"/>
                  <a:pt x="14267" y="5751"/>
                </a:cubicBezTo>
                <a:cubicBezTo>
                  <a:pt x="14270" y="5748"/>
                  <a:pt x="14270" y="5748"/>
                  <a:pt x="14270" y="5748"/>
                </a:cubicBezTo>
                <a:cubicBezTo>
                  <a:pt x="14273" y="5751"/>
                  <a:pt x="14273" y="5751"/>
                  <a:pt x="14273" y="5751"/>
                </a:cubicBezTo>
                <a:cubicBezTo>
                  <a:pt x="14341" y="5822"/>
                  <a:pt x="14341" y="5822"/>
                  <a:pt x="14341" y="5822"/>
                </a:cubicBezTo>
                <a:cubicBezTo>
                  <a:pt x="14341" y="5826"/>
                  <a:pt x="14341" y="5826"/>
                  <a:pt x="14341" y="5826"/>
                </a:cubicBezTo>
                <a:cubicBezTo>
                  <a:pt x="14341" y="5826"/>
                  <a:pt x="14341" y="5826"/>
                  <a:pt x="14341" y="5826"/>
                </a:cubicBezTo>
                <a:cubicBezTo>
                  <a:pt x="14267" y="5894"/>
                  <a:pt x="14267" y="5894"/>
                  <a:pt x="14267" y="5894"/>
                </a:cubicBezTo>
                <a:cubicBezTo>
                  <a:pt x="14264" y="5897"/>
                  <a:pt x="14264" y="5897"/>
                  <a:pt x="14264" y="5897"/>
                </a:cubicBezTo>
                <a:cubicBezTo>
                  <a:pt x="14260" y="5894"/>
                  <a:pt x="14260" y="5894"/>
                  <a:pt x="14260" y="5894"/>
                </a:cubicBezTo>
                <a:cubicBezTo>
                  <a:pt x="14192" y="5819"/>
                  <a:pt x="14192" y="5819"/>
                  <a:pt x="14192" y="5819"/>
                </a:cubicBezTo>
                <a:cubicBezTo>
                  <a:pt x="14192" y="5819"/>
                  <a:pt x="14192" y="5819"/>
                  <a:pt x="14192" y="5819"/>
                </a:cubicBezTo>
                <a:cubicBezTo>
                  <a:pt x="14192" y="5816"/>
                  <a:pt x="14192" y="5816"/>
                  <a:pt x="14192" y="5816"/>
                </a:cubicBezTo>
                <a:close/>
                <a:moveTo>
                  <a:pt x="14099" y="5900"/>
                </a:moveTo>
                <a:cubicBezTo>
                  <a:pt x="14173" y="5835"/>
                  <a:pt x="14173" y="5835"/>
                  <a:pt x="14173" y="5835"/>
                </a:cubicBezTo>
                <a:cubicBezTo>
                  <a:pt x="14176" y="5832"/>
                  <a:pt x="14176" y="5832"/>
                  <a:pt x="14176" y="5832"/>
                </a:cubicBezTo>
                <a:cubicBezTo>
                  <a:pt x="14179" y="5835"/>
                  <a:pt x="14179" y="5835"/>
                  <a:pt x="14179" y="5835"/>
                </a:cubicBezTo>
                <a:cubicBezTo>
                  <a:pt x="14244" y="5907"/>
                  <a:pt x="14244" y="5907"/>
                  <a:pt x="14244" y="5907"/>
                </a:cubicBezTo>
                <a:cubicBezTo>
                  <a:pt x="14247" y="5910"/>
                  <a:pt x="14247" y="5910"/>
                  <a:pt x="14247" y="5910"/>
                </a:cubicBezTo>
                <a:cubicBezTo>
                  <a:pt x="14244" y="5910"/>
                  <a:pt x="14244" y="5910"/>
                  <a:pt x="14244" y="5910"/>
                </a:cubicBezTo>
                <a:cubicBezTo>
                  <a:pt x="14170" y="5978"/>
                  <a:pt x="14170" y="5978"/>
                  <a:pt x="14170" y="5978"/>
                </a:cubicBezTo>
                <a:cubicBezTo>
                  <a:pt x="14167" y="5978"/>
                  <a:pt x="14167" y="5978"/>
                  <a:pt x="14167" y="5978"/>
                </a:cubicBezTo>
                <a:cubicBezTo>
                  <a:pt x="14167" y="5978"/>
                  <a:pt x="14167" y="5978"/>
                  <a:pt x="14167" y="5978"/>
                </a:cubicBezTo>
                <a:cubicBezTo>
                  <a:pt x="14099" y="5903"/>
                  <a:pt x="14099" y="5903"/>
                  <a:pt x="14099" y="5903"/>
                </a:cubicBezTo>
                <a:cubicBezTo>
                  <a:pt x="14095" y="5903"/>
                  <a:pt x="14095" y="5903"/>
                  <a:pt x="14095" y="5903"/>
                </a:cubicBezTo>
                <a:cubicBezTo>
                  <a:pt x="14099" y="5900"/>
                  <a:pt x="14099" y="5900"/>
                  <a:pt x="14099" y="5900"/>
                </a:cubicBezTo>
                <a:close/>
                <a:moveTo>
                  <a:pt x="14005" y="5984"/>
                </a:moveTo>
                <a:cubicBezTo>
                  <a:pt x="14079" y="5916"/>
                  <a:pt x="14079" y="5916"/>
                  <a:pt x="14079" y="5916"/>
                </a:cubicBezTo>
                <a:cubicBezTo>
                  <a:pt x="14082" y="5916"/>
                  <a:pt x="14082" y="5916"/>
                  <a:pt x="14082" y="5916"/>
                </a:cubicBezTo>
                <a:cubicBezTo>
                  <a:pt x="14082" y="5920"/>
                  <a:pt x="14082" y="5920"/>
                  <a:pt x="14082" y="5920"/>
                </a:cubicBezTo>
                <a:cubicBezTo>
                  <a:pt x="14150" y="5991"/>
                  <a:pt x="14150" y="5991"/>
                  <a:pt x="14150" y="5991"/>
                </a:cubicBezTo>
                <a:cubicBezTo>
                  <a:pt x="14154" y="5994"/>
                  <a:pt x="14154" y="5994"/>
                  <a:pt x="14154" y="5994"/>
                </a:cubicBezTo>
                <a:cubicBezTo>
                  <a:pt x="14150" y="5994"/>
                  <a:pt x="14150" y="5994"/>
                  <a:pt x="14150" y="5994"/>
                </a:cubicBezTo>
                <a:cubicBezTo>
                  <a:pt x="14076" y="6062"/>
                  <a:pt x="14076" y="6062"/>
                  <a:pt x="14076" y="6062"/>
                </a:cubicBezTo>
                <a:cubicBezTo>
                  <a:pt x="14073" y="6062"/>
                  <a:pt x="14073" y="6062"/>
                  <a:pt x="14073" y="6062"/>
                </a:cubicBezTo>
                <a:cubicBezTo>
                  <a:pt x="14069" y="6059"/>
                  <a:pt x="14069" y="6059"/>
                  <a:pt x="14069" y="6059"/>
                </a:cubicBezTo>
                <a:cubicBezTo>
                  <a:pt x="14005" y="5988"/>
                  <a:pt x="14005" y="5988"/>
                  <a:pt x="14005" y="5988"/>
                </a:cubicBezTo>
                <a:cubicBezTo>
                  <a:pt x="14001" y="5984"/>
                  <a:pt x="14001" y="5984"/>
                  <a:pt x="14001" y="5984"/>
                </a:cubicBezTo>
                <a:cubicBezTo>
                  <a:pt x="14005" y="5984"/>
                  <a:pt x="14005" y="5984"/>
                  <a:pt x="14005" y="5984"/>
                </a:cubicBezTo>
                <a:close/>
                <a:moveTo>
                  <a:pt x="13908" y="6068"/>
                </a:moveTo>
                <a:cubicBezTo>
                  <a:pt x="13982" y="6001"/>
                  <a:pt x="13982" y="6001"/>
                  <a:pt x="13982" y="6001"/>
                </a:cubicBezTo>
                <a:cubicBezTo>
                  <a:pt x="13985" y="6001"/>
                  <a:pt x="13985" y="6001"/>
                  <a:pt x="13985" y="6001"/>
                </a:cubicBezTo>
                <a:cubicBezTo>
                  <a:pt x="13989" y="6001"/>
                  <a:pt x="13989" y="6001"/>
                  <a:pt x="13989" y="6001"/>
                </a:cubicBezTo>
                <a:cubicBezTo>
                  <a:pt x="14056" y="6075"/>
                  <a:pt x="14056" y="6075"/>
                  <a:pt x="14056" y="6075"/>
                </a:cubicBezTo>
                <a:cubicBezTo>
                  <a:pt x="14056" y="6075"/>
                  <a:pt x="14056" y="6075"/>
                  <a:pt x="14056" y="6075"/>
                </a:cubicBezTo>
                <a:cubicBezTo>
                  <a:pt x="14056" y="6078"/>
                  <a:pt x="14056" y="6078"/>
                  <a:pt x="14056" y="6078"/>
                </a:cubicBezTo>
                <a:cubicBezTo>
                  <a:pt x="13982" y="6146"/>
                  <a:pt x="13982" y="6146"/>
                  <a:pt x="13982" y="6146"/>
                </a:cubicBezTo>
                <a:cubicBezTo>
                  <a:pt x="13979" y="6146"/>
                  <a:pt x="13979" y="6146"/>
                  <a:pt x="13979" y="6146"/>
                </a:cubicBezTo>
                <a:cubicBezTo>
                  <a:pt x="13976" y="6143"/>
                  <a:pt x="13976" y="6143"/>
                  <a:pt x="13976" y="6143"/>
                </a:cubicBezTo>
                <a:cubicBezTo>
                  <a:pt x="13908" y="6072"/>
                  <a:pt x="13908" y="6072"/>
                  <a:pt x="13908" y="6072"/>
                </a:cubicBezTo>
                <a:cubicBezTo>
                  <a:pt x="13908" y="6068"/>
                  <a:pt x="13908" y="6068"/>
                  <a:pt x="13908" y="6068"/>
                </a:cubicBezTo>
                <a:cubicBezTo>
                  <a:pt x="13908" y="6068"/>
                  <a:pt x="13908" y="6068"/>
                  <a:pt x="13908" y="6068"/>
                </a:cubicBezTo>
                <a:close/>
                <a:moveTo>
                  <a:pt x="13814" y="6153"/>
                </a:moveTo>
                <a:cubicBezTo>
                  <a:pt x="13888" y="6085"/>
                  <a:pt x="13888" y="6085"/>
                  <a:pt x="13888" y="6085"/>
                </a:cubicBezTo>
                <a:cubicBezTo>
                  <a:pt x="13891" y="6085"/>
                  <a:pt x="13891" y="6085"/>
                  <a:pt x="13891" y="6085"/>
                </a:cubicBezTo>
                <a:cubicBezTo>
                  <a:pt x="13895" y="6085"/>
                  <a:pt x="13895" y="6085"/>
                  <a:pt x="13895" y="6085"/>
                </a:cubicBezTo>
                <a:cubicBezTo>
                  <a:pt x="13959" y="6159"/>
                  <a:pt x="13959" y="6159"/>
                  <a:pt x="13959" y="6159"/>
                </a:cubicBezTo>
                <a:cubicBezTo>
                  <a:pt x="13963" y="6159"/>
                  <a:pt x="13963" y="6159"/>
                  <a:pt x="13963" y="6159"/>
                </a:cubicBezTo>
                <a:cubicBezTo>
                  <a:pt x="13959" y="6162"/>
                  <a:pt x="13959" y="6162"/>
                  <a:pt x="13959" y="6162"/>
                </a:cubicBezTo>
                <a:cubicBezTo>
                  <a:pt x="13885" y="6227"/>
                  <a:pt x="13885" y="6227"/>
                  <a:pt x="13885" y="6227"/>
                </a:cubicBezTo>
                <a:cubicBezTo>
                  <a:pt x="13885" y="6230"/>
                  <a:pt x="13885" y="6230"/>
                  <a:pt x="13885" y="6230"/>
                </a:cubicBezTo>
                <a:cubicBezTo>
                  <a:pt x="13882" y="6227"/>
                  <a:pt x="13882" y="6227"/>
                  <a:pt x="13882" y="6227"/>
                </a:cubicBezTo>
                <a:cubicBezTo>
                  <a:pt x="13814" y="6156"/>
                  <a:pt x="13814" y="6156"/>
                  <a:pt x="13814" y="6156"/>
                </a:cubicBezTo>
                <a:cubicBezTo>
                  <a:pt x="13810" y="6153"/>
                  <a:pt x="13810" y="6153"/>
                  <a:pt x="13810" y="6153"/>
                </a:cubicBezTo>
                <a:cubicBezTo>
                  <a:pt x="13814" y="6153"/>
                  <a:pt x="13814" y="6153"/>
                  <a:pt x="13814" y="6153"/>
                </a:cubicBezTo>
                <a:close/>
                <a:moveTo>
                  <a:pt x="13720" y="6234"/>
                </a:moveTo>
                <a:cubicBezTo>
                  <a:pt x="13794" y="6169"/>
                  <a:pt x="13794" y="6169"/>
                  <a:pt x="13794" y="6169"/>
                </a:cubicBezTo>
                <a:cubicBezTo>
                  <a:pt x="13798" y="6166"/>
                  <a:pt x="13798" y="6166"/>
                  <a:pt x="13798" y="6166"/>
                </a:cubicBezTo>
                <a:cubicBezTo>
                  <a:pt x="13798" y="6169"/>
                  <a:pt x="13798" y="6169"/>
                  <a:pt x="13798" y="6169"/>
                </a:cubicBezTo>
                <a:cubicBezTo>
                  <a:pt x="13865" y="6243"/>
                  <a:pt x="13865" y="6243"/>
                  <a:pt x="13865" y="6243"/>
                </a:cubicBezTo>
                <a:cubicBezTo>
                  <a:pt x="13869" y="6243"/>
                  <a:pt x="13869" y="6243"/>
                  <a:pt x="13869" y="6243"/>
                </a:cubicBezTo>
                <a:cubicBezTo>
                  <a:pt x="13865" y="6246"/>
                  <a:pt x="13865" y="6246"/>
                  <a:pt x="13865" y="6246"/>
                </a:cubicBezTo>
                <a:cubicBezTo>
                  <a:pt x="13791" y="6311"/>
                  <a:pt x="13791" y="6311"/>
                  <a:pt x="13791" y="6311"/>
                </a:cubicBezTo>
                <a:cubicBezTo>
                  <a:pt x="13788" y="6314"/>
                  <a:pt x="13788" y="6314"/>
                  <a:pt x="13788" y="6314"/>
                </a:cubicBezTo>
                <a:cubicBezTo>
                  <a:pt x="13785" y="6311"/>
                  <a:pt x="13785" y="6311"/>
                  <a:pt x="13785" y="6311"/>
                </a:cubicBezTo>
                <a:cubicBezTo>
                  <a:pt x="13720" y="6240"/>
                  <a:pt x="13720" y="6240"/>
                  <a:pt x="13720" y="6240"/>
                </a:cubicBezTo>
                <a:cubicBezTo>
                  <a:pt x="13717" y="6237"/>
                  <a:pt x="13717" y="6237"/>
                  <a:pt x="13717" y="6237"/>
                </a:cubicBezTo>
                <a:cubicBezTo>
                  <a:pt x="13720" y="6234"/>
                  <a:pt x="13720" y="6234"/>
                  <a:pt x="13720" y="6234"/>
                </a:cubicBezTo>
                <a:close/>
                <a:moveTo>
                  <a:pt x="13626" y="6318"/>
                </a:moveTo>
                <a:cubicBezTo>
                  <a:pt x="13700" y="6253"/>
                  <a:pt x="13700" y="6253"/>
                  <a:pt x="13700" y="6253"/>
                </a:cubicBezTo>
                <a:cubicBezTo>
                  <a:pt x="13700" y="6250"/>
                  <a:pt x="13700" y="6250"/>
                  <a:pt x="13700" y="6250"/>
                </a:cubicBezTo>
                <a:cubicBezTo>
                  <a:pt x="13704" y="6253"/>
                  <a:pt x="13704" y="6253"/>
                  <a:pt x="13704" y="6253"/>
                </a:cubicBezTo>
                <a:cubicBezTo>
                  <a:pt x="13772" y="6324"/>
                  <a:pt x="13772" y="6324"/>
                  <a:pt x="13772" y="6324"/>
                </a:cubicBezTo>
                <a:cubicBezTo>
                  <a:pt x="13775" y="6327"/>
                  <a:pt x="13775" y="6327"/>
                  <a:pt x="13775" y="6327"/>
                </a:cubicBezTo>
                <a:cubicBezTo>
                  <a:pt x="13772" y="6331"/>
                  <a:pt x="13772" y="6331"/>
                  <a:pt x="13772" y="6331"/>
                </a:cubicBezTo>
                <a:cubicBezTo>
                  <a:pt x="13697" y="6395"/>
                  <a:pt x="13697" y="6395"/>
                  <a:pt x="13697" y="6395"/>
                </a:cubicBezTo>
                <a:cubicBezTo>
                  <a:pt x="13694" y="6399"/>
                  <a:pt x="13694" y="6399"/>
                  <a:pt x="13694" y="6399"/>
                </a:cubicBezTo>
                <a:cubicBezTo>
                  <a:pt x="13691" y="6395"/>
                  <a:pt x="13691" y="6395"/>
                  <a:pt x="13691" y="6395"/>
                </a:cubicBezTo>
                <a:cubicBezTo>
                  <a:pt x="13623" y="6324"/>
                  <a:pt x="13623" y="6324"/>
                  <a:pt x="13623" y="6324"/>
                </a:cubicBezTo>
                <a:cubicBezTo>
                  <a:pt x="13623" y="6321"/>
                  <a:pt x="13623" y="6321"/>
                  <a:pt x="13623" y="6321"/>
                </a:cubicBezTo>
                <a:cubicBezTo>
                  <a:pt x="13626" y="6318"/>
                  <a:pt x="13626" y="6318"/>
                  <a:pt x="13626" y="6318"/>
                </a:cubicBezTo>
                <a:close/>
                <a:moveTo>
                  <a:pt x="13529" y="6402"/>
                </a:moveTo>
                <a:cubicBezTo>
                  <a:pt x="13603" y="6337"/>
                  <a:pt x="13603" y="6337"/>
                  <a:pt x="13603" y="6337"/>
                </a:cubicBezTo>
                <a:cubicBezTo>
                  <a:pt x="13607" y="6334"/>
                  <a:pt x="13607" y="6334"/>
                  <a:pt x="13607" y="6334"/>
                </a:cubicBezTo>
                <a:cubicBezTo>
                  <a:pt x="13610" y="6337"/>
                  <a:pt x="13610" y="6337"/>
                  <a:pt x="13610" y="6337"/>
                </a:cubicBezTo>
                <a:cubicBezTo>
                  <a:pt x="13678" y="6408"/>
                  <a:pt x="13678" y="6408"/>
                  <a:pt x="13678" y="6408"/>
                </a:cubicBezTo>
                <a:cubicBezTo>
                  <a:pt x="13678" y="6412"/>
                  <a:pt x="13678" y="6412"/>
                  <a:pt x="13678" y="6412"/>
                </a:cubicBezTo>
                <a:cubicBezTo>
                  <a:pt x="13678" y="6415"/>
                  <a:pt x="13678" y="6415"/>
                  <a:pt x="13678" y="6415"/>
                </a:cubicBezTo>
                <a:cubicBezTo>
                  <a:pt x="13600" y="6480"/>
                  <a:pt x="13600" y="6480"/>
                  <a:pt x="13600" y="6480"/>
                </a:cubicBezTo>
                <a:cubicBezTo>
                  <a:pt x="13600" y="6483"/>
                  <a:pt x="13600" y="6483"/>
                  <a:pt x="13600" y="6483"/>
                </a:cubicBezTo>
                <a:cubicBezTo>
                  <a:pt x="13597" y="6480"/>
                  <a:pt x="13597" y="6480"/>
                  <a:pt x="13597" y="6480"/>
                </a:cubicBezTo>
                <a:cubicBezTo>
                  <a:pt x="13529" y="6408"/>
                  <a:pt x="13529" y="6408"/>
                  <a:pt x="13529" y="6408"/>
                </a:cubicBezTo>
                <a:cubicBezTo>
                  <a:pt x="13526" y="6405"/>
                  <a:pt x="13526" y="6405"/>
                  <a:pt x="13526" y="6405"/>
                </a:cubicBezTo>
                <a:cubicBezTo>
                  <a:pt x="13529" y="6402"/>
                  <a:pt x="13529" y="6402"/>
                  <a:pt x="13529" y="6402"/>
                </a:cubicBezTo>
                <a:close/>
                <a:moveTo>
                  <a:pt x="13435" y="6486"/>
                </a:moveTo>
                <a:cubicBezTo>
                  <a:pt x="13509" y="6421"/>
                  <a:pt x="13509" y="6421"/>
                  <a:pt x="13509" y="6421"/>
                </a:cubicBezTo>
                <a:cubicBezTo>
                  <a:pt x="13513" y="6418"/>
                  <a:pt x="13513" y="6418"/>
                  <a:pt x="13513" y="6418"/>
                </a:cubicBezTo>
                <a:cubicBezTo>
                  <a:pt x="13516" y="6421"/>
                  <a:pt x="13516" y="6421"/>
                  <a:pt x="13516" y="6421"/>
                </a:cubicBezTo>
                <a:cubicBezTo>
                  <a:pt x="13581" y="6492"/>
                  <a:pt x="13581" y="6492"/>
                  <a:pt x="13581" y="6492"/>
                </a:cubicBezTo>
                <a:cubicBezTo>
                  <a:pt x="13584" y="6496"/>
                  <a:pt x="13584" y="6496"/>
                  <a:pt x="13584" y="6496"/>
                </a:cubicBezTo>
                <a:cubicBezTo>
                  <a:pt x="13581" y="6499"/>
                  <a:pt x="13581" y="6499"/>
                  <a:pt x="13581" y="6499"/>
                </a:cubicBezTo>
                <a:cubicBezTo>
                  <a:pt x="13506" y="6564"/>
                  <a:pt x="13506" y="6564"/>
                  <a:pt x="13506" y="6564"/>
                </a:cubicBezTo>
                <a:cubicBezTo>
                  <a:pt x="13503" y="6567"/>
                  <a:pt x="13503" y="6567"/>
                  <a:pt x="13503" y="6567"/>
                </a:cubicBezTo>
                <a:cubicBezTo>
                  <a:pt x="13503" y="6564"/>
                  <a:pt x="13503" y="6564"/>
                  <a:pt x="13503" y="6564"/>
                </a:cubicBezTo>
                <a:cubicBezTo>
                  <a:pt x="13435" y="6492"/>
                  <a:pt x="13435" y="6492"/>
                  <a:pt x="13435" y="6492"/>
                </a:cubicBezTo>
                <a:cubicBezTo>
                  <a:pt x="13432" y="6489"/>
                  <a:pt x="13432" y="6489"/>
                  <a:pt x="13432" y="6489"/>
                </a:cubicBezTo>
                <a:cubicBezTo>
                  <a:pt x="13435" y="6486"/>
                  <a:pt x="13435" y="6486"/>
                  <a:pt x="13435" y="6486"/>
                </a:cubicBezTo>
                <a:close/>
                <a:moveTo>
                  <a:pt x="13341" y="6570"/>
                </a:moveTo>
                <a:cubicBezTo>
                  <a:pt x="13416" y="6505"/>
                  <a:pt x="13416" y="6505"/>
                  <a:pt x="13416" y="6505"/>
                </a:cubicBezTo>
                <a:cubicBezTo>
                  <a:pt x="13416" y="6502"/>
                  <a:pt x="13416" y="6502"/>
                  <a:pt x="13416" y="6502"/>
                </a:cubicBezTo>
                <a:cubicBezTo>
                  <a:pt x="13419" y="6505"/>
                  <a:pt x="13419" y="6505"/>
                  <a:pt x="13419" y="6505"/>
                </a:cubicBezTo>
                <a:cubicBezTo>
                  <a:pt x="13487" y="6577"/>
                  <a:pt x="13487" y="6577"/>
                  <a:pt x="13487" y="6577"/>
                </a:cubicBezTo>
                <a:cubicBezTo>
                  <a:pt x="13490" y="6580"/>
                  <a:pt x="13490" y="6580"/>
                  <a:pt x="13490" y="6580"/>
                </a:cubicBezTo>
                <a:cubicBezTo>
                  <a:pt x="13487" y="6583"/>
                  <a:pt x="13487" y="6583"/>
                  <a:pt x="13487" y="6583"/>
                </a:cubicBezTo>
                <a:cubicBezTo>
                  <a:pt x="13412" y="6648"/>
                  <a:pt x="13412" y="6648"/>
                  <a:pt x="13412" y="6648"/>
                </a:cubicBezTo>
                <a:cubicBezTo>
                  <a:pt x="13409" y="6651"/>
                  <a:pt x="13409" y="6651"/>
                  <a:pt x="13409" y="6651"/>
                </a:cubicBezTo>
                <a:cubicBezTo>
                  <a:pt x="13406" y="6648"/>
                  <a:pt x="13406" y="6648"/>
                  <a:pt x="13406" y="6648"/>
                </a:cubicBezTo>
                <a:cubicBezTo>
                  <a:pt x="13341" y="6577"/>
                  <a:pt x="13341" y="6577"/>
                  <a:pt x="13341" y="6577"/>
                </a:cubicBezTo>
                <a:cubicBezTo>
                  <a:pt x="13338" y="6573"/>
                  <a:pt x="13338" y="6573"/>
                  <a:pt x="13338" y="6573"/>
                </a:cubicBezTo>
                <a:cubicBezTo>
                  <a:pt x="13341" y="6570"/>
                  <a:pt x="13341" y="6570"/>
                  <a:pt x="13341" y="6570"/>
                </a:cubicBezTo>
                <a:close/>
                <a:moveTo>
                  <a:pt x="13244" y="6654"/>
                </a:moveTo>
                <a:cubicBezTo>
                  <a:pt x="13318" y="6590"/>
                  <a:pt x="13318" y="6590"/>
                  <a:pt x="13318" y="6590"/>
                </a:cubicBezTo>
                <a:cubicBezTo>
                  <a:pt x="13322" y="6586"/>
                  <a:pt x="13322" y="6586"/>
                  <a:pt x="13322" y="6586"/>
                </a:cubicBezTo>
                <a:cubicBezTo>
                  <a:pt x="13325" y="6590"/>
                  <a:pt x="13325" y="6590"/>
                  <a:pt x="13325" y="6590"/>
                </a:cubicBezTo>
                <a:cubicBezTo>
                  <a:pt x="13393" y="6661"/>
                  <a:pt x="13393" y="6661"/>
                  <a:pt x="13393" y="6661"/>
                </a:cubicBezTo>
                <a:cubicBezTo>
                  <a:pt x="13393" y="6664"/>
                  <a:pt x="13393" y="6664"/>
                  <a:pt x="13393" y="6664"/>
                </a:cubicBezTo>
                <a:cubicBezTo>
                  <a:pt x="13393" y="6664"/>
                  <a:pt x="13393" y="6664"/>
                  <a:pt x="13393" y="6664"/>
                </a:cubicBezTo>
                <a:cubicBezTo>
                  <a:pt x="13315" y="6732"/>
                  <a:pt x="13315" y="6732"/>
                  <a:pt x="13315" y="6732"/>
                </a:cubicBezTo>
                <a:cubicBezTo>
                  <a:pt x="13315" y="6735"/>
                  <a:pt x="13315" y="6735"/>
                  <a:pt x="13315" y="6735"/>
                </a:cubicBezTo>
                <a:cubicBezTo>
                  <a:pt x="13312" y="6732"/>
                  <a:pt x="13312" y="6732"/>
                  <a:pt x="13312" y="6732"/>
                </a:cubicBezTo>
                <a:cubicBezTo>
                  <a:pt x="13244" y="6658"/>
                  <a:pt x="13244" y="6658"/>
                  <a:pt x="13244" y="6658"/>
                </a:cubicBezTo>
                <a:cubicBezTo>
                  <a:pt x="13244" y="6658"/>
                  <a:pt x="13244" y="6658"/>
                  <a:pt x="13244" y="6658"/>
                </a:cubicBezTo>
                <a:cubicBezTo>
                  <a:pt x="13244" y="6654"/>
                  <a:pt x="13244" y="6654"/>
                  <a:pt x="13244" y="6654"/>
                </a:cubicBezTo>
                <a:close/>
                <a:moveTo>
                  <a:pt x="13150" y="6738"/>
                </a:moveTo>
                <a:cubicBezTo>
                  <a:pt x="13225" y="6671"/>
                  <a:pt x="13225" y="6671"/>
                  <a:pt x="13225" y="6671"/>
                </a:cubicBezTo>
                <a:cubicBezTo>
                  <a:pt x="13228" y="6671"/>
                  <a:pt x="13228" y="6671"/>
                  <a:pt x="13228" y="6671"/>
                </a:cubicBezTo>
                <a:cubicBezTo>
                  <a:pt x="13231" y="6674"/>
                  <a:pt x="13231" y="6674"/>
                  <a:pt x="13231" y="6674"/>
                </a:cubicBezTo>
                <a:cubicBezTo>
                  <a:pt x="13296" y="6745"/>
                  <a:pt x="13296" y="6745"/>
                  <a:pt x="13296" y="6745"/>
                </a:cubicBezTo>
                <a:cubicBezTo>
                  <a:pt x="13299" y="6748"/>
                  <a:pt x="13299" y="6748"/>
                  <a:pt x="13299" y="6748"/>
                </a:cubicBezTo>
                <a:cubicBezTo>
                  <a:pt x="13296" y="6748"/>
                  <a:pt x="13296" y="6748"/>
                  <a:pt x="13296" y="6748"/>
                </a:cubicBezTo>
                <a:cubicBezTo>
                  <a:pt x="13221" y="6816"/>
                  <a:pt x="13221" y="6816"/>
                  <a:pt x="13221" y="6816"/>
                </a:cubicBezTo>
                <a:cubicBezTo>
                  <a:pt x="13218" y="6816"/>
                  <a:pt x="13218" y="6816"/>
                  <a:pt x="13218" y="6816"/>
                </a:cubicBezTo>
                <a:cubicBezTo>
                  <a:pt x="13218" y="6816"/>
                  <a:pt x="13218" y="6816"/>
                  <a:pt x="13218" y="6816"/>
                </a:cubicBezTo>
                <a:cubicBezTo>
                  <a:pt x="13150" y="6742"/>
                  <a:pt x="13150" y="6742"/>
                  <a:pt x="13150" y="6742"/>
                </a:cubicBezTo>
                <a:cubicBezTo>
                  <a:pt x="13147" y="6742"/>
                  <a:pt x="13147" y="6742"/>
                  <a:pt x="13147" y="6742"/>
                </a:cubicBezTo>
                <a:cubicBezTo>
                  <a:pt x="13150" y="6738"/>
                  <a:pt x="13150" y="6738"/>
                  <a:pt x="13150" y="6738"/>
                </a:cubicBezTo>
                <a:close/>
                <a:moveTo>
                  <a:pt x="13017" y="6855"/>
                </a:moveTo>
                <a:cubicBezTo>
                  <a:pt x="13131" y="6755"/>
                  <a:pt x="13131" y="6755"/>
                  <a:pt x="13131" y="6755"/>
                </a:cubicBezTo>
                <a:cubicBezTo>
                  <a:pt x="13134" y="6755"/>
                  <a:pt x="13134" y="6755"/>
                  <a:pt x="13134" y="6755"/>
                </a:cubicBezTo>
                <a:cubicBezTo>
                  <a:pt x="13134" y="6758"/>
                  <a:pt x="13134" y="6758"/>
                  <a:pt x="13134" y="6758"/>
                </a:cubicBezTo>
                <a:cubicBezTo>
                  <a:pt x="13202" y="6829"/>
                  <a:pt x="13202" y="6829"/>
                  <a:pt x="13202" y="6829"/>
                </a:cubicBezTo>
                <a:cubicBezTo>
                  <a:pt x="13205" y="6832"/>
                  <a:pt x="13205" y="6832"/>
                  <a:pt x="13205" y="6832"/>
                </a:cubicBezTo>
                <a:cubicBezTo>
                  <a:pt x="13202" y="6832"/>
                  <a:pt x="13202" y="6832"/>
                  <a:pt x="13202" y="6832"/>
                </a:cubicBezTo>
                <a:cubicBezTo>
                  <a:pt x="13089" y="6933"/>
                  <a:pt x="13089" y="6933"/>
                  <a:pt x="13089" y="6933"/>
                </a:cubicBezTo>
                <a:cubicBezTo>
                  <a:pt x="13085" y="6936"/>
                  <a:pt x="13085" y="6936"/>
                  <a:pt x="13085" y="6936"/>
                </a:cubicBezTo>
                <a:cubicBezTo>
                  <a:pt x="13085" y="6933"/>
                  <a:pt x="13085" y="6933"/>
                  <a:pt x="13085" y="6933"/>
                </a:cubicBezTo>
                <a:cubicBezTo>
                  <a:pt x="13017" y="6861"/>
                  <a:pt x="13017" y="6861"/>
                  <a:pt x="13017" y="6861"/>
                </a:cubicBezTo>
                <a:cubicBezTo>
                  <a:pt x="13014" y="6858"/>
                  <a:pt x="13014" y="6858"/>
                  <a:pt x="13014" y="6858"/>
                </a:cubicBezTo>
                <a:cubicBezTo>
                  <a:pt x="13017" y="6855"/>
                  <a:pt x="13017" y="6855"/>
                  <a:pt x="13017" y="6855"/>
                </a:cubicBezTo>
                <a:close/>
                <a:moveTo>
                  <a:pt x="14756" y="5492"/>
                </a:moveTo>
                <a:cubicBezTo>
                  <a:pt x="14830" y="5428"/>
                  <a:pt x="14830" y="5428"/>
                  <a:pt x="14830" y="5428"/>
                </a:cubicBezTo>
                <a:cubicBezTo>
                  <a:pt x="14833" y="5424"/>
                  <a:pt x="14833" y="5424"/>
                  <a:pt x="14833" y="5424"/>
                </a:cubicBezTo>
                <a:cubicBezTo>
                  <a:pt x="14837" y="5428"/>
                  <a:pt x="14837" y="5428"/>
                  <a:pt x="14837" y="5428"/>
                </a:cubicBezTo>
                <a:cubicBezTo>
                  <a:pt x="14904" y="5499"/>
                  <a:pt x="14904" y="5499"/>
                  <a:pt x="14904" y="5499"/>
                </a:cubicBezTo>
                <a:cubicBezTo>
                  <a:pt x="14904" y="5502"/>
                  <a:pt x="14904" y="5502"/>
                  <a:pt x="14904" y="5502"/>
                </a:cubicBezTo>
                <a:cubicBezTo>
                  <a:pt x="14904" y="5502"/>
                  <a:pt x="14904" y="5502"/>
                  <a:pt x="14904" y="5502"/>
                </a:cubicBezTo>
                <a:cubicBezTo>
                  <a:pt x="14827" y="5570"/>
                  <a:pt x="14827" y="5570"/>
                  <a:pt x="14827" y="5570"/>
                </a:cubicBezTo>
                <a:cubicBezTo>
                  <a:pt x="14827" y="5570"/>
                  <a:pt x="14827" y="5570"/>
                  <a:pt x="14827" y="5570"/>
                </a:cubicBezTo>
                <a:cubicBezTo>
                  <a:pt x="14824" y="5570"/>
                  <a:pt x="14824" y="5570"/>
                  <a:pt x="14824" y="5570"/>
                </a:cubicBezTo>
                <a:cubicBezTo>
                  <a:pt x="14756" y="5496"/>
                  <a:pt x="14756" y="5496"/>
                  <a:pt x="14756" y="5496"/>
                </a:cubicBezTo>
                <a:cubicBezTo>
                  <a:pt x="14752" y="5496"/>
                  <a:pt x="14752" y="5496"/>
                  <a:pt x="14752" y="5496"/>
                </a:cubicBezTo>
                <a:cubicBezTo>
                  <a:pt x="14756" y="5492"/>
                  <a:pt x="14756" y="5492"/>
                  <a:pt x="14756" y="5492"/>
                </a:cubicBezTo>
                <a:close/>
                <a:moveTo>
                  <a:pt x="14662" y="5577"/>
                </a:moveTo>
                <a:cubicBezTo>
                  <a:pt x="14736" y="5509"/>
                  <a:pt x="14736" y="5509"/>
                  <a:pt x="14736" y="5509"/>
                </a:cubicBezTo>
                <a:cubicBezTo>
                  <a:pt x="14739" y="5509"/>
                  <a:pt x="14739" y="5509"/>
                  <a:pt x="14739" y="5509"/>
                </a:cubicBezTo>
                <a:cubicBezTo>
                  <a:pt x="14743" y="5512"/>
                  <a:pt x="14743" y="5512"/>
                  <a:pt x="14743" y="5512"/>
                </a:cubicBezTo>
                <a:cubicBezTo>
                  <a:pt x="14807" y="5583"/>
                  <a:pt x="14807" y="5583"/>
                  <a:pt x="14807" y="5583"/>
                </a:cubicBezTo>
                <a:cubicBezTo>
                  <a:pt x="14811" y="5586"/>
                  <a:pt x="14811" y="5586"/>
                  <a:pt x="14811" y="5586"/>
                </a:cubicBezTo>
                <a:cubicBezTo>
                  <a:pt x="14807" y="5586"/>
                  <a:pt x="14807" y="5586"/>
                  <a:pt x="14807" y="5586"/>
                </a:cubicBezTo>
                <a:cubicBezTo>
                  <a:pt x="14733" y="5654"/>
                  <a:pt x="14733" y="5654"/>
                  <a:pt x="14733" y="5654"/>
                </a:cubicBezTo>
                <a:cubicBezTo>
                  <a:pt x="14730" y="5654"/>
                  <a:pt x="14730" y="5654"/>
                  <a:pt x="14730" y="5654"/>
                </a:cubicBezTo>
                <a:cubicBezTo>
                  <a:pt x="14730" y="5654"/>
                  <a:pt x="14730" y="5654"/>
                  <a:pt x="14730" y="5654"/>
                </a:cubicBezTo>
                <a:cubicBezTo>
                  <a:pt x="14662" y="5580"/>
                  <a:pt x="14662" y="5580"/>
                  <a:pt x="14662" y="5580"/>
                </a:cubicBezTo>
                <a:cubicBezTo>
                  <a:pt x="14658" y="5580"/>
                  <a:pt x="14658" y="5580"/>
                  <a:pt x="14658" y="5580"/>
                </a:cubicBezTo>
                <a:cubicBezTo>
                  <a:pt x="14662" y="5577"/>
                  <a:pt x="14662" y="5577"/>
                  <a:pt x="14662" y="5577"/>
                </a:cubicBezTo>
                <a:close/>
                <a:moveTo>
                  <a:pt x="14568" y="5661"/>
                </a:moveTo>
                <a:cubicBezTo>
                  <a:pt x="14642" y="5593"/>
                  <a:pt x="14642" y="5593"/>
                  <a:pt x="14642" y="5593"/>
                </a:cubicBezTo>
                <a:cubicBezTo>
                  <a:pt x="14642" y="5593"/>
                  <a:pt x="14642" y="5593"/>
                  <a:pt x="14642" y="5593"/>
                </a:cubicBezTo>
                <a:cubicBezTo>
                  <a:pt x="14646" y="5596"/>
                  <a:pt x="14646" y="5596"/>
                  <a:pt x="14646" y="5596"/>
                </a:cubicBezTo>
                <a:cubicBezTo>
                  <a:pt x="14714" y="5667"/>
                  <a:pt x="14714" y="5667"/>
                  <a:pt x="14714" y="5667"/>
                </a:cubicBezTo>
                <a:cubicBezTo>
                  <a:pt x="14717" y="5670"/>
                  <a:pt x="14717" y="5670"/>
                  <a:pt x="14717" y="5670"/>
                </a:cubicBezTo>
                <a:cubicBezTo>
                  <a:pt x="14714" y="5670"/>
                  <a:pt x="14714" y="5670"/>
                  <a:pt x="14714" y="5670"/>
                </a:cubicBezTo>
                <a:cubicBezTo>
                  <a:pt x="14639" y="5738"/>
                  <a:pt x="14639" y="5738"/>
                  <a:pt x="14639" y="5738"/>
                </a:cubicBezTo>
                <a:cubicBezTo>
                  <a:pt x="14636" y="5738"/>
                  <a:pt x="14636" y="5738"/>
                  <a:pt x="14636" y="5738"/>
                </a:cubicBezTo>
                <a:cubicBezTo>
                  <a:pt x="14633" y="5735"/>
                  <a:pt x="14633" y="5735"/>
                  <a:pt x="14633" y="5735"/>
                </a:cubicBezTo>
                <a:cubicBezTo>
                  <a:pt x="14568" y="5664"/>
                  <a:pt x="14568" y="5664"/>
                  <a:pt x="14568" y="5664"/>
                </a:cubicBezTo>
                <a:cubicBezTo>
                  <a:pt x="14565" y="5661"/>
                  <a:pt x="14565" y="5661"/>
                  <a:pt x="14565" y="5661"/>
                </a:cubicBezTo>
                <a:cubicBezTo>
                  <a:pt x="14568" y="5661"/>
                  <a:pt x="14568" y="5661"/>
                  <a:pt x="14568" y="5661"/>
                </a:cubicBezTo>
                <a:close/>
                <a:moveTo>
                  <a:pt x="14471" y="5745"/>
                </a:moveTo>
                <a:cubicBezTo>
                  <a:pt x="14545" y="5677"/>
                  <a:pt x="14545" y="5677"/>
                  <a:pt x="14545" y="5677"/>
                </a:cubicBezTo>
                <a:cubicBezTo>
                  <a:pt x="14548" y="5677"/>
                  <a:pt x="14548" y="5677"/>
                  <a:pt x="14548" y="5677"/>
                </a:cubicBezTo>
                <a:cubicBezTo>
                  <a:pt x="14552" y="5677"/>
                  <a:pt x="14552" y="5677"/>
                  <a:pt x="14552" y="5677"/>
                </a:cubicBezTo>
                <a:cubicBezTo>
                  <a:pt x="14620" y="5751"/>
                  <a:pt x="14620" y="5751"/>
                  <a:pt x="14620" y="5751"/>
                </a:cubicBezTo>
                <a:cubicBezTo>
                  <a:pt x="14620" y="5751"/>
                  <a:pt x="14620" y="5751"/>
                  <a:pt x="14620" y="5751"/>
                </a:cubicBezTo>
                <a:cubicBezTo>
                  <a:pt x="14620" y="5755"/>
                  <a:pt x="14620" y="5755"/>
                  <a:pt x="14620" y="5755"/>
                </a:cubicBezTo>
                <a:cubicBezTo>
                  <a:pt x="14545" y="5819"/>
                  <a:pt x="14545" y="5819"/>
                  <a:pt x="14545" y="5819"/>
                </a:cubicBezTo>
                <a:cubicBezTo>
                  <a:pt x="14542" y="5822"/>
                  <a:pt x="14542" y="5822"/>
                  <a:pt x="14542" y="5822"/>
                </a:cubicBezTo>
                <a:cubicBezTo>
                  <a:pt x="14539" y="5819"/>
                  <a:pt x="14539" y="5819"/>
                  <a:pt x="14539" y="5819"/>
                </a:cubicBezTo>
                <a:cubicBezTo>
                  <a:pt x="14471" y="5748"/>
                  <a:pt x="14471" y="5748"/>
                  <a:pt x="14471" y="5748"/>
                </a:cubicBezTo>
                <a:cubicBezTo>
                  <a:pt x="14471" y="5745"/>
                  <a:pt x="14471" y="5745"/>
                  <a:pt x="14471" y="5745"/>
                </a:cubicBezTo>
                <a:cubicBezTo>
                  <a:pt x="14471" y="5745"/>
                  <a:pt x="14471" y="5745"/>
                  <a:pt x="14471" y="5745"/>
                </a:cubicBezTo>
                <a:close/>
                <a:moveTo>
                  <a:pt x="14377" y="5829"/>
                </a:moveTo>
                <a:cubicBezTo>
                  <a:pt x="14451" y="5761"/>
                  <a:pt x="14451" y="5761"/>
                  <a:pt x="14451" y="5761"/>
                </a:cubicBezTo>
                <a:cubicBezTo>
                  <a:pt x="14455" y="5758"/>
                  <a:pt x="14455" y="5758"/>
                  <a:pt x="14455" y="5758"/>
                </a:cubicBezTo>
                <a:cubicBezTo>
                  <a:pt x="14458" y="5761"/>
                  <a:pt x="14458" y="5761"/>
                  <a:pt x="14458" y="5761"/>
                </a:cubicBezTo>
                <a:cubicBezTo>
                  <a:pt x="14523" y="5835"/>
                  <a:pt x="14523" y="5835"/>
                  <a:pt x="14523" y="5835"/>
                </a:cubicBezTo>
                <a:cubicBezTo>
                  <a:pt x="14526" y="5835"/>
                  <a:pt x="14526" y="5835"/>
                  <a:pt x="14526" y="5835"/>
                </a:cubicBezTo>
                <a:cubicBezTo>
                  <a:pt x="14523" y="5839"/>
                  <a:pt x="14523" y="5839"/>
                  <a:pt x="14523" y="5839"/>
                </a:cubicBezTo>
                <a:cubicBezTo>
                  <a:pt x="14448" y="5903"/>
                  <a:pt x="14448" y="5903"/>
                  <a:pt x="14448" y="5903"/>
                </a:cubicBezTo>
                <a:cubicBezTo>
                  <a:pt x="14445" y="5907"/>
                  <a:pt x="14445" y="5907"/>
                  <a:pt x="14445" y="5907"/>
                </a:cubicBezTo>
                <a:cubicBezTo>
                  <a:pt x="14445" y="5903"/>
                  <a:pt x="14445" y="5903"/>
                  <a:pt x="14445" y="5903"/>
                </a:cubicBezTo>
                <a:cubicBezTo>
                  <a:pt x="14377" y="5832"/>
                  <a:pt x="14377" y="5832"/>
                  <a:pt x="14377" y="5832"/>
                </a:cubicBezTo>
                <a:cubicBezTo>
                  <a:pt x="14374" y="5829"/>
                  <a:pt x="14374" y="5829"/>
                  <a:pt x="14374" y="5829"/>
                </a:cubicBezTo>
                <a:cubicBezTo>
                  <a:pt x="14377" y="5829"/>
                  <a:pt x="14377" y="5829"/>
                  <a:pt x="14377" y="5829"/>
                </a:cubicBezTo>
                <a:close/>
                <a:moveTo>
                  <a:pt x="14283" y="5910"/>
                </a:moveTo>
                <a:cubicBezTo>
                  <a:pt x="14357" y="5845"/>
                  <a:pt x="14357" y="5845"/>
                  <a:pt x="14357" y="5845"/>
                </a:cubicBezTo>
                <a:cubicBezTo>
                  <a:pt x="14361" y="5842"/>
                  <a:pt x="14361" y="5842"/>
                  <a:pt x="14361" y="5842"/>
                </a:cubicBezTo>
                <a:cubicBezTo>
                  <a:pt x="14361" y="5845"/>
                  <a:pt x="14361" y="5845"/>
                  <a:pt x="14361" y="5845"/>
                </a:cubicBezTo>
                <a:cubicBezTo>
                  <a:pt x="14429" y="5916"/>
                  <a:pt x="14429" y="5916"/>
                  <a:pt x="14429" y="5916"/>
                </a:cubicBezTo>
                <a:cubicBezTo>
                  <a:pt x="14432" y="5920"/>
                  <a:pt x="14432" y="5920"/>
                  <a:pt x="14432" y="5920"/>
                </a:cubicBezTo>
                <a:cubicBezTo>
                  <a:pt x="14429" y="5923"/>
                  <a:pt x="14429" y="5923"/>
                  <a:pt x="14429" y="5923"/>
                </a:cubicBezTo>
                <a:cubicBezTo>
                  <a:pt x="14354" y="5988"/>
                  <a:pt x="14354" y="5988"/>
                  <a:pt x="14354" y="5988"/>
                </a:cubicBezTo>
                <a:cubicBezTo>
                  <a:pt x="14351" y="5991"/>
                  <a:pt x="14351" y="5991"/>
                  <a:pt x="14351" y="5991"/>
                </a:cubicBezTo>
                <a:cubicBezTo>
                  <a:pt x="14348" y="5988"/>
                  <a:pt x="14348" y="5988"/>
                  <a:pt x="14348" y="5988"/>
                </a:cubicBezTo>
                <a:cubicBezTo>
                  <a:pt x="14283" y="5916"/>
                  <a:pt x="14283" y="5916"/>
                  <a:pt x="14283" y="5916"/>
                </a:cubicBezTo>
                <a:cubicBezTo>
                  <a:pt x="14280" y="5913"/>
                  <a:pt x="14280" y="5913"/>
                  <a:pt x="14280" y="5913"/>
                </a:cubicBezTo>
                <a:cubicBezTo>
                  <a:pt x="14283" y="5910"/>
                  <a:pt x="14283" y="5910"/>
                  <a:pt x="14283" y="5910"/>
                </a:cubicBezTo>
                <a:close/>
                <a:moveTo>
                  <a:pt x="14186" y="5994"/>
                </a:moveTo>
                <a:cubicBezTo>
                  <a:pt x="14260" y="5929"/>
                  <a:pt x="14260" y="5929"/>
                  <a:pt x="14260" y="5929"/>
                </a:cubicBezTo>
                <a:cubicBezTo>
                  <a:pt x="14264" y="5926"/>
                  <a:pt x="14264" y="5926"/>
                  <a:pt x="14264" y="5926"/>
                </a:cubicBezTo>
                <a:cubicBezTo>
                  <a:pt x="14267" y="5929"/>
                  <a:pt x="14267" y="5929"/>
                  <a:pt x="14267" y="5929"/>
                </a:cubicBezTo>
                <a:cubicBezTo>
                  <a:pt x="14335" y="6001"/>
                  <a:pt x="14335" y="6001"/>
                  <a:pt x="14335" y="6001"/>
                </a:cubicBezTo>
                <a:cubicBezTo>
                  <a:pt x="14335" y="6004"/>
                  <a:pt x="14335" y="6004"/>
                  <a:pt x="14335" y="6004"/>
                </a:cubicBezTo>
                <a:cubicBezTo>
                  <a:pt x="14335" y="6007"/>
                  <a:pt x="14335" y="6007"/>
                  <a:pt x="14335" y="6007"/>
                </a:cubicBezTo>
                <a:cubicBezTo>
                  <a:pt x="14260" y="6072"/>
                  <a:pt x="14260" y="6072"/>
                  <a:pt x="14260" y="6072"/>
                </a:cubicBezTo>
                <a:cubicBezTo>
                  <a:pt x="14257" y="6075"/>
                  <a:pt x="14257" y="6075"/>
                  <a:pt x="14257" y="6075"/>
                </a:cubicBezTo>
                <a:cubicBezTo>
                  <a:pt x="14254" y="6072"/>
                  <a:pt x="14254" y="6072"/>
                  <a:pt x="14254" y="6072"/>
                </a:cubicBezTo>
                <a:cubicBezTo>
                  <a:pt x="14186" y="6001"/>
                  <a:pt x="14186" y="6001"/>
                  <a:pt x="14186" y="6001"/>
                </a:cubicBezTo>
                <a:cubicBezTo>
                  <a:pt x="14186" y="5997"/>
                  <a:pt x="14186" y="5997"/>
                  <a:pt x="14186" y="5997"/>
                </a:cubicBezTo>
                <a:cubicBezTo>
                  <a:pt x="14186" y="5994"/>
                  <a:pt x="14186" y="5994"/>
                  <a:pt x="14186" y="5994"/>
                </a:cubicBezTo>
                <a:close/>
                <a:moveTo>
                  <a:pt x="14092" y="6078"/>
                </a:moveTo>
                <a:cubicBezTo>
                  <a:pt x="14167" y="6013"/>
                  <a:pt x="14167" y="6013"/>
                  <a:pt x="14167" y="6013"/>
                </a:cubicBezTo>
                <a:cubicBezTo>
                  <a:pt x="14170" y="6010"/>
                  <a:pt x="14170" y="6010"/>
                  <a:pt x="14170" y="6010"/>
                </a:cubicBezTo>
                <a:cubicBezTo>
                  <a:pt x="14173" y="6013"/>
                  <a:pt x="14173" y="6013"/>
                  <a:pt x="14173" y="6013"/>
                </a:cubicBezTo>
                <a:cubicBezTo>
                  <a:pt x="14238" y="6085"/>
                  <a:pt x="14238" y="6085"/>
                  <a:pt x="14238" y="6085"/>
                </a:cubicBezTo>
                <a:cubicBezTo>
                  <a:pt x="14241" y="6088"/>
                  <a:pt x="14241" y="6088"/>
                  <a:pt x="14241" y="6088"/>
                </a:cubicBezTo>
                <a:cubicBezTo>
                  <a:pt x="14238" y="6091"/>
                  <a:pt x="14238" y="6091"/>
                  <a:pt x="14238" y="6091"/>
                </a:cubicBezTo>
                <a:cubicBezTo>
                  <a:pt x="14163" y="6156"/>
                  <a:pt x="14163" y="6156"/>
                  <a:pt x="14163" y="6156"/>
                </a:cubicBezTo>
                <a:cubicBezTo>
                  <a:pt x="14163" y="6159"/>
                  <a:pt x="14163" y="6159"/>
                  <a:pt x="14163" y="6159"/>
                </a:cubicBezTo>
                <a:cubicBezTo>
                  <a:pt x="14160" y="6156"/>
                  <a:pt x="14160" y="6156"/>
                  <a:pt x="14160" y="6156"/>
                </a:cubicBezTo>
                <a:cubicBezTo>
                  <a:pt x="14092" y="6085"/>
                  <a:pt x="14092" y="6085"/>
                  <a:pt x="14092" y="6085"/>
                </a:cubicBezTo>
                <a:cubicBezTo>
                  <a:pt x="14089" y="6081"/>
                  <a:pt x="14089" y="6081"/>
                  <a:pt x="14089" y="6081"/>
                </a:cubicBezTo>
                <a:cubicBezTo>
                  <a:pt x="14092" y="6078"/>
                  <a:pt x="14092" y="6078"/>
                  <a:pt x="14092" y="6078"/>
                </a:cubicBezTo>
                <a:close/>
                <a:moveTo>
                  <a:pt x="13998" y="6162"/>
                </a:moveTo>
                <a:cubicBezTo>
                  <a:pt x="14073" y="6098"/>
                  <a:pt x="14073" y="6098"/>
                  <a:pt x="14073" y="6098"/>
                </a:cubicBezTo>
                <a:cubicBezTo>
                  <a:pt x="14076" y="6094"/>
                  <a:pt x="14076" y="6094"/>
                  <a:pt x="14076" y="6094"/>
                </a:cubicBezTo>
                <a:cubicBezTo>
                  <a:pt x="14076" y="6098"/>
                  <a:pt x="14076" y="6098"/>
                  <a:pt x="14076" y="6098"/>
                </a:cubicBezTo>
                <a:cubicBezTo>
                  <a:pt x="14144" y="6169"/>
                  <a:pt x="14144" y="6169"/>
                  <a:pt x="14144" y="6169"/>
                </a:cubicBezTo>
                <a:cubicBezTo>
                  <a:pt x="14147" y="6172"/>
                  <a:pt x="14147" y="6172"/>
                  <a:pt x="14147" y="6172"/>
                </a:cubicBezTo>
                <a:cubicBezTo>
                  <a:pt x="14144" y="6175"/>
                  <a:pt x="14144" y="6175"/>
                  <a:pt x="14144" y="6175"/>
                </a:cubicBezTo>
                <a:cubicBezTo>
                  <a:pt x="14069" y="6240"/>
                  <a:pt x="14069" y="6240"/>
                  <a:pt x="14069" y="6240"/>
                </a:cubicBezTo>
                <a:cubicBezTo>
                  <a:pt x="14066" y="6243"/>
                  <a:pt x="14066" y="6243"/>
                  <a:pt x="14066" y="6243"/>
                </a:cubicBezTo>
                <a:cubicBezTo>
                  <a:pt x="14063" y="6240"/>
                  <a:pt x="14063" y="6240"/>
                  <a:pt x="14063" y="6240"/>
                </a:cubicBezTo>
                <a:cubicBezTo>
                  <a:pt x="13998" y="6169"/>
                  <a:pt x="13998" y="6169"/>
                  <a:pt x="13998" y="6169"/>
                </a:cubicBezTo>
                <a:cubicBezTo>
                  <a:pt x="13995" y="6166"/>
                  <a:pt x="13995" y="6166"/>
                  <a:pt x="13995" y="6166"/>
                </a:cubicBezTo>
                <a:cubicBezTo>
                  <a:pt x="13998" y="6162"/>
                  <a:pt x="13998" y="6162"/>
                  <a:pt x="13998" y="6162"/>
                </a:cubicBezTo>
                <a:close/>
                <a:moveTo>
                  <a:pt x="13901" y="6246"/>
                </a:moveTo>
                <a:cubicBezTo>
                  <a:pt x="13979" y="6182"/>
                  <a:pt x="13979" y="6182"/>
                  <a:pt x="13979" y="6182"/>
                </a:cubicBezTo>
                <a:cubicBezTo>
                  <a:pt x="13979" y="6179"/>
                  <a:pt x="13979" y="6179"/>
                  <a:pt x="13979" y="6179"/>
                </a:cubicBezTo>
                <a:cubicBezTo>
                  <a:pt x="13982" y="6182"/>
                  <a:pt x="13982" y="6182"/>
                  <a:pt x="13982" y="6182"/>
                </a:cubicBezTo>
                <a:cubicBezTo>
                  <a:pt x="14050" y="6253"/>
                  <a:pt x="14050" y="6253"/>
                  <a:pt x="14050" y="6253"/>
                </a:cubicBezTo>
                <a:cubicBezTo>
                  <a:pt x="14053" y="6256"/>
                  <a:pt x="14053" y="6256"/>
                  <a:pt x="14053" y="6256"/>
                </a:cubicBezTo>
                <a:cubicBezTo>
                  <a:pt x="14050" y="6256"/>
                  <a:pt x="14050" y="6256"/>
                  <a:pt x="14050" y="6256"/>
                </a:cubicBezTo>
                <a:cubicBezTo>
                  <a:pt x="13976" y="6324"/>
                  <a:pt x="13976" y="6324"/>
                  <a:pt x="13976" y="6324"/>
                </a:cubicBezTo>
                <a:cubicBezTo>
                  <a:pt x="13972" y="6327"/>
                  <a:pt x="13972" y="6327"/>
                  <a:pt x="13972" y="6327"/>
                </a:cubicBezTo>
                <a:cubicBezTo>
                  <a:pt x="13969" y="6324"/>
                  <a:pt x="13969" y="6324"/>
                  <a:pt x="13969" y="6324"/>
                </a:cubicBezTo>
                <a:cubicBezTo>
                  <a:pt x="13901" y="6253"/>
                  <a:pt x="13901" y="6253"/>
                  <a:pt x="13901" y="6253"/>
                </a:cubicBezTo>
                <a:cubicBezTo>
                  <a:pt x="13901" y="6250"/>
                  <a:pt x="13901" y="6250"/>
                  <a:pt x="13901" y="6250"/>
                </a:cubicBezTo>
                <a:cubicBezTo>
                  <a:pt x="13901" y="6246"/>
                  <a:pt x="13901" y="6246"/>
                  <a:pt x="13901" y="6246"/>
                </a:cubicBezTo>
                <a:close/>
                <a:moveTo>
                  <a:pt x="13807" y="6331"/>
                </a:moveTo>
                <a:cubicBezTo>
                  <a:pt x="13882" y="6266"/>
                  <a:pt x="13882" y="6266"/>
                  <a:pt x="13882" y="6266"/>
                </a:cubicBezTo>
                <a:cubicBezTo>
                  <a:pt x="13885" y="6263"/>
                  <a:pt x="13885" y="6263"/>
                  <a:pt x="13885" y="6263"/>
                </a:cubicBezTo>
                <a:cubicBezTo>
                  <a:pt x="13888" y="6266"/>
                  <a:pt x="13888" y="6266"/>
                  <a:pt x="13888" y="6266"/>
                </a:cubicBezTo>
                <a:cubicBezTo>
                  <a:pt x="13953" y="6337"/>
                  <a:pt x="13953" y="6337"/>
                  <a:pt x="13953" y="6337"/>
                </a:cubicBezTo>
                <a:cubicBezTo>
                  <a:pt x="13956" y="6340"/>
                  <a:pt x="13956" y="6340"/>
                  <a:pt x="13956" y="6340"/>
                </a:cubicBezTo>
                <a:cubicBezTo>
                  <a:pt x="13953" y="6340"/>
                  <a:pt x="13953" y="6340"/>
                  <a:pt x="13953" y="6340"/>
                </a:cubicBezTo>
                <a:cubicBezTo>
                  <a:pt x="13878" y="6408"/>
                  <a:pt x="13878" y="6408"/>
                  <a:pt x="13878" y="6408"/>
                </a:cubicBezTo>
                <a:cubicBezTo>
                  <a:pt x="13878" y="6408"/>
                  <a:pt x="13878" y="6408"/>
                  <a:pt x="13878" y="6408"/>
                </a:cubicBezTo>
                <a:cubicBezTo>
                  <a:pt x="13875" y="6408"/>
                  <a:pt x="13875" y="6408"/>
                  <a:pt x="13875" y="6408"/>
                </a:cubicBezTo>
                <a:cubicBezTo>
                  <a:pt x="13807" y="6334"/>
                  <a:pt x="13807" y="6334"/>
                  <a:pt x="13807" y="6334"/>
                </a:cubicBezTo>
                <a:cubicBezTo>
                  <a:pt x="13804" y="6334"/>
                  <a:pt x="13804" y="6334"/>
                  <a:pt x="13804" y="6334"/>
                </a:cubicBezTo>
                <a:cubicBezTo>
                  <a:pt x="13807" y="6331"/>
                  <a:pt x="13807" y="6331"/>
                  <a:pt x="13807" y="6331"/>
                </a:cubicBezTo>
                <a:close/>
                <a:moveTo>
                  <a:pt x="13713" y="6415"/>
                </a:moveTo>
                <a:cubicBezTo>
                  <a:pt x="13788" y="6347"/>
                  <a:pt x="13788" y="6347"/>
                  <a:pt x="13788" y="6347"/>
                </a:cubicBezTo>
                <a:cubicBezTo>
                  <a:pt x="13791" y="6347"/>
                  <a:pt x="13791" y="6347"/>
                  <a:pt x="13791" y="6347"/>
                </a:cubicBezTo>
                <a:cubicBezTo>
                  <a:pt x="13794" y="6350"/>
                  <a:pt x="13794" y="6350"/>
                  <a:pt x="13794" y="6350"/>
                </a:cubicBezTo>
                <a:cubicBezTo>
                  <a:pt x="13859" y="6421"/>
                  <a:pt x="13859" y="6421"/>
                  <a:pt x="13859" y="6421"/>
                </a:cubicBezTo>
                <a:cubicBezTo>
                  <a:pt x="13862" y="6425"/>
                  <a:pt x="13862" y="6425"/>
                  <a:pt x="13862" y="6425"/>
                </a:cubicBezTo>
                <a:cubicBezTo>
                  <a:pt x="13859" y="6425"/>
                  <a:pt x="13859" y="6425"/>
                  <a:pt x="13859" y="6425"/>
                </a:cubicBezTo>
                <a:cubicBezTo>
                  <a:pt x="13785" y="6492"/>
                  <a:pt x="13785" y="6492"/>
                  <a:pt x="13785" y="6492"/>
                </a:cubicBezTo>
                <a:cubicBezTo>
                  <a:pt x="13781" y="6492"/>
                  <a:pt x="13781" y="6492"/>
                  <a:pt x="13781" y="6492"/>
                </a:cubicBezTo>
                <a:cubicBezTo>
                  <a:pt x="13781" y="6492"/>
                  <a:pt x="13781" y="6492"/>
                  <a:pt x="13781" y="6492"/>
                </a:cubicBezTo>
                <a:cubicBezTo>
                  <a:pt x="13713" y="6418"/>
                  <a:pt x="13713" y="6418"/>
                  <a:pt x="13713" y="6418"/>
                </a:cubicBezTo>
                <a:cubicBezTo>
                  <a:pt x="13710" y="6418"/>
                  <a:pt x="13710" y="6418"/>
                  <a:pt x="13710" y="6418"/>
                </a:cubicBezTo>
                <a:cubicBezTo>
                  <a:pt x="13713" y="6415"/>
                  <a:pt x="13713" y="6415"/>
                  <a:pt x="13713" y="6415"/>
                </a:cubicBezTo>
                <a:close/>
                <a:moveTo>
                  <a:pt x="13620" y="6499"/>
                </a:moveTo>
                <a:cubicBezTo>
                  <a:pt x="13694" y="6431"/>
                  <a:pt x="13694" y="6431"/>
                  <a:pt x="13694" y="6431"/>
                </a:cubicBezTo>
                <a:cubicBezTo>
                  <a:pt x="13694" y="6431"/>
                  <a:pt x="13694" y="6431"/>
                  <a:pt x="13694" y="6431"/>
                </a:cubicBezTo>
                <a:cubicBezTo>
                  <a:pt x="13697" y="6431"/>
                  <a:pt x="13697" y="6431"/>
                  <a:pt x="13697" y="6431"/>
                </a:cubicBezTo>
                <a:cubicBezTo>
                  <a:pt x="13765" y="6505"/>
                  <a:pt x="13765" y="6505"/>
                  <a:pt x="13765" y="6505"/>
                </a:cubicBezTo>
                <a:cubicBezTo>
                  <a:pt x="13768" y="6509"/>
                  <a:pt x="13768" y="6509"/>
                  <a:pt x="13768" y="6509"/>
                </a:cubicBezTo>
                <a:cubicBezTo>
                  <a:pt x="13765" y="6509"/>
                  <a:pt x="13765" y="6509"/>
                  <a:pt x="13765" y="6509"/>
                </a:cubicBezTo>
                <a:cubicBezTo>
                  <a:pt x="13691" y="6577"/>
                  <a:pt x="13691" y="6577"/>
                  <a:pt x="13691" y="6577"/>
                </a:cubicBezTo>
                <a:cubicBezTo>
                  <a:pt x="13687" y="6577"/>
                  <a:pt x="13687" y="6577"/>
                  <a:pt x="13687" y="6577"/>
                </a:cubicBezTo>
                <a:cubicBezTo>
                  <a:pt x="13684" y="6573"/>
                  <a:pt x="13684" y="6573"/>
                  <a:pt x="13684" y="6573"/>
                </a:cubicBezTo>
                <a:cubicBezTo>
                  <a:pt x="13620" y="6502"/>
                  <a:pt x="13620" y="6502"/>
                  <a:pt x="13620" y="6502"/>
                </a:cubicBezTo>
                <a:cubicBezTo>
                  <a:pt x="13616" y="6499"/>
                  <a:pt x="13616" y="6499"/>
                  <a:pt x="13616" y="6499"/>
                </a:cubicBezTo>
                <a:cubicBezTo>
                  <a:pt x="13620" y="6499"/>
                  <a:pt x="13620" y="6499"/>
                  <a:pt x="13620" y="6499"/>
                </a:cubicBezTo>
                <a:close/>
                <a:moveTo>
                  <a:pt x="13522" y="6583"/>
                </a:moveTo>
                <a:cubicBezTo>
                  <a:pt x="13597" y="6515"/>
                  <a:pt x="13597" y="6515"/>
                  <a:pt x="13597" y="6515"/>
                </a:cubicBezTo>
                <a:cubicBezTo>
                  <a:pt x="13600" y="6515"/>
                  <a:pt x="13600" y="6515"/>
                  <a:pt x="13600" y="6515"/>
                </a:cubicBezTo>
                <a:cubicBezTo>
                  <a:pt x="13603" y="6515"/>
                  <a:pt x="13603" y="6515"/>
                  <a:pt x="13603" y="6515"/>
                </a:cubicBezTo>
                <a:cubicBezTo>
                  <a:pt x="13671" y="6590"/>
                  <a:pt x="13671" y="6590"/>
                  <a:pt x="13671" y="6590"/>
                </a:cubicBezTo>
                <a:cubicBezTo>
                  <a:pt x="13671" y="6590"/>
                  <a:pt x="13671" y="6590"/>
                  <a:pt x="13671" y="6590"/>
                </a:cubicBezTo>
                <a:cubicBezTo>
                  <a:pt x="13671" y="6593"/>
                  <a:pt x="13671" y="6593"/>
                  <a:pt x="13671" y="6593"/>
                </a:cubicBezTo>
                <a:cubicBezTo>
                  <a:pt x="13594" y="6658"/>
                  <a:pt x="13594" y="6658"/>
                  <a:pt x="13594" y="6658"/>
                </a:cubicBezTo>
                <a:cubicBezTo>
                  <a:pt x="13594" y="6661"/>
                  <a:pt x="13594" y="6661"/>
                  <a:pt x="13594" y="6661"/>
                </a:cubicBezTo>
                <a:cubicBezTo>
                  <a:pt x="13590" y="6658"/>
                  <a:pt x="13590" y="6658"/>
                  <a:pt x="13590" y="6658"/>
                </a:cubicBezTo>
                <a:cubicBezTo>
                  <a:pt x="13522" y="6586"/>
                  <a:pt x="13522" y="6586"/>
                  <a:pt x="13522" y="6586"/>
                </a:cubicBezTo>
                <a:cubicBezTo>
                  <a:pt x="13519" y="6583"/>
                  <a:pt x="13519" y="6583"/>
                  <a:pt x="13519" y="6583"/>
                </a:cubicBezTo>
                <a:cubicBezTo>
                  <a:pt x="13522" y="6583"/>
                  <a:pt x="13522" y="6583"/>
                  <a:pt x="13522" y="6583"/>
                </a:cubicBezTo>
                <a:close/>
                <a:moveTo>
                  <a:pt x="13429" y="6667"/>
                </a:moveTo>
                <a:cubicBezTo>
                  <a:pt x="13503" y="6599"/>
                  <a:pt x="13503" y="6599"/>
                  <a:pt x="13503" y="6599"/>
                </a:cubicBezTo>
                <a:cubicBezTo>
                  <a:pt x="13506" y="6596"/>
                  <a:pt x="13506" y="6596"/>
                  <a:pt x="13506" y="6596"/>
                </a:cubicBezTo>
                <a:cubicBezTo>
                  <a:pt x="13509" y="6599"/>
                  <a:pt x="13509" y="6599"/>
                  <a:pt x="13509" y="6599"/>
                </a:cubicBezTo>
                <a:cubicBezTo>
                  <a:pt x="13574" y="6674"/>
                  <a:pt x="13574" y="6674"/>
                  <a:pt x="13574" y="6674"/>
                </a:cubicBezTo>
                <a:cubicBezTo>
                  <a:pt x="13577" y="6674"/>
                  <a:pt x="13577" y="6674"/>
                  <a:pt x="13577" y="6674"/>
                </a:cubicBezTo>
                <a:cubicBezTo>
                  <a:pt x="13574" y="6677"/>
                  <a:pt x="13574" y="6677"/>
                  <a:pt x="13574" y="6677"/>
                </a:cubicBezTo>
                <a:cubicBezTo>
                  <a:pt x="13500" y="6742"/>
                  <a:pt x="13500" y="6742"/>
                  <a:pt x="13500" y="6742"/>
                </a:cubicBezTo>
                <a:cubicBezTo>
                  <a:pt x="13497" y="6745"/>
                  <a:pt x="13497" y="6745"/>
                  <a:pt x="13497" y="6745"/>
                </a:cubicBezTo>
                <a:cubicBezTo>
                  <a:pt x="13497" y="6742"/>
                  <a:pt x="13497" y="6742"/>
                  <a:pt x="13497" y="6742"/>
                </a:cubicBezTo>
                <a:cubicBezTo>
                  <a:pt x="13429" y="6671"/>
                  <a:pt x="13429" y="6671"/>
                  <a:pt x="13429" y="6671"/>
                </a:cubicBezTo>
                <a:cubicBezTo>
                  <a:pt x="13425" y="6667"/>
                  <a:pt x="13425" y="6667"/>
                  <a:pt x="13425" y="6667"/>
                </a:cubicBezTo>
                <a:cubicBezTo>
                  <a:pt x="13429" y="6667"/>
                  <a:pt x="13429" y="6667"/>
                  <a:pt x="13429" y="6667"/>
                </a:cubicBezTo>
                <a:close/>
                <a:moveTo>
                  <a:pt x="13335" y="6748"/>
                </a:moveTo>
                <a:cubicBezTo>
                  <a:pt x="13409" y="6683"/>
                  <a:pt x="13409" y="6683"/>
                  <a:pt x="13409" y="6683"/>
                </a:cubicBezTo>
                <a:cubicBezTo>
                  <a:pt x="13412" y="6680"/>
                  <a:pt x="13412" y="6680"/>
                  <a:pt x="13412" y="6680"/>
                </a:cubicBezTo>
                <a:cubicBezTo>
                  <a:pt x="13412" y="6683"/>
                  <a:pt x="13412" y="6683"/>
                  <a:pt x="13412" y="6683"/>
                </a:cubicBezTo>
                <a:cubicBezTo>
                  <a:pt x="13480" y="6755"/>
                  <a:pt x="13480" y="6755"/>
                  <a:pt x="13480" y="6755"/>
                </a:cubicBezTo>
                <a:cubicBezTo>
                  <a:pt x="13484" y="6758"/>
                  <a:pt x="13484" y="6758"/>
                  <a:pt x="13484" y="6758"/>
                </a:cubicBezTo>
                <a:cubicBezTo>
                  <a:pt x="13480" y="6761"/>
                  <a:pt x="13480" y="6761"/>
                  <a:pt x="13480" y="6761"/>
                </a:cubicBezTo>
                <a:cubicBezTo>
                  <a:pt x="13406" y="6826"/>
                  <a:pt x="13406" y="6826"/>
                  <a:pt x="13406" y="6826"/>
                </a:cubicBezTo>
                <a:cubicBezTo>
                  <a:pt x="13403" y="6829"/>
                  <a:pt x="13403" y="6829"/>
                  <a:pt x="13403" y="6829"/>
                </a:cubicBezTo>
                <a:cubicBezTo>
                  <a:pt x="13399" y="6826"/>
                  <a:pt x="13399" y="6826"/>
                  <a:pt x="13399" y="6826"/>
                </a:cubicBezTo>
                <a:cubicBezTo>
                  <a:pt x="13335" y="6755"/>
                  <a:pt x="13335" y="6755"/>
                  <a:pt x="13335" y="6755"/>
                </a:cubicBezTo>
                <a:cubicBezTo>
                  <a:pt x="13331" y="6751"/>
                  <a:pt x="13331" y="6751"/>
                  <a:pt x="13331" y="6751"/>
                </a:cubicBezTo>
                <a:cubicBezTo>
                  <a:pt x="13335" y="6748"/>
                  <a:pt x="13335" y="6748"/>
                  <a:pt x="13335" y="6748"/>
                </a:cubicBezTo>
                <a:close/>
                <a:moveTo>
                  <a:pt x="13238" y="6832"/>
                </a:moveTo>
                <a:cubicBezTo>
                  <a:pt x="13312" y="6768"/>
                  <a:pt x="13312" y="6768"/>
                  <a:pt x="13312" y="6768"/>
                </a:cubicBezTo>
                <a:cubicBezTo>
                  <a:pt x="13315" y="6764"/>
                  <a:pt x="13315" y="6764"/>
                  <a:pt x="13315" y="6764"/>
                </a:cubicBezTo>
                <a:cubicBezTo>
                  <a:pt x="13318" y="6768"/>
                  <a:pt x="13318" y="6768"/>
                  <a:pt x="13318" y="6768"/>
                </a:cubicBezTo>
                <a:cubicBezTo>
                  <a:pt x="13387" y="6839"/>
                  <a:pt x="13387" y="6839"/>
                  <a:pt x="13387" y="6839"/>
                </a:cubicBezTo>
                <a:cubicBezTo>
                  <a:pt x="13387" y="6842"/>
                  <a:pt x="13387" y="6842"/>
                  <a:pt x="13387" y="6842"/>
                </a:cubicBezTo>
                <a:cubicBezTo>
                  <a:pt x="13387" y="6845"/>
                  <a:pt x="13387" y="6845"/>
                  <a:pt x="13387" y="6845"/>
                </a:cubicBezTo>
                <a:cubicBezTo>
                  <a:pt x="13312" y="6910"/>
                  <a:pt x="13312" y="6910"/>
                  <a:pt x="13312" y="6910"/>
                </a:cubicBezTo>
                <a:cubicBezTo>
                  <a:pt x="13309" y="6913"/>
                  <a:pt x="13309" y="6913"/>
                  <a:pt x="13309" y="6913"/>
                </a:cubicBezTo>
                <a:cubicBezTo>
                  <a:pt x="13306" y="6910"/>
                  <a:pt x="13306" y="6910"/>
                  <a:pt x="13306" y="6910"/>
                </a:cubicBezTo>
                <a:cubicBezTo>
                  <a:pt x="13238" y="6839"/>
                  <a:pt x="13238" y="6839"/>
                  <a:pt x="13238" y="6839"/>
                </a:cubicBezTo>
                <a:cubicBezTo>
                  <a:pt x="13238" y="6836"/>
                  <a:pt x="13238" y="6836"/>
                  <a:pt x="13238" y="6836"/>
                </a:cubicBezTo>
                <a:cubicBezTo>
                  <a:pt x="13238" y="6832"/>
                  <a:pt x="13238" y="6832"/>
                  <a:pt x="13238" y="6832"/>
                </a:cubicBezTo>
                <a:close/>
                <a:moveTo>
                  <a:pt x="13105" y="6952"/>
                </a:moveTo>
                <a:cubicBezTo>
                  <a:pt x="13218" y="6852"/>
                  <a:pt x="13218" y="6852"/>
                  <a:pt x="13218" y="6852"/>
                </a:cubicBezTo>
                <a:cubicBezTo>
                  <a:pt x="13221" y="6849"/>
                  <a:pt x="13221" y="6849"/>
                  <a:pt x="13221" y="6849"/>
                </a:cubicBezTo>
                <a:cubicBezTo>
                  <a:pt x="13225" y="6852"/>
                  <a:pt x="13225" y="6852"/>
                  <a:pt x="13225" y="6852"/>
                </a:cubicBezTo>
                <a:cubicBezTo>
                  <a:pt x="13289" y="6923"/>
                  <a:pt x="13289" y="6923"/>
                  <a:pt x="13289" y="6923"/>
                </a:cubicBezTo>
                <a:cubicBezTo>
                  <a:pt x="13293" y="6926"/>
                  <a:pt x="13293" y="6926"/>
                  <a:pt x="13293" y="6926"/>
                </a:cubicBezTo>
                <a:cubicBezTo>
                  <a:pt x="13289" y="6929"/>
                  <a:pt x="13289" y="6929"/>
                  <a:pt x="13289" y="6929"/>
                </a:cubicBezTo>
                <a:cubicBezTo>
                  <a:pt x="13179" y="7027"/>
                  <a:pt x="13179" y="7027"/>
                  <a:pt x="13179" y="7027"/>
                </a:cubicBezTo>
                <a:cubicBezTo>
                  <a:pt x="13176" y="7030"/>
                  <a:pt x="13176" y="7030"/>
                  <a:pt x="13176" y="7030"/>
                </a:cubicBezTo>
                <a:cubicBezTo>
                  <a:pt x="13173" y="7027"/>
                  <a:pt x="13173" y="7027"/>
                  <a:pt x="13173" y="7027"/>
                </a:cubicBezTo>
                <a:cubicBezTo>
                  <a:pt x="13105" y="6955"/>
                  <a:pt x="13105" y="6955"/>
                  <a:pt x="13105" y="6955"/>
                </a:cubicBezTo>
                <a:cubicBezTo>
                  <a:pt x="13105" y="6952"/>
                  <a:pt x="13105" y="6952"/>
                  <a:pt x="13105" y="6952"/>
                </a:cubicBezTo>
                <a:cubicBezTo>
                  <a:pt x="13105" y="6952"/>
                  <a:pt x="13105" y="6952"/>
                  <a:pt x="13105" y="6952"/>
                </a:cubicBezTo>
                <a:close/>
                <a:moveTo>
                  <a:pt x="14846" y="5586"/>
                </a:moveTo>
                <a:cubicBezTo>
                  <a:pt x="14921" y="5521"/>
                  <a:pt x="14921" y="5521"/>
                  <a:pt x="14921" y="5521"/>
                </a:cubicBezTo>
                <a:cubicBezTo>
                  <a:pt x="14921" y="5518"/>
                  <a:pt x="14921" y="5518"/>
                  <a:pt x="14921" y="5518"/>
                </a:cubicBezTo>
                <a:cubicBezTo>
                  <a:pt x="14924" y="5521"/>
                  <a:pt x="14924" y="5521"/>
                  <a:pt x="14924" y="5521"/>
                </a:cubicBezTo>
                <a:cubicBezTo>
                  <a:pt x="14992" y="5593"/>
                  <a:pt x="14992" y="5593"/>
                  <a:pt x="14992" y="5593"/>
                </a:cubicBezTo>
                <a:cubicBezTo>
                  <a:pt x="14995" y="5596"/>
                  <a:pt x="14995" y="5596"/>
                  <a:pt x="14995" y="5596"/>
                </a:cubicBezTo>
                <a:cubicBezTo>
                  <a:pt x="14992" y="5599"/>
                  <a:pt x="14992" y="5599"/>
                  <a:pt x="14992" y="5599"/>
                </a:cubicBezTo>
                <a:cubicBezTo>
                  <a:pt x="14917" y="5664"/>
                  <a:pt x="14917" y="5664"/>
                  <a:pt x="14917" y="5664"/>
                </a:cubicBezTo>
                <a:cubicBezTo>
                  <a:pt x="14914" y="5667"/>
                  <a:pt x="14914" y="5667"/>
                  <a:pt x="14914" y="5667"/>
                </a:cubicBezTo>
                <a:cubicBezTo>
                  <a:pt x="14911" y="5664"/>
                  <a:pt x="14911" y="5664"/>
                  <a:pt x="14911" y="5664"/>
                </a:cubicBezTo>
                <a:cubicBezTo>
                  <a:pt x="14846" y="5593"/>
                  <a:pt x="14846" y="5593"/>
                  <a:pt x="14846" y="5593"/>
                </a:cubicBezTo>
                <a:cubicBezTo>
                  <a:pt x="14843" y="5589"/>
                  <a:pt x="14843" y="5589"/>
                  <a:pt x="14843" y="5589"/>
                </a:cubicBezTo>
                <a:cubicBezTo>
                  <a:pt x="14846" y="5586"/>
                  <a:pt x="14846" y="5586"/>
                  <a:pt x="14846" y="5586"/>
                </a:cubicBezTo>
                <a:close/>
                <a:moveTo>
                  <a:pt x="14749" y="5670"/>
                </a:moveTo>
                <a:cubicBezTo>
                  <a:pt x="14824" y="5606"/>
                  <a:pt x="14824" y="5606"/>
                  <a:pt x="14824" y="5606"/>
                </a:cubicBezTo>
                <a:cubicBezTo>
                  <a:pt x="14827" y="5602"/>
                  <a:pt x="14827" y="5602"/>
                  <a:pt x="14827" y="5602"/>
                </a:cubicBezTo>
                <a:cubicBezTo>
                  <a:pt x="14830" y="5606"/>
                  <a:pt x="14830" y="5606"/>
                  <a:pt x="14830" y="5606"/>
                </a:cubicBezTo>
                <a:cubicBezTo>
                  <a:pt x="14898" y="5677"/>
                  <a:pt x="14898" y="5677"/>
                  <a:pt x="14898" y="5677"/>
                </a:cubicBezTo>
                <a:cubicBezTo>
                  <a:pt x="14898" y="5680"/>
                  <a:pt x="14898" y="5680"/>
                  <a:pt x="14898" y="5680"/>
                </a:cubicBezTo>
                <a:cubicBezTo>
                  <a:pt x="14898" y="5683"/>
                  <a:pt x="14898" y="5683"/>
                  <a:pt x="14898" y="5683"/>
                </a:cubicBezTo>
                <a:cubicBezTo>
                  <a:pt x="14824" y="5748"/>
                  <a:pt x="14824" y="5748"/>
                  <a:pt x="14824" y="5748"/>
                </a:cubicBezTo>
                <a:cubicBezTo>
                  <a:pt x="14820" y="5751"/>
                  <a:pt x="14820" y="5751"/>
                  <a:pt x="14820" y="5751"/>
                </a:cubicBezTo>
                <a:cubicBezTo>
                  <a:pt x="14817" y="5748"/>
                  <a:pt x="14817" y="5748"/>
                  <a:pt x="14817" y="5748"/>
                </a:cubicBezTo>
                <a:cubicBezTo>
                  <a:pt x="14749" y="5677"/>
                  <a:pt x="14749" y="5677"/>
                  <a:pt x="14749" y="5677"/>
                </a:cubicBezTo>
                <a:cubicBezTo>
                  <a:pt x="14749" y="5674"/>
                  <a:pt x="14749" y="5674"/>
                  <a:pt x="14749" y="5674"/>
                </a:cubicBezTo>
                <a:cubicBezTo>
                  <a:pt x="14749" y="5670"/>
                  <a:pt x="14749" y="5670"/>
                  <a:pt x="14749" y="5670"/>
                </a:cubicBezTo>
                <a:close/>
                <a:moveTo>
                  <a:pt x="14655" y="5755"/>
                </a:moveTo>
                <a:cubicBezTo>
                  <a:pt x="14730" y="5690"/>
                  <a:pt x="14730" y="5690"/>
                  <a:pt x="14730" y="5690"/>
                </a:cubicBezTo>
                <a:cubicBezTo>
                  <a:pt x="14733" y="5687"/>
                  <a:pt x="14733" y="5687"/>
                  <a:pt x="14733" y="5687"/>
                </a:cubicBezTo>
                <a:cubicBezTo>
                  <a:pt x="14736" y="5690"/>
                  <a:pt x="14736" y="5690"/>
                  <a:pt x="14736" y="5690"/>
                </a:cubicBezTo>
                <a:cubicBezTo>
                  <a:pt x="14801" y="5761"/>
                  <a:pt x="14801" y="5761"/>
                  <a:pt x="14801" y="5761"/>
                </a:cubicBezTo>
                <a:cubicBezTo>
                  <a:pt x="14804" y="5764"/>
                  <a:pt x="14804" y="5764"/>
                  <a:pt x="14804" y="5764"/>
                </a:cubicBezTo>
                <a:cubicBezTo>
                  <a:pt x="14801" y="5767"/>
                  <a:pt x="14801" y="5767"/>
                  <a:pt x="14801" y="5767"/>
                </a:cubicBezTo>
                <a:cubicBezTo>
                  <a:pt x="14726" y="5832"/>
                  <a:pt x="14726" y="5832"/>
                  <a:pt x="14726" y="5832"/>
                </a:cubicBezTo>
                <a:cubicBezTo>
                  <a:pt x="14723" y="5835"/>
                  <a:pt x="14723" y="5835"/>
                  <a:pt x="14723" y="5835"/>
                </a:cubicBezTo>
                <a:cubicBezTo>
                  <a:pt x="14723" y="5832"/>
                  <a:pt x="14723" y="5832"/>
                  <a:pt x="14723" y="5832"/>
                </a:cubicBezTo>
                <a:cubicBezTo>
                  <a:pt x="14655" y="5761"/>
                  <a:pt x="14655" y="5761"/>
                  <a:pt x="14655" y="5761"/>
                </a:cubicBezTo>
                <a:cubicBezTo>
                  <a:pt x="14652" y="5758"/>
                  <a:pt x="14652" y="5758"/>
                  <a:pt x="14652" y="5758"/>
                </a:cubicBezTo>
                <a:cubicBezTo>
                  <a:pt x="14655" y="5755"/>
                  <a:pt x="14655" y="5755"/>
                  <a:pt x="14655" y="5755"/>
                </a:cubicBezTo>
                <a:close/>
                <a:moveTo>
                  <a:pt x="14561" y="5839"/>
                </a:moveTo>
                <a:cubicBezTo>
                  <a:pt x="14636" y="5774"/>
                  <a:pt x="14636" y="5774"/>
                  <a:pt x="14636" y="5774"/>
                </a:cubicBezTo>
                <a:cubicBezTo>
                  <a:pt x="14639" y="5771"/>
                  <a:pt x="14639" y="5771"/>
                  <a:pt x="14639" y="5771"/>
                </a:cubicBezTo>
                <a:cubicBezTo>
                  <a:pt x="14639" y="5774"/>
                  <a:pt x="14639" y="5774"/>
                  <a:pt x="14639" y="5774"/>
                </a:cubicBezTo>
                <a:cubicBezTo>
                  <a:pt x="14707" y="5845"/>
                  <a:pt x="14707" y="5845"/>
                  <a:pt x="14707" y="5845"/>
                </a:cubicBezTo>
                <a:cubicBezTo>
                  <a:pt x="14710" y="5848"/>
                  <a:pt x="14710" y="5848"/>
                  <a:pt x="14710" y="5848"/>
                </a:cubicBezTo>
                <a:cubicBezTo>
                  <a:pt x="14707" y="5852"/>
                  <a:pt x="14707" y="5852"/>
                  <a:pt x="14707" y="5852"/>
                </a:cubicBezTo>
                <a:cubicBezTo>
                  <a:pt x="14633" y="5916"/>
                  <a:pt x="14633" y="5916"/>
                  <a:pt x="14633" y="5916"/>
                </a:cubicBezTo>
                <a:cubicBezTo>
                  <a:pt x="14629" y="5920"/>
                  <a:pt x="14629" y="5920"/>
                  <a:pt x="14629" y="5920"/>
                </a:cubicBezTo>
                <a:cubicBezTo>
                  <a:pt x="14626" y="5916"/>
                  <a:pt x="14626" y="5916"/>
                  <a:pt x="14626" y="5916"/>
                </a:cubicBezTo>
                <a:cubicBezTo>
                  <a:pt x="14561" y="5845"/>
                  <a:pt x="14561" y="5845"/>
                  <a:pt x="14561" y="5845"/>
                </a:cubicBezTo>
                <a:cubicBezTo>
                  <a:pt x="14558" y="5842"/>
                  <a:pt x="14558" y="5842"/>
                  <a:pt x="14558" y="5842"/>
                </a:cubicBezTo>
                <a:cubicBezTo>
                  <a:pt x="14561" y="5839"/>
                  <a:pt x="14561" y="5839"/>
                  <a:pt x="14561" y="5839"/>
                </a:cubicBezTo>
                <a:close/>
                <a:moveTo>
                  <a:pt x="14464" y="5923"/>
                </a:moveTo>
                <a:cubicBezTo>
                  <a:pt x="14539" y="5858"/>
                  <a:pt x="14539" y="5858"/>
                  <a:pt x="14539" y="5858"/>
                </a:cubicBezTo>
                <a:cubicBezTo>
                  <a:pt x="14542" y="5855"/>
                  <a:pt x="14542" y="5855"/>
                  <a:pt x="14542" y="5855"/>
                </a:cubicBezTo>
                <a:cubicBezTo>
                  <a:pt x="14545" y="5858"/>
                  <a:pt x="14545" y="5858"/>
                  <a:pt x="14545" y="5858"/>
                </a:cubicBezTo>
                <a:cubicBezTo>
                  <a:pt x="14613" y="5929"/>
                  <a:pt x="14613" y="5929"/>
                  <a:pt x="14613" y="5929"/>
                </a:cubicBezTo>
                <a:cubicBezTo>
                  <a:pt x="14613" y="5933"/>
                  <a:pt x="14613" y="5933"/>
                  <a:pt x="14613" y="5933"/>
                </a:cubicBezTo>
                <a:cubicBezTo>
                  <a:pt x="14613" y="5933"/>
                  <a:pt x="14613" y="5933"/>
                  <a:pt x="14613" y="5933"/>
                </a:cubicBezTo>
                <a:cubicBezTo>
                  <a:pt x="14539" y="6001"/>
                  <a:pt x="14539" y="6001"/>
                  <a:pt x="14539" y="6001"/>
                </a:cubicBezTo>
                <a:cubicBezTo>
                  <a:pt x="14535" y="6004"/>
                  <a:pt x="14535" y="6004"/>
                  <a:pt x="14535" y="6004"/>
                </a:cubicBezTo>
                <a:cubicBezTo>
                  <a:pt x="14532" y="6001"/>
                  <a:pt x="14532" y="6001"/>
                  <a:pt x="14532" y="6001"/>
                </a:cubicBezTo>
                <a:cubicBezTo>
                  <a:pt x="14464" y="5926"/>
                  <a:pt x="14464" y="5926"/>
                  <a:pt x="14464" y="5926"/>
                </a:cubicBezTo>
                <a:cubicBezTo>
                  <a:pt x="14464" y="5926"/>
                  <a:pt x="14464" y="5926"/>
                  <a:pt x="14464" y="5926"/>
                </a:cubicBezTo>
                <a:cubicBezTo>
                  <a:pt x="14464" y="5923"/>
                  <a:pt x="14464" y="5923"/>
                  <a:pt x="14464" y="5923"/>
                </a:cubicBezTo>
                <a:close/>
                <a:moveTo>
                  <a:pt x="14370" y="6007"/>
                </a:moveTo>
                <a:cubicBezTo>
                  <a:pt x="14445" y="5942"/>
                  <a:pt x="14445" y="5942"/>
                  <a:pt x="14445" y="5942"/>
                </a:cubicBezTo>
                <a:cubicBezTo>
                  <a:pt x="14448" y="5939"/>
                  <a:pt x="14448" y="5939"/>
                  <a:pt x="14448" y="5939"/>
                </a:cubicBezTo>
                <a:cubicBezTo>
                  <a:pt x="14451" y="5942"/>
                  <a:pt x="14451" y="5942"/>
                  <a:pt x="14451" y="5942"/>
                </a:cubicBezTo>
                <a:cubicBezTo>
                  <a:pt x="14516" y="6013"/>
                  <a:pt x="14516" y="6013"/>
                  <a:pt x="14516" y="6013"/>
                </a:cubicBezTo>
                <a:cubicBezTo>
                  <a:pt x="14519" y="6017"/>
                  <a:pt x="14519" y="6017"/>
                  <a:pt x="14519" y="6017"/>
                </a:cubicBezTo>
                <a:cubicBezTo>
                  <a:pt x="14516" y="6017"/>
                  <a:pt x="14516" y="6017"/>
                  <a:pt x="14516" y="6017"/>
                </a:cubicBezTo>
                <a:cubicBezTo>
                  <a:pt x="14442" y="6085"/>
                  <a:pt x="14442" y="6085"/>
                  <a:pt x="14442" y="6085"/>
                </a:cubicBezTo>
                <a:cubicBezTo>
                  <a:pt x="14438" y="6085"/>
                  <a:pt x="14438" y="6085"/>
                  <a:pt x="14438" y="6085"/>
                </a:cubicBezTo>
                <a:cubicBezTo>
                  <a:pt x="14438" y="6085"/>
                  <a:pt x="14438" y="6085"/>
                  <a:pt x="14438" y="6085"/>
                </a:cubicBezTo>
                <a:cubicBezTo>
                  <a:pt x="14370" y="6010"/>
                  <a:pt x="14370" y="6010"/>
                  <a:pt x="14370" y="6010"/>
                </a:cubicBezTo>
                <a:cubicBezTo>
                  <a:pt x="14367" y="6010"/>
                  <a:pt x="14367" y="6010"/>
                  <a:pt x="14367" y="6010"/>
                </a:cubicBezTo>
                <a:cubicBezTo>
                  <a:pt x="14370" y="6007"/>
                  <a:pt x="14370" y="6007"/>
                  <a:pt x="14370" y="6007"/>
                </a:cubicBezTo>
                <a:close/>
                <a:moveTo>
                  <a:pt x="14277" y="6091"/>
                </a:moveTo>
                <a:cubicBezTo>
                  <a:pt x="14351" y="6023"/>
                  <a:pt x="14351" y="6023"/>
                  <a:pt x="14351" y="6023"/>
                </a:cubicBezTo>
                <a:cubicBezTo>
                  <a:pt x="14354" y="6023"/>
                  <a:pt x="14354" y="6023"/>
                  <a:pt x="14354" y="6023"/>
                </a:cubicBezTo>
                <a:cubicBezTo>
                  <a:pt x="14354" y="6026"/>
                  <a:pt x="14354" y="6026"/>
                  <a:pt x="14354" y="6026"/>
                </a:cubicBezTo>
                <a:cubicBezTo>
                  <a:pt x="14422" y="6098"/>
                  <a:pt x="14422" y="6098"/>
                  <a:pt x="14422" y="6098"/>
                </a:cubicBezTo>
                <a:cubicBezTo>
                  <a:pt x="14425" y="6101"/>
                  <a:pt x="14425" y="6101"/>
                  <a:pt x="14425" y="6101"/>
                </a:cubicBezTo>
                <a:cubicBezTo>
                  <a:pt x="14422" y="6101"/>
                  <a:pt x="14422" y="6101"/>
                  <a:pt x="14422" y="6101"/>
                </a:cubicBezTo>
                <a:cubicBezTo>
                  <a:pt x="14348" y="6169"/>
                  <a:pt x="14348" y="6169"/>
                  <a:pt x="14348" y="6169"/>
                </a:cubicBezTo>
                <a:cubicBezTo>
                  <a:pt x="14345" y="6169"/>
                  <a:pt x="14345" y="6169"/>
                  <a:pt x="14345" y="6169"/>
                </a:cubicBezTo>
                <a:cubicBezTo>
                  <a:pt x="14341" y="6169"/>
                  <a:pt x="14341" y="6169"/>
                  <a:pt x="14341" y="6169"/>
                </a:cubicBezTo>
                <a:cubicBezTo>
                  <a:pt x="14277" y="6094"/>
                  <a:pt x="14277" y="6094"/>
                  <a:pt x="14277" y="6094"/>
                </a:cubicBezTo>
                <a:cubicBezTo>
                  <a:pt x="14273" y="6091"/>
                  <a:pt x="14273" y="6091"/>
                  <a:pt x="14273" y="6091"/>
                </a:cubicBezTo>
                <a:cubicBezTo>
                  <a:pt x="14277" y="6091"/>
                  <a:pt x="14277" y="6091"/>
                  <a:pt x="14277" y="6091"/>
                </a:cubicBezTo>
                <a:close/>
                <a:moveTo>
                  <a:pt x="14179" y="6175"/>
                </a:moveTo>
                <a:cubicBezTo>
                  <a:pt x="14254" y="6107"/>
                  <a:pt x="14254" y="6107"/>
                  <a:pt x="14254" y="6107"/>
                </a:cubicBezTo>
                <a:cubicBezTo>
                  <a:pt x="14257" y="6107"/>
                  <a:pt x="14257" y="6107"/>
                  <a:pt x="14257" y="6107"/>
                </a:cubicBezTo>
                <a:cubicBezTo>
                  <a:pt x="14260" y="6107"/>
                  <a:pt x="14260" y="6107"/>
                  <a:pt x="14260" y="6107"/>
                </a:cubicBezTo>
                <a:cubicBezTo>
                  <a:pt x="14328" y="6182"/>
                  <a:pt x="14328" y="6182"/>
                  <a:pt x="14328" y="6182"/>
                </a:cubicBezTo>
                <a:cubicBezTo>
                  <a:pt x="14328" y="6182"/>
                  <a:pt x="14328" y="6182"/>
                  <a:pt x="14328" y="6182"/>
                </a:cubicBezTo>
                <a:cubicBezTo>
                  <a:pt x="14328" y="6185"/>
                  <a:pt x="14328" y="6185"/>
                  <a:pt x="14328" y="6185"/>
                </a:cubicBezTo>
                <a:cubicBezTo>
                  <a:pt x="14254" y="6253"/>
                  <a:pt x="14254" y="6253"/>
                  <a:pt x="14254" y="6253"/>
                </a:cubicBezTo>
                <a:cubicBezTo>
                  <a:pt x="14251" y="6253"/>
                  <a:pt x="14251" y="6253"/>
                  <a:pt x="14251" y="6253"/>
                </a:cubicBezTo>
                <a:cubicBezTo>
                  <a:pt x="14247" y="6250"/>
                  <a:pt x="14247" y="6250"/>
                  <a:pt x="14247" y="6250"/>
                </a:cubicBezTo>
                <a:cubicBezTo>
                  <a:pt x="14179" y="6179"/>
                  <a:pt x="14179" y="6179"/>
                  <a:pt x="14179" y="6179"/>
                </a:cubicBezTo>
                <a:cubicBezTo>
                  <a:pt x="14179" y="6175"/>
                  <a:pt x="14179" y="6175"/>
                  <a:pt x="14179" y="6175"/>
                </a:cubicBezTo>
                <a:cubicBezTo>
                  <a:pt x="14179" y="6175"/>
                  <a:pt x="14179" y="6175"/>
                  <a:pt x="14179" y="6175"/>
                </a:cubicBezTo>
                <a:close/>
                <a:moveTo>
                  <a:pt x="14086" y="6259"/>
                </a:moveTo>
                <a:cubicBezTo>
                  <a:pt x="14160" y="6191"/>
                  <a:pt x="14160" y="6191"/>
                  <a:pt x="14160" y="6191"/>
                </a:cubicBezTo>
                <a:cubicBezTo>
                  <a:pt x="14163" y="6191"/>
                  <a:pt x="14163" y="6191"/>
                  <a:pt x="14163" y="6191"/>
                </a:cubicBezTo>
                <a:cubicBezTo>
                  <a:pt x="14167" y="6191"/>
                  <a:pt x="14167" y="6191"/>
                  <a:pt x="14167" y="6191"/>
                </a:cubicBezTo>
                <a:cubicBezTo>
                  <a:pt x="14231" y="6266"/>
                  <a:pt x="14231" y="6266"/>
                  <a:pt x="14231" y="6266"/>
                </a:cubicBezTo>
                <a:cubicBezTo>
                  <a:pt x="14234" y="6266"/>
                  <a:pt x="14234" y="6266"/>
                  <a:pt x="14234" y="6266"/>
                </a:cubicBezTo>
                <a:cubicBezTo>
                  <a:pt x="14231" y="6269"/>
                  <a:pt x="14231" y="6269"/>
                  <a:pt x="14231" y="6269"/>
                </a:cubicBezTo>
                <a:cubicBezTo>
                  <a:pt x="14157" y="6334"/>
                  <a:pt x="14157" y="6334"/>
                  <a:pt x="14157" y="6334"/>
                </a:cubicBezTo>
                <a:cubicBezTo>
                  <a:pt x="14157" y="6337"/>
                  <a:pt x="14157" y="6337"/>
                  <a:pt x="14157" y="6337"/>
                </a:cubicBezTo>
                <a:cubicBezTo>
                  <a:pt x="14154" y="6334"/>
                  <a:pt x="14154" y="6334"/>
                  <a:pt x="14154" y="6334"/>
                </a:cubicBezTo>
                <a:cubicBezTo>
                  <a:pt x="14086" y="6263"/>
                  <a:pt x="14086" y="6263"/>
                  <a:pt x="14086" y="6263"/>
                </a:cubicBezTo>
                <a:cubicBezTo>
                  <a:pt x="14082" y="6259"/>
                  <a:pt x="14082" y="6259"/>
                  <a:pt x="14082" y="6259"/>
                </a:cubicBezTo>
                <a:cubicBezTo>
                  <a:pt x="14086" y="6259"/>
                  <a:pt x="14086" y="6259"/>
                  <a:pt x="14086" y="6259"/>
                </a:cubicBezTo>
                <a:close/>
                <a:moveTo>
                  <a:pt x="13992" y="6344"/>
                </a:moveTo>
                <a:cubicBezTo>
                  <a:pt x="14066" y="6276"/>
                  <a:pt x="14066" y="6276"/>
                  <a:pt x="14066" y="6276"/>
                </a:cubicBezTo>
                <a:cubicBezTo>
                  <a:pt x="14069" y="6272"/>
                  <a:pt x="14069" y="6272"/>
                  <a:pt x="14069" y="6272"/>
                </a:cubicBezTo>
                <a:cubicBezTo>
                  <a:pt x="14069" y="6276"/>
                  <a:pt x="14069" y="6276"/>
                  <a:pt x="14069" y="6276"/>
                </a:cubicBezTo>
                <a:cubicBezTo>
                  <a:pt x="14137" y="6350"/>
                  <a:pt x="14137" y="6350"/>
                  <a:pt x="14137" y="6350"/>
                </a:cubicBezTo>
                <a:cubicBezTo>
                  <a:pt x="14141" y="6350"/>
                  <a:pt x="14141" y="6350"/>
                  <a:pt x="14141" y="6350"/>
                </a:cubicBezTo>
                <a:cubicBezTo>
                  <a:pt x="14137" y="6353"/>
                  <a:pt x="14137" y="6353"/>
                  <a:pt x="14137" y="6353"/>
                </a:cubicBezTo>
                <a:cubicBezTo>
                  <a:pt x="14063" y="6418"/>
                  <a:pt x="14063" y="6418"/>
                  <a:pt x="14063" y="6418"/>
                </a:cubicBezTo>
                <a:cubicBezTo>
                  <a:pt x="14060" y="6421"/>
                  <a:pt x="14060" y="6421"/>
                  <a:pt x="14060" y="6421"/>
                </a:cubicBezTo>
                <a:cubicBezTo>
                  <a:pt x="14056" y="6418"/>
                  <a:pt x="14056" y="6418"/>
                  <a:pt x="14056" y="6418"/>
                </a:cubicBezTo>
                <a:cubicBezTo>
                  <a:pt x="13992" y="6347"/>
                  <a:pt x="13992" y="6347"/>
                  <a:pt x="13992" y="6347"/>
                </a:cubicBezTo>
                <a:cubicBezTo>
                  <a:pt x="13989" y="6344"/>
                  <a:pt x="13989" y="6344"/>
                  <a:pt x="13989" y="6344"/>
                </a:cubicBezTo>
                <a:cubicBezTo>
                  <a:pt x="13992" y="6344"/>
                  <a:pt x="13992" y="6344"/>
                  <a:pt x="13992" y="6344"/>
                </a:cubicBezTo>
                <a:close/>
                <a:moveTo>
                  <a:pt x="13898" y="6425"/>
                </a:moveTo>
                <a:cubicBezTo>
                  <a:pt x="13972" y="6360"/>
                  <a:pt x="13972" y="6360"/>
                  <a:pt x="13972" y="6360"/>
                </a:cubicBezTo>
                <a:cubicBezTo>
                  <a:pt x="13972" y="6357"/>
                  <a:pt x="13972" y="6357"/>
                  <a:pt x="13972" y="6357"/>
                </a:cubicBezTo>
                <a:cubicBezTo>
                  <a:pt x="13976" y="6360"/>
                  <a:pt x="13976" y="6360"/>
                  <a:pt x="13976" y="6360"/>
                </a:cubicBezTo>
                <a:cubicBezTo>
                  <a:pt x="14044" y="6431"/>
                  <a:pt x="14044" y="6431"/>
                  <a:pt x="14044" y="6431"/>
                </a:cubicBezTo>
                <a:cubicBezTo>
                  <a:pt x="14047" y="6434"/>
                  <a:pt x="14047" y="6434"/>
                  <a:pt x="14047" y="6434"/>
                </a:cubicBezTo>
                <a:cubicBezTo>
                  <a:pt x="14044" y="6437"/>
                  <a:pt x="14044" y="6437"/>
                  <a:pt x="14044" y="6437"/>
                </a:cubicBezTo>
                <a:cubicBezTo>
                  <a:pt x="13969" y="6502"/>
                  <a:pt x="13969" y="6502"/>
                  <a:pt x="13969" y="6502"/>
                </a:cubicBezTo>
                <a:cubicBezTo>
                  <a:pt x="13966" y="6505"/>
                  <a:pt x="13966" y="6505"/>
                  <a:pt x="13966" y="6505"/>
                </a:cubicBezTo>
                <a:cubicBezTo>
                  <a:pt x="13963" y="6502"/>
                  <a:pt x="13963" y="6502"/>
                  <a:pt x="13963" y="6502"/>
                </a:cubicBezTo>
                <a:cubicBezTo>
                  <a:pt x="13895" y="6431"/>
                  <a:pt x="13895" y="6431"/>
                  <a:pt x="13895" y="6431"/>
                </a:cubicBezTo>
                <a:cubicBezTo>
                  <a:pt x="13895" y="6428"/>
                  <a:pt x="13895" y="6428"/>
                  <a:pt x="13895" y="6428"/>
                </a:cubicBezTo>
                <a:cubicBezTo>
                  <a:pt x="13898" y="6425"/>
                  <a:pt x="13898" y="6425"/>
                  <a:pt x="13898" y="6425"/>
                </a:cubicBezTo>
                <a:close/>
                <a:moveTo>
                  <a:pt x="13801" y="6509"/>
                </a:moveTo>
                <a:cubicBezTo>
                  <a:pt x="13875" y="6444"/>
                  <a:pt x="13875" y="6444"/>
                  <a:pt x="13875" y="6444"/>
                </a:cubicBezTo>
                <a:cubicBezTo>
                  <a:pt x="13878" y="6441"/>
                  <a:pt x="13878" y="6441"/>
                  <a:pt x="13878" y="6441"/>
                </a:cubicBezTo>
                <a:cubicBezTo>
                  <a:pt x="13882" y="6444"/>
                  <a:pt x="13882" y="6444"/>
                  <a:pt x="13882" y="6444"/>
                </a:cubicBezTo>
                <a:cubicBezTo>
                  <a:pt x="13950" y="6515"/>
                  <a:pt x="13950" y="6515"/>
                  <a:pt x="13950" y="6515"/>
                </a:cubicBezTo>
                <a:cubicBezTo>
                  <a:pt x="13950" y="6518"/>
                  <a:pt x="13950" y="6518"/>
                  <a:pt x="13950" y="6518"/>
                </a:cubicBezTo>
                <a:cubicBezTo>
                  <a:pt x="13950" y="6522"/>
                  <a:pt x="13950" y="6522"/>
                  <a:pt x="13950" y="6522"/>
                </a:cubicBezTo>
                <a:cubicBezTo>
                  <a:pt x="13872" y="6586"/>
                  <a:pt x="13872" y="6586"/>
                  <a:pt x="13872" y="6586"/>
                </a:cubicBezTo>
                <a:cubicBezTo>
                  <a:pt x="13872" y="6590"/>
                  <a:pt x="13872" y="6590"/>
                  <a:pt x="13872" y="6590"/>
                </a:cubicBezTo>
                <a:cubicBezTo>
                  <a:pt x="13869" y="6586"/>
                  <a:pt x="13869" y="6586"/>
                  <a:pt x="13869" y="6586"/>
                </a:cubicBezTo>
                <a:cubicBezTo>
                  <a:pt x="13801" y="6515"/>
                  <a:pt x="13801" y="6515"/>
                  <a:pt x="13801" y="6515"/>
                </a:cubicBezTo>
                <a:cubicBezTo>
                  <a:pt x="13798" y="6512"/>
                  <a:pt x="13798" y="6512"/>
                  <a:pt x="13798" y="6512"/>
                </a:cubicBezTo>
                <a:cubicBezTo>
                  <a:pt x="13801" y="6509"/>
                  <a:pt x="13801" y="6509"/>
                  <a:pt x="13801" y="6509"/>
                </a:cubicBezTo>
                <a:close/>
                <a:moveTo>
                  <a:pt x="13707" y="6593"/>
                </a:moveTo>
                <a:cubicBezTo>
                  <a:pt x="13781" y="6528"/>
                  <a:pt x="13781" y="6528"/>
                  <a:pt x="13781" y="6528"/>
                </a:cubicBezTo>
                <a:cubicBezTo>
                  <a:pt x="13785" y="6525"/>
                  <a:pt x="13785" y="6525"/>
                  <a:pt x="13785" y="6525"/>
                </a:cubicBezTo>
                <a:cubicBezTo>
                  <a:pt x="13788" y="6528"/>
                  <a:pt x="13788" y="6528"/>
                  <a:pt x="13788" y="6528"/>
                </a:cubicBezTo>
                <a:cubicBezTo>
                  <a:pt x="13853" y="6599"/>
                  <a:pt x="13853" y="6599"/>
                  <a:pt x="13853" y="6599"/>
                </a:cubicBezTo>
                <a:cubicBezTo>
                  <a:pt x="13856" y="6603"/>
                  <a:pt x="13856" y="6603"/>
                  <a:pt x="13856" y="6603"/>
                </a:cubicBezTo>
                <a:cubicBezTo>
                  <a:pt x="13853" y="6606"/>
                  <a:pt x="13853" y="6606"/>
                  <a:pt x="13853" y="6606"/>
                </a:cubicBezTo>
                <a:cubicBezTo>
                  <a:pt x="13778" y="6671"/>
                  <a:pt x="13778" y="6671"/>
                  <a:pt x="13778" y="6671"/>
                </a:cubicBezTo>
                <a:cubicBezTo>
                  <a:pt x="13775" y="6674"/>
                  <a:pt x="13775" y="6674"/>
                  <a:pt x="13775" y="6674"/>
                </a:cubicBezTo>
                <a:cubicBezTo>
                  <a:pt x="13775" y="6671"/>
                  <a:pt x="13775" y="6671"/>
                  <a:pt x="13775" y="6671"/>
                </a:cubicBezTo>
                <a:cubicBezTo>
                  <a:pt x="13707" y="6599"/>
                  <a:pt x="13707" y="6599"/>
                  <a:pt x="13707" y="6599"/>
                </a:cubicBezTo>
                <a:cubicBezTo>
                  <a:pt x="13704" y="6596"/>
                  <a:pt x="13704" y="6596"/>
                  <a:pt x="13704" y="6596"/>
                </a:cubicBezTo>
                <a:cubicBezTo>
                  <a:pt x="13707" y="6593"/>
                  <a:pt x="13707" y="6593"/>
                  <a:pt x="13707" y="6593"/>
                </a:cubicBezTo>
                <a:close/>
                <a:moveTo>
                  <a:pt x="13613" y="6677"/>
                </a:moveTo>
                <a:cubicBezTo>
                  <a:pt x="13687" y="6612"/>
                  <a:pt x="13687" y="6612"/>
                  <a:pt x="13687" y="6612"/>
                </a:cubicBezTo>
                <a:cubicBezTo>
                  <a:pt x="13687" y="6609"/>
                  <a:pt x="13687" y="6609"/>
                  <a:pt x="13687" y="6609"/>
                </a:cubicBezTo>
                <a:cubicBezTo>
                  <a:pt x="13691" y="6612"/>
                  <a:pt x="13691" y="6612"/>
                  <a:pt x="13691" y="6612"/>
                </a:cubicBezTo>
                <a:cubicBezTo>
                  <a:pt x="13759" y="6683"/>
                  <a:pt x="13759" y="6683"/>
                  <a:pt x="13759" y="6683"/>
                </a:cubicBezTo>
                <a:cubicBezTo>
                  <a:pt x="13762" y="6687"/>
                  <a:pt x="13762" y="6687"/>
                  <a:pt x="13762" y="6687"/>
                </a:cubicBezTo>
                <a:cubicBezTo>
                  <a:pt x="13759" y="6690"/>
                  <a:pt x="13759" y="6690"/>
                  <a:pt x="13759" y="6690"/>
                </a:cubicBezTo>
                <a:cubicBezTo>
                  <a:pt x="13684" y="6755"/>
                  <a:pt x="13684" y="6755"/>
                  <a:pt x="13684" y="6755"/>
                </a:cubicBezTo>
                <a:cubicBezTo>
                  <a:pt x="13681" y="6758"/>
                  <a:pt x="13681" y="6758"/>
                  <a:pt x="13681" y="6758"/>
                </a:cubicBezTo>
                <a:cubicBezTo>
                  <a:pt x="13678" y="6755"/>
                  <a:pt x="13678" y="6755"/>
                  <a:pt x="13678" y="6755"/>
                </a:cubicBezTo>
                <a:cubicBezTo>
                  <a:pt x="13613" y="6683"/>
                  <a:pt x="13613" y="6683"/>
                  <a:pt x="13613" y="6683"/>
                </a:cubicBezTo>
                <a:cubicBezTo>
                  <a:pt x="13610" y="6680"/>
                  <a:pt x="13610" y="6680"/>
                  <a:pt x="13610" y="6680"/>
                </a:cubicBezTo>
                <a:cubicBezTo>
                  <a:pt x="13613" y="6677"/>
                  <a:pt x="13613" y="6677"/>
                  <a:pt x="13613" y="6677"/>
                </a:cubicBezTo>
                <a:close/>
                <a:moveTo>
                  <a:pt x="13516" y="6761"/>
                </a:moveTo>
                <a:cubicBezTo>
                  <a:pt x="13590" y="6696"/>
                  <a:pt x="13590" y="6696"/>
                  <a:pt x="13590" y="6696"/>
                </a:cubicBezTo>
                <a:cubicBezTo>
                  <a:pt x="13594" y="6693"/>
                  <a:pt x="13594" y="6693"/>
                  <a:pt x="13594" y="6693"/>
                </a:cubicBezTo>
                <a:cubicBezTo>
                  <a:pt x="13597" y="6696"/>
                  <a:pt x="13597" y="6696"/>
                  <a:pt x="13597" y="6696"/>
                </a:cubicBezTo>
                <a:cubicBezTo>
                  <a:pt x="13665" y="6768"/>
                  <a:pt x="13665" y="6768"/>
                  <a:pt x="13665" y="6768"/>
                </a:cubicBezTo>
                <a:cubicBezTo>
                  <a:pt x="13665" y="6771"/>
                  <a:pt x="13665" y="6771"/>
                  <a:pt x="13665" y="6771"/>
                </a:cubicBezTo>
                <a:cubicBezTo>
                  <a:pt x="13665" y="6771"/>
                  <a:pt x="13665" y="6771"/>
                  <a:pt x="13665" y="6771"/>
                </a:cubicBezTo>
                <a:cubicBezTo>
                  <a:pt x="13590" y="6839"/>
                  <a:pt x="13590" y="6839"/>
                  <a:pt x="13590" y="6839"/>
                </a:cubicBezTo>
                <a:cubicBezTo>
                  <a:pt x="13587" y="6842"/>
                  <a:pt x="13587" y="6842"/>
                  <a:pt x="13587" y="6842"/>
                </a:cubicBezTo>
                <a:cubicBezTo>
                  <a:pt x="13584" y="6839"/>
                  <a:pt x="13584" y="6839"/>
                  <a:pt x="13584" y="6839"/>
                </a:cubicBezTo>
                <a:cubicBezTo>
                  <a:pt x="13516" y="6764"/>
                  <a:pt x="13516" y="6764"/>
                  <a:pt x="13516" y="6764"/>
                </a:cubicBezTo>
                <a:cubicBezTo>
                  <a:pt x="13516" y="6764"/>
                  <a:pt x="13516" y="6764"/>
                  <a:pt x="13516" y="6764"/>
                </a:cubicBezTo>
                <a:cubicBezTo>
                  <a:pt x="13516" y="6761"/>
                  <a:pt x="13516" y="6761"/>
                  <a:pt x="13516" y="6761"/>
                </a:cubicBezTo>
                <a:close/>
                <a:moveTo>
                  <a:pt x="13422" y="6845"/>
                </a:moveTo>
                <a:cubicBezTo>
                  <a:pt x="13497" y="6777"/>
                  <a:pt x="13497" y="6777"/>
                  <a:pt x="13497" y="6777"/>
                </a:cubicBezTo>
                <a:cubicBezTo>
                  <a:pt x="13500" y="6777"/>
                  <a:pt x="13500" y="6777"/>
                  <a:pt x="13500" y="6777"/>
                </a:cubicBezTo>
                <a:cubicBezTo>
                  <a:pt x="13503" y="6781"/>
                  <a:pt x="13503" y="6781"/>
                  <a:pt x="13503" y="6781"/>
                </a:cubicBezTo>
                <a:cubicBezTo>
                  <a:pt x="13568" y="6852"/>
                  <a:pt x="13568" y="6852"/>
                  <a:pt x="13568" y="6852"/>
                </a:cubicBezTo>
                <a:cubicBezTo>
                  <a:pt x="13571" y="6855"/>
                  <a:pt x="13571" y="6855"/>
                  <a:pt x="13571" y="6855"/>
                </a:cubicBezTo>
                <a:cubicBezTo>
                  <a:pt x="13568" y="6855"/>
                  <a:pt x="13568" y="6855"/>
                  <a:pt x="13568" y="6855"/>
                </a:cubicBezTo>
                <a:cubicBezTo>
                  <a:pt x="13493" y="6923"/>
                  <a:pt x="13493" y="6923"/>
                  <a:pt x="13493" y="6923"/>
                </a:cubicBezTo>
                <a:cubicBezTo>
                  <a:pt x="13490" y="6923"/>
                  <a:pt x="13490" y="6923"/>
                  <a:pt x="13490" y="6923"/>
                </a:cubicBezTo>
                <a:cubicBezTo>
                  <a:pt x="13490" y="6923"/>
                  <a:pt x="13490" y="6923"/>
                  <a:pt x="13490" y="6923"/>
                </a:cubicBezTo>
                <a:cubicBezTo>
                  <a:pt x="13422" y="6849"/>
                  <a:pt x="13422" y="6849"/>
                  <a:pt x="13422" y="6849"/>
                </a:cubicBezTo>
                <a:cubicBezTo>
                  <a:pt x="13419" y="6849"/>
                  <a:pt x="13419" y="6849"/>
                  <a:pt x="13419" y="6849"/>
                </a:cubicBezTo>
                <a:cubicBezTo>
                  <a:pt x="13422" y="6845"/>
                  <a:pt x="13422" y="6845"/>
                  <a:pt x="13422" y="6845"/>
                </a:cubicBezTo>
                <a:close/>
                <a:moveTo>
                  <a:pt x="13328" y="6929"/>
                </a:moveTo>
                <a:cubicBezTo>
                  <a:pt x="13403" y="6861"/>
                  <a:pt x="13403" y="6861"/>
                  <a:pt x="13403" y="6861"/>
                </a:cubicBezTo>
                <a:cubicBezTo>
                  <a:pt x="13406" y="6861"/>
                  <a:pt x="13406" y="6861"/>
                  <a:pt x="13406" y="6861"/>
                </a:cubicBezTo>
                <a:cubicBezTo>
                  <a:pt x="13406" y="6865"/>
                  <a:pt x="13406" y="6865"/>
                  <a:pt x="13406" y="6865"/>
                </a:cubicBezTo>
                <a:cubicBezTo>
                  <a:pt x="13474" y="6936"/>
                  <a:pt x="13474" y="6936"/>
                  <a:pt x="13474" y="6936"/>
                </a:cubicBezTo>
                <a:cubicBezTo>
                  <a:pt x="13477" y="6939"/>
                  <a:pt x="13477" y="6939"/>
                  <a:pt x="13477" y="6939"/>
                </a:cubicBezTo>
                <a:cubicBezTo>
                  <a:pt x="13474" y="6939"/>
                  <a:pt x="13474" y="6939"/>
                  <a:pt x="13474" y="6939"/>
                </a:cubicBezTo>
                <a:cubicBezTo>
                  <a:pt x="13399" y="7007"/>
                  <a:pt x="13399" y="7007"/>
                  <a:pt x="13399" y="7007"/>
                </a:cubicBezTo>
                <a:cubicBezTo>
                  <a:pt x="13396" y="7007"/>
                  <a:pt x="13396" y="7007"/>
                  <a:pt x="13396" y="7007"/>
                </a:cubicBezTo>
                <a:cubicBezTo>
                  <a:pt x="13393" y="7004"/>
                  <a:pt x="13393" y="7004"/>
                  <a:pt x="13393" y="7004"/>
                </a:cubicBezTo>
                <a:cubicBezTo>
                  <a:pt x="13328" y="6933"/>
                  <a:pt x="13328" y="6933"/>
                  <a:pt x="13328" y="6933"/>
                </a:cubicBezTo>
                <a:cubicBezTo>
                  <a:pt x="13325" y="6929"/>
                  <a:pt x="13325" y="6929"/>
                  <a:pt x="13325" y="6929"/>
                </a:cubicBezTo>
                <a:cubicBezTo>
                  <a:pt x="13328" y="6929"/>
                  <a:pt x="13328" y="6929"/>
                  <a:pt x="13328" y="6929"/>
                </a:cubicBezTo>
                <a:close/>
                <a:moveTo>
                  <a:pt x="13196" y="7046"/>
                </a:moveTo>
                <a:cubicBezTo>
                  <a:pt x="13306" y="6946"/>
                  <a:pt x="13306" y="6946"/>
                  <a:pt x="13306" y="6946"/>
                </a:cubicBezTo>
                <a:cubicBezTo>
                  <a:pt x="13309" y="6946"/>
                  <a:pt x="13309" y="6946"/>
                  <a:pt x="13309" y="6946"/>
                </a:cubicBezTo>
                <a:cubicBezTo>
                  <a:pt x="13312" y="6946"/>
                  <a:pt x="13312" y="6946"/>
                  <a:pt x="13312" y="6946"/>
                </a:cubicBezTo>
                <a:cubicBezTo>
                  <a:pt x="13380" y="7020"/>
                  <a:pt x="13380" y="7020"/>
                  <a:pt x="13380" y="7020"/>
                </a:cubicBezTo>
                <a:cubicBezTo>
                  <a:pt x="13380" y="7020"/>
                  <a:pt x="13380" y="7020"/>
                  <a:pt x="13380" y="7020"/>
                </a:cubicBezTo>
                <a:cubicBezTo>
                  <a:pt x="13380" y="7023"/>
                  <a:pt x="13380" y="7023"/>
                  <a:pt x="13380" y="7023"/>
                </a:cubicBezTo>
                <a:cubicBezTo>
                  <a:pt x="13267" y="7120"/>
                  <a:pt x="13267" y="7120"/>
                  <a:pt x="13267" y="7120"/>
                </a:cubicBezTo>
                <a:cubicBezTo>
                  <a:pt x="13263" y="7124"/>
                  <a:pt x="13263" y="7124"/>
                  <a:pt x="13263" y="7124"/>
                </a:cubicBezTo>
                <a:cubicBezTo>
                  <a:pt x="13260" y="7120"/>
                  <a:pt x="13260" y="7120"/>
                  <a:pt x="13260" y="7120"/>
                </a:cubicBezTo>
                <a:cubicBezTo>
                  <a:pt x="13196" y="7049"/>
                  <a:pt x="13196" y="7049"/>
                  <a:pt x="13196" y="7049"/>
                </a:cubicBezTo>
                <a:cubicBezTo>
                  <a:pt x="13192" y="7049"/>
                  <a:pt x="13192" y="7049"/>
                  <a:pt x="13192" y="7049"/>
                </a:cubicBezTo>
                <a:cubicBezTo>
                  <a:pt x="13196" y="7046"/>
                  <a:pt x="13196" y="7046"/>
                  <a:pt x="13196" y="7046"/>
                </a:cubicBezTo>
                <a:close/>
                <a:moveTo>
                  <a:pt x="14934" y="5683"/>
                </a:moveTo>
                <a:cubicBezTo>
                  <a:pt x="15008" y="5615"/>
                  <a:pt x="15008" y="5615"/>
                  <a:pt x="15008" y="5615"/>
                </a:cubicBezTo>
                <a:cubicBezTo>
                  <a:pt x="15011" y="5615"/>
                  <a:pt x="15011" y="5615"/>
                  <a:pt x="15011" y="5615"/>
                </a:cubicBezTo>
                <a:cubicBezTo>
                  <a:pt x="15014" y="5619"/>
                  <a:pt x="15014" y="5619"/>
                  <a:pt x="15014" y="5619"/>
                </a:cubicBezTo>
                <a:cubicBezTo>
                  <a:pt x="15079" y="5690"/>
                  <a:pt x="15079" y="5690"/>
                  <a:pt x="15079" y="5690"/>
                </a:cubicBezTo>
                <a:cubicBezTo>
                  <a:pt x="15082" y="5693"/>
                  <a:pt x="15082" y="5693"/>
                  <a:pt x="15082" y="5693"/>
                </a:cubicBezTo>
                <a:cubicBezTo>
                  <a:pt x="15079" y="5693"/>
                  <a:pt x="15079" y="5693"/>
                  <a:pt x="15079" y="5693"/>
                </a:cubicBezTo>
                <a:cubicBezTo>
                  <a:pt x="15005" y="5761"/>
                  <a:pt x="15005" y="5761"/>
                  <a:pt x="15005" y="5761"/>
                </a:cubicBezTo>
                <a:cubicBezTo>
                  <a:pt x="15002" y="5761"/>
                  <a:pt x="15002" y="5761"/>
                  <a:pt x="15002" y="5761"/>
                </a:cubicBezTo>
                <a:cubicBezTo>
                  <a:pt x="15002" y="5761"/>
                  <a:pt x="15002" y="5761"/>
                  <a:pt x="15002" y="5761"/>
                </a:cubicBezTo>
                <a:cubicBezTo>
                  <a:pt x="14934" y="5687"/>
                  <a:pt x="14934" y="5687"/>
                  <a:pt x="14934" y="5687"/>
                </a:cubicBezTo>
                <a:cubicBezTo>
                  <a:pt x="14930" y="5687"/>
                  <a:pt x="14930" y="5687"/>
                  <a:pt x="14930" y="5687"/>
                </a:cubicBezTo>
                <a:cubicBezTo>
                  <a:pt x="14934" y="5683"/>
                  <a:pt x="14934" y="5683"/>
                  <a:pt x="14934" y="5683"/>
                </a:cubicBezTo>
                <a:close/>
                <a:moveTo>
                  <a:pt x="14840" y="5767"/>
                </a:moveTo>
                <a:cubicBezTo>
                  <a:pt x="14914" y="5699"/>
                  <a:pt x="14914" y="5699"/>
                  <a:pt x="14914" y="5699"/>
                </a:cubicBezTo>
                <a:cubicBezTo>
                  <a:pt x="14917" y="5699"/>
                  <a:pt x="14917" y="5699"/>
                  <a:pt x="14917" y="5699"/>
                </a:cubicBezTo>
                <a:cubicBezTo>
                  <a:pt x="14917" y="5703"/>
                  <a:pt x="14917" y="5703"/>
                  <a:pt x="14917" y="5703"/>
                </a:cubicBezTo>
                <a:cubicBezTo>
                  <a:pt x="14985" y="5774"/>
                  <a:pt x="14985" y="5774"/>
                  <a:pt x="14985" y="5774"/>
                </a:cubicBezTo>
                <a:cubicBezTo>
                  <a:pt x="14989" y="5777"/>
                  <a:pt x="14989" y="5777"/>
                  <a:pt x="14989" y="5777"/>
                </a:cubicBezTo>
                <a:cubicBezTo>
                  <a:pt x="14985" y="5777"/>
                  <a:pt x="14985" y="5777"/>
                  <a:pt x="14985" y="5777"/>
                </a:cubicBezTo>
                <a:cubicBezTo>
                  <a:pt x="14911" y="5845"/>
                  <a:pt x="14911" y="5845"/>
                  <a:pt x="14911" y="5845"/>
                </a:cubicBezTo>
                <a:cubicBezTo>
                  <a:pt x="14908" y="5845"/>
                  <a:pt x="14908" y="5845"/>
                  <a:pt x="14908" y="5845"/>
                </a:cubicBezTo>
                <a:cubicBezTo>
                  <a:pt x="14904" y="5842"/>
                  <a:pt x="14904" y="5842"/>
                  <a:pt x="14904" y="5842"/>
                </a:cubicBezTo>
                <a:cubicBezTo>
                  <a:pt x="14840" y="5771"/>
                  <a:pt x="14840" y="5771"/>
                  <a:pt x="14840" y="5771"/>
                </a:cubicBezTo>
                <a:cubicBezTo>
                  <a:pt x="14837" y="5767"/>
                  <a:pt x="14837" y="5767"/>
                  <a:pt x="14837" y="5767"/>
                </a:cubicBezTo>
                <a:cubicBezTo>
                  <a:pt x="14840" y="5767"/>
                  <a:pt x="14840" y="5767"/>
                  <a:pt x="14840" y="5767"/>
                </a:cubicBezTo>
                <a:close/>
                <a:moveTo>
                  <a:pt x="14743" y="5852"/>
                </a:moveTo>
                <a:cubicBezTo>
                  <a:pt x="14817" y="5784"/>
                  <a:pt x="14817" y="5784"/>
                  <a:pt x="14817" y="5784"/>
                </a:cubicBezTo>
                <a:cubicBezTo>
                  <a:pt x="14820" y="5784"/>
                  <a:pt x="14820" y="5784"/>
                  <a:pt x="14820" y="5784"/>
                </a:cubicBezTo>
                <a:cubicBezTo>
                  <a:pt x="14824" y="5784"/>
                  <a:pt x="14824" y="5784"/>
                  <a:pt x="14824" y="5784"/>
                </a:cubicBezTo>
                <a:cubicBezTo>
                  <a:pt x="14892" y="5858"/>
                  <a:pt x="14892" y="5858"/>
                  <a:pt x="14892" y="5858"/>
                </a:cubicBezTo>
                <a:cubicBezTo>
                  <a:pt x="14892" y="5858"/>
                  <a:pt x="14892" y="5858"/>
                  <a:pt x="14892" y="5858"/>
                </a:cubicBezTo>
                <a:cubicBezTo>
                  <a:pt x="14892" y="5861"/>
                  <a:pt x="14892" y="5861"/>
                  <a:pt x="14892" y="5861"/>
                </a:cubicBezTo>
                <a:cubicBezTo>
                  <a:pt x="14817" y="5929"/>
                  <a:pt x="14817" y="5929"/>
                  <a:pt x="14817" y="5929"/>
                </a:cubicBezTo>
                <a:cubicBezTo>
                  <a:pt x="14814" y="5929"/>
                  <a:pt x="14814" y="5929"/>
                  <a:pt x="14814" y="5929"/>
                </a:cubicBezTo>
                <a:cubicBezTo>
                  <a:pt x="14811" y="5926"/>
                  <a:pt x="14811" y="5926"/>
                  <a:pt x="14811" y="5926"/>
                </a:cubicBezTo>
                <a:cubicBezTo>
                  <a:pt x="14743" y="5855"/>
                  <a:pt x="14743" y="5855"/>
                  <a:pt x="14743" y="5855"/>
                </a:cubicBezTo>
                <a:cubicBezTo>
                  <a:pt x="14743" y="5852"/>
                  <a:pt x="14743" y="5852"/>
                  <a:pt x="14743" y="5852"/>
                </a:cubicBezTo>
                <a:cubicBezTo>
                  <a:pt x="14743" y="5852"/>
                  <a:pt x="14743" y="5852"/>
                  <a:pt x="14743" y="5852"/>
                </a:cubicBezTo>
                <a:close/>
                <a:moveTo>
                  <a:pt x="14649" y="5936"/>
                </a:moveTo>
                <a:cubicBezTo>
                  <a:pt x="14723" y="5868"/>
                  <a:pt x="14723" y="5868"/>
                  <a:pt x="14723" y="5868"/>
                </a:cubicBezTo>
                <a:cubicBezTo>
                  <a:pt x="14726" y="5865"/>
                  <a:pt x="14726" y="5865"/>
                  <a:pt x="14726" y="5865"/>
                </a:cubicBezTo>
                <a:cubicBezTo>
                  <a:pt x="14730" y="5868"/>
                  <a:pt x="14730" y="5868"/>
                  <a:pt x="14730" y="5868"/>
                </a:cubicBezTo>
                <a:cubicBezTo>
                  <a:pt x="14794" y="5942"/>
                  <a:pt x="14794" y="5942"/>
                  <a:pt x="14794" y="5942"/>
                </a:cubicBezTo>
                <a:cubicBezTo>
                  <a:pt x="14798" y="5942"/>
                  <a:pt x="14798" y="5942"/>
                  <a:pt x="14798" y="5942"/>
                </a:cubicBezTo>
                <a:cubicBezTo>
                  <a:pt x="14794" y="5945"/>
                  <a:pt x="14794" y="5945"/>
                  <a:pt x="14794" y="5945"/>
                </a:cubicBezTo>
                <a:cubicBezTo>
                  <a:pt x="14720" y="6010"/>
                  <a:pt x="14720" y="6010"/>
                  <a:pt x="14720" y="6010"/>
                </a:cubicBezTo>
                <a:cubicBezTo>
                  <a:pt x="14717" y="6013"/>
                  <a:pt x="14717" y="6013"/>
                  <a:pt x="14717" y="6013"/>
                </a:cubicBezTo>
                <a:cubicBezTo>
                  <a:pt x="14717" y="6010"/>
                  <a:pt x="14717" y="6010"/>
                  <a:pt x="14717" y="6010"/>
                </a:cubicBezTo>
                <a:cubicBezTo>
                  <a:pt x="14649" y="5939"/>
                  <a:pt x="14649" y="5939"/>
                  <a:pt x="14649" y="5939"/>
                </a:cubicBezTo>
                <a:cubicBezTo>
                  <a:pt x="14646" y="5936"/>
                  <a:pt x="14646" y="5936"/>
                  <a:pt x="14646" y="5936"/>
                </a:cubicBezTo>
                <a:cubicBezTo>
                  <a:pt x="14649" y="5936"/>
                  <a:pt x="14649" y="5936"/>
                  <a:pt x="14649" y="5936"/>
                </a:cubicBezTo>
                <a:close/>
                <a:moveTo>
                  <a:pt x="14555" y="6017"/>
                </a:moveTo>
                <a:cubicBezTo>
                  <a:pt x="14629" y="5952"/>
                  <a:pt x="14629" y="5952"/>
                  <a:pt x="14629" y="5952"/>
                </a:cubicBezTo>
                <a:cubicBezTo>
                  <a:pt x="14633" y="5949"/>
                  <a:pt x="14633" y="5949"/>
                  <a:pt x="14633" y="5949"/>
                </a:cubicBezTo>
                <a:cubicBezTo>
                  <a:pt x="14633" y="5952"/>
                  <a:pt x="14633" y="5952"/>
                  <a:pt x="14633" y="5952"/>
                </a:cubicBezTo>
                <a:cubicBezTo>
                  <a:pt x="14701" y="6023"/>
                  <a:pt x="14701" y="6023"/>
                  <a:pt x="14701" y="6023"/>
                </a:cubicBezTo>
                <a:cubicBezTo>
                  <a:pt x="14704" y="6026"/>
                  <a:pt x="14704" y="6026"/>
                  <a:pt x="14704" y="6026"/>
                </a:cubicBezTo>
                <a:cubicBezTo>
                  <a:pt x="14701" y="6030"/>
                  <a:pt x="14701" y="6030"/>
                  <a:pt x="14701" y="6030"/>
                </a:cubicBezTo>
                <a:cubicBezTo>
                  <a:pt x="14626" y="6094"/>
                  <a:pt x="14626" y="6094"/>
                  <a:pt x="14626" y="6094"/>
                </a:cubicBezTo>
                <a:cubicBezTo>
                  <a:pt x="14623" y="6098"/>
                  <a:pt x="14623" y="6098"/>
                  <a:pt x="14623" y="6098"/>
                </a:cubicBezTo>
                <a:cubicBezTo>
                  <a:pt x="14620" y="6094"/>
                  <a:pt x="14620" y="6094"/>
                  <a:pt x="14620" y="6094"/>
                </a:cubicBezTo>
                <a:cubicBezTo>
                  <a:pt x="14555" y="6023"/>
                  <a:pt x="14555" y="6023"/>
                  <a:pt x="14555" y="6023"/>
                </a:cubicBezTo>
                <a:cubicBezTo>
                  <a:pt x="14552" y="6020"/>
                  <a:pt x="14552" y="6020"/>
                  <a:pt x="14552" y="6020"/>
                </a:cubicBezTo>
                <a:cubicBezTo>
                  <a:pt x="14555" y="6017"/>
                  <a:pt x="14555" y="6017"/>
                  <a:pt x="14555" y="6017"/>
                </a:cubicBezTo>
                <a:close/>
                <a:moveTo>
                  <a:pt x="14458" y="6101"/>
                </a:moveTo>
                <a:cubicBezTo>
                  <a:pt x="14532" y="6036"/>
                  <a:pt x="14532" y="6036"/>
                  <a:pt x="14532" y="6036"/>
                </a:cubicBezTo>
                <a:cubicBezTo>
                  <a:pt x="14535" y="6033"/>
                  <a:pt x="14535" y="6033"/>
                  <a:pt x="14535" y="6033"/>
                </a:cubicBezTo>
                <a:cubicBezTo>
                  <a:pt x="14539" y="6036"/>
                  <a:pt x="14539" y="6036"/>
                  <a:pt x="14539" y="6036"/>
                </a:cubicBezTo>
                <a:cubicBezTo>
                  <a:pt x="14607" y="6107"/>
                  <a:pt x="14607" y="6107"/>
                  <a:pt x="14607" y="6107"/>
                </a:cubicBezTo>
                <a:cubicBezTo>
                  <a:pt x="14607" y="6111"/>
                  <a:pt x="14607" y="6111"/>
                  <a:pt x="14607" y="6111"/>
                </a:cubicBezTo>
                <a:cubicBezTo>
                  <a:pt x="14607" y="6114"/>
                  <a:pt x="14607" y="6114"/>
                  <a:pt x="14607" y="6114"/>
                </a:cubicBezTo>
                <a:cubicBezTo>
                  <a:pt x="14532" y="6179"/>
                  <a:pt x="14532" y="6179"/>
                  <a:pt x="14532" y="6179"/>
                </a:cubicBezTo>
                <a:cubicBezTo>
                  <a:pt x="14529" y="6182"/>
                  <a:pt x="14529" y="6182"/>
                  <a:pt x="14529" y="6182"/>
                </a:cubicBezTo>
                <a:cubicBezTo>
                  <a:pt x="14526" y="6179"/>
                  <a:pt x="14526" y="6179"/>
                  <a:pt x="14526" y="6179"/>
                </a:cubicBezTo>
                <a:cubicBezTo>
                  <a:pt x="14458" y="6107"/>
                  <a:pt x="14458" y="6107"/>
                  <a:pt x="14458" y="6107"/>
                </a:cubicBezTo>
                <a:cubicBezTo>
                  <a:pt x="14458" y="6104"/>
                  <a:pt x="14458" y="6104"/>
                  <a:pt x="14458" y="6104"/>
                </a:cubicBezTo>
                <a:cubicBezTo>
                  <a:pt x="14458" y="6101"/>
                  <a:pt x="14458" y="6101"/>
                  <a:pt x="14458" y="6101"/>
                </a:cubicBezTo>
                <a:close/>
                <a:moveTo>
                  <a:pt x="14364" y="6185"/>
                </a:moveTo>
                <a:cubicBezTo>
                  <a:pt x="14438" y="6120"/>
                  <a:pt x="14438" y="6120"/>
                  <a:pt x="14438" y="6120"/>
                </a:cubicBezTo>
                <a:cubicBezTo>
                  <a:pt x="14442" y="6117"/>
                  <a:pt x="14442" y="6117"/>
                  <a:pt x="14442" y="6117"/>
                </a:cubicBezTo>
                <a:cubicBezTo>
                  <a:pt x="14445" y="6120"/>
                  <a:pt x="14445" y="6120"/>
                  <a:pt x="14445" y="6120"/>
                </a:cubicBezTo>
                <a:cubicBezTo>
                  <a:pt x="14510" y="6191"/>
                  <a:pt x="14510" y="6191"/>
                  <a:pt x="14510" y="6191"/>
                </a:cubicBezTo>
                <a:cubicBezTo>
                  <a:pt x="14513" y="6195"/>
                  <a:pt x="14513" y="6195"/>
                  <a:pt x="14513" y="6195"/>
                </a:cubicBezTo>
                <a:cubicBezTo>
                  <a:pt x="14510" y="6198"/>
                  <a:pt x="14510" y="6198"/>
                  <a:pt x="14510" y="6198"/>
                </a:cubicBezTo>
                <a:cubicBezTo>
                  <a:pt x="14435" y="6263"/>
                  <a:pt x="14435" y="6263"/>
                  <a:pt x="14435" y="6263"/>
                </a:cubicBezTo>
                <a:cubicBezTo>
                  <a:pt x="14435" y="6266"/>
                  <a:pt x="14435" y="6266"/>
                  <a:pt x="14435" y="6266"/>
                </a:cubicBezTo>
                <a:cubicBezTo>
                  <a:pt x="14432" y="6263"/>
                  <a:pt x="14432" y="6263"/>
                  <a:pt x="14432" y="6263"/>
                </a:cubicBezTo>
                <a:cubicBezTo>
                  <a:pt x="14364" y="6191"/>
                  <a:pt x="14364" y="6191"/>
                  <a:pt x="14364" y="6191"/>
                </a:cubicBezTo>
                <a:cubicBezTo>
                  <a:pt x="14361" y="6188"/>
                  <a:pt x="14361" y="6188"/>
                  <a:pt x="14361" y="6188"/>
                </a:cubicBezTo>
                <a:cubicBezTo>
                  <a:pt x="14364" y="6185"/>
                  <a:pt x="14364" y="6185"/>
                  <a:pt x="14364" y="6185"/>
                </a:cubicBezTo>
                <a:close/>
                <a:moveTo>
                  <a:pt x="14270" y="6269"/>
                </a:moveTo>
                <a:cubicBezTo>
                  <a:pt x="14345" y="6204"/>
                  <a:pt x="14345" y="6204"/>
                  <a:pt x="14345" y="6204"/>
                </a:cubicBezTo>
                <a:cubicBezTo>
                  <a:pt x="14348" y="6201"/>
                  <a:pt x="14348" y="6201"/>
                  <a:pt x="14348" y="6201"/>
                </a:cubicBezTo>
                <a:cubicBezTo>
                  <a:pt x="14348" y="6204"/>
                  <a:pt x="14348" y="6204"/>
                  <a:pt x="14348" y="6204"/>
                </a:cubicBezTo>
                <a:cubicBezTo>
                  <a:pt x="14416" y="6276"/>
                  <a:pt x="14416" y="6276"/>
                  <a:pt x="14416" y="6276"/>
                </a:cubicBezTo>
                <a:cubicBezTo>
                  <a:pt x="14419" y="6279"/>
                  <a:pt x="14419" y="6279"/>
                  <a:pt x="14419" y="6279"/>
                </a:cubicBezTo>
                <a:cubicBezTo>
                  <a:pt x="14416" y="6282"/>
                  <a:pt x="14416" y="6282"/>
                  <a:pt x="14416" y="6282"/>
                </a:cubicBezTo>
                <a:cubicBezTo>
                  <a:pt x="14341" y="6347"/>
                  <a:pt x="14341" y="6347"/>
                  <a:pt x="14341" y="6347"/>
                </a:cubicBezTo>
                <a:cubicBezTo>
                  <a:pt x="14338" y="6350"/>
                  <a:pt x="14338" y="6350"/>
                  <a:pt x="14338" y="6350"/>
                </a:cubicBezTo>
                <a:cubicBezTo>
                  <a:pt x="14335" y="6347"/>
                  <a:pt x="14335" y="6347"/>
                  <a:pt x="14335" y="6347"/>
                </a:cubicBezTo>
                <a:cubicBezTo>
                  <a:pt x="14270" y="6276"/>
                  <a:pt x="14270" y="6276"/>
                  <a:pt x="14270" y="6276"/>
                </a:cubicBezTo>
                <a:cubicBezTo>
                  <a:pt x="14267" y="6272"/>
                  <a:pt x="14267" y="6272"/>
                  <a:pt x="14267" y="6272"/>
                </a:cubicBezTo>
                <a:cubicBezTo>
                  <a:pt x="14270" y="6269"/>
                  <a:pt x="14270" y="6269"/>
                  <a:pt x="14270" y="6269"/>
                </a:cubicBezTo>
                <a:close/>
                <a:moveTo>
                  <a:pt x="14176" y="6353"/>
                </a:moveTo>
                <a:cubicBezTo>
                  <a:pt x="14251" y="6289"/>
                  <a:pt x="14251" y="6289"/>
                  <a:pt x="14251" y="6289"/>
                </a:cubicBezTo>
                <a:cubicBezTo>
                  <a:pt x="14251" y="6285"/>
                  <a:pt x="14251" y="6285"/>
                  <a:pt x="14251" y="6285"/>
                </a:cubicBezTo>
                <a:cubicBezTo>
                  <a:pt x="14254" y="6289"/>
                  <a:pt x="14254" y="6289"/>
                  <a:pt x="14254" y="6289"/>
                </a:cubicBezTo>
                <a:cubicBezTo>
                  <a:pt x="14322" y="6360"/>
                  <a:pt x="14322" y="6360"/>
                  <a:pt x="14322" y="6360"/>
                </a:cubicBezTo>
                <a:cubicBezTo>
                  <a:pt x="14325" y="6363"/>
                  <a:pt x="14325" y="6363"/>
                  <a:pt x="14325" y="6363"/>
                </a:cubicBezTo>
                <a:cubicBezTo>
                  <a:pt x="14322" y="6363"/>
                  <a:pt x="14322" y="6363"/>
                  <a:pt x="14322" y="6363"/>
                </a:cubicBezTo>
                <a:cubicBezTo>
                  <a:pt x="14247" y="6431"/>
                  <a:pt x="14247" y="6431"/>
                  <a:pt x="14247" y="6431"/>
                </a:cubicBezTo>
                <a:cubicBezTo>
                  <a:pt x="14244" y="6434"/>
                  <a:pt x="14244" y="6434"/>
                  <a:pt x="14244" y="6434"/>
                </a:cubicBezTo>
                <a:cubicBezTo>
                  <a:pt x="14241" y="6431"/>
                  <a:pt x="14241" y="6431"/>
                  <a:pt x="14241" y="6431"/>
                </a:cubicBezTo>
                <a:cubicBezTo>
                  <a:pt x="14173" y="6357"/>
                  <a:pt x="14173" y="6357"/>
                  <a:pt x="14173" y="6357"/>
                </a:cubicBezTo>
                <a:cubicBezTo>
                  <a:pt x="14173" y="6357"/>
                  <a:pt x="14173" y="6357"/>
                  <a:pt x="14173" y="6357"/>
                </a:cubicBezTo>
                <a:cubicBezTo>
                  <a:pt x="14176" y="6353"/>
                  <a:pt x="14176" y="6353"/>
                  <a:pt x="14176" y="6353"/>
                </a:cubicBezTo>
                <a:close/>
                <a:moveTo>
                  <a:pt x="14079" y="6437"/>
                </a:moveTo>
                <a:cubicBezTo>
                  <a:pt x="14154" y="6373"/>
                  <a:pt x="14154" y="6373"/>
                  <a:pt x="14154" y="6373"/>
                </a:cubicBezTo>
                <a:cubicBezTo>
                  <a:pt x="14157" y="6370"/>
                  <a:pt x="14157" y="6370"/>
                  <a:pt x="14157" y="6370"/>
                </a:cubicBezTo>
                <a:cubicBezTo>
                  <a:pt x="14160" y="6373"/>
                  <a:pt x="14160" y="6373"/>
                  <a:pt x="14160" y="6373"/>
                </a:cubicBezTo>
                <a:cubicBezTo>
                  <a:pt x="14228" y="6444"/>
                  <a:pt x="14228" y="6444"/>
                  <a:pt x="14228" y="6444"/>
                </a:cubicBezTo>
                <a:cubicBezTo>
                  <a:pt x="14228" y="6447"/>
                  <a:pt x="14228" y="6447"/>
                  <a:pt x="14228" y="6447"/>
                </a:cubicBezTo>
                <a:cubicBezTo>
                  <a:pt x="14225" y="6447"/>
                  <a:pt x="14225" y="6447"/>
                  <a:pt x="14225" y="6447"/>
                </a:cubicBezTo>
                <a:cubicBezTo>
                  <a:pt x="14150" y="6515"/>
                  <a:pt x="14150" y="6515"/>
                  <a:pt x="14150" y="6515"/>
                </a:cubicBezTo>
                <a:cubicBezTo>
                  <a:pt x="14150" y="6515"/>
                  <a:pt x="14150" y="6515"/>
                  <a:pt x="14150" y="6515"/>
                </a:cubicBezTo>
                <a:cubicBezTo>
                  <a:pt x="14147" y="6515"/>
                  <a:pt x="14147" y="6515"/>
                  <a:pt x="14147" y="6515"/>
                </a:cubicBezTo>
                <a:cubicBezTo>
                  <a:pt x="14079" y="6441"/>
                  <a:pt x="14079" y="6441"/>
                  <a:pt x="14079" y="6441"/>
                </a:cubicBezTo>
                <a:cubicBezTo>
                  <a:pt x="14076" y="6441"/>
                  <a:pt x="14076" y="6441"/>
                  <a:pt x="14076" y="6441"/>
                </a:cubicBezTo>
                <a:cubicBezTo>
                  <a:pt x="14079" y="6437"/>
                  <a:pt x="14079" y="6437"/>
                  <a:pt x="14079" y="6437"/>
                </a:cubicBezTo>
                <a:close/>
                <a:moveTo>
                  <a:pt x="13985" y="6522"/>
                </a:moveTo>
                <a:cubicBezTo>
                  <a:pt x="14060" y="6454"/>
                  <a:pt x="14060" y="6454"/>
                  <a:pt x="14060" y="6454"/>
                </a:cubicBezTo>
                <a:cubicBezTo>
                  <a:pt x="14063" y="6454"/>
                  <a:pt x="14063" y="6454"/>
                  <a:pt x="14063" y="6454"/>
                </a:cubicBezTo>
                <a:cubicBezTo>
                  <a:pt x="14066" y="6457"/>
                  <a:pt x="14066" y="6457"/>
                  <a:pt x="14066" y="6457"/>
                </a:cubicBezTo>
                <a:cubicBezTo>
                  <a:pt x="14131" y="6528"/>
                  <a:pt x="14131" y="6528"/>
                  <a:pt x="14131" y="6528"/>
                </a:cubicBezTo>
                <a:cubicBezTo>
                  <a:pt x="14134" y="6531"/>
                  <a:pt x="14134" y="6531"/>
                  <a:pt x="14134" y="6531"/>
                </a:cubicBezTo>
                <a:cubicBezTo>
                  <a:pt x="14131" y="6531"/>
                  <a:pt x="14131" y="6531"/>
                  <a:pt x="14131" y="6531"/>
                </a:cubicBezTo>
                <a:cubicBezTo>
                  <a:pt x="14056" y="6599"/>
                  <a:pt x="14056" y="6599"/>
                  <a:pt x="14056" y="6599"/>
                </a:cubicBezTo>
                <a:cubicBezTo>
                  <a:pt x="14053" y="6599"/>
                  <a:pt x="14053" y="6599"/>
                  <a:pt x="14053" y="6599"/>
                </a:cubicBezTo>
                <a:cubicBezTo>
                  <a:pt x="14053" y="6599"/>
                  <a:pt x="14053" y="6599"/>
                  <a:pt x="14053" y="6599"/>
                </a:cubicBezTo>
                <a:cubicBezTo>
                  <a:pt x="13985" y="6525"/>
                  <a:pt x="13985" y="6525"/>
                  <a:pt x="13985" y="6525"/>
                </a:cubicBezTo>
                <a:cubicBezTo>
                  <a:pt x="13982" y="6522"/>
                  <a:pt x="13982" y="6522"/>
                  <a:pt x="13982" y="6522"/>
                </a:cubicBezTo>
                <a:cubicBezTo>
                  <a:pt x="13985" y="6522"/>
                  <a:pt x="13985" y="6522"/>
                  <a:pt x="13985" y="6522"/>
                </a:cubicBezTo>
                <a:close/>
                <a:moveTo>
                  <a:pt x="13891" y="6606"/>
                </a:moveTo>
                <a:cubicBezTo>
                  <a:pt x="13966" y="6538"/>
                  <a:pt x="13966" y="6538"/>
                  <a:pt x="13966" y="6538"/>
                </a:cubicBezTo>
                <a:cubicBezTo>
                  <a:pt x="13966" y="6538"/>
                  <a:pt x="13966" y="6538"/>
                  <a:pt x="13966" y="6538"/>
                </a:cubicBezTo>
                <a:cubicBezTo>
                  <a:pt x="13969" y="6538"/>
                  <a:pt x="13969" y="6538"/>
                  <a:pt x="13969" y="6538"/>
                </a:cubicBezTo>
                <a:cubicBezTo>
                  <a:pt x="14037" y="6612"/>
                  <a:pt x="14037" y="6612"/>
                  <a:pt x="14037" y="6612"/>
                </a:cubicBezTo>
                <a:cubicBezTo>
                  <a:pt x="14040" y="6615"/>
                  <a:pt x="14040" y="6615"/>
                  <a:pt x="14040" y="6615"/>
                </a:cubicBezTo>
                <a:cubicBezTo>
                  <a:pt x="14037" y="6615"/>
                  <a:pt x="14037" y="6615"/>
                  <a:pt x="14037" y="6615"/>
                </a:cubicBezTo>
                <a:cubicBezTo>
                  <a:pt x="13963" y="6683"/>
                  <a:pt x="13963" y="6683"/>
                  <a:pt x="13963" y="6683"/>
                </a:cubicBezTo>
                <a:cubicBezTo>
                  <a:pt x="13959" y="6683"/>
                  <a:pt x="13959" y="6683"/>
                  <a:pt x="13959" y="6683"/>
                </a:cubicBezTo>
                <a:cubicBezTo>
                  <a:pt x="13956" y="6680"/>
                  <a:pt x="13956" y="6680"/>
                  <a:pt x="13956" y="6680"/>
                </a:cubicBezTo>
                <a:cubicBezTo>
                  <a:pt x="13891" y="6609"/>
                  <a:pt x="13891" y="6609"/>
                  <a:pt x="13891" y="6609"/>
                </a:cubicBezTo>
                <a:cubicBezTo>
                  <a:pt x="13888" y="6606"/>
                  <a:pt x="13888" y="6606"/>
                  <a:pt x="13888" y="6606"/>
                </a:cubicBezTo>
                <a:cubicBezTo>
                  <a:pt x="13891" y="6606"/>
                  <a:pt x="13891" y="6606"/>
                  <a:pt x="13891" y="6606"/>
                </a:cubicBezTo>
                <a:close/>
                <a:moveTo>
                  <a:pt x="13794" y="6690"/>
                </a:moveTo>
                <a:cubicBezTo>
                  <a:pt x="13869" y="6622"/>
                  <a:pt x="13869" y="6622"/>
                  <a:pt x="13869" y="6622"/>
                </a:cubicBezTo>
                <a:cubicBezTo>
                  <a:pt x="13872" y="6622"/>
                  <a:pt x="13872" y="6622"/>
                  <a:pt x="13872" y="6622"/>
                </a:cubicBezTo>
                <a:cubicBezTo>
                  <a:pt x="13875" y="6622"/>
                  <a:pt x="13875" y="6622"/>
                  <a:pt x="13875" y="6622"/>
                </a:cubicBezTo>
                <a:cubicBezTo>
                  <a:pt x="13943" y="6696"/>
                  <a:pt x="13943" y="6696"/>
                  <a:pt x="13943" y="6696"/>
                </a:cubicBezTo>
                <a:cubicBezTo>
                  <a:pt x="13943" y="6696"/>
                  <a:pt x="13943" y="6696"/>
                  <a:pt x="13943" y="6696"/>
                </a:cubicBezTo>
                <a:cubicBezTo>
                  <a:pt x="13943" y="6700"/>
                  <a:pt x="13943" y="6700"/>
                  <a:pt x="13943" y="6700"/>
                </a:cubicBezTo>
                <a:cubicBezTo>
                  <a:pt x="13865" y="6764"/>
                  <a:pt x="13865" y="6764"/>
                  <a:pt x="13865" y="6764"/>
                </a:cubicBezTo>
                <a:cubicBezTo>
                  <a:pt x="13865" y="6768"/>
                  <a:pt x="13865" y="6768"/>
                  <a:pt x="13865" y="6768"/>
                </a:cubicBezTo>
                <a:cubicBezTo>
                  <a:pt x="13862" y="6764"/>
                  <a:pt x="13862" y="6764"/>
                  <a:pt x="13862" y="6764"/>
                </a:cubicBezTo>
                <a:cubicBezTo>
                  <a:pt x="13794" y="6693"/>
                  <a:pt x="13794" y="6693"/>
                  <a:pt x="13794" y="6693"/>
                </a:cubicBezTo>
                <a:cubicBezTo>
                  <a:pt x="13791" y="6690"/>
                  <a:pt x="13791" y="6690"/>
                  <a:pt x="13791" y="6690"/>
                </a:cubicBezTo>
                <a:cubicBezTo>
                  <a:pt x="13794" y="6690"/>
                  <a:pt x="13794" y="6690"/>
                  <a:pt x="13794" y="6690"/>
                </a:cubicBezTo>
                <a:close/>
                <a:moveTo>
                  <a:pt x="13700" y="6774"/>
                </a:moveTo>
                <a:cubicBezTo>
                  <a:pt x="13775" y="6706"/>
                  <a:pt x="13775" y="6706"/>
                  <a:pt x="13775" y="6706"/>
                </a:cubicBezTo>
                <a:cubicBezTo>
                  <a:pt x="13778" y="6703"/>
                  <a:pt x="13778" y="6703"/>
                  <a:pt x="13778" y="6703"/>
                </a:cubicBezTo>
                <a:cubicBezTo>
                  <a:pt x="13781" y="6706"/>
                  <a:pt x="13781" y="6706"/>
                  <a:pt x="13781" y="6706"/>
                </a:cubicBezTo>
                <a:cubicBezTo>
                  <a:pt x="13846" y="6781"/>
                  <a:pt x="13846" y="6781"/>
                  <a:pt x="13846" y="6781"/>
                </a:cubicBezTo>
                <a:cubicBezTo>
                  <a:pt x="13849" y="6781"/>
                  <a:pt x="13849" y="6781"/>
                  <a:pt x="13849" y="6781"/>
                </a:cubicBezTo>
                <a:cubicBezTo>
                  <a:pt x="13846" y="6784"/>
                  <a:pt x="13846" y="6784"/>
                  <a:pt x="13846" y="6784"/>
                </a:cubicBezTo>
                <a:cubicBezTo>
                  <a:pt x="13772" y="6849"/>
                  <a:pt x="13772" y="6849"/>
                  <a:pt x="13772" y="6849"/>
                </a:cubicBezTo>
                <a:cubicBezTo>
                  <a:pt x="13768" y="6852"/>
                  <a:pt x="13768" y="6852"/>
                  <a:pt x="13768" y="6852"/>
                </a:cubicBezTo>
                <a:cubicBezTo>
                  <a:pt x="13768" y="6849"/>
                  <a:pt x="13768" y="6849"/>
                  <a:pt x="13768" y="6849"/>
                </a:cubicBezTo>
                <a:cubicBezTo>
                  <a:pt x="13700" y="6777"/>
                  <a:pt x="13700" y="6777"/>
                  <a:pt x="13700" y="6777"/>
                </a:cubicBezTo>
                <a:cubicBezTo>
                  <a:pt x="13697" y="6774"/>
                  <a:pt x="13697" y="6774"/>
                  <a:pt x="13697" y="6774"/>
                </a:cubicBezTo>
                <a:cubicBezTo>
                  <a:pt x="13700" y="6774"/>
                  <a:pt x="13700" y="6774"/>
                  <a:pt x="13700" y="6774"/>
                </a:cubicBezTo>
                <a:close/>
                <a:moveTo>
                  <a:pt x="13607" y="6855"/>
                </a:moveTo>
                <a:cubicBezTo>
                  <a:pt x="13681" y="6790"/>
                  <a:pt x="13681" y="6790"/>
                  <a:pt x="13681" y="6790"/>
                </a:cubicBezTo>
                <a:cubicBezTo>
                  <a:pt x="13681" y="6787"/>
                  <a:pt x="13681" y="6787"/>
                  <a:pt x="13681" y="6787"/>
                </a:cubicBezTo>
                <a:cubicBezTo>
                  <a:pt x="13684" y="6790"/>
                  <a:pt x="13684" y="6790"/>
                  <a:pt x="13684" y="6790"/>
                </a:cubicBezTo>
                <a:cubicBezTo>
                  <a:pt x="13752" y="6861"/>
                  <a:pt x="13752" y="6861"/>
                  <a:pt x="13752" y="6861"/>
                </a:cubicBezTo>
                <a:cubicBezTo>
                  <a:pt x="13755" y="6865"/>
                  <a:pt x="13755" y="6865"/>
                  <a:pt x="13755" y="6865"/>
                </a:cubicBezTo>
                <a:cubicBezTo>
                  <a:pt x="13752" y="6868"/>
                  <a:pt x="13752" y="6868"/>
                  <a:pt x="13752" y="6868"/>
                </a:cubicBezTo>
                <a:cubicBezTo>
                  <a:pt x="13678" y="6933"/>
                  <a:pt x="13678" y="6933"/>
                  <a:pt x="13678" y="6933"/>
                </a:cubicBezTo>
                <a:cubicBezTo>
                  <a:pt x="13675" y="6936"/>
                  <a:pt x="13675" y="6936"/>
                  <a:pt x="13675" y="6936"/>
                </a:cubicBezTo>
                <a:cubicBezTo>
                  <a:pt x="13671" y="6933"/>
                  <a:pt x="13671" y="6933"/>
                  <a:pt x="13671" y="6933"/>
                </a:cubicBezTo>
                <a:cubicBezTo>
                  <a:pt x="13607" y="6861"/>
                  <a:pt x="13607" y="6861"/>
                  <a:pt x="13607" y="6861"/>
                </a:cubicBezTo>
                <a:cubicBezTo>
                  <a:pt x="13603" y="6858"/>
                  <a:pt x="13603" y="6858"/>
                  <a:pt x="13603" y="6858"/>
                </a:cubicBezTo>
                <a:cubicBezTo>
                  <a:pt x="13607" y="6855"/>
                  <a:pt x="13607" y="6855"/>
                  <a:pt x="13607" y="6855"/>
                </a:cubicBezTo>
                <a:close/>
                <a:moveTo>
                  <a:pt x="13509" y="6939"/>
                </a:moveTo>
                <a:cubicBezTo>
                  <a:pt x="13584" y="6874"/>
                  <a:pt x="13584" y="6874"/>
                  <a:pt x="13584" y="6874"/>
                </a:cubicBezTo>
                <a:cubicBezTo>
                  <a:pt x="13587" y="6871"/>
                  <a:pt x="13587" y="6871"/>
                  <a:pt x="13587" y="6871"/>
                </a:cubicBezTo>
                <a:cubicBezTo>
                  <a:pt x="13590" y="6874"/>
                  <a:pt x="13590" y="6874"/>
                  <a:pt x="13590" y="6874"/>
                </a:cubicBezTo>
                <a:cubicBezTo>
                  <a:pt x="13658" y="6946"/>
                  <a:pt x="13658" y="6946"/>
                  <a:pt x="13658" y="6946"/>
                </a:cubicBezTo>
                <a:cubicBezTo>
                  <a:pt x="13658" y="6949"/>
                  <a:pt x="13658" y="6949"/>
                  <a:pt x="13658" y="6949"/>
                </a:cubicBezTo>
                <a:cubicBezTo>
                  <a:pt x="13658" y="6952"/>
                  <a:pt x="13658" y="6952"/>
                  <a:pt x="13658" y="6952"/>
                </a:cubicBezTo>
                <a:cubicBezTo>
                  <a:pt x="13584" y="7017"/>
                  <a:pt x="13584" y="7017"/>
                  <a:pt x="13584" y="7017"/>
                </a:cubicBezTo>
                <a:cubicBezTo>
                  <a:pt x="13581" y="7020"/>
                  <a:pt x="13581" y="7020"/>
                  <a:pt x="13581" y="7020"/>
                </a:cubicBezTo>
                <a:cubicBezTo>
                  <a:pt x="13577" y="7017"/>
                  <a:pt x="13577" y="7017"/>
                  <a:pt x="13577" y="7017"/>
                </a:cubicBezTo>
                <a:cubicBezTo>
                  <a:pt x="13509" y="6946"/>
                  <a:pt x="13509" y="6946"/>
                  <a:pt x="13509" y="6946"/>
                </a:cubicBezTo>
                <a:cubicBezTo>
                  <a:pt x="13509" y="6942"/>
                  <a:pt x="13509" y="6942"/>
                  <a:pt x="13509" y="6942"/>
                </a:cubicBezTo>
                <a:cubicBezTo>
                  <a:pt x="13509" y="6939"/>
                  <a:pt x="13509" y="6939"/>
                  <a:pt x="13509" y="6939"/>
                </a:cubicBezTo>
                <a:close/>
                <a:moveTo>
                  <a:pt x="13416" y="7023"/>
                </a:moveTo>
                <a:cubicBezTo>
                  <a:pt x="13490" y="6959"/>
                  <a:pt x="13490" y="6959"/>
                  <a:pt x="13490" y="6959"/>
                </a:cubicBezTo>
                <a:cubicBezTo>
                  <a:pt x="13493" y="6955"/>
                  <a:pt x="13493" y="6955"/>
                  <a:pt x="13493" y="6955"/>
                </a:cubicBezTo>
                <a:cubicBezTo>
                  <a:pt x="13497" y="6959"/>
                  <a:pt x="13497" y="6959"/>
                  <a:pt x="13497" y="6959"/>
                </a:cubicBezTo>
                <a:cubicBezTo>
                  <a:pt x="13561" y="7030"/>
                  <a:pt x="13561" y="7030"/>
                  <a:pt x="13561" y="7030"/>
                </a:cubicBezTo>
                <a:cubicBezTo>
                  <a:pt x="13564" y="7033"/>
                  <a:pt x="13564" y="7033"/>
                  <a:pt x="13564" y="7033"/>
                </a:cubicBezTo>
                <a:cubicBezTo>
                  <a:pt x="13561" y="7036"/>
                  <a:pt x="13561" y="7036"/>
                  <a:pt x="13561" y="7036"/>
                </a:cubicBezTo>
                <a:cubicBezTo>
                  <a:pt x="13487" y="7098"/>
                  <a:pt x="13487" y="7098"/>
                  <a:pt x="13487" y="7098"/>
                </a:cubicBezTo>
                <a:cubicBezTo>
                  <a:pt x="13484" y="7101"/>
                  <a:pt x="13484" y="7101"/>
                  <a:pt x="13484" y="7101"/>
                </a:cubicBezTo>
                <a:cubicBezTo>
                  <a:pt x="13484" y="7098"/>
                  <a:pt x="13484" y="7098"/>
                  <a:pt x="13484" y="7098"/>
                </a:cubicBezTo>
                <a:cubicBezTo>
                  <a:pt x="13416" y="7030"/>
                  <a:pt x="13416" y="7030"/>
                  <a:pt x="13416" y="7030"/>
                </a:cubicBezTo>
                <a:cubicBezTo>
                  <a:pt x="13412" y="7027"/>
                  <a:pt x="13412" y="7027"/>
                  <a:pt x="13412" y="7027"/>
                </a:cubicBezTo>
                <a:cubicBezTo>
                  <a:pt x="13416" y="7023"/>
                  <a:pt x="13416" y="7023"/>
                  <a:pt x="13416" y="7023"/>
                </a:cubicBezTo>
                <a:close/>
                <a:moveTo>
                  <a:pt x="13283" y="7140"/>
                </a:moveTo>
                <a:cubicBezTo>
                  <a:pt x="13396" y="7043"/>
                  <a:pt x="13396" y="7043"/>
                  <a:pt x="13396" y="7043"/>
                </a:cubicBezTo>
                <a:cubicBezTo>
                  <a:pt x="13399" y="7039"/>
                  <a:pt x="13399" y="7039"/>
                  <a:pt x="13399" y="7039"/>
                </a:cubicBezTo>
                <a:cubicBezTo>
                  <a:pt x="13399" y="7043"/>
                  <a:pt x="13399" y="7043"/>
                  <a:pt x="13399" y="7043"/>
                </a:cubicBezTo>
                <a:cubicBezTo>
                  <a:pt x="13467" y="7111"/>
                  <a:pt x="13467" y="7111"/>
                  <a:pt x="13467" y="7111"/>
                </a:cubicBezTo>
                <a:cubicBezTo>
                  <a:pt x="13471" y="7114"/>
                  <a:pt x="13471" y="7114"/>
                  <a:pt x="13471" y="7114"/>
                </a:cubicBezTo>
                <a:cubicBezTo>
                  <a:pt x="13467" y="7117"/>
                  <a:pt x="13467" y="7117"/>
                  <a:pt x="13467" y="7117"/>
                </a:cubicBezTo>
                <a:cubicBezTo>
                  <a:pt x="13354" y="7214"/>
                  <a:pt x="13354" y="7214"/>
                  <a:pt x="13354" y="7214"/>
                </a:cubicBezTo>
                <a:cubicBezTo>
                  <a:pt x="13351" y="7218"/>
                  <a:pt x="13351" y="7218"/>
                  <a:pt x="13351" y="7218"/>
                </a:cubicBezTo>
                <a:cubicBezTo>
                  <a:pt x="13351" y="7214"/>
                  <a:pt x="13351" y="7214"/>
                  <a:pt x="13351" y="7214"/>
                </a:cubicBezTo>
                <a:cubicBezTo>
                  <a:pt x="13283" y="7143"/>
                  <a:pt x="13283" y="7143"/>
                  <a:pt x="13283" y="7143"/>
                </a:cubicBezTo>
                <a:cubicBezTo>
                  <a:pt x="13280" y="7140"/>
                  <a:pt x="13280" y="7140"/>
                  <a:pt x="13280" y="7140"/>
                </a:cubicBezTo>
                <a:cubicBezTo>
                  <a:pt x="13283" y="7140"/>
                  <a:pt x="13283" y="7140"/>
                  <a:pt x="13283" y="7140"/>
                </a:cubicBezTo>
                <a:close/>
                <a:moveTo>
                  <a:pt x="15021" y="5777"/>
                </a:moveTo>
                <a:cubicBezTo>
                  <a:pt x="15095" y="5712"/>
                  <a:pt x="15095" y="5712"/>
                  <a:pt x="15095" y="5712"/>
                </a:cubicBezTo>
                <a:cubicBezTo>
                  <a:pt x="15099" y="5709"/>
                  <a:pt x="15099" y="5709"/>
                  <a:pt x="15099" y="5709"/>
                </a:cubicBezTo>
                <a:cubicBezTo>
                  <a:pt x="15102" y="5712"/>
                  <a:pt x="15102" y="5712"/>
                  <a:pt x="15102" y="5712"/>
                </a:cubicBezTo>
                <a:cubicBezTo>
                  <a:pt x="15170" y="5784"/>
                  <a:pt x="15170" y="5784"/>
                  <a:pt x="15170" y="5784"/>
                </a:cubicBezTo>
                <a:cubicBezTo>
                  <a:pt x="15170" y="5787"/>
                  <a:pt x="15170" y="5787"/>
                  <a:pt x="15170" y="5787"/>
                </a:cubicBezTo>
                <a:cubicBezTo>
                  <a:pt x="15170" y="5790"/>
                  <a:pt x="15170" y="5790"/>
                  <a:pt x="15170" y="5790"/>
                </a:cubicBezTo>
                <a:cubicBezTo>
                  <a:pt x="15095" y="5855"/>
                  <a:pt x="15095" y="5855"/>
                  <a:pt x="15095" y="5855"/>
                </a:cubicBezTo>
                <a:cubicBezTo>
                  <a:pt x="15092" y="5858"/>
                  <a:pt x="15092" y="5858"/>
                  <a:pt x="15092" y="5858"/>
                </a:cubicBezTo>
                <a:cubicBezTo>
                  <a:pt x="15089" y="5855"/>
                  <a:pt x="15089" y="5855"/>
                  <a:pt x="15089" y="5855"/>
                </a:cubicBezTo>
                <a:cubicBezTo>
                  <a:pt x="15021" y="5784"/>
                  <a:pt x="15021" y="5784"/>
                  <a:pt x="15021" y="5784"/>
                </a:cubicBezTo>
                <a:cubicBezTo>
                  <a:pt x="15021" y="5780"/>
                  <a:pt x="15021" y="5780"/>
                  <a:pt x="15021" y="5780"/>
                </a:cubicBezTo>
                <a:cubicBezTo>
                  <a:pt x="15021" y="5777"/>
                  <a:pt x="15021" y="5777"/>
                  <a:pt x="15021" y="5777"/>
                </a:cubicBezTo>
                <a:close/>
                <a:moveTo>
                  <a:pt x="14927" y="5861"/>
                </a:moveTo>
                <a:cubicBezTo>
                  <a:pt x="15002" y="5797"/>
                  <a:pt x="15002" y="5797"/>
                  <a:pt x="15002" y="5797"/>
                </a:cubicBezTo>
                <a:cubicBezTo>
                  <a:pt x="15005" y="5793"/>
                  <a:pt x="15005" y="5793"/>
                  <a:pt x="15005" y="5793"/>
                </a:cubicBezTo>
                <a:cubicBezTo>
                  <a:pt x="15008" y="5797"/>
                  <a:pt x="15008" y="5797"/>
                  <a:pt x="15008" y="5797"/>
                </a:cubicBezTo>
                <a:cubicBezTo>
                  <a:pt x="15073" y="5868"/>
                  <a:pt x="15073" y="5868"/>
                  <a:pt x="15073" y="5868"/>
                </a:cubicBezTo>
                <a:cubicBezTo>
                  <a:pt x="15076" y="5871"/>
                  <a:pt x="15076" y="5871"/>
                  <a:pt x="15076" y="5871"/>
                </a:cubicBezTo>
                <a:cubicBezTo>
                  <a:pt x="15073" y="5874"/>
                  <a:pt x="15073" y="5874"/>
                  <a:pt x="15073" y="5874"/>
                </a:cubicBezTo>
                <a:cubicBezTo>
                  <a:pt x="14998" y="5939"/>
                  <a:pt x="14998" y="5939"/>
                  <a:pt x="14998" y="5939"/>
                </a:cubicBezTo>
                <a:cubicBezTo>
                  <a:pt x="14995" y="5942"/>
                  <a:pt x="14995" y="5942"/>
                  <a:pt x="14995" y="5942"/>
                </a:cubicBezTo>
                <a:cubicBezTo>
                  <a:pt x="14995" y="5939"/>
                  <a:pt x="14995" y="5939"/>
                  <a:pt x="14995" y="5939"/>
                </a:cubicBezTo>
                <a:cubicBezTo>
                  <a:pt x="14927" y="5868"/>
                  <a:pt x="14927" y="5868"/>
                  <a:pt x="14927" y="5868"/>
                </a:cubicBezTo>
                <a:cubicBezTo>
                  <a:pt x="14924" y="5865"/>
                  <a:pt x="14924" y="5865"/>
                  <a:pt x="14924" y="5865"/>
                </a:cubicBezTo>
                <a:cubicBezTo>
                  <a:pt x="14927" y="5861"/>
                  <a:pt x="14927" y="5861"/>
                  <a:pt x="14927" y="5861"/>
                </a:cubicBezTo>
                <a:close/>
                <a:moveTo>
                  <a:pt x="14833" y="5945"/>
                </a:moveTo>
                <a:cubicBezTo>
                  <a:pt x="14908" y="5881"/>
                  <a:pt x="14908" y="5881"/>
                  <a:pt x="14908" y="5881"/>
                </a:cubicBezTo>
                <a:cubicBezTo>
                  <a:pt x="14911" y="5878"/>
                  <a:pt x="14911" y="5878"/>
                  <a:pt x="14911" y="5878"/>
                </a:cubicBezTo>
                <a:cubicBezTo>
                  <a:pt x="14911" y="5881"/>
                  <a:pt x="14911" y="5881"/>
                  <a:pt x="14911" y="5881"/>
                </a:cubicBezTo>
                <a:cubicBezTo>
                  <a:pt x="14979" y="5952"/>
                  <a:pt x="14979" y="5952"/>
                  <a:pt x="14979" y="5952"/>
                </a:cubicBezTo>
                <a:cubicBezTo>
                  <a:pt x="14982" y="5955"/>
                  <a:pt x="14982" y="5955"/>
                  <a:pt x="14982" y="5955"/>
                </a:cubicBezTo>
                <a:cubicBezTo>
                  <a:pt x="14979" y="5958"/>
                  <a:pt x="14979" y="5958"/>
                  <a:pt x="14979" y="5958"/>
                </a:cubicBezTo>
                <a:cubicBezTo>
                  <a:pt x="14904" y="6023"/>
                  <a:pt x="14904" y="6023"/>
                  <a:pt x="14904" y="6023"/>
                </a:cubicBezTo>
                <a:cubicBezTo>
                  <a:pt x="14901" y="6026"/>
                  <a:pt x="14901" y="6026"/>
                  <a:pt x="14901" y="6026"/>
                </a:cubicBezTo>
                <a:cubicBezTo>
                  <a:pt x="14898" y="6023"/>
                  <a:pt x="14898" y="6023"/>
                  <a:pt x="14898" y="6023"/>
                </a:cubicBezTo>
                <a:cubicBezTo>
                  <a:pt x="14833" y="5952"/>
                  <a:pt x="14833" y="5952"/>
                  <a:pt x="14833" y="5952"/>
                </a:cubicBezTo>
                <a:cubicBezTo>
                  <a:pt x="14830" y="5949"/>
                  <a:pt x="14830" y="5949"/>
                  <a:pt x="14830" y="5949"/>
                </a:cubicBezTo>
                <a:cubicBezTo>
                  <a:pt x="14833" y="5945"/>
                  <a:pt x="14833" y="5945"/>
                  <a:pt x="14833" y="5945"/>
                </a:cubicBezTo>
                <a:close/>
                <a:moveTo>
                  <a:pt x="14736" y="6030"/>
                </a:moveTo>
                <a:cubicBezTo>
                  <a:pt x="14811" y="5965"/>
                  <a:pt x="14811" y="5965"/>
                  <a:pt x="14811" y="5965"/>
                </a:cubicBezTo>
                <a:cubicBezTo>
                  <a:pt x="14814" y="5962"/>
                  <a:pt x="14814" y="5962"/>
                  <a:pt x="14814" y="5962"/>
                </a:cubicBezTo>
                <a:cubicBezTo>
                  <a:pt x="14817" y="5965"/>
                  <a:pt x="14817" y="5965"/>
                  <a:pt x="14817" y="5965"/>
                </a:cubicBezTo>
                <a:cubicBezTo>
                  <a:pt x="14885" y="6036"/>
                  <a:pt x="14885" y="6036"/>
                  <a:pt x="14885" y="6036"/>
                </a:cubicBezTo>
                <a:cubicBezTo>
                  <a:pt x="14885" y="6039"/>
                  <a:pt x="14885" y="6039"/>
                  <a:pt x="14885" y="6039"/>
                </a:cubicBezTo>
                <a:cubicBezTo>
                  <a:pt x="14885" y="6039"/>
                  <a:pt x="14885" y="6039"/>
                  <a:pt x="14885" y="6039"/>
                </a:cubicBezTo>
                <a:cubicBezTo>
                  <a:pt x="14811" y="6107"/>
                  <a:pt x="14811" y="6107"/>
                  <a:pt x="14811" y="6107"/>
                </a:cubicBezTo>
                <a:cubicBezTo>
                  <a:pt x="14807" y="6111"/>
                  <a:pt x="14807" y="6111"/>
                  <a:pt x="14807" y="6111"/>
                </a:cubicBezTo>
                <a:cubicBezTo>
                  <a:pt x="14804" y="6107"/>
                  <a:pt x="14804" y="6107"/>
                  <a:pt x="14804" y="6107"/>
                </a:cubicBezTo>
                <a:cubicBezTo>
                  <a:pt x="14736" y="6033"/>
                  <a:pt x="14736" y="6033"/>
                  <a:pt x="14736" y="6033"/>
                </a:cubicBezTo>
                <a:cubicBezTo>
                  <a:pt x="14736" y="6033"/>
                  <a:pt x="14736" y="6033"/>
                  <a:pt x="14736" y="6033"/>
                </a:cubicBezTo>
                <a:cubicBezTo>
                  <a:pt x="14736" y="6030"/>
                  <a:pt x="14736" y="6030"/>
                  <a:pt x="14736" y="6030"/>
                </a:cubicBezTo>
                <a:close/>
                <a:moveTo>
                  <a:pt x="14642" y="6114"/>
                </a:moveTo>
                <a:cubicBezTo>
                  <a:pt x="14717" y="6049"/>
                  <a:pt x="14717" y="6049"/>
                  <a:pt x="14717" y="6049"/>
                </a:cubicBezTo>
                <a:cubicBezTo>
                  <a:pt x="14720" y="6046"/>
                  <a:pt x="14720" y="6046"/>
                  <a:pt x="14720" y="6046"/>
                </a:cubicBezTo>
                <a:cubicBezTo>
                  <a:pt x="14723" y="6049"/>
                  <a:pt x="14723" y="6049"/>
                  <a:pt x="14723" y="6049"/>
                </a:cubicBezTo>
                <a:cubicBezTo>
                  <a:pt x="14788" y="6120"/>
                  <a:pt x="14788" y="6120"/>
                  <a:pt x="14788" y="6120"/>
                </a:cubicBezTo>
                <a:cubicBezTo>
                  <a:pt x="14791" y="6124"/>
                  <a:pt x="14791" y="6124"/>
                  <a:pt x="14791" y="6124"/>
                </a:cubicBezTo>
                <a:cubicBezTo>
                  <a:pt x="14788" y="6124"/>
                  <a:pt x="14788" y="6124"/>
                  <a:pt x="14788" y="6124"/>
                </a:cubicBezTo>
                <a:cubicBezTo>
                  <a:pt x="14714" y="6191"/>
                  <a:pt x="14714" y="6191"/>
                  <a:pt x="14714" y="6191"/>
                </a:cubicBezTo>
                <a:cubicBezTo>
                  <a:pt x="14710" y="6191"/>
                  <a:pt x="14710" y="6191"/>
                  <a:pt x="14710" y="6191"/>
                </a:cubicBezTo>
                <a:cubicBezTo>
                  <a:pt x="14710" y="6191"/>
                  <a:pt x="14710" y="6191"/>
                  <a:pt x="14710" y="6191"/>
                </a:cubicBezTo>
                <a:cubicBezTo>
                  <a:pt x="14642" y="6117"/>
                  <a:pt x="14642" y="6117"/>
                  <a:pt x="14642" y="6117"/>
                </a:cubicBezTo>
                <a:cubicBezTo>
                  <a:pt x="14639" y="6117"/>
                  <a:pt x="14639" y="6117"/>
                  <a:pt x="14639" y="6117"/>
                </a:cubicBezTo>
                <a:cubicBezTo>
                  <a:pt x="14642" y="6114"/>
                  <a:pt x="14642" y="6114"/>
                  <a:pt x="14642" y="6114"/>
                </a:cubicBezTo>
                <a:close/>
                <a:moveTo>
                  <a:pt x="14548" y="6198"/>
                </a:moveTo>
                <a:cubicBezTo>
                  <a:pt x="14623" y="6130"/>
                  <a:pt x="14623" y="6130"/>
                  <a:pt x="14623" y="6130"/>
                </a:cubicBezTo>
                <a:cubicBezTo>
                  <a:pt x="14626" y="6130"/>
                  <a:pt x="14626" y="6130"/>
                  <a:pt x="14626" y="6130"/>
                </a:cubicBezTo>
                <a:cubicBezTo>
                  <a:pt x="14626" y="6133"/>
                  <a:pt x="14626" y="6133"/>
                  <a:pt x="14626" y="6133"/>
                </a:cubicBezTo>
                <a:cubicBezTo>
                  <a:pt x="14694" y="6204"/>
                  <a:pt x="14694" y="6204"/>
                  <a:pt x="14694" y="6204"/>
                </a:cubicBezTo>
                <a:cubicBezTo>
                  <a:pt x="14697" y="6208"/>
                  <a:pt x="14697" y="6208"/>
                  <a:pt x="14697" y="6208"/>
                </a:cubicBezTo>
                <a:cubicBezTo>
                  <a:pt x="14694" y="6208"/>
                  <a:pt x="14694" y="6208"/>
                  <a:pt x="14694" y="6208"/>
                </a:cubicBezTo>
                <a:cubicBezTo>
                  <a:pt x="14620" y="6276"/>
                  <a:pt x="14620" y="6276"/>
                  <a:pt x="14620" y="6276"/>
                </a:cubicBezTo>
                <a:cubicBezTo>
                  <a:pt x="14616" y="6276"/>
                  <a:pt x="14616" y="6276"/>
                  <a:pt x="14616" y="6276"/>
                </a:cubicBezTo>
                <a:cubicBezTo>
                  <a:pt x="14613" y="6276"/>
                  <a:pt x="14613" y="6276"/>
                  <a:pt x="14613" y="6276"/>
                </a:cubicBezTo>
                <a:cubicBezTo>
                  <a:pt x="14548" y="6201"/>
                  <a:pt x="14548" y="6201"/>
                  <a:pt x="14548" y="6201"/>
                </a:cubicBezTo>
                <a:cubicBezTo>
                  <a:pt x="14545" y="6198"/>
                  <a:pt x="14545" y="6198"/>
                  <a:pt x="14545" y="6198"/>
                </a:cubicBezTo>
                <a:cubicBezTo>
                  <a:pt x="14548" y="6198"/>
                  <a:pt x="14548" y="6198"/>
                  <a:pt x="14548" y="6198"/>
                </a:cubicBezTo>
                <a:close/>
                <a:moveTo>
                  <a:pt x="14451" y="6282"/>
                </a:moveTo>
                <a:cubicBezTo>
                  <a:pt x="14529" y="6214"/>
                  <a:pt x="14529" y="6214"/>
                  <a:pt x="14529" y="6214"/>
                </a:cubicBezTo>
                <a:cubicBezTo>
                  <a:pt x="14529" y="6214"/>
                  <a:pt x="14529" y="6214"/>
                  <a:pt x="14529" y="6214"/>
                </a:cubicBezTo>
                <a:cubicBezTo>
                  <a:pt x="14532" y="6214"/>
                  <a:pt x="14532" y="6214"/>
                  <a:pt x="14532" y="6214"/>
                </a:cubicBezTo>
                <a:cubicBezTo>
                  <a:pt x="14600" y="6289"/>
                  <a:pt x="14600" y="6289"/>
                  <a:pt x="14600" y="6289"/>
                </a:cubicBezTo>
                <a:cubicBezTo>
                  <a:pt x="14600" y="6289"/>
                  <a:pt x="14600" y="6289"/>
                  <a:pt x="14600" y="6289"/>
                </a:cubicBezTo>
                <a:cubicBezTo>
                  <a:pt x="14600" y="6292"/>
                  <a:pt x="14600" y="6292"/>
                  <a:pt x="14600" y="6292"/>
                </a:cubicBezTo>
                <a:cubicBezTo>
                  <a:pt x="14526" y="6360"/>
                  <a:pt x="14526" y="6360"/>
                  <a:pt x="14526" y="6360"/>
                </a:cubicBezTo>
                <a:cubicBezTo>
                  <a:pt x="14523" y="6360"/>
                  <a:pt x="14523" y="6360"/>
                  <a:pt x="14523" y="6360"/>
                </a:cubicBezTo>
                <a:cubicBezTo>
                  <a:pt x="14519" y="6357"/>
                  <a:pt x="14519" y="6357"/>
                  <a:pt x="14519" y="6357"/>
                </a:cubicBezTo>
                <a:cubicBezTo>
                  <a:pt x="14451" y="6285"/>
                  <a:pt x="14451" y="6285"/>
                  <a:pt x="14451" y="6285"/>
                </a:cubicBezTo>
                <a:cubicBezTo>
                  <a:pt x="14451" y="6282"/>
                  <a:pt x="14451" y="6282"/>
                  <a:pt x="14451" y="6282"/>
                </a:cubicBezTo>
                <a:cubicBezTo>
                  <a:pt x="14451" y="6282"/>
                  <a:pt x="14451" y="6282"/>
                  <a:pt x="14451" y="6282"/>
                </a:cubicBezTo>
                <a:close/>
                <a:moveTo>
                  <a:pt x="14357" y="6366"/>
                </a:moveTo>
                <a:cubicBezTo>
                  <a:pt x="14432" y="6298"/>
                  <a:pt x="14432" y="6298"/>
                  <a:pt x="14432" y="6298"/>
                </a:cubicBezTo>
                <a:cubicBezTo>
                  <a:pt x="14435" y="6295"/>
                  <a:pt x="14435" y="6295"/>
                  <a:pt x="14435" y="6295"/>
                </a:cubicBezTo>
                <a:cubicBezTo>
                  <a:pt x="14438" y="6298"/>
                  <a:pt x="14438" y="6298"/>
                  <a:pt x="14438" y="6298"/>
                </a:cubicBezTo>
                <a:cubicBezTo>
                  <a:pt x="14503" y="6373"/>
                  <a:pt x="14503" y="6373"/>
                  <a:pt x="14503" y="6373"/>
                </a:cubicBezTo>
                <a:cubicBezTo>
                  <a:pt x="14506" y="6373"/>
                  <a:pt x="14506" y="6373"/>
                  <a:pt x="14506" y="6373"/>
                </a:cubicBezTo>
                <a:cubicBezTo>
                  <a:pt x="14503" y="6376"/>
                  <a:pt x="14503" y="6376"/>
                  <a:pt x="14503" y="6376"/>
                </a:cubicBezTo>
                <a:cubicBezTo>
                  <a:pt x="14429" y="6441"/>
                  <a:pt x="14429" y="6441"/>
                  <a:pt x="14429" y="6441"/>
                </a:cubicBezTo>
                <a:cubicBezTo>
                  <a:pt x="14429" y="6444"/>
                  <a:pt x="14429" y="6444"/>
                  <a:pt x="14429" y="6444"/>
                </a:cubicBezTo>
                <a:cubicBezTo>
                  <a:pt x="14425" y="6441"/>
                  <a:pt x="14425" y="6441"/>
                  <a:pt x="14425" y="6441"/>
                </a:cubicBezTo>
                <a:cubicBezTo>
                  <a:pt x="14357" y="6370"/>
                  <a:pt x="14357" y="6370"/>
                  <a:pt x="14357" y="6370"/>
                </a:cubicBezTo>
                <a:cubicBezTo>
                  <a:pt x="14354" y="6366"/>
                  <a:pt x="14354" y="6366"/>
                  <a:pt x="14354" y="6366"/>
                </a:cubicBezTo>
                <a:cubicBezTo>
                  <a:pt x="14357" y="6366"/>
                  <a:pt x="14357" y="6366"/>
                  <a:pt x="14357" y="6366"/>
                </a:cubicBezTo>
                <a:close/>
                <a:moveTo>
                  <a:pt x="14264" y="6447"/>
                </a:moveTo>
                <a:cubicBezTo>
                  <a:pt x="14338" y="6382"/>
                  <a:pt x="14338" y="6382"/>
                  <a:pt x="14338" y="6382"/>
                </a:cubicBezTo>
                <a:cubicBezTo>
                  <a:pt x="14341" y="6379"/>
                  <a:pt x="14341" y="6379"/>
                  <a:pt x="14341" y="6379"/>
                </a:cubicBezTo>
                <a:cubicBezTo>
                  <a:pt x="14345" y="6382"/>
                  <a:pt x="14345" y="6382"/>
                  <a:pt x="14345" y="6382"/>
                </a:cubicBezTo>
                <a:cubicBezTo>
                  <a:pt x="14409" y="6454"/>
                  <a:pt x="14409" y="6454"/>
                  <a:pt x="14409" y="6454"/>
                </a:cubicBezTo>
                <a:cubicBezTo>
                  <a:pt x="14412" y="6457"/>
                  <a:pt x="14412" y="6457"/>
                  <a:pt x="14412" y="6457"/>
                </a:cubicBezTo>
                <a:cubicBezTo>
                  <a:pt x="14409" y="6460"/>
                  <a:pt x="14409" y="6460"/>
                  <a:pt x="14409" y="6460"/>
                </a:cubicBezTo>
                <a:cubicBezTo>
                  <a:pt x="14335" y="6525"/>
                  <a:pt x="14335" y="6525"/>
                  <a:pt x="14335" y="6525"/>
                </a:cubicBezTo>
                <a:cubicBezTo>
                  <a:pt x="14332" y="6528"/>
                  <a:pt x="14332" y="6528"/>
                  <a:pt x="14332" y="6528"/>
                </a:cubicBezTo>
                <a:cubicBezTo>
                  <a:pt x="14328" y="6525"/>
                  <a:pt x="14328" y="6525"/>
                  <a:pt x="14328" y="6525"/>
                </a:cubicBezTo>
                <a:cubicBezTo>
                  <a:pt x="14264" y="6454"/>
                  <a:pt x="14264" y="6454"/>
                  <a:pt x="14264" y="6454"/>
                </a:cubicBezTo>
                <a:cubicBezTo>
                  <a:pt x="14260" y="6450"/>
                  <a:pt x="14260" y="6450"/>
                  <a:pt x="14260" y="6450"/>
                </a:cubicBezTo>
                <a:cubicBezTo>
                  <a:pt x="14264" y="6447"/>
                  <a:pt x="14264" y="6447"/>
                  <a:pt x="14264" y="6447"/>
                </a:cubicBezTo>
                <a:close/>
                <a:moveTo>
                  <a:pt x="14170" y="6531"/>
                </a:moveTo>
                <a:cubicBezTo>
                  <a:pt x="14244" y="6467"/>
                  <a:pt x="14244" y="6467"/>
                  <a:pt x="14244" y="6467"/>
                </a:cubicBezTo>
                <a:cubicBezTo>
                  <a:pt x="14244" y="6463"/>
                  <a:pt x="14244" y="6463"/>
                  <a:pt x="14244" y="6463"/>
                </a:cubicBezTo>
                <a:cubicBezTo>
                  <a:pt x="14247" y="6467"/>
                  <a:pt x="14247" y="6467"/>
                  <a:pt x="14247" y="6467"/>
                </a:cubicBezTo>
                <a:cubicBezTo>
                  <a:pt x="14315" y="6538"/>
                  <a:pt x="14315" y="6538"/>
                  <a:pt x="14315" y="6538"/>
                </a:cubicBezTo>
                <a:cubicBezTo>
                  <a:pt x="14319" y="6541"/>
                  <a:pt x="14319" y="6541"/>
                  <a:pt x="14319" y="6541"/>
                </a:cubicBezTo>
                <a:cubicBezTo>
                  <a:pt x="14315" y="6544"/>
                  <a:pt x="14315" y="6544"/>
                  <a:pt x="14315" y="6544"/>
                </a:cubicBezTo>
                <a:cubicBezTo>
                  <a:pt x="14241" y="6609"/>
                  <a:pt x="14241" y="6609"/>
                  <a:pt x="14241" y="6609"/>
                </a:cubicBezTo>
                <a:cubicBezTo>
                  <a:pt x="14238" y="6612"/>
                  <a:pt x="14238" y="6612"/>
                  <a:pt x="14238" y="6612"/>
                </a:cubicBezTo>
                <a:cubicBezTo>
                  <a:pt x="14234" y="6609"/>
                  <a:pt x="14234" y="6609"/>
                  <a:pt x="14234" y="6609"/>
                </a:cubicBezTo>
                <a:cubicBezTo>
                  <a:pt x="14170" y="6538"/>
                  <a:pt x="14170" y="6538"/>
                  <a:pt x="14170" y="6538"/>
                </a:cubicBezTo>
                <a:cubicBezTo>
                  <a:pt x="14167" y="6535"/>
                  <a:pt x="14167" y="6535"/>
                  <a:pt x="14167" y="6535"/>
                </a:cubicBezTo>
                <a:cubicBezTo>
                  <a:pt x="14170" y="6531"/>
                  <a:pt x="14170" y="6531"/>
                  <a:pt x="14170" y="6531"/>
                </a:cubicBezTo>
                <a:close/>
                <a:moveTo>
                  <a:pt x="14073" y="6615"/>
                </a:moveTo>
                <a:cubicBezTo>
                  <a:pt x="14147" y="6551"/>
                  <a:pt x="14147" y="6551"/>
                  <a:pt x="14147" y="6551"/>
                </a:cubicBezTo>
                <a:cubicBezTo>
                  <a:pt x="14150" y="6548"/>
                  <a:pt x="14150" y="6548"/>
                  <a:pt x="14150" y="6548"/>
                </a:cubicBezTo>
                <a:cubicBezTo>
                  <a:pt x="14154" y="6551"/>
                  <a:pt x="14154" y="6551"/>
                  <a:pt x="14154" y="6551"/>
                </a:cubicBezTo>
                <a:cubicBezTo>
                  <a:pt x="14222" y="6622"/>
                  <a:pt x="14222" y="6622"/>
                  <a:pt x="14222" y="6622"/>
                </a:cubicBezTo>
                <a:cubicBezTo>
                  <a:pt x="14222" y="6625"/>
                  <a:pt x="14222" y="6625"/>
                  <a:pt x="14222" y="6625"/>
                </a:cubicBezTo>
                <a:cubicBezTo>
                  <a:pt x="14222" y="6628"/>
                  <a:pt x="14222" y="6628"/>
                  <a:pt x="14222" y="6628"/>
                </a:cubicBezTo>
                <a:cubicBezTo>
                  <a:pt x="14144" y="6693"/>
                  <a:pt x="14144" y="6693"/>
                  <a:pt x="14144" y="6693"/>
                </a:cubicBezTo>
                <a:cubicBezTo>
                  <a:pt x="14144" y="6696"/>
                  <a:pt x="14144" y="6696"/>
                  <a:pt x="14144" y="6696"/>
                </a:cubicBezTo>
                <a:cubicBezTo>
                  <a:pt x="14141" y="6693"/>
                  <a:pt x="14141" y="6693"/>
                  <a:pt x="14141" y="6693"/>
                </a:cubicBezTo>
                <a:cubicBezTo>
                  <a:pt x="14073" y="6622"/>
                  <a:pt x="14073" y="6622"/>
                  <a:pt x="14073" y="6622"/>
                </a:cubicBezTo>
                <a:cubicBezTo>
                  <a:pt x="14069" y="6619"/>
                  <a:pt x="14069" y="6619"/>
                  <a:pt x="14069" y="6619"/>
                </a:cubicBezTo>
                <a:cubicBezTo>
                  <a:pt x="14073" y="6615"/>
                  <a:pt x="14073" y="6615"/>
                  <a:pt x="14073" y="6615"/>
                </a:cubicBezTo>
                <a:close/>
                <a:moveTo>
                  <a:pt x="13979" y="6700"/>
                </a:moveTo>
                <a:cubicBezTo>
                  <a:pt x="14053" y="6635"/>
                  <a:pt x="14053" y="6635"/>
                  <a:pt x="14053" y="6635"/>
                </a:cubicBezTo>
                <a:cubicBezTo>
                  <a:pt x="14056" y="6632"/>
                  <a:pt x="14056" y="6632"/>
                  <a:pt x="14056" y="6632"/>
                </a:cubicBezTo>
                <a:cubicBezTo>
                  <a:pt x="14060" y="6635"/>
                  <a:pt x="14060" y="6635"/>
                  <a:pt x="14060" y="6635"/>
                </a:cubicBezTo>
                <a:cubicBezTo>
                  <a:pt x="14124" y="6706"/>
                  <a:pt x="14124" y="6706"/>
                  <a:pt x="14124" y="6706"/>
                </a:cubicBezTo>
                <a:cubicBezTo>
                  <a:pt x="14128" y="6709"/>
                  <a:pt x="14128" y="6709"/>
                  <a:pt x="14128" y="6709"/>
                </a:cubicBezTo>
                <a:cubicBezTo>
                  <a:pt x="14124" y="6713"/>
                  <a:pt x="14124" y="6713"/>
                  <a:pt x="14124" y="6713"/>
                </a:cubicBezTo>
                <a:cubicBezTo>
                  <a:pt x="14050" y="6777"/>
                  <a:pt x="14050" y="6777"/>
                  <a:pt x="14050" y="6777"/>
                </a:cubicBezTo>
                <a:cubicBezTo>
                  <a:pt x="14047" y="6781"/>
                  <a:pt x="14047" y="6781"/>
                  <a:pt x="14047" y="6781"/>
                </a:cubicBezTo>
                <a:cubicBezTo>
                  <a:pt x="14047" y="6777"/>
                  <a:pt x="14047" y="6777"/>
                  <a:pt x="14047" y="6777"/>
                </a:cubicBezTo>
                <a:cubicBezTo>
                  <a:pt x="13979" y="6706"/>
                  <a:pt x="13979" y="6706"/>
                  <a:pt x="13979" y="6706"/>
                </a:cubicBezTo>
                <a:cubicBezTo>
                  <a:pt x="13976" y="6703"/>
                  <a:pt x="13976" y="6703"/>
                  <a:pt x="13976" y="6703"/>
                </a:cubicBezTo>
                <a:cubicBezTo>
                  <a:pt x="13979" y="6700"/>
                  <a:pt x="13979" y="6700"/>
                  <a:pt x="13979" y="6700"/>
                </a:cubicBezTo>
                <a:close/>
                <a:moveTo>
                  <a:pt x="13885" y="6784"/>
                </a:moveTo>
                <a:cubicBezTo>
                  <a:pt x="13959" y="6719"/>
                  <a:pt x="13959" y="6719"/>
                  <a:pt x="13959" y="6719"/>
                </a:cubicBezTo>
                <a:cubicBezTo>
                  <a:pt x="13959" y="6716"/>
                  <a:pt x="13959" y="6716"/>
                  <a:pt x="13959" y="6716"/>
                </a:cubicBezTo>
                <a:cubicBezTo>
                  <a:pt x="13963" y="6719"/>
                  <a:pt x="13963" y="6719"/>
                  <a:pt x="13963" y="6719"/>
                </a:cubicBezTo>
                <a:cubicBezTo>
                  <a:pt x="14031" y="6790"/>
                  <a:pt x="14031" y="6790"/>
                  <a:pt x="14031" y="6790"/>
                </a:cubicBezTo>
                <a:cubicBezTo>
                  <a:pt x="14034" y="6793"/>
                  <a:pt x="14034" y="6793"/>
                  <a:pt x="14034" y="6793"/>
                </a:cubicBezTo>
                <a:cubicBezTo>
                  <a:pt x="14031" y="6797"/>
                  <a:pt x="14031" y="6797"/>
                  <a:pt x="14031" y="6797"/>
                </a:cubicBezTo>
                <a:cubicBezTo>
                  <a:pt x="13956" y="6861"/>
                  <a:pt x="13956" y="6861"/>
                  <a:pt x="13956" y="6861"/>
                </a:cubicBezTo>
                <a:cubicBezTo>
                  <a:pt x="13953" y="6865"/>
                  <a:pt x="13953" y="6865"/>
                  <a:pt x="13953" y="6865"/>
                </a:cubicBezTo>
                <a:cubicBezTo>
                  <a:pt x="13950" y="6861"/>
                  <a:pt x="13950" y="6861"/>
                  <a:pt x="13950" y="6861"/>
                </a:cubicBezTo>
                <a:cubicBezTo>
                  <a:pt x="13885" y="6790"/>
                  <a:pt x="13885" y="6790"/>
                  <a:pt x="13885" y="6790"/>
                </a:cubicBezTo>
                <a:cubicBezTo>
                  <a:pt x="13882" y="6787"/>
                  <a:pt x="13882" y="6787"/>
                  <a:pt x="13882" y="6787"/>
                </a:cubicBezTo>
                <a:cubicBezTo>
                  <a:pt x="13885" y="6784"/>
                  <a:pt x="13885" y="6784"/>
                  <a:pt x="13885" y="6784"/>
                </a:cubicBezTo>
                <a:close/>
                <a:moveTo>
                  <a:pt x="13788" y="6868"/>
                </a:moveTo>
                <a:cubicBezTo>
                  <a:pt x="13862" y="6803"/>
                  <a:pt x="13862" y="6803"/>
                  <a:pt x="13862" y="6803"/>
                </a:cubicBezTo>
                <a:cubicBezTo>
                  <a:pt x="13865" y="6800"/>
                  <a:pt x="13865" y="6800"/>
                  <a:pt x="13865" y="6800"/>
                </a:cubicBezTo>
                <a:cubicBezTo>
                  <a:pt x="13869" y="6803"/>
                  <a:pt x="13869" y="6803"/>
                  <a:pt x="13869" y="6803"/>
                </a:cubicBezTo>
                <a:cubicBezTo>
                  <a:pt x="13937" y="6874"/>
                  <a:pt x="13937" y="6874"/>
                  <a:pt x="13937" y="6874"/>
                </a:cubicBezTo>
                <a:cubicBezTo>
                  <a:pt x="13937" y="6878"/>
                  <a:pt x="13937" y="6878"/>
                  <a:pt x="13937" y="6878"/>
                </a:cubicBezTo>
                <a:cubicBezTo>
                  <a:pt x="13937" y="6878"/>
                  <a:pt x="13937" y="6878"/>
                  <a:pt x="13937" y="6878"/>
                </a:cubicBezTo>
                <a:cubicBezTo>
                  <a:pt x="13862" y="6946"/>
                  <a:pt x="13862" y="6946"/>
                  <a:pt x="13862" y="6946"/>
                </a:cubicBezTo>
                <a:cubicBezTo>
                  <a:pt x="13859" y="6949"/>
                  <a:pt x="13859" y="6949"/>
                  <a:pt x="13859" y="6949"/>
                </a:cubicBezTo>
                <a:cubicBezTo>
                  <a:pt x="13856" y="6946"/>
                  <a:pt x="13856" y="6946"/>
                  <a:pt x="13856" y="6946"/>
                </a:cubicBezTo>
                <a:cubicBezTo>
                  <a:pt x="13788" y="6871"/>
                  <a:pt x="13788" y="6871"/>
                  <a:pt x="13788" y="6871"/>
                </a:cubicBezTo>
                <a:cubicBezTo>
                  <a:pt x="13788" y="6871"/>
                  <a:pt x="13788" y="6871"/>
                  <a:pt x="13788" y="6871"/>
                </a:cubicBezTo>
                <a:cubicBezTo>
                  <a:pt x="13788" y="6868"/>
                  <a:pt x="13788" y="6868"/>
                  <a:pt x="13788" y="6868"/>
                </a:cubicBezTo>
                <a:close/>
                <a:moveTo>
                  <a:pt x="13694" y="6952"/>
                </a:moveTo>
                <a:cubicBezTo>
                  <a:pt x="13768" y="6884"/>
                  <a:pt x="13768" y="6884"/>
                  <a:pt x="13768" y="6884"/>
                </a:cubicBezTo>
                <a:cubicBezTo>
                  <a:pt x="13772" y="6884"/>
                  <a:pt x="13772" y="6884"/>
                  <a:pt x="13772" y="6884"/>
                </a:cubicBezTo>
                <a:cubicBezTo>
                  <a:pt x="13775" y="6887"/>
                  <a:pt x="13775" y="6887"/>
                  <a:pt x="13775" y="6887"/>
                </a:cubicBezTo>
                <a:cubicBezTo>
                  <a:pt x="13840" y="6959"/>
                  <a:pt x="13840" y="6959"/>
                  <a:pt x="13840" y="6959"/>
                </a:cubicBezTo>
                <a:cubicBezTo>
                  <a:pt x="13843" y="6962"/>
                  <a:pt x="13843" y="6962"/>
                  <a:pt x="13843" y="6962"/>
                </a:cubicBezTo>
                <a:cubicBezTo>
                  <a:pt x="13840" y="6962"/>
                  <a:pt x="13840" y="6962"/>
                  <a:pt x="13840" y="6962"/>
                </a:cubicBezTo>
                <a:cubicBezTo>
                  <a:pt x="13765" y="7030"/>
                  <a:pt x="13765" y="7030"/>
                  <a:pt x="13765" y="7030"/>
                </a:cubicBezTo>
                <a:cubicBezTo>
                  <a:pt x="13762" y="7030"/>
                  <a:pt x="13762" y="7030"/>
                  <a:pt x="13762" y="7030"/>
                </a:cubicBezTo>
                <a:cubicBezTo>
                  <a:pt x="13762" y="7030"/>
                  <a:pt x="13762" y="7030"/>
                  <a:pt x="13762" y="7030"/>
                </a:cubicBezTo>
                <a:cubicBezTo>
                  <a:pt x="13694" y="6955"/>
                  <a:pt x="13694" y="6955"/>
                  <a:pt x="13694" y="6955"/>
                </a:cubicBezTo>
                <a:cubicBezTo>
                  <a:pt x="13691" y="6955"/>
                  <a:pt x="13691" y="6955"/>
                  <a:pt x="13691" y="6955"/>
                </a:cubicBezTo>
                <a:cubicBezTo>
                  <a:pt x="13694" y="6952"/>
                  <a:pt x="13694" y="6952"/>
                  <a:pt x="13694" y="6952"/>
                </a:cubicBezTo>
                <a:close/>
                <a:moveTo>
                  <a:pt x="13600" y="7036"/>
                </a:moveTo>
                <a:cubicBezTo>
                  <a:pt x="13675" y="6968"/>
                  <a:pt x="13675" y="6968"/>
                  <a:pt x="13675" y="6968"/>
                </a:cubicBezTo>
                <a:cubicBezTo>
                  <a:pt x="13678" y="6968"/>
                  <a:pt x="13678" y="6968"/>
                  <a:pt x="13678" y="6968"/>
                </a:cubicBezTo>
                <a:cubicBezTo>
                  <a:pt x="13678" y="6972"/>
                  <a:pt x="13678" y="6972"/>
                  <a:pt x="13678" y="6972"/>
                </a:cubicBezTo>
                <a:cubicBezTo>
                  <a:pt x="13746" y="7043"/>
                  <a:pt x="13746" y="7043"/>
                  <a:pt x="13746" y="7043"/>
                </a:cubicBezTo>
                <a:cubicBezTo>
                  <a:pt x="13749" y="7046"/>
                  <a:pt x="13749" y="7046"/>
                  <a:pt x="13749" y="7046"/>
                </a:cubicBezTo>
                <a:cubicBezTo>
                  <a:pt x="13746" y="7046"/>
                  <a:pt x="13746" y="7046"/>
                  <a:pt x="13746" y="7046"/>
                </a:cubicBezTo>
                <a:cubicBezTo>
                  <a:pt x="13671" y="7111"/>
                  <a:pt x="13671" y="7111"/>
                  <a:pt x="13671" y="7111"/>
                </a:cubicBezTo>
                <a:cubicBezTo>
                  <a:pt x="13668" y="7111"/>
                  <a:pt x="13668" y="7111"/>
                  <a:pt x="13668" y="7111"/>
                </a:cubicBezTo>
                <a:cubicBezTo>
                  <a:pt x="13665" y="7111"/>
                  <a:pt x="13665" y="7111"/>
                  <a:pt x="13665" y="7111"/>
                </a:cubicBezTo>
                <a:cubicBezTo>
                  <a:pt x="13600" y="7039"/>
                  <a:pt x="13600" y="7039"/>
                  <a:pt x="13600" y="7039"/>
                </a:cubicBezTo>
                <a:cubicBezTo>
                  <a:pt x="13597" y="7036"/>
                  <a:pt x="13597" y="7036"/>
                  <a:pt x="13597" y="7036"/>
                </a:cubicBezTo>
                <a:cubicBezTo>
                  <a:pt x="13600" y="7036"/>
                  <a:pt x="13600" y="7036"/>
                  <a:pt x="13600" y="7036"/>
                </a:cubicBezTo>
                <a:close/>
                <a:moveTo>
                  <a:pt x="13503" y="7117"/>
                </a:moveTo>
                <a:cubicBezTo>
                  <a:pt x="13577" y="7052"/>
                  <a:pt x="13577" y="7052"/>
                  <a:pt x="13577" y="7052"/>
                </a:cubicBezTo>
                <a:cubicBezTo>
                  <a:pt x="13581" y="7052"/>
                  <a:pt x="13581" y="7052"/>
                  <a:pt x="13581" y="7052"/>
                </a:cubicBezTo>
                <a:cubicBezTo>
                  <a:pt x="13584" y="7052"/>
                  <a:pt x="13584" y="7052"/>
                  <a:pt x="13584" y="7052"/>
                </a:cubicBezTo>
                <a:cubicBezTo>
                  <a:pt x="13652" y="7124"/>
                  <a:pt x="13652" y="7124"/>
                  <a:pt x="13652" y="7124"/>
                </a:cubicBezTo>
                <a:cubicBezTo>
                  <a:pt x="13652" y="7124"/>
                  <a:pt x="13652" y="7124"/>
                  <a:pt x="13652" y="7124"/>
                </a:cubicBezTo>
                <a:cubicBezTo>
                  <a:pt x="13652" y="7127"/>
                  <a:pt x="13652" y="7127"/>
                  <a:pt x="13652" y="7127"/>
                </a:cubicBezTo>
                <a:cubicBezTo>
                  <a:pt x="13577" y="7195"/>
                  <a:pt x="13577" y="7195"/>
                  <a:pt x="13577" y="7195"/>
                </a:cubicBezTo>
                <a:cubicBezTo>
                  <a:pt x="13574" y="7195"/>
                  <a:pt x="13574" y="7195"/>
                  <a:pt x="13574" y="7195"/>
                </a:cubicBezTo>
                <a:cubicBezTo>
                  <a:pt x="13571" y="7192"/>
                  <a:pt x="13571" y="7192"/>
                  <a:pt x="13571" y="7192"/>
                </a:cubicBezTo>
                <a:cubicBezTo>
                  <a:pt x="13503" y="7120"/>
                  <a:pt x="13503" y="7120"/>
                  <a:pt x="13503" y="7120"/>
                </a:cubicBezTo>
                <a:cubicBezTo>
                  <a:pt x="13503" y="7117"/>
                  <a:pt x="13503" y="7117"/>
                  <a:pt x="13503" y="7117"/>
                </a:cubicBezTo>
                <a:cubicBezTo>
                  <a:pt x="13503" y="7117"/>
                  <a:pt x="13503" y="7117"/>
                  <a:pt x="13503" y="7117"/>
                </a:cubicBezTo>
                <a:close/>
                <a:moveTo>
                  <a:pt x="13370" y="7234"/>
                </a:moveTo>
                <a:cubicBezTo>
                  <a:pt x="13484" y="7133"/>
                  <a:pt x="13484" y="7133"/>
                  <a:pt x="13484" y="7133"/>
                </a:cubicBezTo>
                <a:cubicBezTo>
                  <a:pt x="13487" y="7130"/>
                  <a:pt x="13487" y="7130"/>
                  <a:pt x="13487" y="7130"/>
                </a:cubicBezTo>
                <a:cubicBezTo>
                  <a:pt x="13490" y="7133"/>
                  <a:pt x="13490" y="7133"/>
                  <a:pt x="13490" y="7133"/>
                </a:cubicBezTo>
                <a:cubicBezTo>
                  <a:pt x="13555" y="7208"/>
                  <a:pt x="13555" y="7208"/>
                  <a:pt x="13555" y="7208"/>
                </a:cubicBezTo>
                <a:cubicBezTo>
                  <a:pt x="13558" y="7208"/>
                  <a:pt x="13558" y="7208"/>
                  <a:pt x="13558" y="7208"/>
                </a:cubicBezTo>
                <a:cubicBezTo>
                  <a:pt x="13555" y="7211"/>
                  <a:pt x="13555" y="7211"/>
                  <a:pt x="13555" y="7211"/>
                </a:cubicBezTo>
                <a:cubicBezTo>
                  <a:pt x="13445" y="7311"/>
                  <a:pt x="13445" y="7311"/>
                  <a:pt x="13445" y="7311"/>
                </a:cubicBezTo>
                <a:cubicBezTo>
                  <a:pt x="13442" y="7311"/>
                  <a:pt x="13442" y="7311"/>
                  <a:pt x="13442" y="7311"/>
                </a:cubicBezTo>
                <a:cubicBezTo>
                  <a:pt x="13438" y="7311"/>
                  <a:pt x="13438" y="7311"/>
                  <a:pt x="13438" y="7311"/>
                </a:cubicBezTo>
                <a:cubicBezTo>
                  <a:pt x="13370" y="7237"/>
                  <a:pt x="13370" y="7237"/>
                  <a:pt x="13370" y="7237"/>
                </a:cubicBezTo>
                <a:cubicBezTo>
                  <a:pt x="13370" y="7237"/>
                  <a:pt x="13370" y="7237"/>
                  <a:pt x="13370" y="7237"/>
                </a:cubicBezTo>
                <a:cubicBezTo>
                  <a:pt x="13370" y="7234"/>
                  <a:pt x="13370" y="7234"/>
                  <a:pt x="13370" y="7234"/>
                </a:cubicBezTo>
                <a:close/>
                <a:moveTo>
                  <a:pt x="15112" y="5874"/>
                </a:moveTo>
                <a:cubicBezTo>
                  <a:pt x="15186" y="5806"/>
                  <a:pt x="15186" y="5806"/>
                  <a:pt x="15186" y="5806"/>
                </a:cubicBezTo>
                <a:cubicBezTo>
                  <a:pt x="15189" y="5806"/>
                  <a:pt x="15189" y="5806"/>
                  <a:pt x="15189" y="5806"/>
                </a:cubicBezTo>
                <a:cubicBezTo>
                  <a:pt x="15189" y="5806"/>
                  <a:pt x="15189" y="5806"/>
                  <a:pt x="15189" y="5806"/>
                </a:cubicBezTo>
                <a:cubicBezTo>
                  <a:pt x="15257" y="5881"/>
                  <a:pt x="15257" y="5881"/>
                  <a:pt x="15257" y="5881"/>
                </a:cubicBezTo>
                <a:cubicBezTo>
                  <a:pt x="15261" y="5884"/>
                  <a:pt x="15261" y="5884"/>
                  <a:pt x="15261" y="5884"/>
                </a:cubicBezTo>
                <a:cubicBezTo>
                  <a:pt x="15257" y="5884"/>
                  <a:pt x="15257" y="5884"/>
                  <a:pt x="15257" y="5884"/>
                </a:cubicBezTo>
                <a:cubicBezTo>
                  <a:pt x="15183" y="5952"/>
                  <a:pt x="15183" y="5952"/>
                  <a:pt x="15183" y="5952"/>
                </a:cubicBezTo>
                <a:cubicBezTo>
                  <a:pt x="15180" y="5952"/>
                  <a:pt x="15180" y="5952"/>
                  <a:pt x="15180" y="5952"/>
                </a:cubicBezTo>
                <a:cubicBezTo>
                  <a:pt x="15176" y="5949"/>
                  <a:pt x="15176" y="5949"/>
                  <a:pt x="15176" y="5949"/>
                </a:cubicBezTo>
                <a:cubicBezTo>
                  <a:pt x="15112" y="5878"/>
                  <a:pt x="15112" y="5878"/>
                  <a:pt x="15112" y="5878"/>
                </a:cubicBezTo>
                <a:cubicBezTo>
                  <a:pt x="15108" y="5874"/>
                  <a:pt x="15108" y="5874"/>
                  <a:pt x="15108" y="5874"/>
                </a:cubicBezTo>
                <a:cubicBezTo>
                  <a:pt x="15112" y="5874"/>
                  <a:pt x="15112" y="5874"/>
                  <a:pt x="15112" y="5874"/>
                </a:cubicBezTo>
                <a:close/>
                <a:moveTo>
                  <a:pt x="15014" y="5958"/>
                </a:moveTo>
                <a:cubicBezTo>
                  <a:pt x="15089" y="5890"/>
                  <a:pt x="15089" y="5890"/>
                  <a:pt x="15089" y="5890"/>
                </a:cubicBezTo>
                <a:cubicBezTo>
                  <a:pt x="15092" y="5890"/>
                  <a:pt x="15092" y="5890"/>
                  <a:pt x="15092" y="5890"/>
                </a:cubicBezTo>
                <a:cubicBezTo>
                  <a:pt x="15095" y="5890"/>
                  <a:pt x="15095" y="5890"/>
                  <a:pt x="15095" y="5890"/>
                </a:cubicBezTo>
                <a:cubicBezTo>
                  <a:pt x="15163" y="5965"/>
                  <a:pt x="15163" y="5965"/>
                  <a:pt x="15163" y="5965"/>
                </a:cubicBezTo>
                <a:cubicBezTo>
                  <a:pt x="15163" y="5965"/>
                  <a:pt x="15163" y="5965"/>
                  <a:pt x="15163" y="5965"/>
                </a:cubicBezTo>
                <a:cubicBezTo>
                  <a:pt x="15163" y="5968"/>
                  <a:pt x="15163" y="5968"/>
                  <a:pt x="15163" y="5968"/>
                </a:cubicBezTo>
                <a:cubicBezTo>
                  <a:pt x="15089" y="6036"/>
                  <a:pt x="15089" y="6036"/>
                  <a:pt x="15089" y="6036"/>
                </a:cubicBezTo>
                <a:cubicBezTo>
                  <a:pt x="15086" y="6036"/>
                  <a:pt x="15086" y="6036"/>
                  <a:pt x="15086" y="6036"/>
                </a:cubicBezTo>
                <a:cubicBezTo>
                  <a:pt x="15082" y="6033"/>
                  <a:pt x="15082" y="6033"/>
                  <a:pt x="15082" y="6033"/>
                </a:cubicBezTo>
                <a:cubicBezTo>
                  <a:pt x="15014" y="5962"/>
                  <a:pt x="15014" y="5962"/>
                  <a:pt x="15014" y="5962"/>
                </a:cubicBezTo>
                <a:cubicBezTo>
                  <a:pt x="15014" y="5958"/>
                  <a:pt x="15014" y="5958"/>
                  <a:pt x="15014" y="5958"/>
                </a:cubicBezTo>
                <a:cubicBezTo>
                  <a:pt x="15014" y="5958"/>
                  <a:pt x="15014" y="5958"/>
                  <a:pt x="15014" y="5958"/>
                </a:cubicBezTo>
                <a:close/>
                <a:moveTo>
                  <a:pt x="14921" y="6043"/>
                </a:moveTo>
                <a:cubicBezTo>
                  <a:pt x="14995" y="5975"/>
                  <a:pt x="14995" y="5975"/>
                  <a:pt x="14995" y="5975"/>
                </a:cubicBezTo>
                <a:cubicBezTo>
                  <a:pt x="14998" y="5971"/>
                  <a:pt x="14998" y="5971"/>
                  <a:pt x="14998" y="5971"/>
                </a:cubicBezTo>
                <a:cubicBezTo>
                  <a:pt x="15002" y="5975"/>
                  <a:pt x="15002" y="5975"/>
                  <a:pt x="15002" y="5975"/>
                </a:cubicBezTo>
                <a:cubicBezTo>
                  <a:pt x="15066" y="6049"/>
                  <a:pt x="15066" y="6049"/>
                  <a:pt x="15066" y="6049"/>
                </a:cubicBezTo>
                <a:cubicBezTo>
                  <a:pt x="15070" y="6049"/>
                  <a:pt x="15070" y="6049"/>
                  <a:pt x="15070" y="6049"/>
                </a:cubicBezTo>
                <a:cubicBezTo>
                  <a:pt x="15066" y="6052"/>
                  <a:pt x="15066" y="6052"/>
                  <a:pt x="15066" y="6052"/>
                </a:cubicBezTo>
                <a:cubicBezTo>
                  <a:pt x="14992" y="6117"/>
                  <a:pt x="14992" y="6117"/>
                  <a:pt x="14992" y="6117"/>
                </a:cubicBezTo>
                <a:cubicBezTo>
                  <a:pt x="14989" y="6120"/>
                  <a:pt x="14989" y="6120"/>
                  <a:pt x="14989" y="6120"/>
                </a:cubicBezTo>
                <a:cubicBezTo>
                  <a:pt x="14989" y="6117"/>
                  <a:pt x="14989" y="6117"/>
                  <a:pt x="14989" y="6117"/>
                </a:cubicBezTo>
                <a:cubicBezTo>
                  <a:pt x="14921" y="6046"/>
                  <a:pt x="14921" y="6046"/>
                  <a:pt x="14921" y="6046"/>
                </a:cubicBezTo>
                <a:cubicBezTo>
                  <a:pt x="14917" y="6043"/>
                  <a:pt x="14917" y="6043"/>
                  <a:pt x="14917" y="6043"/>
                </a:cubicBezTo>
                <a:cubicBezTo>
                  <a:pt x="14921" y="6043"/>
                  <a:pt x="14921" y="6043"/>
                  <a:pt x="14921" y="6043"/>
                </a:cubicBezTo>
                <a:close/>
                <a:moveTo>
                  <a:pt x="14827" y="6124"/>
                </a:moveTo>
                <a:cubicBezTo>
                  <a:pt x="14901" y="6059"/>
                  <a:pt x="14901" y="6059"/>
                  <a:pt x="14901" y="6059"/>
                </a:cubicBezTo>
                <a:cubicBezTo>
                  <a:pt x="14904" y="6056"/>
                  <a:pt x="14904" y="6056"/>
                  <a:pt x="14904" y="6056"/>
                </a:cubicBezTo>
                <a:cubicBezTo>
                  <a:pt x="14904" y="6059"/>
                  <a:pt x="14904" y="6059"/>
                  <a:pt x="14904" y="6059"/>
                </a:cubicBezTo>
                <a:cubicBezTo>
                  <a:pt x="14972" y="6130"/>
                  <a:pt x="14972" y="6130"/>
                  <a:pt x="14972" y="6130"/>
                </a:cubicBezTo>
                <a:cubicBezTo>
                  <a:pt x="14976" y="6133"/>
                  <a:pt x="14976" y="6133"/>
                  <a:pt x="14976" y="6133"/>
                </a:cubicBezTo>
                <a:cubicBezTo>
                  <a:pt x="14972" y="6136"/>
                  <a:pt x="14972" y="6136"/>
                  <a:pt x="14972" y="6136"/>
                </a:cubicBezTo>
                <a:cubicBezTo>
                  <a:pt x="14898" y="6201"/>
                  <a:pt x="14898" y="6201"/>
                  <a:pt x="14898" y="6201"/>
                </a:cubicBezTo>
                <a:cubicBezTo>
                  <a:pt x="14895" y="6204"/>
                  <a:pt x="14895" y="6204"/>
                  <a:pt x="14895" y="6204"/>
                </a:cubicBezTo>
                <a:cubicBezTo>
                  <a:pt x="14892" y="6201"/>
                  <a:pt x="14892" y="6201"/>
                  <a:pt x="14892" y="6201"/>
                </a:cubicBezTo>
                <a:cubicBezTo>
                  <a:pt x="14827" y="6130"/>
                  <a:pt x="14827" y="6130"/>
                  <a:pt x="14827" y="6130"/>
                </a:cubicBezTo>
                <a:cubicBezTo>
                  <a:pt x="14824" y="6127"/>
                  <a:pt x="14824" y="6127"/>
                  <a:pt x="14824" y="6127"/>
                </a:cubicBezTo>
                <a:cubicBezTo>
                  <a:pt x="14827" y="6124"/>
                  <a:pt x="14827" y="6124"/>
                  <a:pt x="14827" y="6124"/>
                </a:cubicBezTo>
                <a:close/>
                <a:moveTo>
                  <a:pt x="14730" y="6208"/>
                </a:moveTo>
                <a:cubicBezTo>
                  <a:pt x="14807" y="6143"/>
                  <a:pt x="14807" y="6143"/>
                  <a:pt x="14807" y="6143"/>
                </a:cubicBezTo>
                <a:cubicBezTo>
                  <a:pt x="14807" y="6140"/>
                  <a:pt x="14807" y="6140"/>
                  <a:pt x="14807" y="6140"/>
                </a:cubicBezTo>
                <a:cubicBezTo>
                  <a:pt x="14811" y="6143"/>
                  <a:pt x="14811" y="6143"/>
                  <a:pt x="14811" y="6143"/>
                </a:cubicBezTo>
                <a:cubicBezTo>
                  <a:pt x="14879" y="6214"/>
                  <a:pt x="14879" y="6214"/>
                  <a:pt x="14879" y="6214"/>
                </a:cubicBezTo>
                <a:cubicBezTo>
                  <a:pt x="14879" y="6217"/>
                  <a:pt x="14879" y="6217"/>
                  <a:pt x="14879" y="6217"/>
                </a:cubicBezTo>
                <a:cubicBezTo>
                  <a:pt x="14879" y="6221"/>
                  <a:pt x="14879" y="6221"/>
                  <a:pt x="14879" y="6221"/>
                </a:cubicBezTo>
                <a:cubicBezTo>
                  <a:pt x="14804" y="6285"/>
                  <a:pt x="14804" y="6285"/>
                  <a:pt x="14804" y="6285"/>
                </a:cubicBezTo>
                <a:cubicBezTo>
                  <a:pt x="14801" y="6289"/>
                  <a:pt x="14801" y="6289"/>
                  <a:pt x="14801" y="6289"/>
                </a:cubicBezTo>
                <a:cubicBezTo>
                  <a:pt x="14798" y="6285"/>
                  <a:pt x="14798" y="6285"/>
                  <a:pt x="14798" y="6285"/>
                </a:cubicBezTo>
                <a:cubicBezTo>
                  <a:pt x="14730" y="6214"/>
                  <a:pt x="14730" y="6214"/>
                  <a:pt x="14730" y="6214"/>
                </a:cubicBezTo>
                <a:cubicBezTo>
                  <a:pt x="14730" y="6211"/>
                  <a:pt x="14730" y="6211"/>
                  <a:pt x="14730" y="6211"/>
                </a:cubicBezTo>
                <a:cubicBezTo>
                  <a:pt x="14730" y="6208"/>
                  <a:pt x="14730" y="6208"/>
                  <a:pt x="14730" y="6208"/>
                </a:cubicBezTo>
                <a:close/>
                <a:moveTo>
                  <a:pt x="14636" y="6292"/>
                </a:moveTo>
                <a:cubicBezTo>
                  <a:pt x="14710" y="6227"/>
                  <a:pt x="14710" y="6227"/>
                  <a:pt x="14710" y="6227"/>
                </a:cubicBezTo>
                <a:cubicBezTo>
                  <a:pt x="14714" y="6224"/>
                  <a:pt x="14714" y="6224"/>
                  <a:pt x="14714" y="6224"/>
                </a:cubicBezTo>
                <a:cubicBezTo>
                  <a:pt x="14717" y="6227"/>
                  <a:pt x="14717" y="6227"/>
                  <a:pt x="14717" y="6227"/>
                </a:cubicBezTo>
                <a:cubicBezTo>
                  <a:pt x="14781" y="6298"/>
                  <a:pt x="14781" y="6298"/>
                  <a:pt x="14781" y="6298"/>
                </a:cubicBezTo>
                <a:cubicBezTo>
                  <a:pt x="14785" y="6302"/>
                  <a:pt x="14785" y="6302"/>
                  <a:pt x="14785" y="6302"/>
                </a:cubicBezTo>
                <a:cubicBezTo>
                  <a:pt x="14781" y="6305"/>
                  <a:pt x="14781" y="6305"/>
                  <a:pt x="14781" y="6305"/>
                </a:cubicBezTo>
                <a:cubicBezTo>
                  <a:pt x="14707" y="6370"/>
                  <a:pt x="14707" y="6370"/>
                  <a:pt x="14707" y="6370"/>
                </a:cubicBezTo>
                <a:cubicBezTo>
                  <a:pt x="14707" y="6373"/>
                  <a:pt x="14707" y="6373"/>
                  <a:pt x="14707" y="6373"/>
                </a:cubicBezTo>
                <a:cubicBezTo>
                  <a:pt x="14704" y="6370"/>
                  <a:pt x="14704" y="6370"/>
                  <a:pt x="14704" y="6370"/>
                </a:cubicBezTo>
                <a:cubicBezTo>
                  <a:pt x="14636" y="6298"/>
                  <a:pt x="14636" y="6298"/>
                  <a:pt x="14636" y="6298"/>
                </a:cubicBezTo>
                <a:cubicBezTo>
                  <a:pt x="14633" y="6295"/>
                  <a:pt x="14633" y="6295"/>
                  <a:pt x="14633" y="6295"/>
                </a:cubicBezTo>
                <a:cubicBezTo>
                  <a:pt x="14636" y="6292"/>
                  <a:pt x="14636" y="6292"/>
                  <a:pt x="14636" y="6292"/>
                </a:cubicBezTo>
                <a:close/>
                <a:moveTo>
                  <a:pt x="14542" y="6376"/>
                </a:moveTo>
                <a:cubicBezTo>
                  <a:pt x="14616" y="6311"/>
                  <a:pt x="14616" y="6311"/>
                  <a:pt x="14616" y="6311"/>
                </a:cubicBezTo>
                <a:cubicBezTo>
                  <a:pt x="14620" y="6308"/>
                  <a:pt x="14620" y="6308"/>
                  <a:pt x="14620" y="6308"/>
                </a:cubicBezTo>
                <a:cubicBezTo>
                  <a:pt x="14620" y="6311"/>
                  <a:pt x="14620" y="6311"/>
                  <a:pt x="14620" y="6311"/>
                </a:cubicBezTo>
                <a:cubicBezTo>
                  <a:pt x="14688" y="6382"/>
                  <a:pt x="14688" y="6382"/>
                  <a:pt x="14688" y="6382"/>
                </a:cubicBezTo>
                <a:cubicBezTo>
                  <a:pt x="14691" y="6386"/>
                  <a:pt x="14691" y="6386"/>
                  <a:pt x="14691" y="6386"/>
                </a:cubicBezTo>
                <a:cubicBezTo>
                  <a:pt x="14688" y="6389"/>
                  <a:pt x="14688" y="6389"/>
                  <a:pt x="14688" y="6389"/>
                </a:cubicBezTo>
                <a:cubicBezTo>
                  <a:pt x="14613" y="6454"/>
                  <a:pt x="14613" y="6454"/>
                  <a:pt x="14613" y="6454"/>
                </a:cubicBezTo>
                <a:cubicBezTo>
                  <a:pt x="14610" y="6457"/>
                  <a:pt x="14610" y="6457"/>
                  <a:pt x="14610" y="6457"/>
                </a:cubicBezTo>
                <a:cubicBezTo>
                  <a:pt x="14607" y="6454"/>
                  <a:pt x="14607" y="6454"/>
                  <a:pt x="14607" y="6454"/>
                </a:cubicBezTo>
                <a:cubicBezTo>
                  <a:pt x="14542" y="6382"/>
                  <a:pt x="14542" y="6382"/>
                  <a:pt x="14542" y="6382"/>
                </a:cubicBezTo>
                <a:cubicBezTo>
                  <a:pt x="14539" y="6379"/>
                  <a:pt x="14539" y="6379"/>
                  <a:pt x="14539" y="6379"/>
                </a:cubicBezTo>
                <a:cubicBezTo>
                  <a:pt x="14542" y="6376"/>
                  <a:pt x="14542" y="6376"/>
                  <a:pt x="14542" y="6376"/>
                </a:cubicBezTo>
                <a:close/>
                <a:moveTo>
                  <a:pt x="14448" y="6460"/>
                </a:moveTo>
                <a:cubicBezTo>
                  <a:pt x="14523" y="6395"/>
                  <a:pt x="14523" y="6395"/>
                  <a:pt x="14523" y="6395"/>
                </a:cubicBezTo>
                <a:cubicBezTo>
                  <a:pt x="14523" y="6392"/>
                  <a:pt x="14523" y="6392"/>
                  <a:pt x="14523" y="6392"/>
                </a:cubicBezTo>
                <a:cubicBezTo>
                  <a:pt x="14526" y="6395"/>
                  <a:pt x="14526" y="6395"/>
                  <a:pt x="14526" y="6395"/>
                </a:cubicBezTo>
                <a:cubicBezTo>
                  <a:pt x="14594" y="6467"/>
                  <a:pt x="14594" y="6467"/>
                  <a:pt x="14594" y="6467"/>
                </a:cubicBezTo>
                <a:cubicBezTo>
                  <a:pt x="14597" y="6470"/>
                  <a:pt x="14597" y="6470"/>
                  <a:pt x="14597" y="6470"/>
                </a:cubicBezTo>
                <a:cubicBezTo>
                  <a:pt x="14594" y="6473"/>
                  <a:pt x="14594" y="6473"/>
                  <a:pt x="14594" y="6473"/>
                </a:cubicBezTo>
                <a:cubicBezTo>
                  <a:pt x="14519" y="6538"/>
                  <a:pt x="14519" y="6538"/>
                  <a:pt x="14519" y="6538"/>
                </a:cubicBezTo>
                <a:cubicBezTo>
                  <a:pt x="14516" y="6541"/>
                  <a:pt x="14516" y="6541"/>
                  <a:pt x="14516" y="6541"/>
                </a:cubicBezTo>
                <a:cubicBezTo>
                  <a:pt x="14513" y="6538"/>
                  <a:pt x="14513" y="6538"/>
                  <a:pt x="14513" y="6538"/>
                </a:cubicBezTo>
                <a:cubicBezTo>
                  <a:pt x="14445" y="6463"/>
                  <a:pt x="14445" y="6463"/>
                  <a:pt x="14445" y="6463"/>
                </a:cubicBezTo>
                <a:cubicBezTo>
                  <a:pt x="14445" y="6463"/>
                  <a:pt x="14445" y="6463"/>
                  <a:pt x="14445" y="6463"/>
                </a:cubicBezTo>
                <a:cubicBezTo>
                  <a:pt x="14448" y="6460"/>
                  <a:pt x="14448" y="6460"/>
                  <a:pt x="14448" y="6460"/>
                </a:cubicBezTo>
                <a:close/>
                <a:moveTo>
                  <a:pt x="14351" y="6544"/>
                </a:moveTo>
                <a:cubicBezTo>
                  <a:pt x="14425" y="6480"/>
                  <a:pt x="14425" y="6480"/>
                  <a:pt x="14425" y="6480"/>
                </a:cubicBezTo>
                <a:cubicBezTo>
                  <a:pt x="14429" y="6476"/>
                  <a:pt x="14429" y="6476"/>
                  <a:pt x="14429" y="6476"/>
                </a:cubicBezTo>
                <a:cubicBezTo>
                  <a:pt x="14432" y="6480"/>
                  <a:pt x="14432" y="6480"/>
                  <a:pt x="14432" y="6480"/>
                </a:cubicBezTo>
                <a:cubicBezTo>
                  <a:pt x="14500" y="6551"/>
                  <a:pt x="14500" y="6551"/>
                  <a:pt x="14500" y="6551"/>
                </a:cubicBezTo>
                <a:cubicBezTo>
                  <a:pt x="14500" y="6554"/>
                  <a:pt x="14500" y="6554"/>
                  <a:pt x="14500" y="6554"/>
                </a:cubicBezTo>
                <a:cubicBezTo>
                  <a:pt x="14500" y="6554"/>
                  <a:pt x="14500" y="6554"/>
                  <a:pt x="14500" y="6554"/>
                </a:cubicBezTo>
                <a:cubicBezTo>
                  <a:pt x="14422" y="6622"/>
                  <a:pt x="14422" y="6622"/>
                  <a:pt x="14422" y="6622"/>
                </a:cubicBezTo>
                <a:cubicBezTo>
                  <a:pt x="14422" y="6622"/>
                  <a:pt x="14422" y="6622"/>
                  <a:pt x="14422" y="6622"/>
                </a:cubicBezTo>
                <a:cubicBezTo>
                  <a:pt x="14419" y="6622"/>
                  <a:pt x="14419" y="6622"/>
                  <a:pt x="14419" y="6622"/>
                </a:cubicBezTo>
                <a:cubicBezTo>
                  <a:pt x="14351" y="6548"/>
                  <a:pt x="14351" y="6548"/>
                  <a:pt x="14351" y="6548"/>
                </a:cubicBezTo>
                <a:cubicBezTo>
                  <a:pt x="14348" y="6548"/>
                  <a:pt x="14348" y="6548"/>
                  <a:pt x="14348" y="6548"/>
                </a:cubicBezTo>
                <a:cubicBezTo>
                  <a:pt x="14351" y="6544"/>
                  <a:pt x="14351" y="6544"/>
                  <a:pt x="14351" y="6544"/>
                </a:cubicBezTo>
                <a:close/>
                <a:moveTo>
                  <a:pt x="14257" y="6628"/>
                </a:moveTo>
                <a:cubicBezTo>
                  <a:pt x="14332" y="6560"/>
                  <a:pt x="14332" y="6560"/>
                  <a:pt x="14332" y="6560"/>
                </a:cubicBezTo>
                <a:cubicBezTo>
                  <a:pt x="14335" y="6560"/>
                  <a:pt x="14335" y="6560"/>
                  <a:pt x="14335" y="6560"/>
                </a:cubicBezTo>
                <a:cubicBezTo>
                  <a:pt x="14338" y="6564"/>
                  <a:pt x="14338" y="6564"/>
                  <a:pt x="14338" y="6564"/>
                </a:cubicBezTo>
                <a:cubicBezTo>
                  <a:pt x="14403" y="6635"/>
                  <a:pt x="14403" y="6635"/>
                  <a:pt x="14403" y="6635"/>
                </a:cubicBezTo>
                <a:cubicBezTo>
                  <a:pt x="14406" y="6638"/>
                  <a:pt x="14406" y="6638"/>
                  <a:pt x="14406" y="6638"/>
                </a:cubicBezTo>
                <a:cubicBezTo>
                  <a:pt x="14403" y="6638"/>
                  <a:pt x="14403" y="6638"/>
                  <a:pt x="14403" y="6638"/>
                </a:cubicBezTo>
                <a:cubicBezTo>
                  <a:pt x="14328" y="6706"/>
                  <a:pt x="14328" y="6706"/>
                  <a:pt x="14328" y="6706"/>
                </a:cubicBezTo>
                <a:cubicBezTo>
                  <a:pt x="14325" y="6706"/>
                  <a:pt x="14325" y="6706"/>
                  <a:pt x="14325" y="6706"/>
                </a:cubicBezTo>
                <a:cubicBezTo>
                  <a:pt x="14325" y="6706"/>
                  <a:pt x="14325" y="6706"/>
                  <a:pt x="14325" y="6706"/>
                </a:cubicBezTo>
                <a:cubicBezTo>
                  <a:pt x="14257" y="6632"/>
                  <a:pt x="14257" y="6632"/>
                  <a:pt x="14257" y="6632"/>
                </a:cubicBezTo>
                <a:cubicBezTo>
                  <a:pt x="14254" y="6632"/>
                  <a:pt x="14254" y="6632"/>
                  <a:pt x="14254" y="6632"/>
                </a:cubicBezTo>
                <a:cubicBezTo>
                  <a:pt x="14257" y="6628"/>
                  <a:pt x="14257" y="6628"/>
                  <a:pt x="14257" y="6628"/>
                </a:cubicBezTo>
                <a:close/>
                <a:moveTo>
                  <a:pt x="14163" y="6713"/>
                </a:moveTo>
                <a:cubicBezTo>
                  <a:pt x="14238" y="6645"/>
                  <a:pt x="14238" y="6645"/>
                  <a:pt x="14238" y="6645"/>
                </a:cubicBezTo>
                <a:cubicBezTo>
                  <a:pt x="14238" y="6645"/>
                  <a:pt x="14238" y="6645"/>
                  <a:pt x="14238" y="6645"/>
                </a:cubicBezTo>
                <a:cubicBezTo>
                  <a:pt x="14241" y="6645"/>
                  <a:pt x="14241" y="6645"/>
                  <a:pt x="14241" y="6645"/>
                </a:cubicBezTo>
                <a:cubicBezTo>
                  <a:pt x="14309" y="6719"/>
                  <a:pt x="14309" y="6719"/>
                  <a:pt x="14309" y="6719"/>
                </a:cubicBezTo>
                <a:cubicBezTo>
                  <a:pt x="14312" y="6722"/>
                  <a:pt x="14312" y="6722"/>
                  <a:pt x="14312" y="6722"/>
                </a:cubicBezTo>
                <a:cubicBezTo>
                  <a:pt x="14309" y="6722"/>
                  <a:pt x="14309" y="6722"/>
                  <a:pt x="14309" y="6722"/>
                </a:cubicBezTo>
                <a:cubicBezTo>
                  <a:pt x="14234" y="6790"/>
                  <a:pt x="14234" y="6790"/>
                  <a:pt x="14234" y="6790"/>
                </a:cubicBezTo>
                <a:cubicBezTo>
                  <a:pt x="14231" y="6790"/>
                  <a:pt x="14231" y="6790"/>
                  <a:pt x="14231" y="6790"/>
                </a:cubicBezTo>
                <a:cubicBezTo>
                  <a:pt x="14228" y="6787"/>
                  <a:pt x="14228" y="6787"/>
                  <a:pt x="14228" y="6787"/>
                </a:cubicBezTo>
                <a:cubicBezTo>
                  <a:pt x="14163" y="6716"/>
                  <a:pt x="14163" y="6716"/>
                  <a:pt x="14163" y="6716"/>
                </a:cubicBezTo>
                <a:cubicBezTo>
                  <a:pt x="14160" y="6713"/>
                  <a:pt x="14160" y="6713"/>
                  <a:pt x="14160" y="6713"/>
                </a:cubicBezTo>
                <a:cubicBezTo>
                  <a:pt x="14163" y="6713"/>
                  <a:pt x="14163" y="6713"/>
                  <a:pt x="14163" y="6713"/>
                </a:cubicBezTo>
                <a:close/>
                <a:moveTo>
                  <a:pt x="14066" y="6797"/>
                </a:moveTo>
                <a:cubicBezTo>
                  <a:pt x="14141" y="6729"/>
                  <a:pt x="14141" y="6729"/>
                  <a:pt x="14141" y="6729"/>
                </a:cubicBezTo>
                <a:cubicBezTo>
                  <a:pt x="14144" y="6729"/>
                  <a:pt x="14144" y="6729"/>
                  <a:pt x="14144" y="6729"/>
                </a:cubicBezTo>
                <a:cubicBezTo>
                  <a:pt x="14147" y="6729"/>
                  <a:pt x="14147" y="6729"/>
                  <a:pt x="14147" y="6729"/>
                </a:cubicBezTo>
                <a:cubicBezTo>
                  <a:pt x="14215" y="6803"/>
                  <a:pt x="14215" y="6803"/>
                  <a:pt x="14215" y="6803"/>
                </a:cubicBezTo>
                <a:cubicBezTo>
                  <a:pt x="14215" y="6803"/>
                  <a:pt x="14215" y="6803"/>
                  <a:pt x="14215" y="6803"/>
                </a:cubicBezTo>
                <a:cubicBezTo>
                  <a:pt x="14215" y="6806"/>
                  <a:pt x="14215" y="6806"/>
                  <a:pt x="14215" y="6806"/>
                </a:cubicBezTo>
                <a:cubicBezTo>
                  <a:pt x="14141" y="6871"/>
                  <a:pt x="14141" y="6871"/>
                  <a:pt x="14141" y="6871"/>
                </a:cubicBezTo>
                <a:cubicBezTo>
                  <a:pt x="14137" y="6874"/>
                  <a:pt x="14137" y="6874"/>
                  <a:pt x="14137" y="6874"/>
                </a:cubicBezTo>
                <a:cubicBezTo>
                  <a:pt x="14134" y="6871"/>
                  <a:pt x="14134" y="6871"/>
                  <a:pt x="14134" y="6871"/>
                </a:cubicBezTo>
                <a:cubicBezTo>
                  <a:pt x="14066" y="6800"/>
                  <a:pt x="14066" y="6800"/>
                  <a:pt x="14066" y="6800"/>
                </a:cubicBezTo>
                <a:cubicBezTo>
                  <a:pt x="14066" y="6797"/>
                  <a:pt x="14066" y="6797"/>
                  <a:pt x="14066" y="6797"/>
                </a:cubicBezTo>
                <a:cubicBezTo>
                  <a:pt x="14066" y="6797"/>
                  <a:pt x="14066" y="6797"/>
                  <a:pt x="14066" y="6797"/>
                </a:cubicBezTo>
                <a:close/>
                <a:moveTo>
                  <a:pt x="13972" y="6881"/>
                </a:moveTo>
                <a:cubicBezTo>
                  <a:pt x="14047" y="6813"/>
                  <a:pt x="14047" y="6813"/>
                  <a:pt x="14047" y="6813"/>
                </a:cubicBezTo>
                <a:cubicBezTo>
                  <a:pt x="14050" y="6810"/>
                  <a:pt x="14050" y="6810"/>
                  <a:pt x="14050" y="6810"/>
                </a:cubicBezTo>
                <a:cubicBezTo>
                  <a:pt x="14053" y="6813"/>
                  <a:pt x="14053" y="6813"/>
                  <a:pt x="14053" y="6813"/>
                </a:cubicBezTo>
                <a:cubicBezTo>
                  <a:pt x="14118" y="6887"/>
                  <a:pt x="14118" y="6887"/>
                  <a:pt x="14118" y="6887"/>
                </a:cubicBezTo>
                <a:cubicBezTo>
                  <a:pt x="14121" y="6887"/>
                  <a:pt x="14121" y="6887"/>
                  <a:pt x="14121" y="6887"/>
                </a:cubicBezTo>
                <a:cubicBezTo>
                  <a:pt x="14118" y="6891"/>
                  <a:pt x="14118" y="6891"/>
                  <a:pt x="14118" y="6891"/>
                </a:cubicBezTo>
                <a:cubicBezTo>
                  <a:pt x="14044" y="6955"/>
                  <a:pt x="14044" y="6955"/>
                  <a:pt x="14044" y="6955"/>
                </a:cubicBezTo>
                <a:cubicBezTo>
                  <a:pt x="14040" y="6959"/>
                  <a:pt x="14040" y="6959"/>
                  <a:pt x="14040" y="6959"/>
                </a:cubicBezTo>
                <a:cubicBezTo>
                  <a:pt x="14040" y="6955"/>
                  <a:pt x="14040" y="6955"/>
                  <a:pt x="14040" y="6955"/>
                </a:cubicBezTo>
                <a:cubicBezTo>
                  <a:pt x="13972" y="6884"/>
                  <a:pt x="13972" y="6884"/>
                  <a:pt x="13972" y="6884"/>
                </a:cubicBezTo>
                <a:cubicBezTo>
                  <a:pt x="13969" y="6881"/>
                  <a:pt x="13969" y="6881"/>
                  <a:pt x="13969" y="6881"/>
                </a:cubicBezTo>
                <a:cubicBezTo>
                  <a:pt x="13972" y="6881"/>
                  <a:pt x="13972" y="6881"/>
                  <a:pt x="13972" y="6881"/>
                </a:cubicBezTo>
                <a:close/>
                <a:moveTo>
                  <a:pt x="13878" y="6962"/>
                </a:moveTo>
                <a:cubicBezTo>
                  <a:pt x="13953" y="6897"/>
                  <a:pt x="13953" y="6897"/>
                  <a:pt x="13953" y="6897"/>
                </a:cubicBezTo>
                <a:cubicBezTo>
                  <a:pt x="13956" y="6894"/>
                  <a:pt x="13956" y="6894"/>
                  <a:pt x="13956" y="6894"/>
                </a:cubicBezTo>
                <a:cubicBezTo>
                  <a:pt x="13956" y="6897"/>
                  <a:pt x="13956" y="6897"/>
                  <a:pt x="13956" y="6897"/>
                </a:cubicBezTo>
                <a:cubicBezTo>
                  <a:pt x="14024" y="6968"/>
                  <a:pt x="14024" y="6968"/>
                  <a:pt x="14024" y="6968"/>
                </a:cubicBezTo>
                <a:cubicBezTo>
                  <a:pt x="14027" y="6972"/>
                  <a:pt x="14027" y="6972"/>
                  <a:pt x="14027" y="6972"/>
                </a:cubicBezTo>
                <a:cubicBezTo>
                  <a:pt x="14024" y="6975"/>
                  <a:pt x="14024" y="6975"/>
                  <a:pt x="14024" y="6975"/>
                </a:cubicBezTo>
                <a:cubicBezTo>
                  <a:pt x="13950" y="7039"/>
                  <a:pt x="13950" y="7039"/>
                  <a:pt x="13950" y="7039"/>
                </a:cubicBezTo>
                <a:cubicBezTo>
                  <a:pt x="13946" y="7043"/>
                  <a:pt x="13946" y="7043"/>
                  <a:pt x="13946" y="7043"/>
                </a:cubicBezTo>
                <a:cubicBezTo>
                  <a:pt x="13943" y="7039"/>
                  <a:pt x="13943" y="7039"/>
                  <a:pt x="13943" y="7039"/>
                </a:cubicBezTo>
                <a:cubicBezTo>
                  <a:pt x="13878" y="6968"/>
                  <a:pt x="13878" y="6968"/>
                  <a:pt x="13878" y="6968"/>
                </a:cubicBezTo>
                <a:cubicBezTo>
                  <a:pt x="13875" y="6965"/>
                  <a:pt x="13875" y="6965"/>
                  <a:pt x="13875" y="6965"/>
                </a:cubicBezTo>
                <a:cubicBezTo>
                  <a:pt x="13878" y="6962"/>
                  <a:pt x="13878" y="6962"/>
                  <a:pt x="13878" y="6962"/>
                </a:cubicBezTo>
                <a:close/>
                <a:moveTo>
                  <a:pt x="13781" y="7046"/>
                </a:moveTo>
                <a:cubicBezTo>
                  <a:pt x="13856" y="6981"/>
                  <a:pt x="13856" y="6981"/>
                  <a:pt x="13856" y="6981"/>
                </a:cubicBezTo>
                <a:cubicBezTo>
                  <a:pt x="13859" y="6978"/>
                  <a:pt x="13859" y="6978"/>
                  <a:pt x="13859" y="6978"/>
                </a:cubicBezTo>
                <a:cubicBezTo>
                  <a:pt x="13862" y="6981"/>
                  <a:pt x="13862" y="6981"/>
                  <a:pt x="13862" y="6981"/>
                </a:cubicBezTo>
                <a:cubicBezTo>
                  <a:pt x="13930" y="7052"/>
                  <a:pt x="13930" y="7052"/>
                  <a:pt x="13930" y="7052"/>
                </a:cubicBezTo>
                <a:cubicBezTo>
                  <a:pt x="13930" y="7056"/>
                  <a:pt x="13930" y="7056"/>
                  <a:pt x="13930" y="7056"/>
                </a:cubicBezTo>
                <a:cubicBezTo>
                  <a:pt x="13930" y="7059"/>
                  <a:pt x="13930" y="7059"/>
                  <a:pt x="13930" y="7059"/>
                </a:cubicBezTo>
                <a:cubicBezTo>
                  <a:pt x="13856" y="7120"/>
                  <a:pt x="13856" y="7120"/>
                  <a:pt x="13856" y="7120"/>
                </a:cubicBezTo>
                <a:cubicBezTo>
                  <a:pt x="13853" y="7124"/>
                  <a:pt x="13853" y="7124"/>
                  <a:pt x="13853" y="7124"/>
                </a:cubicBezTo>
                <a:cubicBezTo>
                  <a:pt x="13849" y="7120"/>
                  <a:pt x="13849" y="7120"/>
                  <a:pt x="13849" y="7120"/>
                </a:cubicBezTo>
                <a:cubicBezTo>
                  <a:pt x="13781" y="7052"/>
                  <a:pt x="13781" y="7052"/>
                  <a:pt x="13781" y="7052"/>
                </a:cubicBezTo>
                <a:cubicBezTo>
                  <a:pt x="13781" y="7049"/>
                  <a:pt x="13781" y="7049"/>
                  <a:pt x="13781" y="7049"/>
                </a:cubicBezTo>
                <a:cubicBezTo>
                  <a:pt x="13781" y="7046"/>
                  <a:pt x="13781" y="7046"/>
                  <a:pt x="13781" y="7046"/>
                </a:cubicBezTo>
                <a:close/>
                <a:moveTo>
                  <a:pt x="13687" y="7127"/>
                </a:moveTo>
                <a:cubicBezTo>
                  <a:pt x="13762" y="7065"/>
                  <a:pt x="13762" y="7065"/>
                  <a:pt x="13762" y="7065"/>
                </a:cubicBezTo>
                <a:cubicBezTo>
                  <a:pt x="13765" y="7062"/>
                  <a:pt x="13765" y="7062"/>
                  <a:pt x="13765" y="7062"/>
                </a:cubicBezTo>
                <a:cubicBezTo>
                  <a:pt x="13768" y="7065"/>
                  <a:pt x="13768" y="7065"/>
                  <a:pt x="13768" y="7065"/>
                </a:cubicBezTo>
                <a:cubicBezTo>
                  <a:pt x="13833" y="7133"/>
                  <a:pt x="13833" y="7133"/>
                  <a:pt x="13833" y="7133"/>
                </a:cubicBezTo>
                <a:cubicBezTo>
                  <a:pt x="13836" y="7137"/>
                  <a:pt x="13836" y="7137"/>
                  <a:pt x="13836" y="7137"/>
                </a:cubicBezTo>
                <a:cubicBezTo>
                  <a:pt x="13833" y="7140"/>
                  <a:pt x="13833" y="7140"/>
                  <a:pt x="13833" y="7140"/>
                </a:cubicBezTo>
                <a:cubicBezTo>
                  <a:pt x="13759" y="7205"/>
                  <a:pt x="13759" y="7205"/>
                  <a:pt x="13759" y="7205"/>
                </a:cubicBezTo>
                <a:cubicBezTo>
                  <a:pt x="13755" y="7208"/>
                  <a:pt x="13755" y="7208"/>
                  <a:pt x="13755" y="7208"/>
                </a:cubicBezTo>
                <a:cubicBezTo>
                  <a:pt x="13755" y="7205"/>
                  <a:pt x="13755" y="7205"/>
                  <a:pt x="13755" y="7205"/>
                </a:cubicBezTo>
                <a:cubicBezTo>
                  <a:pt x="13687" y="7133"/>
                  <a:pt x="13687" y="7133"/>
                  <a:pt x="13687" y="7133"/>
                </a:cubicBezTo>
                <a:cubicBezTo>
                  <a:pt x="13684" y="7130"/>
                  <a:pt x="13684" y="7130"/>
                  <a:pt x="13684" y="7130"/>
                </a:cubicBezTo>
                <a:cubicBezTo>
                  <a:pt x="13687" y="7127"/>
                  <a:pt x="13687" y="7127"/>
                  <a:pt x="13687" y="7127"/>
                </a:cubicBezTo>
                <a:close/>
                <a:moveTo>
                  <a:pt x="13594" y="7211"/>
                </a:moveTo>
                <a:cubicBezTo>
                  <a:pt x="13668" y="7146"/>
                  <a:pt x="13668" y="7146"/>
                  <a:pt x="13668" y="7146"/>
                </a:cubicBezTo>
                <a:cubicBezTo>
                  <a:pt x="13671" y="7143"/>
                  <a:pt x="13671" y="7143"/>
                  <a:pt x="13671" y="7143"/>
                </a:cubicBezTo>
                <a:cubicBezTo>
                  <a:pt x="13671" y="7146"/>
                  <a:pt x="13671" y="7146"/>
                  <a:pt x="13671" y="7146"/>
                </a:cubicBezTo>
                <a:cubicBezTo>
                  <a:pt x="13739" y="7218"/>
                  <a:pt x="13739" y="7218"/>
                  <a:pt x="13739" y="7218"/>
                </a:cubicBezTo>
                <a:cubicBezTo>
                  <a:pt x="13743" y="7221"/>
                  <a:pt x="13743" y="7221"/>
                  <a:pt x="13743" y="7221"/>
                </a:cubicBezTo>
                <a:cubicBezTo>
                  <a:pt x="13739" y="7224"/>
                  <a:pt x="13739" y="7224"/>
                  <a:pt x="13739" y="7224"/>
                </a:cubicBezTo>
                <a:cubicBezTo>
                  <a:pt x="13665" y="7289"/>
                  <a:pt x="13665" y="7289"/>
                  <a:pt x="13665" y="7289"/>
                </a:cubicBezTo>
                <a:cubicBezTo>
                  <a:pt x="13662" y="7292"/>
                  <a:pt x="13662" y="7292"/>
                  <a:pt x="13662" y="7292"/>
                </a:cubicBezTo>
                <a:cubicBezTo>
                  <a:pt x="13658" y="7289"/>
                  <a:pt x="13658" y="7289"/>
                  <a:pt x="13658" y="7289"/>
                </a:cubicBezTo>
                <a:cubicBezTo>
                  <a:pt x="13594" y="7218"/>
                  <a:pt x="13594" y="7218"/>
                  <a:pt x="13594" y="7218"/>
                </a:cubicBezTo>
                <a:cubicBezTo>
                  <a:pt x="13590" y="7214"/>
                  <a:pt x="13590" y="7214"/>
                  <a:pt x="13590" y="7214"/>
                </a:cubicBezTo>
                <a:cubicBezTo>
                  <a:pt x="13594" y="7211"/>
                  <a:pt x="13594" y="7211"/>
                  <a:pt x="13594" y="7211"/>
                </a:cubicBezTo>
                <a:close/>
                <a:moveTo>
                  <a:pt x="13461" y="7328"/>
                </a:moveTo>
                <a:cubicBezTo>
                  <a:pt x="13574" y="7230"/>
                  <a:pt x="13574" y="7230"/>
                  <a:pt x="13574" y="7230"/>
                </a:cubicBezTo>
                <a:cubicBezTo>
                  <a:pt x="13574" y="7227"/>
                  <a:pt x="13574" y="7227"/>
                  <a:pt x="13574" y="7227"/>
                </a:cubicBezTo>
                <a:cubicBezTo>
                  <a:pt x="13577" y="7230"/>
                  <a:pt x="13577" y="7230"/>
                  <a:pt x="13577" y="7230"/>
                </a:cubicBezTo>
                <a:cubicBezTo>
                  <a:pt x="13645" y="7302"/>
                  <a:pt x="13645" y="7302"/>
                  <a:pt x="13645" y="7302"/>
                </a:cubicBezTo>
                <a:cubicBezTo>
                  <a:pt x="13649" y="7305"/>
                  <a:pt x="13649" y="7305"/>
                  <a:pt x="13649" y="7305"/>
                </a:cubicBezTo>
                <a:cubicBezTo>
                  <a:pt x="13645" y="7305"/>
                  <a:pt x="13645" y="7305"/>
                  <a:pt x="13645" y="7305"/>
                </a:cubicBezTo>
                <a:cubicBezTo>
                  <a:pt x="13532" y="7405"/>
                  <a:pt x="13532" y="7405"/>
                  <a:pt x="13532" y="7405"/>
                </a:cubicBezTo>
                <a:cubicBezTo>
                  <a:pt x="13529" y="7408"/>
                  <a:pt x="13529" y="7408"/>
                  <a:pt x="13529" y="7408"/>
                </a:cubicBezTo>
                <a:cubicBezTo>
                  <a:pt x="13526" y="7405"/>
                  <a:pt x="13526" y="7405"/>
                  <a:pt x="13526" y="7405"/>
                </a:cubicBezTo>
                <a:cubicBezTo>
                  <a:pt x="13461" y="7334"/>
                  <a:pt x="13461" y="7334"/>
                  <a:pt x="13461" y="7334"/>
                </a:cubicBezTo>
                <a:cubicBezTo>
                  <a:pt x="13458" y="7331"/>
                  <a:pt x="13458" y="7331"/>
                  <a:pt x="13458" y="7331"/>
                </a:cubicBezTo>
                <a:cubicBezTo>
                  <a:pt x="13461" y="7328"/>
                  <a:pt x="13461" y="7328"/>
                  <a:pt x="13461" y="7328"/>
                </a:cubicBezTo>
                <a:close/>
                <a:moveTo>
                  <a:pt x="15199" y="5968"/>
                </a:moveTo>
                <a:cubicBezTo>
                  <a:pt x="15273" y="5903"/>
                  <a:pt x="15273" y="5903"/>
                  <a:pt x="15273" y="5903"/>
                </a:cubicBezTo>
                <a:cubicBezTo>
                  <a:pt x="15277" y="5900"/>
                  <a:pt x="15277" y="5900"/>
                  <a:pt x="15277" y="5900"/>
                </a:cubicBezTo>
                <a:cubicBezTo>
                  <a:pt x="15280" y="5903"/>
                  <a:pt x="15280" y="5903"/>
                  <a:pt x="15280" y="5903"/>
                </a:cubicBezTo>
                <a:cubicBezTo>
                  <a:pt x="15345" y="5975"/>
                  <a:pt x="15345" y="5975"/>
                  <a:pt x="15345" y="5975"/>
                </a:cubicBezTo>
                <a:cubicBezTo>
                  <a:pt x="15348" y="5978"/>
                  <a:pt x="15348" y="5978"/>
                  <a:pt x="15348" y="5978"/>
                </a:cubicBezTo>
                <a:cubicBezTo>
                  <a:pt x="15345" y="5981"/>
                  <a:pt x="15345" y="5981"/>
                  <a:pt x="15345" y="5981"/>
                </a:cubicBezTo>
                <a:cubicBezTo>
                  <a:pt x="15270" y="6046"/>
                  <a:pt x="15270" y="6046"/>
                  <a:pt x="15270" y="6046"/>
                </a:cubicBezTo>
                <a:cubicBezTo>
                  <a:pt x="15267" y="6049"/>
                  <a:pt x="15267" y="6049"/>
                  <a:pt x="15267" y="6049"/>
                </a:cubicBezTo>
                <a:cubicBezTo>
                  <a:pt x="15267" y="6046"/>
                  <a:pt x="15267" y="6046"/>
                  <a:pt x="15267" y="6046"/>
                </a:cubicBezTo>
                <a:cubicBezTo>
                  <a:pt x="15199" y="5975"/>
                  <a:pt x="15199" y="5975"/>
                  <a:pt x="15199" y="5975"/>
                </a:cubicBezTo>
                <a:cubicBezTo>
                  <a:pt x="15196" y="5971"/>
                  <a:pt x="15196" y="5971"/>
                  <a:pt x="15196" y="5971"/>
                </a:cubicBezTo>
                <a:cubicBezTo>
                  <a:pt x="15199" y="5968"/>
                  <a:pt x="15199" y="5968"/>
                  <a:pt x="15199" y="5968"/>
                </a:cubicBezTo>
                <a:close/>
                <a:moveTo>
                  <a:pt x="15105" y="6052"/>
                </a:moveTo>
                <a:cubicBezTo>
                  <a:pt x="15180" y="5988"/>
                  <a:pt x="15180" y="5988"/>
                  <a:pt x="15180" y="5988"/>
                </a:cubicBezTo>
                <a:cubicBezTo>
                  <a:pt x="15183" y="5984"/>
                  <a:pt x="15183" y="5984"/>
                  <a:pt x="15183" y="5984"/>
                </a:cubicBezTo>
                <a:cubicBezTo>
                  <a:pt x="15183" y="5988"/>
                  <a:pt x="15183" y="5988"/>
                  <a:pt x="15183" y="5988"/>
                </a:cubicBezTo>
                <a:cubicBezTo>
                  <a:pt x="15251" y="6059"/>
                  <a:pt x="15251" y="6059"/>
                  <a:pt x="15251" y="6059"/>
                </a:cubicBezTo>
                <a:cubicBezTo>
                  <a:pt x="15254" y="6062"/>
                  <a:pt x="15254" y="6062"/>
                  <a:pt x="15254" y="6062"/>
                </a:cubicBezTo>
                <a:cubicBezTo>
                  <a:pt x="15251" y="6065"/>
                  <a:pt x="15251" y="6065"/>
                  <a:pt x="15251" y="6065"/>
                </a:cubicBezTo>
                <a:cubicBezTo>
                  <a:pt x="15176" y="6130"/>
                  <a:pt x="15176" y="6130"/>
                  <a:pt x="15176" y="6130"/>
                </a:cubicBezTo>
                <a:cubicBezTo>
                  <a:pt x="15173" y="6133"/>
                  <a:pt x="15173" y="6133"/>
                  <a:pt x="15173" y="6133"/>
                </a:cubicBezTo>
                <a:cubicBezTo>
                  <a:pt x="15170" y="6130"/>
                  <a:pt x="15170" y="6130"/>
                  <a:pt x="15170" y="6130"/>
                </a:cubicBezTo>
                <a:cubicBezTo>
                  <a:pt x="15105" y="6059"/>
                  <a:pt x="15105" y="6059"/>
                  <a:pt x="15105" y="6059"/>
                </a:cubicBezTo>
                <a:cubicBezTo>
                  <a:pt x="15102" y="6056"/>
                  <a:pt x="15102" y="6056"/>
                  <a:pt x="15102" y="6056"/>
                </a:cubicBezTo>
                <a:cubicBezTo>
                  <a:pt x="15105" y="6052"/>
                  <a:pt x="15105" y="6052"/>
                  <a:pt x="15105" y="6052"/>
                </a:cubicBezTo>
                <a:close/>
                <a:moveTo>
                  <a:pt x="15008" y="6136"/>
                </a:moveTo>
                <a:cubicBezTo>
                  <a:pt x="15082" y="6072"/>
                  <a:pt x="15082" y="6072"/>
                  <a:pt x="15082" y="6072"/>
                </a:cubicBezTo>
                <a:cubicBezTo>
                  <a:pt x="15086" y="6068"/>
                  <a:pt x="15086" y="6068"/>
                  <a:pt x="15086" y="6068"/>
                </a:cubicBezTo>
                <a:cubicBezTo>
                  <a:pt x="15089" y="6072"/>
                  <a:pt x="15089" y="6072"/>
                  <a:pt x="15089" y="6072"/>
                </a:cubicBezTo>
                <a:cubicBezTo>
                  <a:pt x="15157" y="6143"/>
                  <a:pt x="15157" y="6143"/>
                  <a:pt x="15157" y="6143"/>
                </a:cubicBezTo>
                <a:cubicBezTo>
                  <a:pt x="15157" y="6146"/>
                  <a:pt x="15157" y="6146"/>
                  <a:pt x="15157" y="6146"/>
                </a:cubicBezTo>
                <a:cubicBezTo>
                  <a:pt x="15157" y="6146"/>
                  <a:pt x="15157" y="6146"/>
                  <a:pt x="15157" y="6146"/>
                </a:cubicBezTo>
                <a:cubicBezTo>
                  <a:pt x="15082" y="6214"/>
                  <a:pt x="15082" y="6214"/>
                  <a:pt x="15082" y="6214"/>
                </a:cubicBezTo>
                <a:cubicBezTo>
                  <a:pt x="15079" y="6217"/>
                  <a:pt x="15079" y="6217"/>
                  <a:pt x="15079" y="6217"/>
                </a:cubicBezTo>
                <a:cubicBezTo>
                  <a:pt x="15076" y="6214"/>
                  <a:pt x="15076" y="6214"/>
                  <a:pt x="15076" y="6214"/>
                </a:cubicBezTo>
                <a:cubicBezTo>
                  <a:pt x="15008" y="6140"/>
                  <a:pt x="15008" y="6140"/>
                  <a:pt x="15008" y="6140"/>
                </a:cubicBezTo>
                <a:cubicBezTo>
                  <a:pt x="15008" y="6140"/>
                  <a:pt x="15008" y="6140"/>
                  <a:pt x="15008" y="6140"/>
                </a:cubicBezTo>
                <a:cubicBezTo>
                  <a:pt x="15008" y="6136"/>
                  <a:pt x="15008" y="6136"/>
                  <a:pt x="15008" y="6136"/>
                </a:cubicBezTo>
                <a:close/>
                <a:moveTo>
                  <a:pt x="14914" y="6221"/>
                </a:moveTo>
                <a:cubicBezTo>
                  <a:pt x="14989" y="6156"/>
                  <a:pt x="14989" y="6156"/>
                  <a:pt x="14989" y="6156"/>
                </a:cubicBezTo>
                <a:cubicBezTo>
                  <a:pt x="14992" y="6153"/>
                  <a:pt x="14992" y="6153"/>
                  <a:pt x="14992" y="6153"/>
                </a:cubicBezTo>
                <a:cubicBezTo>
                  <a:pt x="14995" y="6156"/>
                  <a:pt x="14995" y="6156"/>
                  <a:pt x="14995" y="6156"/>
                </a:cubicBezTo>
                <a:cubicBezTo>
                  <a:pt x="15060" y="6227"/>
                  <a:pt x="15060" y="6227"/>
                  <a:pt x="15060" y="6227"/>
                </a:cubicBezTo>
                <a:cubicBezTo>
                  <a:pt x="15063" y="6230"/>
                  <a:pt x="15063" y="6230"/>
                  <a:pt x="15063" y="6230"/>
                </a:cubicBezTo>
                <a:cubicBezTo>
                  <a:pt x="15060" y="6230"/>
                  <a:pt x="15060" y="6230"/>
                  <a:pt x="15060" y="6230"/>
                </a:cubicBezTo>
                <a:cubicBezTo>
                  <a:pt x="14985" y="6298"/>
                  <a:pt x="14985" y="6298"/>
                  <a:pt x="14985" y="6298"/>
                </a:cubicBezTo>
                <a:cubicBezTo>
                  <a:pt x="14985" y="6298"/>
                  <a:pt x="14985" y="6298"/>
                  <a:pt x="14985" y="6298"/>
                </a:cubicBezTo>
                <a:cubicBezTo>
                  <a:pt x="14982" y="6298"/>
                  <a:pt x="14982" y="6298"/>
                  <a:pt x="14982" y="6298"/>
                </a:cubicBezTo>
                <a:cubicBezTo>
                  <a:pt x="14914" y="6224"/>
                  <a:pt x="14914" y="6224"/>
                  <a:pt x="14914" y="6224"/>
                </a:cubicBezTo>
                <a:cubicBezTo>
                  <a:pt x="14911" y="6224"/>
                  <a:pt x="14911" y="6224"/>
                  <a:pt x="14911" y="6224"/>
                </a:cubicBezTo>
                <a:cubicBezTo>
                  <a:pt x="14914" y="6221"/>
                  <a:pt x="14914" y="6221"/>
                  <a:pt x="14914" y="6221"/>
                </a:cubicBezTo>
                <a:close/>
                <a:moveTo>
                  <a:pt x="14820" y="6305"/>
                </a:moveTo>
                <a:cubicBezTo>
                  <a:pt x="14895" y="6237"/>
                  <a:pt x="14895" y="6237"/>
                  <a:pt x="14895" y="6237"/>
                </a:cubicBezTo>
                <a:cubicBezTo>
                  <a:pt x="14898" y="6237"/>
                  <a:pt x="14898" y="6237"/>
                  <a:pt x="14898" y="6237"/>
                </a:cubicBezTo>
                <a:cubicBezTo>
                  <a:pt x="14898" y="6240"/>
                  <a:pt x="14898" y="6240"/>
                  <a:pt x="14898" y="6240"/>
                </a:cubicBezTo>
                <a:cubicBezTo>
                  <a:pt x="14966" y="6311"/>
                  <a:pt x="14966" y="6311"/>
                  <a:pt x="14966" y="6311"/>
                </a:cubicBezTo>
                <a:cubicBezTo>
                  <a:pt x="14969" y="6314"/>
                  <a:pt x="14969" y="6314"/>
                  <a:pt x="14969" y="6314"/>
                </a:cubicBezTo>
                <a:cubicBezTo>
                  <a:pt x="14966" y="6314"/>
                  <a:pt x="14966" y="6314"/>
                  <a:pt x="14966" y="6314"/>
                </a:cubicBezTo>
                <a:cubicBezTo>
                  <a:pt x="14892" y="6382"/>
                  <a:pt x="14892" y="6382"/>
                  <a:pt x="14892" y="6382"/>
                </a:cubicBezTo>
                <a:cubicBezTo>
                  <a:pt x="14888" y="6382"/>
                  <a:pt x="14888" y="6382"/>
                  <a:pt x="14888" y="6382"/>
                </a:cubicBezTo>
                <a:cubicBezTo>
                  <a:pt x="14885" y="6379"/>
                  <a:pt x="14885" y="6379"/>
                  <a:pt x="14885" y="6379"/>
                </a:cubicBezTo>
                <a:cubicBezTo>
                  <a:pt x="14820" y="6308"/>
                  <a:pt x="14820" y="6308"/>
                  <a:pt x="14820" y="6308"/>
                </a:cubicBezTo>
                <a:cubicBezTo>
                  <a:pt x="14817" y="6305"/>
                  <a:pt x="14817" y="6305"/>
                  <a:pt x="14817" y="6305"/>
                </a:cubicBezTo>
                <a:cubicBezTo>
                  <a:pt x="14820" y="6305"/>
                  <a:pt x="14820" y="6305"/>
                  <a:pt x="14820" y="6305"/>
                </a:cubicBezTo>
                <a:close/>
                <a:moveTo>
                  <a:pt x="14723" y="6389"/>
                </a:moveTo>
                <a:cubicBezTo>
                  <a:pt x="14801" y="6321"/>
                  <a:pt x="14801" y="6321"/>
                  <a:pt x="14801" y="6321"/>
                </a:cubicBezTo>
                <a:cubicBezTo>
                  <a:pt x="14801" y="6321"/>
                  <a:pt x="14801" y="6321"/>
                  <a:pt x="14801" y="6321"/>
                </a:cubicBezTo>
                <a:cubicBezTo>
                  <a:pt x="14804" y="6321"/>
                  <a:pt x="14804" y="6321"/>
                  <a:pt x="14804" y="6321"/>
                </a:cubicBezTo>
                <a:cubicBezTo>
                  <a:pt x="14872" y="6395"/>
                  <a:pt x="14872" y="6395"/>
                  <a:pt x="14872" y="6395"/>
                </a:cubicBezTo>
                <a:cubicBezTo>
                  <a:pt x="14875" y="6399"/>
                  <a:pt x="14875" y="6399"/>
                  <a:pt x="14875" y="6399"/>
                </a:cubicBezTo>
                <a:cubicBezTo>
                  <a:pt x="14872" y="6399"/>
                  <a:pt x="14872" y="6399"/>
                  <a:pt x="14872" y="6399"/>
                </a:cubicBezTo>
                <a:cubicBezTo>
                  <a:pt x="14798" y="6467"/>
                  <a:pt x="14798" y="6467"/>
                  <a:pt x="14798" y="6467"/>
                </a:cubicBezTo>
                <a:cubicBezTo>
                  <a:pt x="14794" y="6467"/>
                  <a:pt x="14794" y="6467"/>
                  <a:pt x="14794" y="6467"/>
                </a:cubicBezTo>
                <a:cubicBezTo>
                  <a:pt x="14791" y="6463"/>
                  <a:pt x="14791" y="6463"/>
                  <a:pt x="14791" y="6463"/>
                </a:cubicBezTo>
                <a:cubicBezTo>
                  <a:pt x="14723" y="6392"/>
                  <a:pt x="14723" y="6392"/>
                  <a:pt x="14723" y="6392"/>
                </a:cubicBezTo>
                <a:cubicBezTo>
                  <a:pt x="14723" y="6389"/>
                  <a:pt x="14723" y="6389"/>
                  <a:pt x="14723" y="6389"/>
                </a:cubicBezTo>
                <a:cubicBezTo>
                  <a:pt x="14723" y="6389"/>
                  <a:pt x="14723" y="6389"/>
                  <a:pt x="14723" y="6389"/>
                </a:cubicBezTo>
                <a:close/>
                <a:moveTo>
                  <a:pt x="14629" y="6473"/>
                </a:moveTo>
                <a:cubicBezTo>
                  <a:pt x="14704" y="6405"/>
                  <a:pt x="14704" y="6405"/>
                  <a:pt x="14704" y="6405"/>
                </a:cubicBezTo>
                <a:cubicBezTo>
                  <a:pt x="14707" y="6405"/>
                  <a:pt x="14707" y="6405"/>
                  <a:pt x="14707" y="6405"/>
                </a:cubicBezTo>
                <a:cubicBezTo>
                  <a:pt x="14710" y="6405"/>
                  <a:pt x="14710" y="6405"/>
                  <a:pt x="14710" y="6405"/>
                </a:cubicBezTo>
                <a:cubicBezTo>
                  <a:pt x="14775" y="6480"/>
                  <a:pt x="14775" y="6480"/>
                  <a:pt x="14775" y="6480"/>
                </a:cubicBezTo>
                <a:cubicBezTo>
                  <a:pt x="14778" y="6480"/>
                  <a:pt x="14778" y="6480"/>
                  <a:pt x="14778" y="6480"/>
                </a:cubicBezTo>
                <a:cubicBezTo>
                  <a:pt x="14775" y="6483"/>
                  <a:pt x="14775" y="6483"/>
                  <a:pt x="14775" y="6483"/>
                </a:cubicBezTo>
                <a:cubicBezTo>
                  <a:pt x="14701" y="6548"/>
                  <a:pt x="14701" y="6548"/>
                  <a:pt x="14701" y="6548"/>
                </a:cubicBezTo>
                <a:cubicBezTo>
                  <a:pt x="14701" y="6551"/>
                  <a:pt x="14701" y="6551"/>
                  <a:pt x="14701" y="6551"/>
                </a:cubicBezTo>
                <a:cubicBezTo>
                  <a:pt x="14697" y="6548"/>
                  <a:pt x="14697" y="6548"/>
                  <a:pt x="14697" y="6548"/>
                </a:cubicBezTo>
                <a:cubicBezTo>
                  <a:pt x="14629" y="6476"/>
                  <a:pt x="14629" y="6476"/>
                  <a:pt x="14629" y="6476"/>
                </a:cubicBezTo>
                <a:cubicBezTo>
                  <a:pt x="14626" y="6473"/>
                  <a:pt x="14626" y="6473"/>
                  <a:pt x="14626" y="6473"/>
                </a:cubicBezTo>
                <a:cubicBezTo>
                  <a:pt x="14629" y="6473"/>
                  <a:pt x="14629" y="6473"/>
                  <a:pt x="14629" y="6473"/>
                </a:cubicBezTo>
                <a:close/>
                <a:moveTo>
                  <a:pt x="14535" y="6557"/>
                </a:moveTo>
                <a:cubicBezTo>
                  <a:pt x="14610" y="6489"/>
                  <a:pt x="14610" y="6489"/>
                  <a:pt x="14610" y="6489"/>
                </a:cubicBezTo>
                <a:cubicBezTo>
                  <a:pt x="14613" y="6486"/>
                  <a:pt x="14613" y="6486"/>
                  <a:pt x="14613" y="6486"/>
                </a:cubicBezTo>
                <a:cubicBezTo>
                  <a:pt x="14616" y="6489"/>
                  <a:pt x="14616" y="6489"/>
                  <a:pt x="14616" y="6489"/>
                </a:cubicBezTo>
                <a:cubicBezTo>
                  <a:pt x="14681" y="6560"/>
                  <a:pt x="14681" y="6560"/>
                  <a:pt x="14681" y="6560"/>
                </a:cubicBezTo>
                <a:cubicBezTo>
                  <a:pt x="14684" y="6564"/>
                  <a:pt x="14684" y="6564"/>
                  <a:pt x="14684" y="6564"/>
                </a:cubicBezTo>
                <a:cubicBezTo>
                  <a:pt x="14681" y="6567"/>
                  <a:pt x="14681" y="6567"/>
                  <a:pt x="14681" y="6567"/>
                </a:cubicBezTo>
                <a:cubicBezTo>
                  <a:pt x="14607" y="6632"/>
                  <a:pt x="14607" y="6632"/>
                  <a:pt x="14607" y="6632"/>
                </a:cubicBezTo>
                <a:cubicBezTo>
                  <a:pt x="14603" y="6635"/>
                  <a:pt x="14603" y="6635"/>
                  <a:pt x="14603" y="6635"/>
                </a:cubicBezTo>
                <a:cubicBezTo>
                  <a:pt x="14600" y="6632"/>
                  <a:pt x="14600" y="6632"/>
                  <a:pt x="14600" y="6632"/>
                </a:cubicBezTo>
                <a:cubicBezTo>
                  <a:pt x="14535" y="6560"/>
                  <a:pt x="14535" y="6560"/>
                  <a:pt x="14535" y="6560"/>
                </a:cubicBezTo>
                <a:cubicBezTo>
                  <a:pt x="14532" y="6557"/>
                  <a:pt x="14532" y="6557"/>
                  <a:pt x="14532" y="6557"/>
                </a:cubicBezTo>
                <a:cubicBezTo>
                  <a:pt x="14535" y="6557"/>
                  <a:pt x="14535" y="6557"/>
                  <a:pt x="14535" y="6557"/>
                </a:cubicBezTo>
                <a:close/>
                <a:moveTo>
                  <a:pt x="14442" y="6638"/>
                </a:moveTo>
                <a:cubicBezTo>
                  <a:pt x="14516" y="6573"/>
                  <a:pt x="14516" y="6573"/>
                  <a:pt x="14516" y="6573"/>
                </a:cubicBezTo>
                <a:cubicBezTo>
                  <a:pt x="14516" y="6570"/>
                  <a:pt x="14516" y="6570"/>
                  <a:pt x="14516" y="6570"/>
                </a:cubicBezTo>
                <a:cubicBezTo>
                  <a:pt x="14519" y="6573"/>
                  <a:pt x="14519" y="6573"/>
                  <a:pt x="14519" y="6573"/>
                </a:cubicBezTo>
                <a:cubicBezTo>
                  <a:pt x="14587" y="6645"/>
                  <a:pt x="14587" y="6645"/>
                  <a:pt x="14587" y="6645"/>
                </a:cubicBezTo>
                <a:cubicBezTo>
                  <a:pt x="14591" y="6648"/>
                  <a:pt x="14591" y="6648"/>
                  <a:pt x="14591" y="6648"/>
                </a:cubicBezTo>
                <a:cubicBezTo>
                  <a:pt x="14587" y="6651"/>
                  <a:pt x="14587" y="6651"/>
                  <a:pt x="14587" y="6651"/>
                </a:cubicBezTo>
                <a:cubicBezTo>
                  <a:pt x="14513" y="6716"/>
                  <a:pt x="14513" y="6716"/>
                  <a:pt x="14513" y="6716"/>
                </a:cubicBezTo>
                <a:cubicBezTo>
                  <a:pt x="14510" y="6719"/>
                  <a:pt x="14510" y="6719"/>
                  <a:pt x="14510" y="6719"/>
                </a:cubicBezTo>
                <a:cubicBezTo>
                  <a:pt x="14506" y="6716"/>
                  <a:pt x="14506" y="6716"/>
                  <a:pt x="14506" y="6716"/>
                </a:cubicBezTo>
                <a:cubicBezTo>
                  <a:pt x="14442" y="6645"/>
                  <a:pt x="14442" y="6645"/>
                  <a:pt x="14442" y="6645"/>
                </a:cubicBezTo>
                <a:cubicBezTo>
                  <a:pt x="14438" y="6641"/>
                  <a:pt x="14438" y="6641"/>
                  <a:pt x="14438" y="6641"/>
                </a:cubicBezTo>
                <a:cubicBezTo>
                  <a:pt x="14442" y="6638"/>
                  <a:pt x="14442" y="6638"/>
                  <a:pt x="14442" y="6638"/>
                </a:cubicBezTo>
                <a:close/>
                <a:moveTo>
                  <a:pt x="14345" y="6722"/>
                </a:moveTo>
                <a:cubicBezTo>
                  <a:pt x="14419" y="6658"/>
                  <a:pt x="14419" y="6658"/>
                  <a:pt x="14419" y="6658"/>
                </a:cubicBezTo>
                <a:cubicBezTo>
                  <a:pt x="14422" y="6654"/>
                  <a:pt x="14422" y="6654"/>
                  <a:pt x="14422" y="6654"/>
                </a:cubicBezTo>
                <a:cubicBezTo>
                  <a:pt x="14425" y="6658"/>
                  <a:pt x="14425" y="6658"/>
                  <a:pt x="14425" y="6658"/>
                </a:cubicBezTo>
                <a:cubicBezTo>
                  <a:pt x="14493" y="6729"/>
                  <a:pt x="14493" y="6729"/>
                  <a:pt x="14493" y="6729"/>
                </a:cubicBezTo>
                <a:cubicBezTo>
                  <a:pt x="14493" y="6732"/>
                  <a:pt x="14493" y="6732"/>
                  <a:pt x="14493" y="6732"/>
                </a:cubicBezTo>
                <a:cubicBezTo>
                  <a:pt x="14493" y="6735"/>
                  <a:pt x="14493" y="6735"/>
                  <a:pt x="14493" y="6735"/>
                </a:cubicBezTo>
                <a:cubicBezTo>
                  <a:pt x="14416" y="6800"/>
                  <a:pt x="14416" y="6800"/>
                  <a:pt x="14416" y="6800"/>
                </a:cubicBezTo>
                <a:cubicBezTo>
                  <a:pt x="14416" y="6803"/>
                  <a:pt x="14416" y="6803"/>
                  <a:pt x="14416" y="6803"/>
                </a:cubicBezTo>
                <a:cubicBezTo>
                  <a:pt x="14412" y="6800"/>
                  <a:pt x="14412" y="6800"/>
                  <a:pt x="14412" y="6800"/>
                </a:cubicBezTo>
                <a:cubicBezTo>
                  <a:pt x="14345" y="6729"/>
                  <a:pt x="14345" y="6729"/>
                  <a:pt x="14345" y="6729"/>
                </a:cubicBezTo>
                <a:cubicBezTo>
                  <a:pt x="14345" y="6726"/>
                  <a:pt x="14345" y="6726"/>
                  <a:pt x="14345" y="6726"/>
                </a:cubicBezTo>
                <a:cubicBezTo>
                  <a:pt x="14345" y="6722"/>
                  <a:pt x="14345" y="6722"/>
                  <a:pt x="14345" y="6722"/>
                </a:cubicBezTo>
                <a:close/>
                <a:moveTo>
                  <a:pt x="14251" y="6806"/>
                </a:moveTo>
                <a:cubicBezTo>
                  <a:pt x="14325" y="6742"/>
                  <a:pt x="14325" y="6742"/>
                  <a:pt x="14325" y="6742"/>
                </a:cubicBezTo>
                <a:cubicBezTo>
                  <a:pt x="14328" y="6738"/>
                  <a:pt x="14328" y="6738"/>
                  <a:pt x="14328" y="6738"/>
                </a:cubicBezTo>
                <a:cubicBezTo>
                  <a:pt x="14332" y="6742"/>
                  <a:pt x="14332" y="6742"/>
                  <a:pt x="14332" y="6742"/>
                </a:cubicBezTo>
                <a:cubicBezTo>
                  <a:pt x="14396" y="6813"/>
                  <a:pt x="14396" y="6813"/>
                  <a:pt x="14396" y="6813"/>
                </a:cubicBezTo>
                <a:cubicBezTo>
                  <a:pt x="14400" y="6816"/>
                  <a:pt x="14400" y="6816"/>
                  <a:pt x="14400" y="6816"/>
                </a:cubicBezTo>
                <a:cubicBezTo>
                  <a:pt x="14396" y="6819"/>
                  <a:pt x="14396" y="6819"/>
                  <a:pt x="14396" y="6819"/>
                </a:cubicBezTo>
                <a:cubicBezTo>
                  <a:pt x="14322" y="6884"/>
                  <a:pt x="14322" y="6884"/>
                  <a:pt x="14322" y="6884"/>
                </a:cubicBezTo>
                <a:cubicBezTo>
                  <a:pt x="14319" y="6887"/>
                  <a:pt x="14319" y="6887"/>
                  <a:pt x="14319" y="6887"/>
                </a:cubicBezTo>
                <a:cubicBezTo>
                  <a:pt x="14319" y="6884"/>
                  <a:pt x="14319" y="6884"/>
                  <a:pt x="14319" y="6884"/>
                </a:cubicBezTo>
                <a:cubicBezTo>
                  <a:pt x="14251" y="6813"/>
                  <a:pt x="14251" y="6813"/>
                  <a:pt x="14251" y="6813"/>
                </a:cubicBezTo>
                <a:cubicBezTo>
                  <a:pt x="14247" y="6810"/>
                  <a:pt x="14247" y="6810"/>
                  <a:pt x="14247" y="6810"/>
                </a:cubicBezTo>
                <a:cubicBezTo>
                  <a:pt x="14251" y="6806"/>
                  <a:pt x="14251" y="6806"/>
                  <a:pt x="14251" y="6806"/>
                </a:cubicBezTo>
                <a:close/>
                <a:moveTo>
                  <a:pt x="14157" y="6891"/>
                </a:moveTo>
                <a:cubicBezTo>
                  <a:pt x="14231" y="6826"/>
                  <a:pt x="14231" y="6826"/>
                  <a:pt x="14231" y="6826"/>
                </a:cubicBezTo>
                <a:cubicBezTo>
                  <a:pt x="14231" y="6823"/>
                  <a:pt x="14231" y="6823"/>
                  <a:pt x="14231" y="6823"/>
                </a:cubicBezTo>
                <a:cubicBezTo>
                  <a:pt x="14234" y="6826"/>
                  <a:pt x="14234" y="6826"/>
                  <a:pt x="14234" y="6826"/>
                </a:cubicBezTo>
                <a:cubicBezTo>
                  <a:pt x="14302" y="6897"/>
                  <a:pt x="14302" y="6897"/>
                  <a:pt x="14302" y="6897"/>
                </a:cubicBezTo>
                <a:cubicBezTo>
                  <a:pt x="14306" y="6900"/>
                  <a:pt x="14306" y="6900"/>
                  <a:pt x="14306" y="6900"/>
                </a:cubicBezTo>
                <a:cubicBezTo>
                  <a:pt x="14302" y="6904"/>
                  <a:pt x="14302" y="6904"/>
                  <a:pt x="14302" y="6904"/>
                </a:cubicBezTo>
                <a:cubicBezTo>
                  <a:pt x="14228" y="6968"/>
                  <a:pt x="14228" y="6968"/>
                  <a:pt x="14228" y="6968"/>
                </a:cubicBezTo>
                <a:cubicBezTo>
                  <a:pt x="14225" y="6972"/>
                  <a:pt x="14225" y="6972"/>
                  <a:pt x="14225" y="6972"/>
                </a:cubicBezTo>
                <a:cubicBezTo>
                  <a:pt x="14222" y="6968"/>
                  <a:pt x="14222" y="6968"/>
                  <a:pt x="14222" y="6968"/>
                </a:cubicBezTo>
                <a:cubicBezTo>
                  <a:pt x="14157" y="6897"/>
                  <a:pt x="14157" y="6897"/>
                  <a:pt x="14157" y="6897"/>
                </a:cubicBezTo>
                <a:cubicBezTo>
                  <a:pt x="14154" y="6894"/>
                  <a:pt x="14154" y="6894"/>
                  <a:pt x="14154" y="6894"/>
                </a:cubicBezTo>
                <a:cubicBezTo>
                  <a:pt x="14157" y="6891"/>
                  <a:pt x="14157" y="6891"/>
                  <a:pt x="14157" y="6891"/>
                </a:cubicBezTo>
                <a:close/>
                <a:moveTo>
                  <a:pt x="14060" y="6975"/>
                </a:moveTo>
                <a:cubicBezTo>
                  <a:pt x="14134" y="6910"/>
                  <a:pt x="14134" y="6910"/>
                  <a:pt x="14134" y="6910"/>
                </a:cubicBezTo>
                <a:cubicBezTo>
                  <a:pt x="14137" y="6907"/>
                  <a:pt x="14137" y="6907"/>
                  <a:pt x="14137" y="6907"/>
                </a:cubicBezTo>
                <a:cubicBezTo>
                  <a:pt x="14141" y="6910"/>
                  <a:pt x="14141" y="6910"/>
                  <a:pt x="14141" y="6910"/>
                </a:cubicBezTo>
                <a:cubicBezTo>
                  <a:pt x="14209" y="6981"/>
                  <a:pt x="14209" y="6981"/>
                  <a:pt x="14209" y="6981"/>
                </a:cubicBezTo>
                <a:cubicBezTo>
                  <a:pt x="14209" y="6984"/>
                  <a:pt x="14209" y="6984"/>
                  <a:pt x="14209" y="6984"/>
                </a:cubicBezTo>
                <a:cubicBezTo>
                  <a:pt x="14209" y="6984"/>
                  <a:pt x="14209" y="6984"/>
                  <a:pt x="14209" y="6984"/>
                </a:cubicBezTo>
                <a:cubicBezTo>
                  <a:pt x="14134" y="7052"/>
                  <a:pt x="14134" y="7052"/>
                  <a:pt x="14134" y="7052"/>
                </a:cubicBezTo>
                <a:cubicBezTo>
                  <a:pt x="14131" y="7056"/>
                  <a:pt x="14131" y="7056"/>
                  <a:pt x="14131" y="7056"/>
                </a:cubicBezTo>
                <a:cubicBezTo>
                  <a:pt x="14128" y="7052"/>
                  <a:pt x="14128" y="7052"/>
                  <a:pt x="14128" y="7052"/>
                </a:cubicBezTo>
                <a:cubicBezTo>
                  <a:pt x="14060" y="6978"/>
                  <a:pt x="14060" y="6978"/>
                  <a:pt x="14060" y="6978"/>
                </a:cubicBezTo>
                <a:cubicBezTo>
                  <a:pt x="14060" y="6978"/>
                  <a:pt x="14060" y="6978"/>
                  <a:pt x="14060" y="6978"/>
                </a:cubicBezTo>
                <a:cubicBezTo>
                  <a:pt x="14060" y="6975"/>
                  <a:pt x="14060" y="6975"/>
                  <a:pt x="14060" y="6975"/>
                </a:cubicBezTo>
                <a:close/>
                <a:moveTo>
                  <a:pt x="13966" y="7059"/>
                </a:moveTo>
                <a:cubicBezTo>
                  <a:pt x="14040" y="6991"/>
                  <a:pt x="14040" y="6991"/>
                  <a:pt x="14040" y="6991"/>
                </a:cubicBezTo>
                <a:cubicBezTo>
                  <a:pt x="14044" y="6991"/>
                  <a:pt x="14044" y="6991"/>
                  <a:pt x="14044" y="6991"/>
                </a:cubicBezTo>
                <a:cubicBezTo>
                  <a:pt x="14047" y="6994"/>
                  <a:pt x="14047" y="6994"/>
                  <a:pt x="14047" y="6994"/>
                </a:cubicBezTo>
                <a:cubicBezTo>
                  <a:pt x="14111" y="7065"/>
                  <a:pt x="14111" y="7065"/>
                  <a:pt x="14111" y="7065"/>
                </a:cubicBezTo>
                <a:cubicBezTo>
                  <a:pt x="14115" y="7069"/>
                  <a:pt x="14115" y="7069"/>
                  <a:pt x="14115" y="7069"/>
                </a:cubicBezTo>
                <a:cubicBezTo>
                  <a:pt x="14111" y="7069"/>
                  <a:pt x="14111" y="7069"/>
                  <a:pt x="14111" y="7069"/>
                </a:cubicBezTo>
                <a:cubicBezTo>
                  <a:pt x="14037" y="7133"/>
                  <a:pt x="14037" y="7133"/>
                  <a:pt x="14037" y="7133"/>
                </a:cubicBezTo>
                <a:cubicBezTo>
                  <a:pt x="14034" y="7133"/>
                  <a:pt x="14034" y="7133"/>
                  <a:pt x="14034" y="7133"/>
                </a:cubicBezTo>
                <a:cubicBezTo>
                  <a:pt x="14034" y="7133"/>
                  <a:pt x="14034" y="7133"/>
                  <a:pt x="14034" y="7133"/>
                </a:cubicBezTo>
                <a:cubicBezTo>
                  <a:pt x="13966" y="7062"/>
                  <a:pt x="13966" y="7062"/>
                  <a:pt x="13966" y="7062"/>
                </a:cubicBezTo>
                <a:cubicBezTo>
                  <a:pt x="13963" y="7062"/>
                  <a:pt x="13963" y="7062"/>
                  <a:pt x="13963" y="7062"/>
                </a:cubicBezTo>
                <a:cubicBezTo>
                  <a:pt x="13966" y="7059"/>
                  <a:pt x="13966" y="7059"/>
                  <a:pt x="13966" y="7059"/>
                </a:cubicBezTo>
                <a:close/>
                <a:moveTo>
                  <a:pt x="13872" y="7140"/>
                </a:moveTo>
                <a:cubicBezTo>
                  <a:pt x="13946" y="7075"/>
                  <a:pt x="13946" y="7075"/>
                  <a:pt x="13946" y="7075"/>
                </a:cubicBezTo>
                <a:cubicBezTo>
                  <a:pt x="13950" y="7075"/>
                  <a:pt x="13950" y="7075"/>
                  <a:pt x="13950" y="7075"/>
                </a:cubicBezTo>
                <a:cubicBezTo>
                  <a:pt x="13950" y="7078"/>
                  <a:pt x="13950" y="7078"/>
                  <a:pt x="13950" y="7078"/>
                </a:cubicBezTo>
                <a:cubicBezTo>
                  <a:pt x="14018" y="7146"/>
                  <a:pt x="14018" y="7146"/>
                  <a:pt x="14018" y="7146"/>
                </a:cubicBezTo>
                <a:cubicBezTo>
                  <a:pt x="14021" y="7150"/>
                  <a:pt x="14021" y="7150"/>
                  <a:pt x="14021" y="7150"/>
                </a:cubicBezTo>
                <a:cubicBezTo>
                  <a:pt x="14018" y="7150"/>
                  <a:pt x="14018" y="7150"/>
                  <a:pt x="14018" y="7150"/>
                </a:cubicBezTo>
                <a:cubicBezTo>
                  <a:pt x="13943" y="7218"/>
                  <a:pt x="13943" y="7218"/>
                  <a:pt x="13943" y="7218"/>
                </a:cubicBezTo>
                <a:cubicBezTo>
                  <a:pt x="13940" y="7218"/>
                  <a:pt x="13940" y="7218"/>
                  <a:pt x="13940" y="7218"/>
                </a:cubicBezTo>
                <a:cubicBezTo>
                  <a:pt x="13937" y="7218"/>
                  <a:pt x="13937" y="7218"/>
                  <a:pt x="13937" y="7218"/>
                </a:cubicBezTo>
                <a:cubicBezTo>
                  <a:pt x="13872" y="7143"/>
                  <a:pt x="13872" y="7143"/>
                  <a:pt x="13872" y="7143"/>
                </a:cubicBezTo>
                <a:cubicBezTo>
                  <a:pt x="13869" y="7140"/>
                  <a:pt x="13869" y="7140"/>
                  <a:pt x="13869" y="7140"/>
                </a:cubicBezTo>
                <a:cubicBezTo>
                  <a:pt x="13872" y="7140"/>
                  <a:pt x="13872" y="7140"/>
                  <a:pt x="13872" y="7140"/>
                </a:cubicBezTo>
                <a:close/>
                <a:moveTo>
                  <a:pt x="13775" y="7224"/>
                </a:moveTo>
                <a:cubicBezTo>
                  <a:pt x="13849" y="7156"/>
                  <a:pt x="13849" y="7156"/>
                  <a:pt x="13849" y="7156"/>
                </a:cubicBezTo>
                <a:cubicBezTo>
                  <a:pt x="13853" y="7156"/>
                  <a:pt x="13853" y="7156"/>
                  <a:pt x="13853" y="7156"/>
                </a:cubicBezTo>
                <a:cubicBezTo>
                  <a:pt x="13856" y="7156"/>
                  <a:pt x="13856" y="7156"/>
                  <a:pt x="13856" y="7156"/>
                </a:cubicBezTo>
                <a:cubicBezTo>
                  <a:pt x="13924" y="7230"/>
                  <a:pt x="13924" y="7230"/>
                  <a:pt x="13924" y="7230"/>
                </a:cubicBezTo>
                <a:cubicBezTo>
                  <a:pt x="13924" y="7230"/>
                  <a:pt x="13924" y="7230"/>
                  <a:pt x="13924" y="7230"/>
                </a:cubicBezTo>
                <a:cubicBezTo>
                  <a:pt x="13924" y="7234"/>
                  <a:pt x="13924" y="7234"/>
                  <a:pt x="13924" y="7234"/>
                </a:cubicBezTo>
                <a:cubicBezTo>
                  <a:pt x="13849" y="7302"/>
                  <a:pt x="13849" y="7302"/>
                  <a:pt x="13849" y="7302"/>
                </a:cubicBezTo>
                <a:cubicBezTo>
                  <a:pt x="13846" y="7302"/>
                  <a:pt x="13846" y="7302"/>
                  <a:pt x="13846" y="7302"/>
                </a:cubicBezTo>
                <a:cubicBezTo>
                  <a:pt x="13843" y="7298"/>
                  <a:pt x="13843" y="7298"/>
                  <a:pt x="13843" y="7298"/>
                </a:cubicBezTo>
                <a:cubicBezTo>
                  <a:pt x="13775" y="7227"/>
                  <a:pt x="13775" y="7227"/>
                  <a:pt x="13775" y="7227"/>
                </a:cubicBezTo>
                <a:cubicBezTo>
                  <a:pt x="13775" y="7224"/>
                  <a:pt x="13775" y="7224"/>
                  <a:pt x="13775" y="7224"/>
                </a:cubicBezTo>
                <a:cubicBezTo>
                  <a:pt x="13775" y="7224"/>
                  <a:pt x="13775" y="7224"/>
                  <a:pt x="13775" y="7224"/>
                </a:cubicBezTo>
                <a:close/>
                <a:moveTo>
                  <a:pt x="13681" y="7308"/>
                </a:moveTo>
                <a:cubicBezTo>
                  <a:pt x="13755" y="7240"/>
                  <a:pt x="13755" y="7240"/>
                  <a:pt x="13755" y="7240"/>
                </a:cubicBezTo>
                <a:cubicBezTo>
                  <a:pt x="13759" y="7237"/>
                  <a:pt x="13759" y="7237"/>
                  <a:pt x="13759" y="7237"/>
                </a:cubicBezTo>
                <a:cubicBezTo>
                  <a:pt x="13762" y="7240"/>
                  <a:pt x="13762" y="7240"/>
                  <a:pt x="13762" y="7240"/>
                </a:cubicBezTo>
                <a:cubicBezTo>
                  <a:pt x="13827" y="7315"/>
                  <a:pt x="13827" y="7315"/>
                  <a:pt x="13827" y="7315"/>
                </a:cubicBezTo>
                <a:cubicBezTo>
                  <a:pt x="13830" y="7315"/>
                  <a:pt x="13830" y="7315"/>
                  <a:pt x="13830" y="7315"/>
                </a:cubicBezTo>
                <a:cubicBezTo>
                  <a:pt x="13827" y="7318"/>
                  <a:pt x="13827" y="7318"/>
                  <a:pt x="13827" y="7318"/>
                </a:cubicBezTo>
                <a:cubicBezTo>
                  <a:pt x="13752" y="7383"/>
                  <a:pt x="13752" y="7383"/>
                  <a:pt x="13752" y="7383"/>
                </a:cubicBezTo>
                <a:cubicBezTo>
                  <a:pt x="13752" y="7386"/>
                  <a:pt x="13752" y="7386"/>
                  <a:pt x="13752" y="7386"/>
                </a:cubicBezTo>
                <a:cubicBezTo>
                  <a:pt x="13749" y="7383"/>
                  <a:pt x="13749" y="7383"/>
                  <a:pt x="13749" y="7383"/>
                </a:cubicBezTo>
                <a:cubicBezTo>
                  <a:pt x="13681" y="7311"/>
                  <a:pt x="13681" y="7311"/>
                  <a:pt x="13681" y="7311"/>
                </a:cubicBezTo>
                <a:cubicBezTo>
                  <a:pt x="13678" y="7308"/>
                  <a:pt x="13678" y="7308"/>
                  <a:pt x="13678" y="7308"/>
                </a:cubicBezTo>
                <a:cubicBezTo>
                  <a:pt x="13681" y="7308"/>
                  <a:pt x="13681" y="7308"/>
                  <a:pt x="13681" y="7308"/>
                </a:cubicBezTo>
                <a:close/>
                <a:moveTo>
                  <a:pt x="13548" y="7425"/>
                </a:moveTo>
                <a:cubicBezTo>
                  <a:pt x="13662" y="7324"/>
                  <a:pt x="13662" y="7324"/>
                  <a:pt x="13662" y="7324"/>
                </a:cubicBezTo>
                <a:cubicBezTo>
                  <a:pt x="13665" y="7321"/>
                  <a:pt x="13665" y="7321"/>
                  <a:pt x="13665" y="7321"/>
                </a:cubicBezTo>
                <a:cubicBezTo>
                  <a:pt x="13665" y="7324"/>
                  <a:pt x="13665" y="7324"/>
                  <a:pt x="13665" y="7324"/>
                </a:cubicBezTo>
                <a:cubicBezTo>
                  <a:pt x="13733" y="7396"/>
                  <a:pt x="13733" y="7396"/>
                  <a:pt x="13733" y="7396"/>
                </a:cubicBezTo>
                <a:cubicBezTo>
                  <a:pt x="13736" y="7399"/>
                  <a:pt x="13736" y="7399"/>
                  <a:pt x="13736" y="7399"/>
                </a:cubicBezTo>
                <a:cubicBezTo>
                  <a:pt x="13733" y="7402"/>
                  <a:pt x="13733" y="7402"/>
                  <a:pt x="13733" y="7402"/>
                </a:cubicBezTo>
                <a:cubicBezTo>
                  <a:pt x="13620" y="7502"/>
                  <a:pt x="13620" y="7502"/>
                  <a:pt x="13620" y="7502"/>
                </a:cubicBezTo>
                <a:cubicBezTo>
                  <a:pt x="13616" y="7502"/>
                  <a:pt x="13616" y="7502"/>
                  <a:pt x="13616" y="7502"/>
                </a:cubicBezTo>
                <a:cubicBezTo>
                  <a:pt x="13616" y="7502"/>
                  <a:pt x="13616" y="7502"/>
                  <a:pt x="13616" y="7502"/>
                </a:cubicBezTo>
                <a:cubicBezTo>
                  <a:pt x="13548" y="7428"/>
                  <a:pt x="13548" y="7428"/>
                  <a:pt x="13548" y="7428"/>
                </a:cubicBezTo>
                <a:cubicBezTo>
                  <a:pt x="13545" y="7428"/>
                  <a:pt x="13545" y="7428"/>
                  <a:pt x="13545" y="7428"/>
                </a:cubicBezTo>
                <a:cubicBezTo>
                  <a:pt x="13548" y="7425"/>
                  <a:pt x="13548" y="7425"/>
                  <a:pt x="13548" y="7425"/>
                </a:cubicBezTo>
                <a:close/>
                <a:moveTo>
                  <a:pt x="15286" y="6065"/>
                </a:moveTo>
                <a:cubicBezTo>
                  <a:pt x="15361" y="5997"/>
                  <a:pt x="15361" y="5997"/>
                  <a:pt x="15361" y="5997"/>
                </a:cubicBezTo>
                <a:cubicBezTo>
                  <a:pt x="15364" y="5997"/>
                  <a:pt x="15364" y="5997"/>
                  <a:pt x="15364" y="5997"/>
                </a:cubicBezTo>
                <a:cubicBezTo>
                  <a:pt x="15367" y="5997"/>
                  <a:pt x="15367" y="5997"/>
                  <a:pt x="15367" y="5997"/>
                </a:cubicBezTo>
                <a:cubicBezTo>
                  <a:pt x="15435" y="6072"/>
                  <a:pt x="15435" y="6072"/>
                  <a:pt x="15435" y="6072"/>
                </a:cubicBezTo>
                <a:cubicBezTo>
                  <a:pt x="15435" y="6072"/>
                  <a:pt x="15435" y="6072"/>
                  <a:pt x="15435" y="6072"/>
                </a:cubicBezTo>
                <a:cubicBezTo>
                  <a:pt x="15435" y="6075"/>
                  <a:pt x="15435" y="6075"/>
                  <a:pt x="15435" y="6075"/>
                </a:cubicBezTo>
                <a:cubicBezTo>
                  <a:pt x="15361" y="6140"/>
                  <a:pt x="15361" y="6140"/>
                  <a:pt x="15361" y="6140"/>
                </a:cubicBezTo>
                <a:cubicBezTo>
                  <a:pt x="15358" y="6143"/>
                  <a:pt x="15358" y="6143"/>
                  <a:pt x="15358" y="6143"/>
                </a:cubicBezTo>
                <a:cubicBezTo>
                  <a:pt x="15354" y="6140"/>
                  <a:pt x="15354" y="6140"/>
                  <a:pt x="15354" y="6140"/>
                </a:cubicBezTo>
                <a:cubicBezTo>
                  <a:pt x="15286" y="6068"/>
                  <a:pt x="15286" y="6068"/>
                  <a:pt x="15286" y="6068"/>
                </a:cubicBezTo>
                <a:cubicBezTo>
                  <a:pt x="15286" y="6065"/>
                  <a:pt x="15286" y="6065"/>
                  <a:pt x="15286" y="6065"/>
                </a:cubicBezTo>
                <a:cubicBezTo>
                  <a:pt x="15286" y="6065"/>
                  <a:pt x="15286" y="6065"/>
                  <a:pt x="15286" y="6065"/>
                </a:cubicBezTo>
                <a:close/>
                <a:moveTo>
                  <a:pt x="15193" y="6149"/>
                </a:moveTo>
                <a:cubicBezTo>
                  <a:pt x="15267" y="6081"/>
                  <a:pt x="15267" y="6081"/>
                  <a:pt x="15267" y="6081"/>
                </a:cubicBezTo>
                <a:cubicBezTo>
                  <a:pt x="15270" y="6078"/>
                  <a:pt x="15270" y="6078"/>
                  <a:pt x="15270" y="6078"/>
                </a:cubicBezTo>
                <a:cubicBezTo>
                  <a:pt x="15273" y="6081"/>
                  <a:pt x="15273" y="6081"/>
                  <a:pt x="15273" y="6081"/>
                </a:cubicBezTo>
                <a:cubicBezTo>
                  <a:pt x="15338" y="6156"/>
                  <a:pt x="15338" y="6156"/>
                  <a:pt x="15338" y="6156"/>
                </a:cubicBezTo>
                <a:cubicBezTo>
                  <a:pt x="15341" y="6156"/>
                  <a:pt x="15341" y="6156"/>
                  <a:pt x="15341" y="6156"/>
                </a:cubicBezTo>
                <a:cubicBezTo>
                  <a:pt x="15338" y="6159"/>
                  <a:pt x="15338" y="6159"/>
                  <a:pt x="15338" y="6159"/>
                </a:cubicBezTo>
                <a:cubicBezTo>
                  <a:pt x="15264" y="6224"/>
                  <a:pt x="15264" y="6224"/>
                  <a:pt x="15264" y="6224"/>
                </a:cubicBezTo>
                <a:cubicBezTo>
                  <a:pt x="15261" y="6227"/>
                  <a:pt x="15261" y="6227"/>
                  <a:pt x="15261" y="6227"/>
                </a:cubicBezTo>
                <a:cubicBezTo>
                  <a:pt x="15261" y="6224"/>
                  <a:pt x="15261" y="6224"/>
                  <a:pt x="15261" y="6224"/>
                </a:cubicBezTo>
                <a:cubicBezTo>
                  <a:pt x="15193" y="6153"/>
                  <a:pt x="15193" y="6153"/>
                  <a:pt x="15193" y="6153"/>
                </a:cubicBezTo>
                <a:cubicBezTo>
                  <a:pt x="15189" y="6149"/>
                  <a:pt x="15189" y="6149"/>
                  <a:pt x="15189" y="6149"/>
                </a:cubicBezTo>
                <a:cubicBezTo>
                  <a:pt x="15193" y="6149"/>
                  <a:pt x="15193" y="6149"/>
                  <a:pt x="15193" y="6149"/>
                </a:cubicBezTo>
                <a:close/>
                <a:moveTo>
                  <a:pt x="15099" y="6230"/>
                </a:moveTo>
                <a:cubicBezTo>
                  <a:pt x="15173" y="6166"/>
                  <a:pt x="15173" y="6166"/>
                  <a:pt x="15173" y="6166"/>
                </a:cubicBezTo>
                <a:cubicBezTo>
                  <a:pt x="15176" y="6162"/>
                  <a:pt x="15176" y="6162"/>
                  <a:pt x="15176" y="6162"/>
                </a:cubicBezTo>
                <a:cubicBezTo>
                  <a:pt x="15176" y="6166"/>
                  <a:pt x="15176" y="6166"/>
                  <a:pt x="15176" y="6166"/>
                </a:cubicBezTo>
                <a:cubicBezTo>
                  <a:pt x="15244" y="6237"/>
                  <a:pt x="15244" y="6237"/>
                  <a:pt x="15244" y="6237"/>
                </a:cubicBezTo>
                <a:cubicBezTo>
                  <a:pt x="15248" y="6240"/>
                  <a:pt x="15248" y="6240"/>
                  <a:pt x="15248" y="6240"/>
                </a:cubicBezTo>
                <a:cubicBezTo>
                  <a:pt x="15244" y="6243"/>
                  <a:pt x="15244" y="6243"/>
                  <a:pt x="15244" y="6243"/>
                </a:cubicBezTo>
                <a:cubicBezTo>
                  <a:pt x="15170" y="6308"/>
                  <a:pt x="15170" y="6308"/>
                  <a:pt x="15170" y="6308"/>
                </a:cubicBezTo>
                <a:cubicBezTo>
                  <a:pt x="15167" y="6311"/>
                  <a:pt x="15167" y="6311"/>
                  <a:pt x="15167" y="6311"/>
                </a:cubicBezTo>
                <a:cubicBezTo>
                  <a:pt x="15163" y="6308"/>
                  <a:pt x="15163" y="6308"/>
                  <a:pt x="15163" y="6308"/>
                </a:cubicBezTo>
                <a:cubicBezTo>
                  <a:pt x="15099" y="6237"/>
                  <a:pt x="15099" y="6237"/>
                  <a:pt x="15099" y="6237"/>
                </a:cubicBezTo>
                <a:cubicBezTo>
                  <a:pt x="15095" y="6234"/>
                  <a:pt x="15095" y="6234"/>
                  <a:pt x="15095" y="6234"/>
                </a:cubicBezTo>
                <a:cubicBezTo>
                  <a:pt x="15099" y="6230"/>
                  <a:pt x="15099" y="6230"/>
                  <a:pt x="15099" y="6230"/>
                </a:cubicBezTo>
                <a:close/>
                <a:moveTo>
                  <a:pt x="15002" y="6314"/>
                </a:moveTo>
                <a:cubicBezTo>
                  <a:pt x="15079" y="6250"/>
                  <a:pt x="15079" y="6250"/>
                  <a:pt x="15079" y="6250"/>
                </a:cubicBezTo>
                <a:cubicBezTo>
                  <a:pt x="15079" y="6246"/>
                  <a:pt x="15079" y="6246"/>
                  <a:pt x="15079" y="6246"/>
                </a:cubicBezTo>
                <a:cubicBezTo>
                  <a:pt x="15082" y="6250"/>
                  <a:pt x="15082" y="6250"/>
                  <a:pt x="15082" y="6250"/>
                </a:cubicBezTo>
                <a:cubicBezTo>
                  <a:pt x="15150" y="6321"/>
                  <a:pt x="15150" y="6321"/>
                  <a:pt x="15150" y="6321"/>
                </a:cubicBezTo>
                <a:cubicBezTo>
                  <a:pt x="15150" y="6324"/>
                  <a:pt x="15150" y="6324"/>
                  <a:pt x="15150" y="6324"/>
                </a:cubicBezTo>
                <a:cubicBezTo>
                  <a:pt x="15150" y="6327"/>
                  <a:pt x="15150" y="6327"/>
                  <a:pt x="15150" y="6327"/>
                </a:cubicBezTo>
                <a:cubicBezTo>
                  <a:pt x="15076" y="6392"/>
                  <a:pt x="15076" y="6392"/>
                  <a:pt x="15076" y="6392"/>
                </a:cubicBezTo>
                <a:cubicBezTo>
                  <a:pt x="15073" y="6395"/>
                  <a:pt x="15073" y="6395"/>
                  <a:pt x="15073" y="6395"/>
                </a:cubicBezTo>
                <a:cubicBezTo>
                  <a:pt x="15070" y="6392"/>
                  <a:pt x="15070" y="6392"/>
                  <a:pt x="15070" y="6392"/>
                </a:cubicBezTo>
                <a:cubicBezTo>
                  <a:pt x="15002" y="6321"/>
                  <a:pt x="15002" y="6321"/>
                  <a:pt x="15002" y="6321"/>
                </a:cubicBezTo>
                <a:cubicBezTo>
                  <a:pt x="15002" y="6318"/>
                  <a:pt x="15002" y="6318"/>
                  <a:pt x="15002" y="6318"/>
                </a:cubicBezTo>
                <a:cubicBezTo>
                  <a:pt x="15002" y="6314"/>
                  <a:pt x="15002" y="6314"/>
                  <a:pt x="15002" y="6314"/>
                </a:cubicBezTo>
                <a:close/>
                <a:moveTo>
                  <a:pt x="14908" y="6399"/>
                </a:moveTo>
                <a:cubicBezTo>
                  <a:pt x="14982" y="6334"/>
                  <a:pt x="14982" y="6334"/>
                  <a:pt x="14982" y="6334"/>
                </a:cubicBezTo>
                <a:cubicBezTo>
                  <a:pt x="14985" y="6331"/>
                  <a:pt x="14985" y="6331"/>
                  <a:pt x="14985" y="6331"/>
                </a:cubicBezTo>
                <a:cubicBezTo>
                  <a:pt x="14989" y="6334"/>
                  <a:pt x="14989" y="6334"/>
                  <a:pt x="14989" y="6334"/>
                </a:cubicBezTo>
                <a:cubicBezTo>
                  <a:pt x="15053" y="6405"/>
                  <a:pt x="15053" y="6405"/>
                  <a:pt x="15053" y="6405"/>
                </a:cubicBezTo>
                <a:cubicBezTo>
                  <a:pt x="15057" y="6408"/>
                  <a:pt x="15057" y="6408"/>
                  <a:pt x="15057" y="6408"/>
                </a:cubicBezTo>
                <a:cubicBezTo>
                  <a:pt x="15053" y="6412"/>
                  <a:pt x="15053" y="6412"/>
                  <a:pt x="15053" y="6412"/>
                </a:cubicBezTo>
                <a:cubicBezTo>
                  <a:pt x="14979" y="6476"/>
                  <a:pt x="14979" y="6476"/>
                  <a:pt x="14979" y="6476"/>
                </a:cubicBezTo>
                <a:cubicBezTo>
                  <a:pt x="14979" y="6480"/>
                  <a:pt x="14979" y="6480"/>
                  <a:pt x="14979" y="6480"/>
                </a:cubicBezTo>
                <a:cubicBezTo>
                  <a:pt x="14976" y="6476"/>
                  <a:pt x="14976" y="6476"/>
                  <a:pt x="14976" y="6476"/>
                </a:cubicBezTo>
                <a:cubicBezTo>
                  <a:pt x="14908" y="6405"/>
                  <a:pt x="14908" y="6405"/>
                  <a:pt x="14908" y="6405"/>
                </a:cubicBezTo>
                <a:cubicBezTo>
                  <a:pt x="14904" y="6402"/>
                  <a:pt x="14904" y="6402"/>
                  <a:pt x="14904" y="6402"/>
                </a:cubicBezTo>
                <a:cubicBezTo>
                  <a:pt x="14908" y="6399"/>
                  <a:pt x="14908" y="6399"/>
                  <a:pt x="14908" y="6399"/>
                </a:cubicBezTo>
                <a:close/>
                <a:moveTo>
                  <a:pt x="14814" y="6483"/>
                </a:moveTo>
                <a:cubicBezTo>
                  <a:pt x="14888" y="6418"/>
                  <a:pt x="14888" y="6418"/>
                  <a:pt x="14888" y="6418"/>
                </a:cubicBezTo>
                <a:cubicBezTo>
                  <a:pt x="14892" y="6415"/>
                  <a:pt x="14892" y="6415"/>
                  <a:pt x="14892" y="6415"/>
                </a:cubicBezTo>
                <a:cubicBezTo>
                  <a:pt x="14892" y="6418"/>
                  <a:pt x="14892" y="6418"/>
                  <a:pt x="14892" y="6418"/>
                </a:cubicBezTo>
                <a:cubicBezTo>
                  <a:pt x="14959" y="6489"/>
                  <a:pt x="14959" y="6489"/>
                  <a:pt x="14959" y="6489"/>
                </a:cubicBezTo>
                <a:cubicBezTo>
                  <a:pt x="14963" y="6492"/>
                  <a:pt x="14963" y="6492"/>
                  <a:pt x="14963" y="6492"/>
                </a:cubicBezTo>
                <a:cubicBezTo>
                  <a:pt x="14959" y="6496"/>
                  <a:pt x="14959" y="6496"/>
                  <a:pt x="14959" y="6496"/>
                </a:cubicBezTo>
                <a:cubicBezTo>
                  <a:pt x="14885" y="6560"/>
                  <a:pt x="14885" y="6560"/>
                  <a:pt x="14885" y="6560"/>
                </a:cubicBezTo>
                <a:cubicBezTo>
                  <a:pt x="14882" y="6564"/>
                  <a:pt x="14882" y="6564"/>
                  <a:pt x="14882" y="6564"/>
                </a:cubicBezTo>
                <a:cubicBezTo>
                  <a:pt x="14879" y="6560"/>
                  <a:pt x="14879" y="6560"/>
                  <a:pt x="14879" y="6560"/>
                </a:cubicBezTo>
                <a:cubicBezTo>
                  <a:pt x="14814" y="6489"/>
                  <a:pt x="14814" y="6489"/>
                  <a:pt x="14814" y="6489"/>
                </a:cubicBezTo>
                <a:cubicBezTo>
                  <a:pt x="14811" y="6486"/>
                  <a:pt x="14811" y="6486"/>
                  <a:pt x="14811" y="6486"/>
                </a:cubicBezTo>
                <a:cubicBezTo>
                  <a:pt x="14814" y="6483"/>
                  <a:pt x="14814" y="6483"/>
                  <a:pt x="14814" y="6483"/>
                </a:cubicBezTo>
                <a:close/>
                <a:moveTo>
                  <a:pt x="14720" y="6567"/>
                </a:moveTo>
                <a:cubicBezTo>
                  <a:pt x="14794" y="6502"/>
                  <a:pt x="14794" y="6502"/>
                  <a:pt x="14794" y="6502"/>
                </a:cubicBezTo>
                <a:cubicBezTo>
                  <a:pt x="14794" y="6499"/>
                  <a:pt x="14794" y="6499"/>
                  <a:pt x="14794" y="6499"/>
                </a:cubicBezTo>
                <a:cubicBezTo>
                  <a:pt x="14798" y="6502"/>
                  <a:pt x="14798" y="6502"/>
                  <a:pt x="14798" y="6502"/>
                </a:cubicBezTo>
                <a:cubicBezTo>
                  <a:pt x="14866" y="6573"/>
                  <a:pt x="14866" y="6573"/>
                  <a:pt x="14866" y="6573"/>
                </a:cubicBezTo>
                <a:cubicBezTo>
                  <a:pt x="14869" y="6577"/>
                  <a:pt x="14869" y="6577"/>
                  <a:pt x="14869" y="6577"/>
                </a:cubicBezTo>
                <a:cubicBezTo>
                  <a:pt x="14866" y="6577"/>
                  <a:pt x="14866" y="6577"/>
                  <a:pt x="14866" y="6577"/>
                </a:cubicBezTo>
                <a:cubicBezTo>
                  <a:pt x="14791" y="6645"/>
                  <a:pt x="14791" y="6645"/>
                  <a:pt x="14791" y="6645"/>
                </a:cubicBezTo>
                <a:cubicBezTo>
                  <a:pt x="14788" y="6648"/>
                  <a:pt x="14788" y="6648"/>
                  <a:pt x="14788" y="6648"/>
                </a:cubicBezTo>
                <a:cubicBezTo>
                  <a:pt x="14785" y="6645"/>
                  <a:pt x="14785" y="6645"/>
                  <a:pt x="14785" y="6645"/>
                </a:cubicBezTo>
                <a:cubicBezTo>
                  <a:pt x="14717" y="6573"/>
                  <a:pt x="14717" y="6573"/>
                  <a:pt x="14717" y="6573"/>
                </a:cubicBezTo>
                <a:cubicBezTo>
                  <a:pt x="14717" y="6570"/>
                  <a:pt x="14717" y="6570"/>
                  <a:pt x="14717" y="6570"/>
                </a:cubicBezTo>
                <a:cubicBezTo>
                  <a:pt x="14720" y="6567"/>
                  <a:pt x="14720" y="6567"/>
                  <a:pt x="14720" y="6567"/>
                </a:cubicBezTo>
                <a:close/>
                <a:moveTo>
                  <a:pt x="14623" y="6651"/>
                </a:moveTo>
                <a:cubicBezTo>
                  <a:pt x="14697" y="6586"/>
                  <a:pt x="14697" y="6586"/>
                  <a:pt x="14697" y="6586"/>
                </a:cubicBezTo>
                <a:cubicBezTo>
                  <a:pt x="14701" y="6583"/>
                  <a:pt x="14701" y="6583"/>
                  <a:pt x="14701" y="6583"/>
                </a:cubicBezTo>
                <a:cubicBezTo>
                  <a:pt x="14704" y="6586"/>
                  <a:pt x="14704" y="6586"/>
                  <a:pt x="14704" y="6586"/>
                </a:cubicBezTo>
                <a:cubicBezTo>
                  <a:pt x="14772" y="6658"/>
                  <a:pt x="14772" y="6658"/>
                  <a:pt x="14772" y="6658"/>
                </a:cubicBezTo>
                <a:cubicBezTo>
                  <a:pt x="14772" y="6661"/>
                  <a:pt x="14772" y="6661"/>
                  <a:pt x="14772" y="6661"/>
                </a:cubicBezTo>
                <a:cubicBezTo>
                  <a:pt x="14769" y="6661"/>
                  <a:pt x="14769" y="6661"/>
                  <a:pt x="14769" y="6661"/>
                </a:cubicBezTo>
                <a:cubicBezTo>
                  <a:pt x="14697" y="6729"/>
                  <a:pt x="14697" y="6729"/>
                  <a:pt x="14697" y="6729"/>
                </a:cubicBezTo>
                <a:cubicBezTo>
                  <a:pt x="14694" y="6729"/>
                  <a:pt x="14694" y="6729"/>
                  <a:pt x="14694" y="6729"/>
                </a:cubicBezTo>
                <a:cubicBezTo>
                  <a:pt x="14691" y="6729"/>
                  <a:pt x="14691" y="6729"/>
                  <a:pt x="14691" y="6729"/>
                </a:cubicBezTo>
                <a:cubicBezTo>
                  <a:pt x="14623" y="6654"/>
                  <a:pt x="14623" y="6654"/>
                  <a:pt x="14623" y="6654"/>
                </a:cubicBezTo>
                <a:cubicBezTo>
                  <a:pt x="14620" y="6654"/>
                  <a:pt x="14620" y="6654"/>
                  <a:pt x="14620" y="6654"/>
                </a:cubicBezTo>
                <a:cubicBezTo>
                  <a:pt x="14623" y="6651"/>
                  <a:pt x="14623" y="6651"/>
                  <a:pt x="14623" y="6651"/>
                </a:cubicBezTo>
                <a:close/>
                <a:moveTo>
                  <a:pt x="14529" y="6735"/>
                </a:moveTo>
                <a:cubicBezTo>
                  <a:pt x="14603" y="6667"/>
                  <a:pt x="14603" y="6667"/>
                  <a:pt x="14603" y="6667"/>
                </a:cubicBezTo>
                <a:cubicBezTo>
                  <a:pt x="14607" y="6667"/>
                  <a:pt x="14607" y="6667"/>
                  <a:pt x="14607" y="6667"/>
                </a:cubicBezTo>
                <a:cubicBezTo>
                  <a:pt x="14610" y="6671"/>
                  <a:pt x="14610" y="6671"/>
                  <a:pt x="14610" y="6671"/>
                </a:cubicBezTo>
                <a:cubicBezTo>
                  <a:pt x="14675" y="6742"/>
                  <a:pt x="14675" y="6742"/>
                  <a:pt x="14675" y="6742"/>
                </a:cubicBezTo>
                <a:cubicBezTo>
                  <a:pt x="14678" y="6745"/>
                  <a:pt x="14678" y="6745"/>
                  <a:pt x="14678" y="6745"/>
                </a:cubicBezTo>
                <a:cubicBezTo>
                  <a:pt x="14675" y="6745"/>
                  <a:pt x="14675" y="6745"/>
                  <a:pt x="14675" y="6745"/>
                </a:cubicBezTo>
                <a:cubicBezTo>
                  <a:pt x="14600" y="6813"/>
                  <a:pt x="14600" y="6813"/>
                  <a:pt x="14600" y="6813"/>
                </a:cubicBezTo>
                <a:cubicBezTo>
                  <a:pt x="14597" y="6813"/>
                  <a:pt x="14597" y="6813"/>
                  <a:pt x="14597" y="6813"/>
                </a:cubicBezTo>
                <a:cubicBezTo>
                  <a:pt x="14597" y="6813"/>
                  <a:pt x="14597" y="6813"/>
                  <a:pt x="14597" y="6813"/>
                </a:cubicBezTo>
                <a:cubicBezTo>
                  <a:pt x="14529" y="6738"/>
                  <a:pt x="14529" y="6738"/>
                  <a:pt x="14529" y="6738"/>
                </a:cubicBezTo>
                <a:cubicBezTo>
                  <a:pt x="14526" y="6738"/>
                  <a:pt x="14526" y="6738"/>
                  <a:pt x="14526" y="6738"/>
                </a:cubicBezTo>
                <a:cubicBezTo>
                  <a:pt x="14529" y="6735"/>
                  <a:pt x="14529" y="6735"/>
                  <a:pt x="14529" y="6735"/>
                </a:cubicBezTo>
                <a:close/>
                <a:moveTo>
                  <a:pt x="14435" y="6819"/>
                </a:moveTo>
                <a:cubicBezTo>
                  <a:pt x="14510" y="6751"/>
                  <a:pt x="14510" y="6751"/>
                  <a:pt x="14510" y="6751"/>
                </a:cubicBezTo>
                <a:cubicBezTo>
                  <a:pt x="14510" y="6751"/>
                  <a:pt x="14510" y="6751"/>
                  <a:pt x="14510" y="6751"/>
                </a:cubicBezTo>
                <a:cubicBezTo>
                  <a:pt x="14513" y="6751"/>
                  <a:pt x="14513" y="6751"/>
                  <a:pt x="14513" y="6751"/>
                </a:cubicBezTo>
                <a:cubicBezTo>
                  <a:pt x="14581" y="6826"/>
                  <a:pt x="14581" y="6826"/>
                  <a:pt x="14581" y="6826"/>
                </a:cubicBezTo>
                <a:cubicBezTo>
                  <a:pt x="14584" y="6829"/>
                  <a:pt x="14584" y="6829"/>
                  <a:pt x="14584" y="6829"/>
                </a:cubicBezTo>
                <a:cubicBezTo>
                  <a:pt x="14581" y="6829"/>
                  <a:pt x="14581" y="6829"/>
                  <a:pt x="14581" y="6829"/>
                </a:cubicBezTo>
                <a:cubicBezTo>
                  <a:pt x="14506" y="6897"/>
                  <a:pt x="14506" y="6897"/>
                  <a:pt x="14506" y="6897"/>
                </a:cubicBezTo>
                <a:cubicBezTo>
                  <a:pt x="14503" y="6897"/>
                  <a:pt x="14503" y="6897"/>
                  <a:pt x="14503" y="6897"/>
                </a:cubicBezTo>
                <a:cubicBezTo>
                  <a:pt x="14500" y="6894"/>
                  <a:pt x="14500" y="6894"/>
                  <a:pt x="14500" y="6894"/>
                </a:cubicBezTo>
                <a:cubicBezTo>
                  <a:pt x="14435" y="6823"/>
                  <a:pt x="14435" y="6823"/>
                  <a:pt x="14435" y="6823"/>
                </a:cubicBezTo>
                <a:cubicBezTo>
                  <a:pt x="14432" y="6819"/>
                  <a:pt x="14432" y="6819"/>
                  <a:pt x="14432" y="6819"/>
                </a:cubicBezTo>
                <a:cubicBezTo>
                  <a:pt x="14435" y="6819"/>
                  <a:pt x="14435" y="6819"/>
                  <a:pt x="14435" y="6819"/>
                </a:cubicBezTo>
                <a:close/>
                <a:moveTo>
                  <a:pt x="14338" y="6904"/>
                </a:moveTo>
                <a:cubicBezTo>
                  <a:pt x="14412" y="6836"/>
                  <a:pt x="14412" y="6836"/>
                  <a:pt x="14412" y="6836"/>
                </a:cubicBezTo>
                <a:cubicBezTo>
                  <a:pt x="14416" y="6836"/>
                  <a:pt x="14416" y="6836"/>
                  <a:pt x="14416" y="6836"/>
                </a:cubicBezTo>
                <a:cubicBezTo>
                  <a:pt x="14419" y="6836"/>
                  <a:pt x="14419" y="6836"/>
                  <a:pt x="14419" y="6836"/>
                </a:cubicBezTo>
                <a:cubicBezTo>
                  <a:pt x="14487" y="6910"/>
                  <a:pt x="14487" y="6910"/>
                  <a:pt x="14487" y="6910"/>
                </a:cubicBezTo>
                <a:cubicBezTo>
                  <a:pt x="14487" y="6910"/>
                  <a:pt x="14487" y="6910"/>
                  <a:pt x="14487" y="6910"/>
                </a:cubicBezTo>
                <a:cubicBezTo>
                  <a:pt x="14487" y="6913"/>
                  <a:pt x="14487" y="6913"/>
                  <a:pt x="14487" y="6913"/>
                </a:cubicBezTo>
                <a:cubicBezTo>
                  <a:pt x="14412" y="6978"/>
                  <a:pt x="14412" y="6978"/>
                  <a:pt x="14412" y="6978"/>
                </a:cubicBezTo>
                <a:cubicBezTo>
                  <a:pt x="14409" y="6981"/>
                  <a:pt x="14409" y="6981"/>
                  <a:pt x="14409" y="6981"/>
                </a:cubicBezTo>
                <a:cubicBezTo>
                  <a:pt x="14406" y="6978"/>
                  <a:pt x="14406" y="6978"/>
                  <a:pt x="14406" y="6978"/>
                </a:cubicBezTo>
                <a:cubicBezTo>
                  <a:pt x="14338" y="6907"/>
                  <a:pt x="14338" y="6907"/>
                  <a:pt x="14338" y="6907"/>
                </a:cubicBezTo>
                <a:cubicBezTo>
                  <a:pt x="14338" y="6904"/>
                  <a:pt x="14338" y="6904"/>
                  <a:pt x="14338" y="6904"/>
                </a:cubicBezTo>
                <a:cubicBezTo>
                  <a:pt x="14338" y="6904"/>
                  <a:pt x="14338" y="6904"/>
                  <a:pt x="14338" y="6904"/>
                </a:cubicBezTo>
                <a:close/>
                <a:moveTo>
                  <a:pt x="14244" y="6988"/>
                </a:moveTo>
                <a:cubicBezTo>
                  <a:pt x="14319" y="6920"/>
                  <a:pt x="14319" y="6920"/>
                  <a:pt x="14319" y="6920"/>
                </a:cubicBezTo>
                <a:cubicBezTo>
                  <a:pt x="14322" y="6917"/>
                  <a:pt x="14322" y="6917"/>
                  <a:pt x="14322" y="6917"/>
                </a:cubicBezTo>
                <a:cubicBezTo>
                  <a:pt x="14325" y="6920"/>
                  <a:pt x="14325" y="6920"/>
                  <a:pt x="14325" y="6920"/>
                </a:cubicBezTo>
                <a:cubicBezTo>
                  <a:pt x="14390" y="6994"/>
                  <a:pt x="14390" y="6994"/>
                  <a:pt x="14390" y="6994"/>
                </a:cubicBezTo>
                <a:cubicBezTo>
                  <a:pt x="14393" y="6994"/>
                  <a:pt x="14393" y="6994"/>
                  <a:pt x="14393" y="6994"/>
                </a:cubicBezTo>
                <a:cubicBezTo>
                  <a:pt x="14390" y="6997"/>
                  <a:pt x="14390" y="6997"/>
                  <a:pt x="14390" y="6997"/>
                </a:cubicBezTo>
                <a:cubicBezTo>
                  <a:pt x="14315" y="7062"/>
                  <a:pt x="14315" y="7062"/>
                  <a:pt x="14315" y="7062"/>
                </a:cubicBezTo>
                <a:cubicBezTo>
                  <a:pt x="14312" y="7065"/>
                  <a:pt x="14312" y="7065"/>
                  <a:pt x="14312" y="7065"/>
                </a:cubicBezTo>
                <a:cubicBezTo>
                  <a:pt x="14312" y="7062"/>
                  <a:pt x="14312" y="7062"/>
                  <a:pt x="14312" y="7062"/>
                </a:cubicBezTo>
                <a:cubicBezTo>
                  <a:pt x="14244" y="6991"/>
                  <a:pt x="14244" y="6991"/>
                  <a:pt x="14244" y="6991"/>
                </a:cubicBezTo>
                <a:cubicBezTo>
                  <a:pt x="14241" y="6988"/>
                  <a:pt x="14241" y="6988"/>
                  <a:pt x="14241" y="6988"/>
                </a:cubicBezTo>
                <a:cubicBezTo>
                  <a:pt x="14244" y="6988"/>
                  <a:pt x="14244" y="6988"/>
                  <a:pt x="14244" y="6988"/>
                </a:cubicBezTo>
                <a:close/>
                <a:moveTo>
                  <a:pt x="14150" y="7069"/>
                </a:moveTo>
                <a:cubicBezTo>
                  <a:pt x="14225" y="7004"/>
                  <a:pt x="14225" y="7004"/>
                  <a:pt x="14225" y="7004"/>
                </a:cubicBezTo>
                <a:cubicBezTo>
                  <a:pt x="14228" y="7001"/>
                  <a:pt x="14228" y="7001"/>
                  <a:pt x="14228" y="7001"/>
                </a:cubicBezTo>
                <a:cubicBezTo>
                  <a:pt x="14228" y="7004"/>
                  <a:pt x="14228" y="7004"/>
                  <a:pt x="14228" y="7004"/>
                </a:cubicBezTo>
                <a:cubicBezTo>
                  <a:pt x="14296" y="7075"/>
                  <a:pt x="14296" y="7075"/>
                  <a:pt x="14296" y="7075"/>
                </a:cubicBezTo>
                <a:cubicBezTo>
                  <a:pt x="14299" y="7078"/>
                  <a:pt x="14299" y="7078"/>
                  <a:pt x="14299" y="7078"/>
                </a:cubicBezTo>
                <a:cubicBezTo>
                  <a:pt x="14296" y="7082"/>
                  <a:pt x="14296" y="7082"/>
                  <a:pt x="14296" y="7082"/>
                </a:cubicBezTo>
                <a:cubicBezTo>
                  <a:pt x="14222" y="7143"/>
                  <a:pt x="14222" y="7143"/>
                  <a:pt x="14222" y="7143"/>
                </a:cubicBezTo>
                <a:cubicBezTo>
                  <a:pt x="14218" y="7146"/>
                  <a:pt x="14218" y="7146"/>
                  <a:pt x="14218" y="7146"/>
                </a:cubicBezTo>
                <a:cubicBezTo>
                  <a:pt x="14215" y="7143"/>
                  <a:pt x="14215" y="7143"/>
                  <a:pt x="14215" y="7143"/>
                </a:cubicBezTo>
                <a:cubicBezTo>
                  <a:pt x="14150" y="7075"/>
                  <a:pt x="14150" y="7075"/>
                  <a:pt x="14150" y="7075"/>
                </a:cubicBezTo>
                <a:cubicBezTo>
                  <a:pt x="14147" y="7072"/>
                  <a:pt x="14147" y="7072"/>
                  <a:pt x="14147" y="7072"/>
                </a:cubicBezTo>
                <a:cubicBezTo>
                  <a:pt x="14150" y="7069"/>
                  <a:pt x="14150" y="7069"/>
                  <a:pt x="14150" y="7069"/>
                </a:cubicBezTo>
                <a:close/>
                <a:moveTo>
                  <a:pt x="14053" y="7150"/>
                </a:moveTo>
                <a:cubicBezTo>
                  <a:pt x="14128" y="7088"/>
                  <a:pt x="14128" y="7088"/>
                  <a:pt x="14128" y="7088"/>
                </a:cubicBezTo>
                <a:cubicBezTo>
                  <a:pt x="14131" y="7085"/>
                  <a:pt x="14131" y="7085"/>
                  <a:pt x="14131" y="7085"/>
                </a:cubicBezTo>
                <a:cubicBezTo>
                  <a:pt x="14134" y="7088"/>
                  <a:pt x="14134" y="7088"/>
                  <a:pt x="14134" y="7088"/>
                </a:cubicBezTo>
                <a:cubicBezTo>
                  <a:pt x="14202" y="7156"/>
                  <a:pt x="14202" y="7156"/>
                  <a:pt x="14202" y="7156"/>
                </a:cubicBezTo>
                <a:cubicBezTo>
                  <a:pt x="14202" y="7159"/>
                  <a:pt x="14202" y="7159"/>
                  <a:pt x="14202" y="7159"/>
                </a:cubicBezTo>
                <a:cubicBezTo>
                  <a:pt x="14202" y="7162"/>
                  <a:pt x="14202" y="7162"/>
                  <a:pt x="14202" y="7162"/>
                </a:cubicBezTo>
                <a:cubicBezTo>
                  <a:pt x="14128" y="7227"/>
                  <a:pt x="14128" y="7227"/>
                  <a:pt x="14128" y="7227"/>
                </a:cubicBezTo>
                <a:cubicBezTo>
                  <a:pt x="14124" y="7230"/>
                  <a:pt x="14124" y="7230"/>
                  <a:pt x="14124" y="7230"/>
                </a:cubicBezTo>
                <a:cubicBezTo>
                  <a:pt x="14121" y="7227"/>
                  <a:pt x="14121" y="7227"/>
                  <a:pt x="14121" y="7227"/>
                </a:cubicBezTo>
                <a:cubicBezTo>
                  <a:pt x="14053" y="7156"/>
                  <a:pt x="14053" y="7156"/>
                  <a:pt x="14053" y="7156"/>
                </a:cubicBezTo>
                <a:cubicBezTo>
                  <a:pt x="14053" y="7153"/>
                  <a:pt x="14053" y="7153"/>
                  <a:pt x="14053" y="7153"/>
                </a:cubicBezTo>
                <a:cubicBezTo>
                  <a:pt x="14053" y="7150"/>
                  <a:pt x="14053" y="7150"/>
                  <a:pt x="14053" y="7150"/>
                </a:cubicBezTo>
                <a:close/>
                <a:moveTo>
                  <a:pt x="13959" y="7234"/>
                </a:moveTo>
                <a:cubicBezTo>
                  <a:pt x="14034" y="7169"/>
                  <a:pt x="14034" y="7169"/>
                  <a:pt x="14034" y="7169"/>
                </a:cubicBezTo>
                <a:cubicBezTo>
                  <a:pt x="14037" y="7166"/>
                  <a:pt x="14037" y="7166"/>
                  <a:pt x="14037" y="7166"/>
                </a:cubicBezTo>
                <a:cubicBezTo>
                  <a:pt x="14040" y="7169"/>
                  <a:pt x="14040" y="7169"/>
                  <a:pt x="14040" y="7169"/>
                </a:cubicBezTo>
                <a:cubicBezTo>
                  <a:pt x="14105" y="7240"/>
                  <a:pt x="14105" y="7240"/>
                  <a:pt x="14105" y="7240"/>
                </a:cubicBezTo>
                <a:cubicBezTo>
                  <a:pt x="14108" y="7243"/>
                  <a:pt x="14108" y="7243"/>
                  <a:pt x="14108" y="7243"/>
                </a:cubicBezTo>
                <a:cubicBezTo>
                  <a:pt x="14105" y="7247"/>
                  <a:pt x="14105" y="7247"/>
                  <a:pt x="14105" y="7247"/>
                </a:cubicBezTo>
                <a:cubicBezTo>
                  <a:pt x="14031" y="7311"/>
                  <a:pt x="14031" y="7311"/>
                  <a:pt x="14031" y="7311"/>
                </a:cubicBezTo>
                <a:cubicBezTo>
                  <a:pt x="14031" y="7315"/>
                  <a:pt x="14031" y="7315"/>
                  <a:pt x="14031" y="7315"/>
                </a:cubicBezTo>
                <a:cubicBezTo>
                  <a:pt x="14027" y="7311"/>
                  <a:pt x="14027" y="7311"/>
                  <a:pt x="14027" y="7311"/>
                </a:cubicBezTo>
                <a:cubicBezTo>
                  <a:pt x="13959" y="7240"/>
                  <a:pt x="13959" y="7240"/>
                  <a:pt x="13959" y="7240"/>
                </a:cubicBezTo>
                <a:cubicBezTo>
                  <a:pt x="13956" y="7237"/>
                  <a:pt x="13956" y="7237"/>
                  <a:pt x="13956" y="7237"/>
                </a:cubicBezTo>
                <a:cubicBezTo>
                  <a:pt x="13959" y="7234"/>
                  <a:pt x="13959" y="7234"/>
                  <a:pt x="13959" y="7234"/>
                </a:cubicBezTo>
                <a:close/>
                <a:moveTo>
                  <a:pt x="13865" y="7318"/>
                </a:moveTo>
                <a:cubicBezTo>
                  <a:pt x="13940" y="7253"/>
                  <a:pt x="13940" y="7253"/>
                  <a:pt x="13940" y="7253"/>
                </a:cubicBezTo>
                <a:cubicBezTo>
                  <a:pt x="13943" y="7250"/>
                  <a:pt x="13943" y="7250"/>
                  <a:pt x="13943" y="7250"/>
                </a:cubicBezTo>
                <a:cubicBezTo>
                  <a:pt x="13943" y="7253"/>
                  <a:pt x="13943" y="7253"/>
                  <a:pt x="13943" y="7253"/>
                </a:cubicBezTo>
                <a:cubicBezTo>
                  <a:pt x="14011" y="7324"/>
                  <a:pt x="14011" y="7324"/>
                  <a:pt x="14011" y="7324"/>
                </a:cubicBezTo>
                <a:cubicBezTo>
                  <a:pt x="14014" y="7328"/>
                  <a:pt x="14014" y="7328"/>
                  <a:pt x="14014" y="7328"/>
                </a:cubicBezTo>
                <a:cubicBezTo>
                  <a:pt x="14011" y="7331"/>
                  <a:pt x="14011" y="7331"/>
                  <a:pt x="14011" y="7331"/>
                </a:cubicBezTo>
                <a:cubicBezTo>
                  <a:pt x="13937" y="7396"/>
                  <a:pt x="13937" y="7396"/>
                  <a:pt x="13937" y="7396"/>
                </a:cubicBezTo>
                <a:cubicBezTo>
                  <a:pt x="13933" y="7399"/>
                  <a:pt x="13933" y="7399"/>
                  <a:pt x="13933" y="7399"/>
                </a:cubicBezTo>
                <a:cubicBezTo>
                  <a:pt x="13930" y="7396"/>
                  <a:pt x="13930" y="7396"/>
                  <a:pt x="13930" y="7396"/>
                </a:cubicBezTo>
                <a:cubicBezTo>
                  <a:pt x="13865" y="7324"/>
                  <a:pt x="13865" y="7324"/>
                  <a:pt x="13865" y="7324"/>
                </a:cubicBezTo>
                <a:cubicBezTo>
                  <a:pt x="13862" y="7321"/>
                  <a:pt x="13862" y="7321"/>
                  <a:pt x="13862" y="7321"/>
                </a:cubicBezTo>
                <a:cubicBezTo>
                  <a:pt x="13865" y="7318"/>
                  <a:pt x="13865" y="7318"/>
                  <a:pt x="13865" y="7318"/>
                </a:cubicBezTo>
                <a:close/>
                <a:moveTo>
                  <a:pt x="13768" y="7402"/>
                </a:moveTo>
                <a:cubicBezTo>
                  <a:pt x="13846" y="7337"/>
                  <a:pt x="13846" y="7337"/>
                  <a:pt x="13846" y="7337"/>
                </a:cubicBezTo>
                <a:cubicBezTo>
                  <a:pt x="13846" y="7334"/>
                  <a:pt x="13846" y="7334"/>
                  <a:pt x="13846" y="7334"/>
                </a:cubicBezTo>
                <a:cubicBezTo>
                  <a:pt x="13849" y="7337"/>
                  <a:pt x="13849" y="7337"/>
                  <a:pt x="13849" y="7337"/>
                </a:cubicBezTo>
                <a:cubicBezTo>
                  <a:pt x="13917" y="7408"/>
                  <a:pt x="13917" y="7408"/>
                  <a:pt x="13917" y="7408"/>
                </a:cubicBezTo>
                <a:cubicBezTo>
                  <a:pt x="13921" y="7412"/>
                  <a:pt x="13921" y="7412"/>
                  <a:pt x="13921" y="7412"/>
                </a:cubicBezTo>
                <a:cubicBezTo>
                  <a:pt x="13917" y="7412"/>
                  <a:pt x="13917" y="7412"/>
                  <a:pt x="13917" y="7412"/>
                </a:cubicBezTo>
                <a:cubicBezTo>
                  <a:pt x="13843" y="7480"/>
                  <a:pt x="13843" y="7480"/>
                  <a:pt x="13843" y="7480"/>
                </a:cubicBezTo>
                <a:cubicBezTo>
                  <a:pt x="13840" y="7483"/>
                  <a:pt x="13840" y="7483"/>
                  <a:pt x="13840" y="7483"/>
                </a:cubicBezTo>
                <a:cubicBezTo>
                  <a:pt x="13836" y="7480"/>
                  <a:pt x="13836" y="7480"/>
                  <a:pt x="13836" y="7480"/>
                </a:cubicBezTo>
                <a:cubicBezTo>
                  <a:pt x="13768" y="7405"/>
                  <a:pt x="13768" y="7405"/>
                  <a:pt x="13768" y="7405"/>
                </a:cubicBezTo>
                <a:cubicBezTo>
                  <a:pt x="13768" y="7405"/>
                  <a:pt x="13768" y="7405"/>
                  <a:pt x="13768" y="7405"/>
                </a:cubicBezTo>
                <a:cubicBezTo>
                  <a:pt x="13768" y="7402"/>
                  <a:pt x="13768" y="7402"/>
                  <a:pt x="13768" y="7402"/>
                </a:cubicBezTo>
                <a:close/>
                <a:moveTo>
                  <a:pt x="13636" y="7519"/>
                </a:moveTo>
                <a:cubicBezTo>
                  <a:pt x="13749" y="7421"/>
                  <a:pt x="13749" y="7421"/>
                  <a:pt x="13749" y="7421"/>
                </a:cubicBezTo>
                <a:cubicBezTo>
                  <a:pt x="13752" y="7418"/>
                  <a:pt x="13752" y="7418"/>
                  <a:pt x="13752" y="7418"/>
                </a:cubicBezTo>
                <a:cubicBezTo>
                  <a:pt x="13755" y="7421"/>
                  <a:pt x="13755" y="7421"/>
                  <a:pt x="13755" y="7421"/>
                </a:cubicBezTo>
                <a:cubicBezTo>
                  <a:pt x="13820" y="7493"/>
                  <a:pt x="13820" y="7493"/>
                  <a:pt x="13820" y="7493"/>
                </a:cubicBezTo>
                <a:cubicBezTo>
                  <a:pt x="13823" y="7496"/>
                  <a:pt x="13823" y="7496"/>
                  <a:pt x="13823" y="7496"/>
                </a:cubicBezTo>
                <a:cubicBezTo>
                  <a:pt x="13820" y="7496"/>
                  <a:pt x="13820" y="7496"/>
                  <a:pt x="13820" y="7496"/>
                </a:cubicBezTo>
                <a:cubicBezTo>
                  <a:pt x="13710" y="7596"/>
                  <a:pt x="13710" y="7596"/>
                  <a:pt x="13710" y="7596"/>
                </a:cubicBezTo>
                <a:cubicBezTo>
                  <a:pt x="13707" y="7599"/>
                  <a:pt x="13707" y="7599"/>
                  <a:pt x="13707" y="7599"/>
                </a:cubicBezTo>
                <a:cubicBezTo>
                  <a:pt x="13704" y="7596"/>
                  <a:pt x="13704" y="7596"/>
                  <a:pt x="13704" y="7596"/>
                </a:cubicBezTo>
                <a:cubicBezTo>
                  <a:pt x="13636" y="7525"/>
                  <a:pt x="13636" y="7525"/>
                  <a:pt x="13636" y="7525"/>
                </a:cubicBezTo>
                <a:cubicBezTo>
                  <a:pt x="13636" y="7522"/>
                  <a:pt x="13636" y="7522"/>
                  <a:pt x="13636" y="7522"/>
                </a:cubicBezTo>
                <a:cubicBezTo>
                  <a:pt x="13636" y="7519"/>
                  <a:pt x="13636" y="7519"/>
                  <a:pt x="13636" y="7519"/>
                </a:cubicBezTo>
                <a:close/>
                <a:moveTo>
                  <a:pt x="15377" y="6159"/>
                </a:moveTo>
                <a:cubicBezTo>
                  <a:pt x="15451" y="6094"/>
                  <a:pt x="15451" y="6094"/>
                  <a:pt x="15451" y="6094"/>
                </a:cubicBezTo>
                <a:cubicBezTo>
                  <a:pt x="15455" y="6091"/>
                  <a:pt x="15455" y="6091"/>
                  <a:pt x="15455" y="6091"/>
                </a:cubicBezTo>
                <a:cubicBezTo>
                  <a:pt x="15455" y="6094"/>
                  <a:pt x="15455" y="6094"/>
                  <a:pt x="15455" y="6094"/>
                </a:cubicBezTo>
                <a:cubicBezTo>
                  <a:pt x="15523" y="6166"/>
                  <a:pt x="15523" y="6166"/>
                  <a:pt x="15523" y="6166"/>
                </a:cubicBezTo>
                <a:cubicBezTo>
                  <a:pt x="15526" y="6169"/>
                  <a:pt x="15526" y="6169"/>
                  <a:pt x="15526" y="6169"/>
                </a:cubicBezTo>
                <a:cubicBezTo>
                  <a:pt x="15523" y="6172"/>
                  <a:pt x="15523" y="6172"/>
                  <a:pt x="15523" y="6172"/>
                </a:cubicBezTo>
                <a:cubicBezTo>
                  <a:pt x="15448" y="6237"/>
                  <a:pt x="15448" y="6237"/>
                  <a:pt x="15448" y="6237"/>
                </a:cubicBezTo>
                <a:cubicBezTo>
                  <a:pt x="15445" y="6240"/>
                  <a:pt x="15445" y="6240"/>
                  <a:pt x="15445" y="6240"/>
                </a:cubicBezTo>
                <a:cubicBezTo>
                  <a:pt x="15442" y="6237"/>
                  <a:pt x="15442" y="6237"/>
                  <a:pt x="15442" y="6237"/>
                </a:cubicBezTo>
                <a:cubicBezTo>
                  <a:pt x="15377" y="6166"/>
                  <a:pt x="15377" y="6166"/>
                  <a:pt x="15377" y="6166"/>
                </a:cubicBezTo>
                <a:cubicBezTo>
                  <a:pt x="15374" y="6162"/>
                  <a:pt x="15374" y="6162"/>
                  <a:pt x="15374" y="6162"/>
                </a:cubicBezTo>
                <a:cubicBezTo>
                  <a:pt x="15377" y="6159"/>
                  <a:pt x="15377" y="6159"/>
                  <a:pt x="15377" y="6159"/>
                </a:cubicBezTo>
                <a:close/>
                <a:moveTo>
                  <a:pt x="15280" y="6243"/>
                </a:moveTo>
                <a:cubicBezTo>
                  <a:pt x="15354" y="6179"/>
                  <a:pt x="15354" y="6179"/>
                  <a:pt x="15354" y="6179"/>
                </a:cubicBezTo>
                <a:cubicBezTo>
                  <a:pt x="15358" y="6175"/>
                  <a:pt x="15358" y="6175"/>
                  <a:pt x="15358" y="6175"/>
                </a:cubicBezTo>
                <a:cubicBezTo>
                  <a:pt x="15361" y="6179"/>
                  <a:pt x="15361" y="6179"/>
                  <a:pt x="15361" y="6179"/>
                </a:cubicBezTo>
                <a:cubicBezTo>
                  <a:pt x="15429" y="6250"/>
                  <a:pt x="15429" y="6250"/>
                  <a:pt x="15429" y="6250"/>
                </a:cubicBezTo>
                <a:cubicBezTo>
                  <a:pt x="15429" y="6253"/>
                  <a:pt x="15429" y="6253"/>
                  <a:pt x="15429" y="6253"/>
                </a:cubicBezTo>
                <a:cubicBezTo>
                  <a:pt x="15429" y="6253"/>
                  <a:pt x="15429" y="6253"/>
                  <a:pt x="15429" y="6253"/>
                </a:cubicBezTo>
                <a:cubicBezTo>
                  <a:pt x="15354" y="6321"/>
                  <a:pt x="15354" y="6321"/>
                  <a:pt x="15354" y="6321"/>
                </a:cubicBezTo>
                <a:cubicBezTo>
                  <a:pt x="15351" y="6324"/>
                  <a:pt x="15351" y="6324"/>
                  <a:pt x="15351" y="6324"/>
                </a:cubicBezTo>
                <a:cubicBezTo>
                  <a:pt x="15348" y="6321"/>
                  <a:pt x="15348" y="6321"/>
                  <a:pt x="15348" y="6321"/>
                </a:cubicBezTo>
                <a:cubicBezTo>
                  <a:pt x="15280" y="6246"/>
                  <a:pt x="15280" y="6246"/>
                  <a:pt x="15280" y="6246"/>
                </a:cubicBezTo>
                <a:cubicBezTo>
                  <a:pt x="15280" y="6246"/>
                  <a:pt x="15280" y="6246"/>
                  <a:pt x="15280" y="6246"/>
                </a:cubicBezTo>
                <a:cubicBezTo>
                  <a:pt x="15280" y="6243"/>
                  <a:pt x="15280" y="6243"/>
                  <a:pt x="15280" y="6243"/>
                </a:cubicBezTo>
                <a:close/>
                <a:moveTo>
                  <a:pt x="15186" y="6327"/>
                </a:moveTo>
                <a:cubicBezTo>
                  <a:pt x="15261" y="6263"/>
                  <a:pt x="15261" y="6263"/>
                  <a:pt x="15261" y="6263"/>
                </a:cubicBezTo>
                <a:cubicBezTo>
                  <a:pt x="15264" y="6259"/>
                  <a:pt x="15264" y="6259"/>
                  <a:pt x="15264" y="6259"/>
                </a:cubicBezTo>
                <a:cubicBezTo>
                  <a:pt x="15267" y="6263"/>
                  <a:pt x="15267" y="6263"/>
                  <a:pt x="15267" y="6263"/>
                </a:cubicBezTo>
                <a:cubicBezTo>
                  <a:pt x="15332" y="6334"/>
                  <a:pt x="15332" y="6334"/>
                  <a:pt x="15332" y="6334"/>
                </a:cubicBezTo>
                <a:cubicBezTo>
                  <a:pt x="15335" y="6337"/>
                  <a:pt x="15335" y="6337"/>
                  <a:pt x="15335" y="6337"/>
                </a:cubicBezTo>
                <a:cubicBezTo>
                  <a:pt x="15332" y="6337"/>
                  <a:pt x="15332" y="6337"/>
                  <a:pt x="15332" y="6337"/>
                </a:cubicBezTo>
                <a:cubicBezTo>
                  <a:pt x="15257" y="6405"/>
                  <a:pt x="15257" y="6405"/>
                  <a:pt x="15257" y="6405"/>
                </a:cubicBezTo>
                <a:cubicBezTo>
                  <a:pt x="15257" y="6405"/>
                  <a:pt x="15257" y="6405"/>
                  <a:pt x="15257" y="6405"/>
                </a:cubicBezTo>
                <a:cubicBezTo>
                  <a:pt x="15254" y="6405"/>
                  <a:pt x="15254" y="6405"/>
                  <a:pt x="15254" y="6405"/>
                </a:cubicBezTo>
                <a:cubicBezTo>
                  <a:pt x="15186" y="6331"/>
                  <a:pt x="15186" y="6331"/>
                  <a:pt x="15186" y="6331"/>
                </a:cubicBezTo>
                <a:cubicBezTo>
                  <a:pt x="15183" y="6331"/>
                  <a:pt x="15183" y="6331"/>
                  <a:pt x="15183" y="6331"/>
                </a:cubicBezTo>
                <a:cubicBezTo>
                  <a:pt x="15186" y="6327"/>
                  <a:pt x="15186" y="6327"/>
                  <a:pt x="15186" y="6327"/>
                </a:cubicBezTo>
                <a:close/>
                <a:moveTo>
                  <a:pt x="15092" y="6412"/>
                </a:moveTo>
                <a:cubicBezTo>
                  <a:pt x="15167" y="6344"/>
                  <a:pt x="15167" y="6344"/>
                  <a:pt x="15167" y="6344"/>
                </a:cubicBezTo>
                <a:cubicBezTo>
                  <a:pt x="15170" y="6344"/>
                  <a:pt x="15170" y="6344"/>
                  <a:pt x="15170" y="6344"/>
                </a:cubicBezTo>
                <a:cubicBezTo>
                  <a:pt x="15170" y="6347"/>
                  <a:pt x="15170" y="6347"/>
                  <a:pt x="15170" y="6347"/>
                </a:cubicBezTo>
                <a:cubicBezTo>
                  <a:pt x="15238" y="6418"/>
                  <a:pt x="15238" y="6418"/>
                  <a:pt x="15238" y="6418"/>
                </a:cubicBezTo>
                <a:cubicBezTo>
                  <a:pt x="15241" y="6421"/>
                  <a:pt x="15241" y="6421"/>
                  <a:pt x="15241" y="6421"/>
                </a:cubicBezTo>
                <a:cubicBezTo>
                  <a:pt x="15238" y="6421"/>
                  <a:pt x="15238" y="6421"/>
                  <a:pt x="15238" y="6421"/>
                </a:cubicBezTo>
                <a:cubicBezTo>
                  <a:pt x="15163" y="6489"/>
                  <a:pt x="15163" y="6489"/>
                  <a:pt x="15163" y="6489"/>
                </a:cubicBezTo>
                <a:cubicBezTo>
                  <a:pt x="15160" y="6489"/>
                  <a:pt x="15160" y="6489"/>
                  <a:pt x="15160" y="6489"/>
                </a:cubicBezTo>
                <a:cubicBezTo>
                  <a:pt x="15157" y="6486"/>
                  <a:pt x="15157" y="6486"/>
                  <a:pt x="15157" y="6486"/>
                </a:cubicBezTo>
                <a:cubicBezTo>
                  <a:pt x="15092" y="6415"/>
                  <a:pt x="15092" y="6415"/>
                  <a:pt x="15092" y="6415"/>
                </a:cubicBezTo>
                <a:cubicBezTo>
                  <a:pt x="15089" y="6412"/>
                  <a:pt x="15089" y="6412"/>
                  <a:pt x="15089" y="6412"/>
                </a:cubicBezTo>
                <a:cubicBezTo>
                  <a:pt x="15092" y="6412"/>
                  <a:pt x="15092" y="6412"/>
                  <a:pt x="15092" y="6412"/>
                </a:cubicBezTo>
                <a:close/>
                <a:moveTo>
                  <a:pt x="14995" y="6496"/>
                </a:moveTo>
                <a:cubicBezTo>
                  <a:pt x="15073" y="6428"/>
                  <a:pt x="15073" y="6428"/>
                  <a:pt x="15073" y="6428"/>
                </a:cubicBezTo>
                <a:cubicBezTo>
                  <a:pt x="15073" y="6428"/>
                  <a:pt x="15073" y="6428"/>
                  <a:pt x="15073" y="6428"/>
                </a:cubicBezTo>
                <a:cubicBezTo>
                  <a:pt x="15076" y="6428"/>
                  <a:pt x="15076" y="6428"/>
                  <a:pt x="15076" y="6428"/>
                </a:cubicBezTo>
                <a:cubicBezTo>
                  <a:pt x="15144" y="6502"/>
                  <a:pt x="15144" y="6502"/>
                  <a:pt x="15144" y="6502"/>
                </a:cubicBezTo>
                <a:cubicBezTo>
                  <a:pt x="15147" y="6502"/>
                  <a:pt x="15147" y="6502"/>
                  <a:pt x="15147" y="6502"/>
                </a:cubicBezTo>
                <a:cubicBezTo>
                  <a:pt x="15144" y="6505"/>
                  <a:pt x="15144" y="6505"/>
                  <a:pt x="15144" y="6505"/>
                </a:cubicBezTo>
                <a:cubicBezTo>
                  <a:pt x="15070" y="6573"/>
                  <a:pt x="15070" y="6573"/>
                  <a:pt x="15070" y="6573"/>
                </a:cubicBezTo>
                <a:cubicBezTo>
                  <a:pt x="15066" y="6573"/>
                  <a:pt x="15066" y="6573"/>
                  <a:pt x="15066" y="6573"/>
                </a:cubicBezTo>
                <a:cubicBezTo>
                  <a:pt x="15063" y="6570"/>
                  <a:pt x="15063" y="6570"/>
                  <a:pt x="15063" y="6570"/>
                </a:cubicBezTo>
                <a:cubicBezTo>
                  <a:pt x="14995" y="6499"/>
                  <a:pt x="14995" y="6499"/>
                  <a:pt x="14995" y="6499"/>
                </a:cubicBezTo>
                <a:cubicBezTo>
                  <a:pt x="14995" y="6496"/>
                  <a:pt x="14995" y="6496"/>
                  <a:pt x="14995" y="6496"/>
                </a:cubicBezTo>
                <a:cubicBezTo>
                  <a:pt x="14995" y="6496"/>
                  <a:pt x="14995" y="6496"/>
                  <a:pt x="14995" y="6496"/>
                </a:cubicBezTo>
                <a:close/>
                <a:moveTo>
                  <a:pt x="14901" y="6580"/>
                </a:moveTo>
                <a:cubicBezTo>
                  <a:pt x="14976" y="6512"/>
                  <a:pt x="14976" y="6512"/>
                  <a:pt x="14976" y="6512"/>
                </a:cubicBezTo>
                <a:cubicBezTo>
                  <a:pt x="14979" y="6512"/>
                  <a:pt x="14979" y="6512"/>
                  <a:pt x="14979" y="6512"/>
                </a:cubicBezTo>
                <a:cubicBezTo>
                  <a:pt x="14982" y="6512"/>
                  <a:pt x="14982" y="6512"/>
                  <a:pt x="14982" y="6512"/>
                </a:cubicBezTo>
                <a:cubicBezTo>
                  <a:pt x="15050" y="6586"/>
                  <a:pt x="15050" y="6586"/>
                  <a:pt x="15050" y="6586"/>
                </a:cubicBezTo>
                <a:cubicBezTo>
                  <a:pt x="15050" y="6586"/>
                  <a:pt x="15050" y="6586"/>
                  <a:pt x="15050" y="6586"/>
                </a:cubicBezTo>
                <a:cubicBezTo>
                  <a:pt x="15047" y="6590"/>
                  <a:pt x="15047" y="6590"/>
                  <a:pt x="15047" y="6590"/>
                </a:cubicBezTo>
                <a:cubicBezTo>
                  <a:pt x="14972" y="6654"/>
                  <a:pt x="14972" y="6654"/>
                  <a:pt x="14972" y="6654"/>
                </a:cubicBezTo>
                <a:cubicBezTo>
                  <a:pt x="14972" y="6658"/>
                  <a:pt x="14972" y="6658"/>
                  <a:pt x="14972" y="6658"/>
                </a:cubicBezTo>
                <a:cubicBezTo>
                  <a:pt x="14969" y="6654"/>
                  <a:pt x="14969" y="6654"/>
                  <a:pt x="14969" y="6654"/>
                </a:cubicBezTo>
                <a:cubicBezTo>
                  <a:pt x="14901" y="6583"/>
                  <a:pt x="14901" y="6583"/>
                  <a:pt x="14901" y="6583"/>
                </a:cubicBezTo>
                <a:cubicBezTo>
                  <a:pt x="14898" y="6580"/>
                  <a:pt x="14898" y="6580"/>
                  <a:pt x="14898" y="6580"/>
                </a:cubicBezTo>
                <a:cubicBezTo>
                  <a:pt x="14901" y="6580"/>
                  <a:pt x="14901" y="6580"/>
                  <a:pt x="14901" y="6580"/>
                </a:cubicBezTo>
                <a:close/>
                <a:moveTo>
                  <a:pt x="14807" y="6664"/>
                </a:moveTo>
                <a:cubicBezTo>
                  <a:pt x="14882" y="6596"/>
                  <a:pt x="14882" y="6596"/>
                  <a:pt x="14882" y="6596"/>
                </a:cubicBezTo>
                <a:cubicBezTo>
                  <a:pt x="14885" y="6593"/>
                  <a:pt x="14885" y="6593"/>
                  <a:pt x="14885" y="6593"/>
                </a:cubicBezTo>
                <a:cubicBezTo>
                  <a:pt x="14888" y="6596"/>
                  <a:pt x="14888" y="6596"/>
                  <a:pt x="14888" y="6596"/>
                </a:cubicBezTo>
                <a:cubicBezTo>
                  <a:pt x="14953" y="6667"/>
                  <a:pt x="14953" y="6667"/>
                  <a:pt x="14953" y="6667"/>
                </a:cubicBezTo>
                <a:cubicBezTo>
                  <a:pt x="14956" y="6671"/>
                  <a:pt x="14956" y="6671"/>
                  <a:pt x="14956" y="6671"/>
                </a:cubicBezTo>
                <a:cubicBezTo>
                  <a:pt x="14953" y="6674"/>
                  <a:pt x="14953" y="6674"/>
                  <a:pt x="14953" y="6674"/>
                </a:cubicBezTo>
                <a:cubicBezTo>
                  <a:pt x="14879" y="6738"/>
                  <a:pt x="14879" y="6738"/>
                  <a:pt x="14879" y="6738"/>
                </a:cubicBezTo>
                <a:cubicBezTo>
                  <a:pt x="14875" y="6742"/>
                  <a:pt x="14875" y="6742"/>
                  <a:pt x="14875" y="6742"/>
                </a:cubicBezTo>
                <a:cubicBezTo>
                  <a:pt x="14875" y="6738"/>
                  <a:pt x="14875" y="6738"/>
                  <a:pt x="14875" y="6738"/>
                </a:cubicBezTo>
                <a:cubicBezTo>
                  <a:pt x="14807" y="6667"/>
                  <a:pt x="14807" y="6667"/>
                  <a:pt x="14807" y="6667"/>
                </a:cubicBezTo>
                <a:cubicBezTo>
                  <a:pt x="14804" y="6664"/>
                  <a:pt x="14804" y="6664"/>
                  <a:pt x="14804" y="6664"/>
                </a:cubicBezTo>
                <a:cubicBezTo>
                  <a:pt x="14807" y="6664"/>
                  <a:pt x="14807" y="6664"/>
                  <a:pt x="14807" y="6664"/>
                </a:cubicBezTo>
                <a:close/>
                <a:moveTo>
                  <a:pt x="14714" y="6745"/>
                </a:moveTo>
                <a:cubicBezTo>
                  <a:pt x="14788" y="6680"/>
                  <a:pt x="14788" y="6680"/>
                  <a:pt x="14788" y="6680"/>
                </a:cubicBezTo>
                <a:cubicBezTo>
                  <a:pt x="14788" y="6677"/>
                  <a:pt x="14788" y="6677"/>
                  <a:pt x="14788" y="6677"/>
                </a:cubicBezTo>
                <a:cubicBezTo>
                  <a:pt x="14791" y="6680"/>
                  <a:pt x="14791" y="6680"/>
                  <a:pt x="14791" y="6680"/>
                </a:cubicBezTo>
                <a:cubicBezTo>
                  <a:pt x="14859" y="6751"/>
                  <a:pt x="14859" y="6751"/>
                  <a:pt x="14859" y="6751"/>
                </a:cubicBezTo>
                <a:cubicBezTo>
                  <a:pt x="14862" y="6755"/>
                  <a:pt x="14862" y="6755"/>
                  <a:pt x="14862" y="6755"/>
                </a:cubicBezTo>
                <a:cubicBezTo>
                  <a:pt x="14859" y="6758"/>
                  <a:pt x="14859" y="6758"/>
                  <a:pt x="14859" y="6758"/>
                </a:cubicBezTo>
                <a:cubicBezTo>
                  <a:pt x="14785" y="6823"/>
                  <a:pt x="14785" y="6823"/>
                  <a:pt x="14785" y="6823"/>
                </a:cubicBezTo>
                <a:cubicBezTo>
                  <a:pt x="14781" y="6826"/>
                  <a:pt x="14781" y="6826"/>
                  <a:pt x="14781" y="6826"/>
                </a:cubicBezTo>
                <a:cubicBezTo>
                  <a:pt x="14778" y="6823"/>
                  <a:pt x="14778" y="6823"/>
                  <a:pt x="14778" y="6823"/>
                </a:cubicBezTo>
                <a:cubicBezTo>
                  <a:pt x="14714" y="6751"/>
                  <a:pt x="14714" y="6751"/>
                  <a:pt x="14714" y="6751"/>
                </a:cubicBezTo>
                <a:cubicBezTo>
                  <a:pt x="14710" y="6748"/>
                  <a:pt x="14710" y="6748"/>
                  <a:pt x="14710" y="6748"/>
                </a:cubicBezTo>
                <a:cubicBezTo>
                  <a:pt x="14714" y="6745"/>
                  <a:pt x="14714" y="6745"/>
                  <a:pt x="14714" y="6745"/>
                </a:cubicBezTo>
                <a:close/>
                <a:moveTo>
                  <a:pt x="14616" y="6829"/>
                </a:moveTo>
                <a:cubicBezTo>
                  <a:pt x="14691" y="6764"/>
                  <a:pt x="14691" y="6764"/>
                  <a:pt x="14691" y="6764"/>
                </a:cubicBezTo>
                <a:cubicBezTo>
                  <a:pt x="14694" y="6761"/>
                  <a:pt x="14694" y="6761"/>
                  <a:pt x="14694" y="6761"/>
                </a:cubicBezTo>
                <a:cubicBezTo>
                  <a:pt x="14697" y="6764"/>
                  <a:pt x="14697" y="6764"/>
                  <a:pt x="14697" y="6764"/>
                </a:cubicBezTo>
                <a:cubicBezTo>
                  <a:pt x="14765" y="6836"/>
                  <a:pt x="14765" y="6836"/>
                  <a:pt x="14765" y="6836"/>
                </a:cubicBezTo>
                <a:cubicBezTo>
                  <a:pt x="14765" y="6839"/>
                  <a:pt x="14765" y="6839"/>
                  <a:pt x="14765" y="6839"/>
                </a:cubicBezTo>
                <a:cubicBezTo>
                  <a:pt x="14765" y="6842"/>
                  <a:pt x="14765" y="6842"/>
                  <a:pt x="14765" y="6842"/>
                </a:cubicBezTo>
                <a:cubicBezTo>
                  <a:pt x="14688" y="6907"/>
                  <a:pt x="14688" y="6907"/>
                  <a:pt x="14688" y="6907"/>
                </a:cubicBezTo>
                <a:cubicBezTo>
                  <a:pt x="14688" y="6910"/>
                  <a:pt x="14688" y="6910"/>
                  <a:pt x="14688" y="6910"/>
                </a:cubicBezTo>
                <a:cubicBezTo>
                  <a:pt x="14684" y="6907"/>
                  <a:pt x="14684" y="6907"/>
                  <a:pt x="14684" y="6907"/>
                </a:cubicBezTo>
                <a:cubicBezTo>
                  <a:pt x="14616" y="6836"/>
                  <a:pt x="14616" y="6836"/>
                  <a:pt x="14616" y="6836"/>
                </a:cubicBezTo>
                <a:cubicBezTo>
                  <a:pt x="14616" y="6832"/>
                  <a:pt x="14616" y="6832"/>
                  <a:pt x="14616" y="6832"/>
                </a:cubicBezTo>
                <a:cubicBezTo>
                  <a:pt x="14616" y="6829"/>
                  <a:pt x="14616" y="6829"/>
                  <a:pt x="14616" y="6829"/>
                </a:cubicBezTo>
                <a:close/>
                <a:moveTo>
                  <a:pt x="14523" y="6913"/>
                </a:moveTo>
                <a:cubicBezTo>
                  <a:pt x="14597" y="6849"/>
                  <a:pt x="14597" y="6849"/>
                  <a:pt x="14597" y="6849"/>
                </a:cubicBezTo>
                <a:cubicBezTo>
                  <a:pt x="14600" y="6845"/>
                  <a:pt x="14600" y="6845"/>
                  <a:pt x="14600" y="6845"/>
                </a:cubicBezTo>
                <a:cubicBezTo>
                  <a:pt x="14603" y="6849"/>
                  <a:pt x="14603" y="6849"/>
                  <a:pt x="14603" y="6849"/>
                </a:cubicBezTo>
                <a:cubicBezTo>
                  <a:pt x="14668" y="6920"/>
                  <a:pt x="14668" y="6920"/>
                  <a:pt x="14668" y="6920"/>
                </a:cubicBezTo>
                <a:cubicBezTo>
                  <a:pt x="14671" y="6923"/>
                  <a:pt x="14671" y="6923"/>
                  <a:pt x="14671" y="6923"/>
                </a:cubicBezTo>
                <a:cubicBezTo>
                  <a:pt x="14668" y="6926"/>
                  <a:pt x="14668" y="6926"/>
                  <a:pt x="14668" y="6926"/>
                </a:cubicBezTo>
                <a:cubicBezTo>
                  <a:pt x="14594" y="6991"/>
                  <a:pt x="14594" y="6991"/>
                  <a:pt x="14594" y="6991"/>
                </a:cubicBezTo>
                <a:cubicBezTo>
                  <a:pt x="14591" y="6994"/>
                  <a:pt x="14591" y="6994"/>
                  <a:pt x="14591" y="6994"/>
                </a:cubicBezTo>
                <a:cubicBezTo>
                  <a:pt x="14591" y="6991"/>
                  <a:pt x="14591" y="6991"/>
                  <a:pt x="14591" y="6991"/>
                </a:cubicBezTo>
                <a:cubicBezTo>
                  <a:pt x="14523" y="6920"/>
                  <a:pt x="14523" y="6920"/>
                  <a:pt x="14523" y="6920"/>
                </a:cubicBezTo>
                <a:cubicBezTo>
                  <a:pt x="14519" y="6917"/>
                  <a:pt x="14519" y="6917"/>
                  <a:pt x="14519" y="6917"/>
                </a:cubicBezTo>
                <a:cubicBezTo>
                  <a:pt x="14523" y="6913"/>
                  <a:pt x="14523" y="6913"/>
                  <a:pt x="14523" y="6913"/>
                </a:cubicBezTo>
                <a:close/>
                <a:moveTo>
                  <a:pt x="14429" y="6997"/>
                </a:moveTo>
                <a:cubicBezTo>
                  <a:pt x="14503" y="6933"/>
                  <a:pt x="14503" y="6933"/>
                  <a:pt x="14503" y="6933"/>
                </a:cubicBezTo>
                <a:cubicBezTo>
                  <a:pt x="14506" y="6929"/>
                  <a:pt x="14506" y="6929"/>
                  <a:pt x="14506" y="6929"/>
                </a:cubicBezTo>
                <a:cubicBezTo>
                  <a:pt x="14506" y="6933"/>
                  <a:pt x="14506" y="6933"/>
                  <a:pt x="14506" y="6933"/>
                </a:cubicBezTo>
                <a:cubicBezTo>
                  <a:pt x="14574" y="7004"/>
                  <a:pt x="14574" y="7004"/>
                  <a:pt x="14574" y="7004"/>
                </a:cubicBezTo>
                <a:cubicBezTo>
                  <a:pt x="14578" y="7007"/>
                  <a:pt x="14578" y="7007"/>
                  <a:pt x="14578" y="7007"/>
                </a:cubicBezTo>
                <a:cubicBezTo>
                  <a:pt x="14574" y="7010"/>
                  <a:pt x="14574" y="7010"/>
                  <a:pt x="14574" y="7010"/>
                </a:cubicBezTo>
                <a:cubicBezTo>
                  <a:pt x="14500" y="7075"/>
                  <a:pt x="14500" y="7075"/>
                  <a:pt x="14500" y="7075"/>
                </a:cubicBezTo>
                <a:cubicBezTo>
                  <a:pt x="14497" y="7078"/>
                  <a:pt x="14497" y="7078"/>
                  <a:pt x="14497" y="7078"/>
                </a:cubicBezTo>
                <a:cubicBezTo>
                  <a:pt x="14493" y="7075"/>
                  <a:pt x="14493" y="7075"/>
                  <a:pt x="14493" y="7075"/>
                </a:cubicBezTo>
                <a:cubicBezTo>
                  <a:pt x="14429" y="7004"/>
                  <a:pt x="14429" y="7004"/>
                  <a:pt x="14429" y="7004"/>
                </a:cubicBezTo>
                <a:cubicBezTo>
                  <a:pt x="14425" y="7001"/>
                  <a:pt x="14425" y="7001"/>
                  <a:pt x="14425" y="7001"/>
                </a:cubicBezTo>
                <a:cubicBezTo>
                  <a:pt x="14429" y="6997"/>
                  <a:pt x="14429" y="6997"/>
                  <a:pt x="14429" y="6997"/>
                </a:cubicBezTo>
                <a:close/>
                <a:moveTo>
                  <a:pt x="14332" y="7082"/>
                </a:moveTo>
                <a:cubicBezTo>
                  <a:pt x="14406" y="7017"/>
                  <a:pt x="14406" y="7017"/>
                  <a:pt x="14406" y="7017"/>
                </a:cubicBezTo>
                <a:cubicBezTo>
                  <a:pt x="14409" y="7014"/>
                  <a:pt x="14409" y="7014"/>
                  <a:pt x="14409" y="7014"/>
                </a:cubicBezTo>
                <a:cubicBezTo>
                  <a:pt x="14412" y="7017"/>
                  <a:pt x="14412" y="7017"/>
                  <a:pt x="14412" y="7017"/>
                </a:cubicBezTo>
                <a:cubicBezTo>
                  <a:pt x="14480" y="7088"/>
                  <a:pt x="14480" y="7088"/>
                  <a:pt x="14480" y="7088"/>
                </a:cubicBezTo>
                <a:cubicBezTo>
                  <a:pt x="14480" y="7091"/>
                  <a:pt x="14480" y="7091"/>
                  <a:pt x="14480" y="7091"/>
                </a:cubicBezTo>
                <a:cubicBezTo>
                  <a:pt x="14480" y="7091"/>
                  <a:pt x="14480" y="7091"/>
                  <a:pt x="14480" y="7091"/>
                </a:cubicBezTo>
                <a:cubicBezTo>
                  <a:pt x="14406" y="7156"/>
                  <a:pt x="14406" y="7156"/>
                  <a:pt x="14406" y="7156"/>
                </a:cubicBezTo>
                <a:cubicBezTo>
                  <a:pt x="14403" y="7159"/>
                  <a:pt x="14403" y="7159"/>
                  <a:pt x="14403" y="7159"/>
                </a:cubicBezTo>
                <a:cubicBezTo>
                  <a:pt x="14400" y="7156"/>
                  <a:pt x="14400" y="7156"/>
                  <a:pt x="14400" y="7156"/>
                </a:cubicBezTo>
                <a:cubicBezTo>
                  <a:pt x="14332" y="7085"/>
                  <a:pt x="14332" y="7085"/>
                  <a:pt x="14332" y="7085"/>
                </a:cubicBezTo>
                <a:cubicBezTo>
                  <a:pt x="14332" y="7085"/>
                  <a:pt x="14332" y="7085"/>
                  <a:pt x="14332" y="7085"/>
                </a:cubicBezTo>
                <a:cubicBezTo>
                  <a:pt x="14332" y="7082"/>
                  <a:pt x="14332" y="7082"/>
                  <a:pt x="14332" y="7082"/>
                </a:cubicBezTo>
                <a:close/>
                <a:moveTo>
                  <a:pt x="14238" y="7162"/>
                </a:moveTo>
                <a:cubicBezTo>
                  <a:pt x="14312" y="7098"/>
                  <a:pt x="14312" y="7098"/>
                  <a:pt x="14312" y="7098"/>
                </a:cubicBezTo>
                <a:cubicBezTo>
                  <a:pt x="14315" y="7095"/>
                  <a:pt x="14315" y="7095"/>
                  <a:pt x="14315" y="7095"/>
                </a:cubicBezTo>
                <a:cubicBezTo>
                  <a:pt x="14319" y="7098"/>
                  <a:pt x="14319" y="7098"/>
                  <a:pt x="14319" y="7098"/>
                </a:cubicBezTo>
                <a:cubicBezTo>
                  <a:pt x="14383" y="7169"/>
                  <a:pt x="14383" y="7169"/>
                  <a:pt x="14383" y="7169"/>
                </a:cubicBezTo>
                <a:cubicBezTo>
                  <a:pt x="14387" y="7172"/>
                  <a:pt x="14387" y="7172"/>
                  <a:pt x="14387" y="7172"/>
                </a:cubicBezTo>
                <a:cubicBezTo>
                  <a:pt x="14383" y="7172"/>
                  <a:pt x="14383" y="7172"/>
                  <a:pt x="14383" y="7172"/>
                </a:cubicBezTo>
                <a:cubicBezTo>
                  <a:pt x="14309" y="7240"/>
                  <a:pt x="14309" y="7240"/>
                  <a:pt x="14309" y="7240"/>
                </a:cubicBezTo>
                <a:cubicBezTo>
                  <a:pt x="14306" y="7240"/>
                  <a:pt x="14306" y="7240"/>
                  <a:pt x="14306" y="7240"/>
                </a:cubicBezTo>
                <a:cubicBezTo>
                  <a:pt x="14306" y="7240"/>
                  <a:pt x="14306" y="7240"/>
                  <a:pt x="14306" y="7240"/>
                </a:cubicBezTo>
                <a:cubicBezTo>
                  <a:pt x="14238" y="7166"/>
                  <a:pt x="14238" y="7166"/>
                  <a:pt x="14238" y="7166"/>
                </a:cubicBezTo>
                <a:cubicBezTo>
                  <a:pt x="14234" y="7166"/>
                  <a:pt x="14234" y="7166"/>
                  <a:pt x="14234" y="7166"/>
                </a:cubicBezTo>
                <a:cubicBezTo>
                  <a:pt x="14238" y="7162"/>
                  <a:pt x="14238" y="7162"/>
                  <a:pt x="14238" y="7162"/>
                </a:cubicBezTo>
                <a:close/>
                <a:moveTo>
                  <a:pt x="14144" y="7247"/>
                </a:moveTo>
                <a:cubicBezTo>
                  <a:pt x="14218" y="7179"/>
                  <a:pt x="14218" y="7179"/>
                  <a:pt x="14218" y="7179"/>
                </a:cubicBezTo>
                <a:cubicBezTo>
                  <a:pt x="14222" y="7179"/>
                  <a:pt x="14222" y="7179"/>
                  <a:pt x="14222" y="7179"/>
                </a:cubicBezTo>
                <a:cubicBezTo>
                  <a:pt x="14222" y="7182"/>
                  <a:pt x="14222" y="7182"/>
                  <a:pt x="14222" y="7182"/>
                </a:cubicBezTo>
                <a:cubicBezTo>
                  <a:pt x="14290" y="7253"/>
                  <a:pt x="14290" y="7253"/>
                  <a:pt x="14290" y="7253"/>
                </a:cubicBezTo>
                <a:cubicBezTo>
                  <a:pt x="14293" y="7256"/>
                  <a:pt x="14293" y="7256"/>
                  <a:pt x="14293" y="7256"/>
                </a:cubicBezTo>
                <a:cubicBezTo>
                  <a:pt x="14290" y="7256"/>
                  <a:pt x="14290" y="7256"/>
                  <a:pt x="14290" y="7256"/>
                </a:cubicBezTo>
                <a:cubicBezTo>
                  <a:pt x="14215" y="7324"/>
                  <a:pt x="14215" y="7324"/>
                  <a:pt x="14215" y="7324"/>
                </a:cubicBezTo>
                <a:cubicBezTo>
                  <a:pt x="14212" y="7324"/>
                  <a:pt x="14212" y="7324"/>
                  <a:pt x="14212" y="7324"/>
                </a:cubicBezTo>
                <a:cubicBezTo>
                  <a:pt x="14209" y="7321"/>
                  <a:pt x="14209" y="7321"/>
                  <a:pt x="14209" y="7321"/>
                </a:cubicBezTo>
                <a:cubicBezTo>
                  <a:pt x="14144" y="7250"/>
                  <a:pt x="14144" y="7250"/>
                  <a:pt x="14144" y="7250"/>
                </a:cubicBezTo>
                <a:cubicBezTo>
                  <a:pt x="14141" y="7247"/>
                  <a:pt x="14141" y="7247"/>
                  <a:pt x="14141" y="7247"/>
                </a:cubicBezTo>
                <a:cubicBezTo>
                  <a:pt x="14144" y="7247"/>
                  <a:pt x="14144" y="7247"/>
                  <a:pt x="14144" y="7247"/>
                </a:cubicBezTo>
                <a:close/>
                <a:moveTo>
                  <a:pt x="14047" y="7331"/>
                </a:moveTo>
                <a:cubicBezTo>
                  <a:pt x="14124" y="7263"/>
                  <a:pt x="14124" y="7263"/>
                  <a:pt x="14124" y="7263"/>
                </a:cubicBezTo>
                <a:cubicBezTo>
                  <a:pt x="14124" y="7263"/>
                  <a:pt x="14124" y="7263"/>
                  <a:pt x="14124" y="7263"/>
                </a:cubicBezTo>
                <a:cubicBezTo>
                  <a:pt x="14128" y="7263"/>
                  <a:pt x="14128" y="7263"/>
                  <a:pt x="14128" y="7263"/>
                </a:cubicBezTo>
                <a:cubicBezTo>
                  <a:pt x="14196" y="7337"/>
                  <a:pt x="14196" y="7337"/>
                  <a:pt x="14196" y="7337"/>
                </a:cubicBezTo>
                <a:cubicBezTo>
                  <a:pt x="14196" y="7337"/>
                  <a:pt x="14196" y="7337"/>
                  <a:pt x="14196" y="7337"/>
                </a:cubicBezTo>
                <a:cubicBezTo>
                  <a:pt x="14196" y="7340"/>
                  <a:pt x="14196" y="7340"/>
                  <a:pt x="14196" y="7340"/>
                </a:cubicBezTo>
                <a:cubicBezTo>
                  <a:pt x="14121" y="7405"/>
                  <a:pt x="14121" y="7405"/>
                  <a:pt x="14121" y="7405"/>
                </a:cubicBezTo>
                <a:cubicBezTo>
                  <a:pt x="14118" y="7408"/>
                  <a:pt x="14118" y="7408"/>
                  <a:pt x="14118" y="7408"/>
                </a:cubicBezTo>
                <a:cubicBezTo>
                  <a:pt x="14115" y="7405"/>
                  <a:pt x="14115" y="7405"/>
                  <a:pt x="14115" y="7405"/>
                </a:cubicBezTo>
                <a:cubicBezTo>
                  <a:pt x="14047" y="7334"/>
                  <a:pt x="14047" y="7334"/>
                  <a:pt x="14047" y="7334"/>
                </a:cubicBezTo>
                <a:cubicBezTo>
                  <a:pt x="14047" y="7331"/>
                  <a:pt x="14047" y="7331"/>
                  <a:pt x="14047" y="7331"/>
                </a:cubicBezTo>
                <a:cubicBezTo>
                  <a:pt x="14047" y="7331"/>
                  <a:pt x="14047" y="7331"/>
                  <a:pt x="14047" y="7331"/>
                </a:cubicBezTo>
                <a:close/>
                <a:moveTo>
                  <a:pt x="13953" y="7415"/>
                </a:moveTo>
                <a:cubicBezTo>
                  <a:pt x="14027" y="7347"/>
                  <a:pt x="14027" y="7347"/>
                  <a:pt x="14027" y="7347"/>
                </a:cubicBezTo>
                <a:cubicBezTo>
                  <a:pt x="14031" y="7344"/>
                  <a:pt x="14031" y="7344"/>
                  <a:pt x="14031" y="7344"/>
                </a:cubicBezTo>
                <a:cubicBezTo>
                  <a:pt x="14034" y="7347"/>
                  <a:pt x="14034" y="7347"/>
                  <a:pt x="14034" y="7347"/>
                </a:cubicBezTo>
                <a:cubicBezTo>
                  <a:pt x="14099" y="7421"/>
                  <a:pt x="14099" y="7421"/>
                  <a:pt x="14099" y="7421"/>
                </a:cubicBezTo>
                <a:cubicBezTo>
                  <a:pt x="14102" y="7421"/>
                  <a:pt x="14102" y="7421"/>
                  <a:pt x="14102" y="7421"/>
                </a:cubicBezTo>
                <a:cubicBezTo>
                  <a:pt x="14099" y="7425"/>
                  <a:pt x="14099" y="7425"/>
                  <a:pt x="14099" y="7425"/>
                </a:cubicBezTo>
                <a:cubicBezTo>
                  <a:pt x="14024" y="7489"/>
                  <a:pt x="14024" y="7489"/>
                  <a:pt x="14024" y="7489"/>
                </a:cubicBezTo>
                <a:cubicBezTo>
                  <a:pt x="14024" y="7493"/>
                  <a:pt x="14024" y="7493"/>
                  <a:pt x="14024" y="7493"/>
                </a:cubicBezTo>
                <a:cubicBezTo>
                  <a:pt x="14021" y="7489"/>
                  <a:pt x="14021" y="7489"/>
                  <a:pt x="14021" y="7489"/>
                </a:cubicBezTo>
                <a:cubicBezTo>
                  <a:pt x="13953" y="7418"/>
                  <a:pt x="13953" y="7418"/>
                  <a:pt x="13953" y="7418"/>
                </a:cubicBezTo>
                <a:cubicBezTo>
                  <a:pt x="13950" y="7415"/>
                  <a:pt x="13950" y="7415"/>
                  <a:pt x="13950" y="7415"/>
                </a:cubicBezTo>
                <a:cubicBezTo>
                  <a:pt x="13953" y="7415"/>
                  <a:pt x="13953" y="7415"/>
                  <a:pt x="13953" y="7415"/>
                </a:cubicBezTo>
                <a:close/>
                <a:moveTo>
                  <a:pt x="13859" y="7496"/>
                </a:moveTo>
                <a:cubicBezTo>
                  <a:pt x="13933" y="7431"/>
                  <a:pt x="13933" y="7431"/>
                  <a:pt x="13933" y="7431"/>
                </a:cubicBezTo>
                <a:cubicBezTo>
                  <a:pt x="13937" y="7428"/>
                  <a:pt x="13937" y="7428"/>
                  <a:pt x="13937" y="7428"/>
                </a:cubicBezTo>
                <a:cubicBezTo>
                  <a:pt x="13937" y="7431"/>
                  <a:pt x="13937" y="7431"/>
                  <a:pt x="13937" y="7431"/>
                </a:cubicBezTo>
                <a:cubicBezTo>
                  <a:pt x="14005" y="7502"/>
                  <a:pt x="14005" y="7502"/>
                  <a:pt x="14005" y="7502"/>
                </a:cubicBezTo>
                <a:cubicBezTo>
                  <a:pt x="14008" y="7506"/>
                  <a:pt x="14008" y="7506"/>
                  <a:pt x="14008" y="7506"/>
                </a:cubicBezTo>
                <a:cubicBezTo>
                  <a:pt x="14005" y="7509"/>
                  <a:pt x="14005" y="7509"/>
                  <a:pt x="14005" y="7509"/>
                </a:cubicBezTo>
                <a:cubicBezTo>
                  <a:pt x="13930" y="7574"/>
                  <a:pt x="13930" y="7574"/>
                  <a:pt x="13930" y="7574"/>
                </a:cubicBezTo>
                <a:cubicBezTo>
                  <a:pt x="13927" y="7577"/>
                  <a:pt x="13927" y="7577"/>
                  <a:pt x="13927" y="7577"/>
                </a:cubicBezTo>
                <a:cubicBezTo>
                  <a:pt x="13924" y="7574"/>
                  <a:pt x="13924" y="7574"/>
                  <a:pt x="13924" y="7574"/>
                </a:cubicBezTo>
                <a:cubicBezTo>
                  <a:pt x="13859" y="7502"/>
                  <a:pt x="13859" y="7502"/>
                  <a:pt x="13859" y="7502"/>
                </a:cubicBezTo>
                <a:cubicBezTo>
                  <a:pt x="13856" y="7499"/>
                  <a:pt x="13856" y="7499"/>
                  <a:pt x="13856" y="7499"/>
                </a:cubicBezTo>
                <a:cubicBezTo>
                  <a:pt x="13859" y="7496"/>
                  <a:pt x="13859" y="7496"/>
                  <a:pt x="13859" y="7496"/>
                </a:cubicBezTo>
                <a:close/>
                <a:moveTo>
                  <a:pt x="13726" y="7616"/>
                </a:moveTo>
                <a:cubicBezTo>
                  <a:pt x="13840" y="7515"/>
                  <a:pt x="13840" y="7515"/>
                  <a:pt x="13840" y="7515"/>
                </a:cubicBezTo>
                <a:cubicBezTo>
                  <a:pt x="13840" y="7512"/>
                  <a:pt x="13840" y="7512"/>
                  <a:pt x="13840" y="7512"/>
                </a:cubicBezTo>
                <a:cubicBezTo>
                  <a:pt x="13843" y="7515"/>
                  <a:pt x="13843" y="7515"/>
                  <a:pt x="13843" y="7515"/>
                </a:cubicBezTo>
                <a:cubicBezTo>
                  <a:pt x="13911" y="7586"/>
                  <a:pt x="13911" y="7586"/>
                  <a:pt x="13911" y="7586"/>
                </a:cubicBezTo>
                <a:cubicBezTo>
                  <a:pt x="13914" y="7590"/>
                  <a:pt x="13914" y="7590"/>
                  <a:pt x="13914" y="7590"/>
                </a:cubicBezTo>
                <a:cubicBezTo>
                  <a:pt x="13911" y="7593"/>
                  <a:pt x="13911" y="7593"/>
                  <a:pt x="13911" y="7593"/>
                </a:cubicBezTo>
                <a:cubicBezTo>
                  <a:pt x="13798" y="7693"/>
                  <a:pt x="13798" y="7693"/>
                  <a:pt x="13798" y="7693"/>
                </a:cubicBezTo>
                <a:cubicBezTo>
                  <a:pt x="13794" y="7693"/>
                  <a:pt x="13794" y="7693"/>
                  <a:pt x="13794" y="7693"/>
                </a:cubicBezTo>
                <a:cubicBezTo>
                  <a:pt x="13791" y="7690"/>
                  <a:pt x="13791" y="7690"/>
                  <a:pt x="13791" y="7690"/>
                </a:cubicBezTo>
                <a:cubicBezTo>
                  <a:pt x="13726" y="7619"/>
                  <a:pt x="13726" y="7619"/>
                  <a:pt x="13726" y="7619"/>
                </a:cubicBezTo>
                <a:cubicBezTo>
                  <a:pt x="13723" y="7616"/>
                  <a:pt x="13723" y="7616"/>
                  <a:pt x="13723" y="7616"/>
                </a:cubicBezTo>
                <a:cubicBezTo>
                  <a:pt x="13726" y="7616"/>
                  <a:pt x="13726" y="7616"/>
                  <a:pt x="13726" y="7616"/>
                </a:cubicBezTo>
                <a:close/>
                <a:moveTo>
                  <a:pt x="11872" y="8415"/>
                </a:moveTo>
                <a:cubicBezTo>
                  <a:pt x="12137" y="8014"/>
                  <a:pt x="12322" y="7654"/>
                  <a:pt x="12509" y="7205"/>
                </a:cubicBezTo>
                <a:cubicBezTo>
                  <a:pt x="12532" y="7150"/>
                  <a:pt x="12548" y="7114"/>
                  <a:pt x="12548" y="7114"/>
                </a:cubicBezTo>
                <a:cubicBezTo>
                  <a:pt x="12632" y="7476"/>
                  <a:pt x="12875" y="7693"/>
                  <a:pt x="13196" y="7810"/>
                </a:cubicBezTo>
                <a:cubicBezTo>
                  <a:pt x="13196" y="7810"/>
                  <a:pt x="12700" y="7926"/>
                  <a:pt x="12292" y="8150"/>
                </a:cubicBezTo>
                <a:cubicBezTo>
                  <a:pt x="11911" y="8379"/>
                  <a:pt x="11872" y="8415"/>
                  <a:pt x="11872" y="8415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6" name="Freeform 14"/>
          <p:cNvSpPr>
            <a:spLocks noEditPoints="1"/>
          </p:cNvSpPr>
          <p:nvPr/>
        </p:nvSpPr>
        <p:spPr bwMode="auto">
          <a:xfrm>
            <a:off x="2287022" y="810264"/>
            <a:ext cx="1677836" cy="1681099"/>
          </a:xfrm>
          <a:custGeom>
            <a:avLst/>
            <a:gdLst/>
            <a:ahLst/>
            <a:cxnLst>
              <a:cxn ang="0">
                <a:pos x="4276" y="10076"/>
              </a:cxn>
              <a:cxn ang="0">
                <a:pos x="6302" y="1301"/>
              </a:cxn>
              <a:cxn ang="0">
                <a:pos x="1609" y="10542"/>
              </a:cxn>
              <a:cxn ang="0">
                <a:pos x="2136" y="10195"/>
              </a:cxn>
              <a:cxn ang="0">
                <a:pos x="2512" y="9516"/>
              </a:cxn>
              <a:cxn ang="0">
                <a:pos x="2386" y="8820"/>
              </a:cxn>
              <a:cxn ang="0">
                <a:pos x="1813" y="8438"/>
              </a:cxn>
              <a:cxn ang="0">
                <a:pos x="1305" y="8367"/>
              </a:cxn>
              <a:cxn ang="0">
                <a:pos x="868" y="8658"/>
              </a:cxn>
              <a:cxn ang="0">
                <a:pos x="544" y="9927"/>
              </a:cxn>
              <a:cxn ang="0">
                <a:pos x="741" y="8962"/>
              </a:cxn>
              <a:cxn ang="0">
                <a:pos x="855" y="9626"/>
              </a:cxn>
              <a:cxn ang="0">
                <a:pos x="981" y="10377"/>
              </a:cxn>
              <a:cxn ang="0">
                <a:pos x="1819" y="8460"/>
              </a:cxn>
              <a:cxn ang="0">
                <a:pos x="1499" y="8564"/>
              </a:cxn>
              <a:cxn ang="0">
                <a:pos x="1139" y="8681"/>
              </a:cxn>
              <a:cxn ang="0">
                <a:pos x="2366" y="9888"/>
              </a:cxn>
              <a:cxn ang="0">
                <a:pos x="2043" y="10098"/>
              </a:cxn>
              <a:cxn ang="0">
                <a:pos x="1674" y="10334"/>
              </a:cxn>
              <a:cxn ang="0">
                <a:pos x="1246" y="10606"/>
              </a:cxn>
              <a:cxn ang="0">
                <a:pos x="1489" y="10409"/>
              </a:cxn>
              <a:cxn ang="0">
                <a:pos x="1881" y="10160"/>
              </a:cxn>
              <a:cxn ang="0">
                <a:pos x="2224" y="9943"/>
              </a:cxn>
              <a:cxn ang="0">
                <a:pos x="1195" y="10419"/>
              </a:cxn>
              <a:cxn ang="0">
                <a:pos x="1619" y="10160"/>
              </a:cxn>
              <a:cxn ang="0">
                <a:pos x="1988" y="9936"/>
              </a:cxn>
              <a:cxn ang="0">
                <a:pos x="2311" y="9742"/>
              </a:cxn>
              <a:cxn ang="0">
                <a:pos x="1343" y="10160"/>
              </a:cxn>
              <a:cxn ang="0">
                <a:pos x="1742" y="9930"/>
              </a:cxn>
              <a:cxn ang="0">
                <a:pos x="2088" y="9729"/>
              </a:cxn>
              <a:cxn ang="0">
                <a:pos x="2418" y="9541"/>
              </a:cxn>
              <a:cxn ang="0">
                <a:pos x="1479" y="9923"/>
              </a:cxn>
              <a:cxn ang="0">
                <a:pos x="1852" y="9720"/>
              </a:cxn>
              <a:cxn ang="0">
                <a:pos x="2182" y="9538"/>
              </a:cxn>
              <a:cxn ang="0">
                <a:pos x="1201" y="9917"/>
              </a:cxn>
              <a:cxn ang="0">
                <a:pos x="1602" y="9707"/>
              </a:cxn>
              <a:cxn ang="0">
                <a:pos x="1958" y="9519"/>
              </a:cxn>
              <a:cxn ang="0">
                <a:pos x="2269" y="9357"/>
              </a:cxn>
              <a:cxn ang="0">
                <a:pos x="1340" y="9694"/>
              </a:cxn>
              <a:cxn ang="0">
                <a:pos x="1719" y="9503"/>
              </a:cxn>
              <a:cxn ang="0">
                <a:pos x="2055" y="9334"/>
              </a:cxn>
              <a:cxn ang="0">
                <a:pos x="1059" y="9677"/>
              </a:cxn>
              <a:cxn ang="0">
                <a:pos x="1470" y="9483"/>
              </a:cxn>
              <a:cxn ang="0">
                <a:pos x="1829" y="9312"/>
              </a:cxn>
              <a:cxn ang="0">
                <a:pos x="2146" y="9163"/>
              </a:cxn>
              <a:cxn ang="0">
                <a:pos x="1201" y="9464"/>
              </a:cxn>
              <a:cxn ang="0">
                <a:pos x="1589" y="9289"/>
              </a:cxn>
              <a:cxn ang="0">
                <a:pos x="1929" y="9137"/>
              </a:cxn>
              <a:cxn ang="0">
                <a:pos x="2253" y="8991"/>
              </a:cxn>
              <a:cxn ang="0">
                <a:pos x="1337" y="9266"/>
              </a:cxn>
              <a:cxn ang="0">
                <a:pos x="1699" y="9111"/>
              </a:cxn>
              <a:cxn ang="0">
                <a:pos x="2023" y="8972"/>
              </a:cxn>
              <a:cxn ang="0">
                <a:pos x="1068" y="9240"/>
              </a:cxn>
              <a:cxn ang="0">
                <a:pos x="1460" y="9082"/>
              </a:cxn>
              <a:cxn ang="0">
                <a:pos x="1803" y="8943"/>
              </a:cxn>
              <a:cxn ang="0">
                <a:pos x="2110" y="8816"/>
              </a:cxn>
              <a:cxn ang="0">
                <a:pos x="1204" y="9053"/>
              </a:cxn>
              <a:cxn ang="0">
                <a:pos x="1573" y="8910"/>
              </a:cxn>
              <a:cxn ang="0">
                <a:pos x="1900" y="8784"/>
              </a:cxn>
              <a:cxn ang="0">
                <a:pos x="936" y="9020"/>
              </a:cxn>
              <a:cxn ang="0">
                <a:pos x="1330" y="8878"/>
              </a:cxn>
              <a:cxn ang="0">
                <a:pos x="1680" y="8749"/>
              </a:cxn>
              <a:cxn ang="0">
                <a:pos x="1991" y="8638"/>
              </a:cxn>
            </a:cxnLst>
            <a:rect l="0" t="0" r="r" b="b"/>
            <a:pathLst>
              <a:path w="15688" h="15711">
                <a:moveTo>
                  <a:pt x="4583" y="1430"/>
                </a:moveTo>
                <a:cubicBezTo>
                  <a:pt x="4593" y="1463"/>
                  <a:pt x="4616" y="1443"/>
                  <a:pt x="4616" y="1443"/>
                </a:cubicBezTo>
                <a:cubicBezTo>
                  <a:pt x="4616" y="1443"/>
                  <a:pt x="4506" y="1502"/>
                  <a:pt x="4541" y="1634"/>
                </a:cubicBezTo>
                <a:cubicBezTo>
                  <a:pt x="4577" y="1770"/>
                  <a:pt x="4645" y="1990"/>
                  <a:pt x="4703" y="2013"/>
                </a:cubicBezTo>
                <a:cubicBezTo>
                  <a:pt x="4765" y="2036"/>
                  <a:pt x="4816" y="2036"/>
                  <a:pt x="4816" y="2036"/>
                </a:cubicBezTo>
                <a:cubicBezTo>
                  <a:pt x="4816" y="2036"/>
                  <a:pt x="4972" y="2379"/>
                  <a:pt x="5059" y="2466"/>
                </a:cubicBezTo>
                <a:cubicBezTo>
                  <a:pt x="5150" y="2554"/>
                  <a:pt x="5237" y="2628"/>
                  <a:pt x="5237" y="2628"/>
                </a:cubicBezTo>
                <a:cubicBezTo>
                  <a:pt x="5318" y="2932"/>
                  <a:pt x="5318" y="2932"/>
                  <a:pt x="5318" y="2932"/>
                </a:cubicBezTo>
                <a:cubicBezTo>
                  <a:pt x="5318" y="2932"/>
                  <a:pt x="5001" y="3372"/>
                  <a:pt x="4891" y="3476"/>
                </a:cubicBezTo>
                <a:cubicBezTo>
                  <a:pt x="4778" y="3580"/>
                  <a:pt x="4616" y="3978"/>
                  <a:pt x="4690" y="4224"/>
                </a:cubicBezTo>
                <a:cubicBezTo>
                  <a:pt x="4765" y="4470"/>
                  <a:pt x="5001" y="4780"/>
                  <a:pt x="5082" y="4942"/>
                </a:cubicBezTo>
                <a:cubicBezTo>
                  <a:pt x="5163" y="5107"/>
                  <a:pt x="5344" y="5331"/>
                  <a:pt x="5344" y="5331"/>
                </a:cubicBezTo>
                <a:cubicBezTo>
                  <a:pt x="5344" y="5331"/>
                  <a:pt x="4998" y="5412"/>
                  <a:pt x="4855" y="5470"/>
                </a:cubicBezTo>
                <a:cubicBezTo>
                  <a:pt x="4716" y="5531"/>
                  <a:pt x="4415" y="5470"/>
                  <a:pt x="4201" y="5551"/>
                </a:cubicBezTo>
                <a:cubicBezTo>
                  <a:pt x="3988" y="5632"/>
                  <a:pt x="3891" y="5667"/>
                  <a:pt x="3800" y="5758"/>
                </a:cubicBezTo>
                <a:cubicBezTo>
                  <a:pt x="3522" y="6036"/>
                  <a:pt x="3580" y="6082"/>
                  <a:pt x="3696" y="6175"/>
                </a:cubicBezTo>
                <a:cubicBezTo>
                  <a:pt x="3719" y="6195"/>
                  <a:pt x="3745" y="6221"/>
                  <a:pt x="3771" y="6253"/>
                </a:cubicBezTo>
                <a:cubicBezTo>
                  <a:pt x="3800" y="6292"/>
                  <a:pt x="3826" y="6315"/>
                  <a:pt x="3826" y="6315"/>
                </a:cubicBezTo>
                <a:cubicBezTo>
                  <a:pt x="3826" y="6315"/>
                  <a:pt x="3871" y="6415"/>
                  <a:pt x="3942" y="6428"/>
                </a:cubicBezTo>
                <a:cubicBezTo>
                  <a:pt x="4014" y="6438"/>
                  <a:pt x="4043" y="6447"/>
                  <a:pt x="4043" y="6447"/>
                </a:cubicBezTo>
                <a:cubicBezTo>
                  <a:pt x="4043" y="6447"/>
                  <a:pt x="4017" y="6473"/>
                  <a:pt x="4195" y="6463"/>
                </a:cubicBezTo>
                <a:cubicBezTo>
                  <a:pt x="4370" y="6450"/>
                  <a:pt x="4373" y="6302"/>
                  <a:pt x="4444" y="6292"/>
                </a:cubicBezTo>
                <a:cubicBezTo>
                  <a:pt x="4519" y="6285"/>
                  <a:pt x="4703" y="6227"/>
                  <a:pt x="4829" y="6137"/>
                </a:cubicBezTo>
                <a:cubicBezTo>
                  <a:pt x="4956" y="6049"/>
                  <a:pt x="5036" y="5958"/>
                  <a:pt x="5111" y="5946"/>
                </a:cubicBezTo>
                <a:cubicBezTo>
                  <a:pt x="5185" y="5929"/>
                  <a:pt x="5253" y="5946"/>
                  <a:pt x="5253" y="5946"/>
                </a:cubicBezTo>
                <a:cubicBezTo>
                  <a:pt x="5253" y="5946"/>
                  <a:pt x="4897" y="6641"/>
                  <a:pt x="4794" y="6797"/>
                </a:cubicBezTo>
                <a:cubicBezTo>
                  <a:pt x="4690" y="6952"/>
                  <a:pt x="4467" y="7221"/>
                  <a:pt x="4415" y="7347"/>
                </a:cubicBezTo>
                <a:cubicBezTo>
                  <a:pt x="4363" y="7473"/>
                  <a:pt x="4247" y="7703"/>
                  <a:pt x="4166" y="7778"/>
                </a:cubicBezTo>
                <a:cubicBezTo>
                  <a:pt x="4082" y="7852"/>
                  <a:pt x="3936" y="7978"/>
                  <a:pt x="3942" y="8049"/>
                </a:cubicBezTo>
                <a:cubicBezTo>
                  <a:pt x="3949" y="8124"/>
                  <a:pt x="3949" y="8169"/>
                  <a:pt x="3949" y="8169"/>
                </a:cubicBezTo>
                <a:cubicBezTo>
                  <a:pt x="3447" y="8451"/>
                  <a:pt x="3447" y="8451"/>
                  <a:pt x="3447" y="8451"/>
                </a:cubicBezTo>
                <a:cubicBezTo>
                  <a:pt x="3447" y="8490"/>
                  <a:pt x="3447" y="8490"/>
                  <a:pt x="3447" y="8490"/>
                </a:cubicBezTo>
                <a:cubicBezTo>
                  <a:pt x="3447" y="8490"/>
                  <a:pt x="3434" y="8496"/>
                  <a:pt x="3418" y="8506"/>
                </a:cubicBezTo>
                <a:cubicBezTo>
                  <a:pt x="3085" y="8681"/>
                  <a:pt x="2599" y="8554"/>
                  <a:pt x="2308" y="8376"/>
                </a:cubicBezTo>
                <a:cubicBezTo>
                  <a:pt x="1897" y="8134"/>
                  <a:pt x="1369" y="7991"/>
                  <a:pt x="877" y="8389"/>
                </a:cubicBezTo>
                <a:cubicBezTo>
                  <a:pt x="0" y="9098"/>
                  <a:pt x="236" y="11225"/>
                  <a:pt x="1586" y="10995"/>
                </a:cubicBezTo>
                <a:cubicBezTo>
                  <a:pt x="2110" y="10907"/>
                  <a:pt x="2528" y="10354"/>
                  <a:pt x="2683" y="9875"/>
                </a:cubicBezTo>
                <a:cubicBezTo>
                  <a:pt x="2816" y="9470"/>
                  <a:pt x="3169" y="8949"/>
                  <a:pt x="3583" y="8774"/>
                </a:cubicBezTo>
                <a:cubicBezTo>
                  <a:pt x="3629" y="8755"/>
                  <a:pt x="3625" y="8755"/>
                  <a:pt x="3625" y="8755"/>
                </a:cubicBezTo>
                <a:cubicBezTo>
                  <a:pt x="3677" y="8771"/>
                  <a:pt x="3677" y="8771"/>
                  <a:pt x="3677" y="8771"/>
                </a:cubicBezTo>
                <a:cubicBezTo>
                  <a:pt x="4104" y="8564"/>
                  <a:pt x="4104" y="8564"/>
                  <a:pt x="4104" y="8564"/>
                </a:cubicBezTo>
                <a:cubicBezTo>
                  <a:pt x="4104" y="8564"/>
                  <a:pt x="4179" y="8629"/>
                  <a:pt x="4276" y="8593"/>
                </a:cubicBezTo>
                <a:cubicBezTo>
                  <a:pt x="4373" y="8554"/>
                  <a:pt x="4392" y="8570"/>
                  <a:pt x="4477" y="8532"/>
                </a:cubicBezTo>
                <a:cubicBezTo>
                  <a:pt x="4557" y="8496"/>
                  <a:pt x="4593" y="8519"/>
                  <a:pt x="4655" y="8477"/>
                </a:cubicBezTo>
                <a:cubicBezTo>
                  <a:pt x="4713" y="8431"/>
                  <a:pt x="4794" y="8467"/>
                  <a:pt x="4846" y="8295"/>
                </a:cubicBezTo>
                <a:cubicBezTo>
                  <a:pt x="4897" y="8124"/>
                  <a:pt x="4881" y="8198"/>
                  <a:pt x="4881" y="8198"/>
                </a:cubicBezTo>
                <a:cubicBezTo>
                  <a:pt x="4881" y="8198"/>
                  <a:pt x="4933" y="8088"/>
                  <a:pt x="4904" y="7998"/>
                </a:cubicBezTo>
                <a:cubicBezTo>
                  <a:pt x="4875" y="7910"/>
                  <a:pt x="4816" y="7858"/>
                  <a:pt x="4816" y="7858"/>
                </a:cubicBezTo>
                <a:cubicBezTo>
                  <a:pt x="4765" y="7865"/>
                  <a:pt x="4765" y="7865"/>
                  <a:pt x="4765" y="7865"/>
                </a:cubicBezTo>
                <a:cubicBezTo>
                  <a:pt x="4765" y="7865"/>
                  <a:pt x="4829" y="7635"/>
                  <a:pt x="4829" y="7570"/>
                </a:cubicBezTo>
                <a:cubicBezTo>
                  <a:pt x="4829" y="7502"/>
                  <a:pt x="5231" y="7153"/>
                  <a:pt x="5392" y="7036"/>
                </a:cubicBezTo>
                <a:cubicBezTo>
                  <a:pt x="5554" y="6917"/>
                  <a:pt x="5846" y="6693"/>
                  <a:pt x="5910" y="6567"/>
                </a:cubicBezTo>
                <a:cubicBezTo>
                  <a:pt x="5978" y="6441"/>
                  <a:pt x="6105" y="6285"/>
                  <a:pt x="6105" y="6285"/>
                </a:cubicBezTo>
                <a:cubicBezTo>
                  <a:pt x="6105" y="6285"/>
                  <a:pt x="6198" y="6302"/>
                  <a:pt x="6244" y="6428"/>
                </a:cubicBezTo>
                <a:cubicBezTo>
                  <a:pt x="6289" y="6554"/>
                  <a:pt x="6244" y="6693"/>
                  <a:pt x="6312" y="6826"/>
                </a:cubicBezTo>
                <a:cubicBezTo>
                  <a:pt x="6376" y="6962"/>
                  <a:pt x="6486" y="7020"/>
                  <a:pt x="6486" y="7153"/>
                </a:cubicBezTo>
                <a:cubicBezTo>
                  <a:pt x="6486" y="7286"/>
                  <a:pt x="6428" y="7383"/>
                  <a:pt x="6509" y="7486"/>
                </a:cubicBezTo>
                <a:cubicBezTo>
                  <a:pt x="6590" y="7590"/>
                  <a:pt x="6532" y="7687"/>
                  <a:pt x="6532" y="7687"/>
                </a:cubicBezTo>
                <a:cubicBezTo>
                  <a:pt x="6532" y="7687"/>
                  <a:pt x="6221" y="7939"/>
                  <a:pt x="6208" y="8014"/>
                </a:cubicBezTo>
                <a:cubicBezTo>
                  <a:pt x="6192" y="8088"/>
                  <a:pt x="5956" y="8156"/>
                  <a:pt x="5813" y="8260"/>
                </a:cubicBezTo>
                <a:cubicBezTo>
                  <a:pt x="5674" y="8363"/>
                  <a:pt x="5409" y="8554"/>
                  <a:pt x="5305" y="8690"/>
                </a:cubicBezTo>
                <a:cubicBezTo>
                  <a:pt x="5202" y="8823"/>
                  <a:pt x="5127" y="8897"/>
                  <a:pt x="5127" y="8897"/>
                </a:cubicBezTo>
                <a:cubicBezTo>
                  <a:pt x="5156" y="8949"/>
                  <a:pt x="5156" y="8949"/>
                  <a:pt x="5156" y="8949"/>
                </a:cubicBezTo>
                <a:cubicBezTo>
                  <a:pt x="5156" y="8949"/>
                  <a:pt x="4632" y="9600"/>
                  <a:pt x="4467" y="9810"/>
                </a:cubicBezTo>
                <a:cubicBezTo>
                  <a:pt x="4305" y="10017"/>
                  <a:pt x="4276" y="10076"/>
                  <a:pt x="4276" y="10076"/>
                </a:cubicBezTo>
                <a:cubicBezTo>
                  <a:pt x="4276" y="10076"/>
                  <a:pt x="4030" y="10179"/>
                  <a:pt x="3942" y="10409"/>
                </a:cubicBezTo>
                <a:cubicBezTo>
                  <a:pt x="3855" y="10639"/>
                  <a:pt x="3852" y="10733"/>
                  <a:pt x="3829" y="10807"/>
                </a:cubicBezTo>
                <a:cubicBezTo>
                  <a:pt x="3807" y="10881"/>
                  <a:pt x="3771" y="11040"/>
                  <a:pt x="3645" y="11270"/>
                </a:cubicBezTo>
                <a:cubicBezTo>
                  <a:pt x="3522" y="11500"/>
                  <a:pt x="3344" y="11885"/>
                  <a:pt x="3240" y="12189"/>
                </a:cubicBezTo>
                <a:cubicBezTo>
                  <a:pt x="3137" y="12493"/>
                  <a:pt x="2971" y="12992"/>
                  <a:pt x="2971" y="12992"/>
                </a:cubicBezTo>
                <a:cubicBezTo>
                  <a:pt x="2971" y="12992"/>
                  <a:pt x="2848" y="13079"/>
                  <a:pt x="2816" y="13154"/>
                </a:cubicBezTo>
                <a:cubicBezTo>
                  <a:pt x="2787" y="13228"/>
                  <a:pt x="2706" y="13264"/>
                  <a:pt x="2693" y="13338"/>
                </a:cubicBezTo>
                <a:cubicBezTo>
                  <a:pt x="2677" y="13413"/>
                  <a:pt x="2641" y="13419"/>
                  <a:pt x="2641" y="13419"/>
                </a:cubicBezTo>
                <a:cubicBezTo>
                  <a:pt x="2641" y="13419"/>
                  <a:pt x="2505" y="13332"/>
                  <a:pt x="2389" y="13429"/>
                </a:cubicBezTo>
                <a:cubicBezTo>
                  <a:pt x="2269" y="13526"/>
                  <a:pt x="2153" y="13458"/>
                  <a:pt x="2049" y="13458"/>
                </a:cubicBezTo>
                <a:cubicBezTo>
                  <a:pt x="1945" y="13458"/>
                  <a:pt x="1486" y="13406"/>
                  <a:pt x="1272" y="13293"/>
                </a:cubicBezTo>
                <a:cubicBezTo>
                  <a:pt x="1055" y="13183"/>
                  <a:pt x="900" y="13108"/>
                  <a:pt x="848" y="13034"/>
                </a:cubicBezTo>
                <a:cubicBezTo>
                  <a:pt x="796" y="12959"/>
                  <a:pt x="745" y="12937"/>
                  <a:pt x="641" y="12976"/>
                </a:cubicBezTo>
                <a:cubicBezTo>
                  <a:pt x="537" y="13011"/>
                  <a:pt x="434" y="13176"/>
                  <a:pt x="473" y="13251"/>
                </a:cubicBezTo>
                <a:cubicBezTo>
                  <a:pt x="508" y="13325"/>
                  <a:pt x="635" y="13629"/>
                  <a:pt x="745" y="13746"/>
                </a:cubicBezTo>
                <a:cubicBezTo>
                  <a:pt x="858" y="13866"/>
                  <a:pt x="1250" y="14257"/>
                  <a:pt x="1308" y="14290"/>
                </a:cubicBezTo>
                <a:cubicBezTo>
                  <a:pt x="1366" y="14319"/>
                  <a:pt x="1693" y="14520"/>
                  <a:pt x="1751" y="14630"/>
                </a:cubicBezTo>
                <a:cubicBezTo>
                  <a:pt x="1809" y="14740"/>
                  <a:pt x="2033" y="15008"/>
                  <a:pt x="2159" y="15089"/>
                </a:cubicBezTo>
                <a:cubicBezTo>
                  <a:pt x="2285" y="15170"/>
                  <a:pt x="2557" y="15371"/>
                  <a:pt x="2722" y="15193"/>
                </a:cubicBezTo>
                <a:cubicBezTo>
                  <a:pt x="2884" y="15015"/>
                  <a:pt x="2884" y="14895"/>
                  <a:pt x="2959" y="14808"/>
                </a:cubicBezTo>
                <a:cubicBezTo>
                  <a:pt x="3033" y="14717"/>
                  <a:pt x="3143" y="14481"/>
                  <a:pt x="3149" y="14377"/>
                </a:cubicBezTo>
                <a:cubicBezTo>
                  <a:pt x="3159" y="14274"/>
                  <a:pt x="3195" y="14079"/>
                  <a:pt x="3276" y="13998"/>
                </a:cubicBezTo>
                <a:cubicBezTo>
                  <a:pt x="3357" y="13917"/>
                  <a:pt x="3379" y="13762"/>
                  <a:pt x="3454" y="13723"/>
                </a:cubicBezTo>
                <a:cubicBezTo>
                  <a:pt x="3528" y="13688"/>
                  <a:pt x="3586" y="13503"/>
                  <a:pt x="3586" y="13503"/>
                </a:cubicBezTo>
                <a:cubicBezTo>
                  <a:pt x="3586" y="13503"/>
                  <a:pt x="3832" y="13073"/>
                  <a:pt x="3988" y="12917"/>
                </a:cubicBezTo>
                <a:cubicBezTo>
                  <a:pt x="4143" y="12762"/>
                  <a:pt x="4444" y="12464"/>
                  <a:pt x="4622" y="11937"/>
                </a:cubicBezTo>
                <a:cubicBezTo>
                  <a:pt x="4800" y="11409"/>
                  <a:pt x="4956" y="11108"/>
                  <a:pt x="4956" y="11108"/>
                </a:cubicBezTo>
                <a:cubicBezTo>
                  <a:pt x="4956" y="11108"/>
                  <a:pt x="5503" y="10697"/>
                  <a:pt x="6066" y="10513"/>
                </a:cubicBezTo>
                <a:cubicBezTo>
                  <a:pt x="6629" y="10328"/>
                  <a:pt x="6911" y="10069"/>
                  <a:pt x="6911" y="10069"/>
                </a:cubicBezTo>
                <a:cubicBezTo>
                  <a:pt x="6975" y="10127"/>
                  <a:pt x="6975" y="10127"/>
                  <a:pt x="6975" y="10127"/>
                </a:cubicBezTo>
                <a:cubicBezTo>
                  <a:pt x="7975" y="9690"/>
                  <a:pt x="7975" y="9690"/>
                  <a:pt x="7975" y="9690"/>
                </a:cubicBezTo>
                <a:cubicBezTo>
                  <a:pt x="7975" y="9690"/>
                  <a:pt x="8205" y="9898"/>
                  <a:pt x="8373" y="9891"/>
                </a:cubicBezTo>
                <a:cubicBezTo>
                  <a:pt x="8545" y="9881"/>
                  <a:pt x="8872" y="9943"/>
                  <a:pt x="8930" y="9995"/>
                </a:cubicBezTo>
                <a:cubicBezTo>
                  <a:pt x="8988" y="10046"/>
                  <a:pt x="9069" y="10134"/>
                  <a:pt x="9069" y="10134"/>
                </a:cubicBezTo>
                <a:cubicBezTo>
                  <a:pt x="9144" y="10150"/>
                  <a:pt x="9144" y="10150"/>
                  <a:pt x="9144" y="10150"/>
                </a:cubicBezTo>
                <a:cubicBezTo>
                  <a:pt x="9144" y="10150"/>
                  <a:pt x="9827" y="10982"/>
                  <a:pt x="10099" y="11144"/>
                </a:cubicBezTo>
                <a:cubicBezTo>
                  <a:pt x="10374" y="11305"/>
                  <a:pt x="10345" y="11270"/>
                  <a:pt x="10396" y="11351"/>
                </a:cubicBezTo>
                <a:cubicBezTo>
                  <a:pt x="10448" y="11432"/>
                  <a:pt x="10490" y="11551"/>
                  <a:pt x="10610" y="11574"/>
                </a:cubicBezTo>
                <a:cubicBezTo>
                  <a:pt x="10730" y="11597"/>
                  <a:pt x="11151" y="11752"/>
                  <a:pt x="11202" y="11804"/>
                </a:cubicBezTo>
                <a:cubicBezTo>
                  <a:pt x="11254" y="11856"/>
                  <a:pt x="12607" y="12717"/>
                  <a:pt x="12785" y="12872"/>
                </a:cubicBezTo>
                <a:cubicBezTo>
                  <a:pt x="12963" y="13027"/>
                  <a:pt x="13627" y="13487"/>
                  <a:pt x="13717" y="13561"/>
                </a:cubicBezTo>
                <a:cubicBezTo>
                  <a:pt x="13805" y="13636"/>
                  <a:pt x="13898" y="13752"/>
                  <a:pt x="13928" y="13921"/>
                </a:cubicBezTo>
                <a:cubicBezTo>
                  <a:pt x="13957" y="14092"/>
                  <a:pt x="13963" y="14206"/>
                  <a:pt x="14031" y="14419"/>
                </a:cubicBezTo>
                <a:cubicBezTo>
                  <a:pt x="14057" y="14503"/>
                  <a:pt x="13970" y="14879"/>
                  <a:pt x="13902" y="14999"/>
                </a:cubicBezTo>
                <a:cubicBezTo>
                  <a:pt x="13779" y="15219"/>
                  <a:pt x="13504" y="15617"/>
                  <a:pt x="13769" y="15643"/>
                </a:cubicBezTo>
                <a:cubicBezTo>
                  <a:pt x="14413" y="15711"/>
                  <a:pt x="14960" y="15183"/>
                  <a:pt x="14992" y="14940"/>
                </a:cubicBezTo>
                <a:cubicBezTo>
                  <a:pt x="15067" y="14432"/>
                  <a:pt x="15688" y="13115"/>
                  <a:pt x="14724" y="13014"/>
                </a:cubicBezTo>
                <a:cubicBezTo>
                  <a:pt x="14607" y="13005"/>
                  <a:pt x="14536" y="12969"/>
                  <a:pt x="14449" y="12914"/>
                </a:cubicBezTo>
                <a:cubicBezTo>
                  <a:pt x="14358" y="12862"/>
                  <a:pt x="13691" y="12584"/>
                  <a:pt x="13394" y="12137"/>
                </a:cubicBezTo>
                <a:cubicBezTo>
                  <a:pt x="13099" y="11694"/>
                  <a:pt x="12863" y="11364"/>
                  <a:pt x="12380" y="11111"/>
                </a:cubicBezTo>
                <a:cubicBezTo>
                  <a:pt x="11901" y="10859"/>
                  <a:pt x="11364" y="10733"/>
                  <a:pt x="11364" y="10733"/>
                </a:cubicBezTo>
                <a:cubicBezTo>
                  <a:pt x="11364" y="10733"/>
                  <a:pt x="11157" y="10124"/>
                  <a:pt x="11083" y="9914"/>
                </a:cubicBezTo>
                <a:cubicBezTo>
                  <a:pt x="11011" y="9707"/>
                  <a:pt x="10992" y="9684"/>
                  <a:pt x="10992" y="9684"/>
                </a:cubicBezTo>
                <a:cubicBezTo>
                  <a:pt x="10992" y="9684"/>
                  <a:pt x="11047" y="9655"/>
                  <a:pt x="11053" y="9609"/>
                </a:cubicBezTo>
                <a:cubicBezTo>
                  <a:pt x="11057" y="9603"/>
                  <a:pt x="10293" y="7648"/>
                  <a:pt x="10066" y="7292"/>
                </a:cubicBezTo>
                <a:cubicBezTo>
                  <a:pt x="9898" y="7023"/>
                  <a:pt x="9448" y="6619"/>
                  <a:pt x="9448" y="6619"/>
                </a:cubicBezTo>
                <a:cubicBezTo>
                  <a:pt x="9448" y="6619"/>
                  <a:pt x="9581" y="6114"/>
                  <a:pt x="9315" y="5670"/>
                </a:cubicBezTo>
                <a:cubicBezTo>
                  <a:pt x="9050" y="5224"/>
                  <a:pt x="8908" y="4395"/>
                  <a:pt x="8730" y="4188"/>
                </a:cubicBezTo>
                <a:cubicBezTo>
                  <a:pt x="8551" y="3978"/>
                  <a:pt x="8464" y="3667"/>
                  <a:pt x="8166" y="3162"/>
                </a:cubicBezTo>
                <a:cubicBezTo>
                  <a:pt x="7872" y="2660"/>
                  <a:pt x="7568" y="2324"/>
                  <a:pt x="7160" y="2253"/>
                </a:cubicBezTo>
                <a:cubicBezTo>
                  <a:pt x="6755" y="2178"/>
                  <a:pt x="6354" y="2094"/>
                  <a:pt x="6354" y="2094"/>
                </a:cubicBezTo>
                <a:cubicBezTo>
                  <a:pt x="6302" y="1948"/>
                  <a:pt x="6302" y="1948"/>
                  <a:pt x="6302" y="1948"/>
                </a:cubicBezTo>
                <a:cubicBezTo>
                  <a:pt x="6302" y="1948"/>
                  <a:pt x="6383" y="1828"/>
                  <a:pt x="6383" y="1718"/>
                </a:cubicBezTo>
                <a:cubicBezTo>
                  <a:pt x="6383" y="1605"/>
                  <a:pt x="6415" y="1375"/>
                  <a:pt x="6370" y="1346"/>
                </a:cubicBezTo>
                <a:cubicBezTo>
                  <a:pt x="6325" y="1317"/>
                  <a:pt x="6302" y="1301"/>
                  <a:pt x="6302" y="1301"/>
                </a:cubicBezTo>
                <a:cubicBezTo>
                  <a:pt x="6302" y="1282"/>
                  <a:pt x="6308" y="1272"/>
                  <a:pt x="6302" y="1252"/>
                </a:cubicBezTo>
                <a:cubicBezTo>
                  <a:pt x="6292" y="1236"/>
                  <a:pt x="6318" y="1256"/>
                  <a:pt x="6318" y="1233"/>
                </a:cubicBezTo>
                <a:cubicBezTo>
                  <a:pt x="6321" y="1155"/>
                  <a:pt x="6328" y="1068"/>
                  <a:pt x="6308" y="981"/>
                </a:cubicBezTo>
                <a:cubicBezTo>
                  <a:pt x="6198" y="385"/>
                  <a:pt x="5901" y="0"/>
                  <a:pt x="5247" y="136"/>
                </a:cubicBezTo>
                <a:cubicBezTo>
                  <a:pt x="4625" y="265"/>
                  <a:pt x="4402" y="877"/>
                  <a:pt x="4583" y="1430"/>
                </a:cubicBezTo>
                <a:close/>
                <a:moveTo>
                  <a:pt x="1023" y="10752"/>
                </a:moveTo>
                <a:cubicBezTo>
                  <a:pt x="1026" y="10775"/>
                  <a:pt x="1026" y="10775"/>
                  <a:pt x="1026" y="10775"/>
                </a:cubicBezTo>
                <a:cubicBezTo>
                  <a:pt x="1017" y="10768"/>
                  <a:pt x="1010" y="10765"/>
                  <a:pt x="1000" y="10759"/>
                </a:cubicBezTo>
                <a:cubicBezTo>
                  <a:pt x="1020" y="10746"/>
                  <a:pt x="1020" y="10746"/>
                  <a:pt x="1020" y="10746"/>
                </a:cubicBezTo>
                <a:cubicBezTo>
                  <a:pt x="1023" y="10746"/>
                  <a:pt x="1023" y="10746"/>
                  <a:pt x="1023" y="10746"/>
                </a:cubicBezTo>
                <a:cubicBezTo>
                  <a:pt x="1023" y="10752"/>
                  <a:pt x="1023" y="10752"/>
                  <a:pt x="1023" y="10752"/>
                </a:cubicBezTo>
                <a:close/>
                <a:moveTo>
                  <a:pt x="1046" y="10784"/>
                </a:moveTo>
                <a:cubicBezTo>
                  <a:pt x="1039" y="10739"/>
                  <a:pt x="1039" y="10739"/>
                  <a:pt x="1039" y="10739"/>
                </a:cubicBezTo>
                <a:cubicBezTo>
                  <a:pt x="1036" y="10736"/>
                  <a:pt x="1036" y="10736"/>
                  <a:pt x="1036" y="10736"/>
                </a:cubicBezTo>
                <a:cubicBezTo>
                  <a:pt x="1039" y="10733"/>
                  <a:pt x="1039" y="10733"/>
                  <a:pt x="1039" y="10733"/>
                </a:cubicBezTo>
                <a:cubicBezTo>
                  <a:pt x="1136" y="10671"/>
                  <a:pt x="1136" y="10671"/>
                  <a:pt x="1136" y="10671"/>
                </a:cubicBezTo>
                <a:cubicBezTo>
                  <a:pt x="1136" y="10671"/>
                  <a:pt x="1136" y="10671"/>
                  <a:pt x="1136" y="10671"/>
                </a:cubicBezTo>
                <a:cubicBezTo>
                  <a:pt x="1139" y="10674"/>
                  <a:pt x="1139" y="10674"/>
                  <a:pt x="1139" y="10674"/>
                </a:cubicBezTo>
                <a:cubicBezTo>
                  <a:pt x="1162" y="10801"/>
                  <a:pt x="1162" y="10801"/>
                  <a:pt x="1162" y="10801"/>
                </a:cubicBezTo>
                <a:cubicBezTo>
                  <a:pt x="1162" y="10807"/>
                  <a:pt x="1162" y="10807"/>
                  <a:pt x="1162" y="10807"/>
                </a:cubicBezTo>
                <a:cubicBezTo>
                  <a:pt x="1159" y="10810"/>
                  <a:pt x="1159" y="10810"/>
                  <a:pt x="1159" y="10810"/>
                </a:cubicBezTo>
                <a:cubicBezTo>
                  <a:pt x="1139" y="10820"/>
                  <a:pt x="1139" y="10820"/>
                  <a:pt x="1139" y="10820"/>
                </a:cubicBezTo>
                <a:cubicBezTo>
                  <a:pt x="1107" y="10810"/>
                  <a:pt x="1075" y="10797"/>
                  <a:pt x="1046" y="10784"/>
                </a:cubicBezTo>
                <a:close/>
                <a:moveTo>
                  <a:pt x="1182" y="10833"/>
                </a:moveTo>
                <a:cubicBezTo>
                  <a:pt x="1182" y="10833"/>
                  <a:pt x="1182" y="10833"/>
                  <a:pt x="1182" y="10833"/>
                </a:cubicBezTo>
                <a:cubicBezTo>
                  <a:pt x="1182" y="10830"/>
                  <a:pt x="1182" y="10830"/>
                  <a:pt x="1182" y="10830"/>
                </a:cubicBezTo>
                <a:cubicBezTo>
                  <a:pt x="1185" y="10826"/>
                  <a:pt x="1185" y="10826"/>
                  <a:pt x="1185" y="10826"/>
                </a:cubicBezTo>
                <a:cubicBezTo>
                  <a:pt x="1259" y="10778"/>
                  <a:pt x="1259" y="10778"/>
                  <a:pt x="1259" y="10778"/>
                </a:cubicBezTo>
                <a:cubicBezTo>
                  <a:pt x="1262" y="10775"/>
                  <a:pt x="1262" y="10775"/>
                  <a:pt x="1262" y="10775"/>
                </a:cubicBezTo>
                <a:cubicBezTo>
                  <a:pt x="1262" y="10781"/>
                  <a:pt x="1262" y="10781"/>
                  <a:pt x="1262" y="10781"/>
                </a:cubicBezTo>
                <a:cubicBezTo>
                  <a:pt x="1275" y="10849"/>
                  <a:pt x="1275" y="10849"/>
                  <a:pt x="1275" y="10849"/>
                </a:cubicBezTo>
                <a:cubicBezTo>
                  <a:pt x="1243" y="10846"/>
                  <a:pt x="1211" y="10839"/>
                  <a:pt x="1182" y="10833"/>
                </a:cubicBezTo>
                <a:close/>
                <a:moveTo>
                  <a:pt x="1292" y="10852"/>
                </a:moveTo>
                <a:cubicBezTo>
                  <a:pt x="1275" y="10771"/>
                  <a:pt x="1275" y="10771"/>
                  <a:pt x="1275" y="10771"/>
                </a:cubicBezTo>
                <a:cubicBezTo>
                  <a:pt x="1275" y="10765"/>
                  <a:pt x="1275" y="10765"/>
                  <a:pt x="1275" y="10765"/>
                </a:cubicBezTo>
                <a:cubicBezTo>
                  <a:pt x="1279" y="10765"/>
                  <a:pt x="1279" y="10765"/>
                  <a:pt x="1279" y="10765"/>
                </a:cubicBezTo>
                <a:cubicBezTo>
                  <a:pt x="1350" y="10716"/>
                  <a:pt x="1350" y="10716"/>
                  <a:pt x="1350" y="10716"/>
                </a:cubicBezTo>
                <a:cubicBezTo>
                  <a:pt x="1353" y="10713"/>
                  <a:pt x="1353" y="10713"/>
                  <a:pt x="1353" y="10713"/>
                </a:cubicBezTo>
                <a:cubicBezTo>
                  <a:pt x="1353" y="10720"/>
                  <a:pt x="1353" y="10720"/>
                  <a:pt x="1353" y="10720"/>
                </a:cubicBezTo>
                <a:cubicBezTo>
                  <a:pt x="1379" y="10856"/>
                  <a:pt x="1379" y="10856"/>
                  <a:pt x="1379" y="10856"/>
                </a:cubicBezTo>
                <a:cubicBezTo>
                  <a:pt x="1350" y="10856"/>
                  <a:pt x="1321" y="10856"/>
                  <a:pt x="1292" y="10852"/>
                </a:cubicBezTo>
                <a:close/>
                <a:moveTo>
                  <a:pt x="1395" y="10856"/>
                </a:moveTo>
                <a:cubicBezTo>
                  <a:pt x="1366" y="10710"/>
                  <a:pt x="1366" y="10710"/>
                  <a:pt x="1366" y="10710"/>
                </a:cubicBezTo>
                <a:cubicBezTo>
                  <a:pt x="1366" y="10703"/>
                  <a:pt x="1366" y="10703"/>
                  <a:pt x="1366" y="10703"/>
                </a:cubicBezTo>
                <a:cubicBezTo>
                  <a:pt x="1369" y="10703"/>
                  <a:pt x="1369" y="10703"/>
                  <a:pt x="1369" y="10703"/>
                </a:cubicBezTo>
                <a:cubicBezTo>
                  <a:pt x="1437" y="10658"/>
                  <a:pt x="1437" y="10658"/>
                  <a:pt x="1437" y="10658"/>
                </a:cubicBezTo>
                <a:cubicBezTo>
                  <a:pt x="1441" y="10655"/>
                  <a:pt x="1441" y="10655"/>
                  <a:pt x="1441" y="10655"/>
                </a:cubicBezTo>
                <a:cubicBezTo>
                  <a:pt x="1441" y="10661"/>
                  <a:pt x="1441" y="10661"/>
                  <a:pt x="1441" y="10661"/>
                </a:cubicBezTo>
                <a:cubicBezTo>
                  <a:pt x="1479" y="10849"/>
                  <a:pt x="1479" y="10849"/>
                  <a:pt x="1479" y="10849"/>
                </a:cubicBezTo>
                <a:cubicBezTo>
                  <a:pt x="1450" y="10852"/>
                  <a:pt x="1424" y="10856"/>
                  <a:pt x="1395" y="10856"/>
                </a:cubicBezTo>
                <a:close/>
                <a:moveTo>
                  <a:pt x="1496" y="10849"/>
                </a:moveTo>
                <a:cubicBezTo>
                  <a:pt x="1457" y="10652"/>
                  <a:pt x="1457" y="10652"/>
                  <a:pt x="1457" y="10652"/>
                </a:cubicBezTo>
                <a:cubicBezTo>
                  <a:pt x="1453" y="10645"/>
                  <a:pt x="1453" y="10645"/>
                  <a:pt x="1453" y="10645"/>
                </a:cubicBezTo>
                <a:cubicBezTo>
                  <a:pt x="1457" y="10645"/>
                  <a:pt x="1457" y="10645"/>
                  <a:pt x="1457" y="10645"/>
                </a:cubicBezTo>
                <a:cubicBezTo>
                  <a:pt x="1525" y="10600"/>
                  <a:pt x="1525" y="10600"/>
                  <a:pt x="1525" y="10600"/>
                </a:cubicBezTo>
                <a:cubicBezTo>
                  <a:pt x="1528" y="10597"/>
                  <a:pt x="1528" y="10597"/>
                  <a:pt x="1528" y="10597"/>
                </a:cubicBezTo>
                <a:cubicBezTo>
                  <a:pt x="1528" y="10603"/>
                  <a:pt x="1528" y="10603"/>
                  <a:pt x="1528" y="10603"/>
                </a:cubicBezTo>
                <a:cubicBezTo>
                  <a:pt x="1576" y="10836"/>
                  <a:pt x="1576" y="10836"/>
                  <a:pt x="1576" y="10836"/>
                </a:cubicBezTo>
                <a:cubicBezTo>
                  <a:pt x="1564" y="10836"/>
                  <a:pt x="1551" y="10839"/>
                  <a:pt x="1538" y="10843"/>
                </a:cubicBezTo>
                <a:cubicBezTo>
                  <a:pt x="1525" y="10846"/>
                  <a:pt x="1508" y="10846"/>
                  <a:pt x="1496" y="10849"/>
                </a:cubicBezTo>
                <a:close/>
                <a:moveTo>
                  <a:pt x="1589" y="10833"/>
                </a:moveTo>
                <a:cubicBezTo>
                  <a:pt x="1541" y="10593"/>
                  <a:pt x="1541" y="10593"/>
                  <a:pt x="1541" y="10593"/>
                </a:cubicBezTo>
                <a:cubicBezTo>
                  <a:pt x="1541" y="10587"/>
                  <a:pt x="1541" y="10587"/>
                  <a:pt x="1541" y="10587"/>
                </a:cubicBezTo>
                <a:cubicBezTo>
                  <a:pt x="1544" y="10587"/>
                  <a:pt x="1544" y="10587"/>
                  <a:pt x="1544" y="10587"/>
                </a:cubicBezTo>
                <a:cubicBezTo>
                  <a:pt x="1609" y="10542"/>
                  <a:pt x="1609" y="10542"/>
                  <a:pt x="1609" y="10542"/>
                </a:cubicBezTo>
                <a:cubicBezTo>
                  <a:pt x="1612" y="10542"/>
                  <a:pt x="1612" y="10542"/>
                  <a:pt x="1612" y="10542"/>
                </a:cubicBezTo>
                <a:cubicBezTo>
                  <a:pt x="1612" y="10545"/>
                  <a:pt x="1612" y="10545"/>
                  <a:pt x="1612" y="10545"/>
                </a:cubicBezTo>
                <a:cubicBezTo>
                  <a:pt x="1667" y="10810"/>
                  <a:pt x="1667" y="10810"/>
                  <a:pt x="1667" y="10810"/>
                </a:cubicBezTo>
                <a:cubicBezTo>
                  <a:pt x="1641" y="10817"/>
                  <a:pt x="1615" y="10826"/>
                  <a:pt x="1589" y="10833"/>
                </a:cubicBezTo>
                <a:close/>
                <a:moveTo>
                  <a:pt x="1680" y="10804"/>
                </a:moveTo>
                <a:cubicBezTo>
                  <a:pt x="1625" y="10538"/>
                  <a:pt x="1625" y="10538"/>
                  <a:pt x="1625" y="10538"/>
                </a:cubicBezTo>
                <a:cubicBezTo>
                  <a:pt x="1625" y="10532"/>
                  <a:pt x="1625" y="10532"/>
                  <a:pt x="1625" y="10532"/>
                </a:cubicBezTo>
                <a:cubicBezTo>
                  <a:pt x="1625" y="10532"/>
                  <a:pt x="1625" y="10532"/>
                  <a:pt x="1625" y="10532"/>
                </a:cubicBezTo>
                <a:cubicBezTo>
                  <a:pt x="1690" y="10490"/>
                  <a:pt x="1690" y="10490"/>
                  <a:pt x="1690" y="10490"/>
                </a:cubicBezTo>
                <a:cubicBezTo>
                  <a:pt x="1693" y="10487"/>
                  <a:pt x="1693" y="10487"/>
                  <a:pt x="1693" y="10487"/>
                </a:cubicBezTo>
                <a:cubicBezTo>
                  <a:pt x="1693" y="10493"/>
                  <a:pt x="1693" y="10493"/>
                  <a:pt x="1693" y="10493"/>
                </a:cubicBezTo>
                <a:cubicBezTo>
                  <a:pt x="1754" y="10775"/>
                  <a:pt x="1754" y="10775"/>
                  <a:pt x="1754" y="10775"/>
                </a:cubicBezTo>
                <a:cubicBezTo>
                  <a:pt x="1732" y="10784"/>
                  <a:pt x="1706" y="10794"/>
                  <a:pt x="1680" y="10804"/>
                </a:cubicBezTo>
                <a:close/>
                <a:moveTo>
                  <a:pt x="1767" y="10768"/>
                </a:moveTo>
                <a:cubicBezTo>
                  <a:pt x="1706" y="10483"/>
                  <a:pt x="1706" y="10483"/>
                  <a:pt x="1706" y="10483"/>
                </a:cubicBezTo>
                <a:cubicBezTo>
                  <a:pt x="1706" y="10480"/>
                  <a:pt x="1706" y="10480"/>
                  <a:pt x="1706" y="10480"/>
                </a:cubicBezTo>
                <a:cubicBezTo>
                  <a:pt x="1706" y="10477"/>
                  <a:pt x="1706" y="10477"/>
                  <a:pt x="1706" y="10477"/>
                </a:cubicBezTo>
                <a:cubicBezTo>
                  <a:pt x="1767" y="10435"/>
                  <a:pt x="1767" y="10435"/>
                  <a:pt x="1767" y="10435"/>
                </a:cubicBezTo>
                <a:cubicBezTo>
                  <a:pt x="1771" y="10435"/>
                  <a:pt x="1771" y="10435"/>
                  <a:pt x="1771" y="10435"/>
                </a:cubicBezTo>
                <a:cubicBezTo>
                  <a:pt x="1771" y="10438"/>
                  <a:pt x="1771" y="10438"/>
                  <a:pt x="1771" y="10438"/>
                </a:cubicBezTo>
                <a:cubicBezTo>
                  <a:pt x="1839" y="10729"/>
                  <a:pt x="1839" y="10729"/>
                  <a:pt x="1839" y="10729"/>
                </a:cubicBezTo>
                <a:cubicBezTo>
                  <a:pt x="1816" y="10742"/>
                  <a:pt x="1793" y="10755"/>
                  <a:pt x="1767" y="10768"/>
                </a:cubicBezTo>
                <a:close/>
                <a:moveTo>
                  <a:pt x="1852" y="10723"/>
                </a:moveTo>
                <a:cubicBezTo>
                  <a:pt x="1784" y="10432"/>
                  <a:pt x="1784" y="10432"/>
                  <a:pt x="1784" y="10432"/>
                </a:cubicBezTo>
                <a:cubicBezTo>
                  <a:pt x="1784" y="10425"/>
                  <a:pt x="1784" y="10425"/>
                  <a:pt x="1784" y="10425"/>
                </a:cubicBezTo>
                <a:cubicBezTo>
                  <a:pt x="1787" y="10425"/>
                  <a:pt x="1787" y="10425"/>
                  <a:pt x="1787" y="10425"/>
                </a:cubicBezTo>
                <a:cubicBezTo>
                  <a:pt x="1845" y="10383"/>
                  <a:pt x="1845" y="10383"/>
                  <a:pt x="1845" y="10383"/>
                </a:cubicBezTo>
                <a:cubicBezTo>
                  <a:pt x="1848" y="10383"/>
                  <a:pt x="1848" y="10383"/>
                  <a:pt x="1848" y="10383"/>
                </a:cubicBezTo>
                <a:cubicBezTo>
                  <a:pt x="1848" y="10386"/>
                  <a:pt x="1848" y="10386"/>
                  <a:pt x="1848" y="10386"/>
                </a:cubicBezTo>
                <a:cubicBezTo>
                  <a:pt x="1916" y="10678"/>
                  <a:pt x="1916" y="10678"/>
                  <a:pt x="1916" y="10678"/>
                </a:cubicBezTo>
                <a:cubicBezTo>
                  <a:pt x="1897" y="10694"/>
                  <a:pt x="1874" y="10710"/>
                  <a:pt x="1852" y="10723"/>
                </a:cubicBezTo>
                <a:close/>
                <a:moveTo>
                  <a:pt x="1929" y="10671"/>
                </a:moveTo>
                <a:cubicBezTo>
                  <a:pt x="1861" y="10380"/>
                  <a:pt x="1861" y="10380"/>
                  <a:pt x="1861" y="10380"/>
                </a:cubicBezTo>
                <a:cubicBezTo>
                  <a:pt x="1858" y="10377"/>
                  <a:pt x="1858" y="10377"/>
                  <a:pt x="1858" y="10377"/>
                </a:cubicBezTo>
                <a:cubicBezTo>
                  <a:pt x="1861" y="10373"/>
                  <a:pt x="1861" y="10373"/>
                  <a:pt x="1861" y="10373"/>
                </a:cubicBezTo>
                <a:cubicBezTo>
                  <a:pt x="1920" y="10334"/>
                  <a:pt x="1920" y="10334"/>
                  <a:pt x="1920" y="10334"/>
                </a:cubicBezTo>
                <a:cubicBezTo>
                  <a:pt x="1923" y="10334"/>
                  <a:pt x="1923" y="10334"/>
                  <a:pt x="1923" y="10334"/>
                </a:cubicBezTo>
                <a:cubicBezTo>
                  <a:pt x="1923" y="10338"/>
                  <a:pt x="1923" y="10338"/>
                  <a:pt x="1923" y="10338"/>
                </a:cubicBezTo>
                <a:cubicBezTo>
                  <a:pt x="1991" y="10623"/>
                  <a:pt x="1991" y="10623"/>
                  <a:pt x="1991" y="10623"/>
                </a:cubicBezTo>
                <a:cubicBezTo>
                  <a:pt x="1971" y="10639"/>
                  <a:pt x="1952" y="10655"/>
                  <a:pt x="1929" y="10671"/>
                </a:cubicBezTo>
                <a:close/>
                <a:moveTo>
                  <a:pt x="2004" y="10613"/>
                </a:moveTo>
                <a:cubicBezTo>
                  <a:pt x="1936" y="10328"/>
                  <a:pt x="1936" y="10328"/>
                  <a:pt x="1936" y="10328"/>
                </a:cubicBezTo>
                <a:cubicBezTo>
                  <a:pt x="1933" y="10325"/>
                  <a:pt x="1933" y="10325"/>
                  <a:pt x="1933" y="10325"/>
                </a:cubicBezTo>
                <a:cubicBezTo>
                  <a:pt x="1936" y="10325"/>
                  <a:pt x="1936" y="10325"/>
                  <a:pt x="1936" y="10325"/>
                </a:cubicBezTo>
                <a:cubicBezTo>
                  <a:pt x="1994" y="10286"/>
                  <a:pt x="1994" y="10286"/>
                  <a:pt x="1994" y="10286"/>
                </a:cubicBezTo>
                <a:cubicBezTo>
                  <a:pt x="1994" y="10283"/>
                  <a:pt x="1994" y="10283"/>
                  <a:pt x="1994" y="10283"/>
                </a:cubicBezTo>
                <a:cubicBezTo>
                  <a:pt x="1997" y="10289"/>
                  <a:pt x="1997" y="10289"/>
                  <a:pt x="1997" y="10289"/>
                </a:cubicBezTo>
                <a:cubicBezTo>
                  <a:pt x="2062" y="10558"/>
                  <a:pt x="2062" y="10558"/>
                  <a:pt x="2062" y="10558"/>
                </a:cubicBezTo>
                <a:cubicBezTo>
                  <a:pt x="2043" y="10577"/>
                  <a:pt x="2023" y="10593"/>
                  <a:pt x="2004" y="10613"/>
                </a:cubicBezTo>
                <a:close/>
                <a:moveTo>
                  <a:pt x="2075" y="10548"/>
                </a:moveTo>
                <a:cubicBezTo>
                  <a:pt x="2007" y="10279"/>
                  <a:pt x="2007" y="10279"/>
                  <a:pt x="2007" y="10279"/>
                </a:cubicBezTo>
                <a:cubicBezTo>
                  <a:pt x="2007" y="10276"/>
                  <a:pt x="2007" y="10276"/>
                  <a:pt x="2007" y="10276"/>
                </a:cubicBezTo>
                <a:cubicBezTo>
                  <a:pt x="2007" y="10276"/>
                  <a:pt x="2007" y="10276"/>
                  <a:pt x="2007" y="10276"/>
                </a:cubicBezTo>
                <a:cubicBezTo>
                  <a:pt x="2062" y="10237"/>
                  <a:pt x="2062" y="10237"/>
                  <a:pt x="2062" y="10237"/>
                </a:cubicBezTo>
                <a:cubicBezTo>
                  <a:pt x="2065" y="10237"/>
                  <a:pt x="2065" y="10237"/>
                  <a:pt x="2065" y="10237"/>
                </a:cubicBezTo>
                <a:cubicBezTo>
                  <a:pt x="2065" y="10241"/>
                  <a:pt x="2065" y="10241"/>
                  <a:pt x="2065" y="10241"/>
                </a:cubicBezTo>
                <a:cubicBezTo>
                  <a:pt x="2130" y="10490"/>
                  <a:pt x="2130" y="10490"/>
                  <a:pt x="2130" y="10490"/>
                </a:cubicBezTo>
                <a:cubicBezTo>
                  <a:pt x="2110" y="10509"/>
                  <a:pt x="2094" y="10529"/>
                  <a:pt x="2075" y="10548"/>
                </a:cubicBezTo>
                <a:close/>
                <a:moveTo>
                  <a:pt x="2140" y="10480"/>
                </a:moveTo>
                <a:cubicBezTo>
                  <a:pt x="2078" y="10234"/>
                  <a:pt x="2078" y="10234"/>
                  <a:pt x="2078" y="10234"/>
                </a:cubicBezTo>
                <a:cubicBezTo>
                  <a:pt x="2075" y="10231"/>
                  <a:pt x="2075" y="10231"/>
                  <a:pt x="2075" y="10231"/>
                </a:cubicBezTo>
                <a:cubicBezTo>
                  <a:pt x="2078" y="10228"/>
                  <a:pt x="2078" y="10228"/>
                  <a:pt x="2078" y="10228"/>
                </a:cubicBezTo>
                <a:cubicBezTo>
                  <a:pt x="2133" y="10192"/>
                  <a:pt x="2133" y="10192"/>
                  <a:pt x="2133" y="10192"/>
                </a:cubicBezTo>
                <a:cubicBezTo>
                  <a:pt x="2133" y="10192"/>
                  <a:pt x="2133" y="10192"/>
                  <a:pt x="2133" y="10192"/>
                </a:cubicBezTo>
                <a:cubicBezTo>
                  <a:pt x="2136" y="10195"/>
                  <a:pt x="2136" y="10195"/>
                  <a:pt x="2136" y="10195"/>
                </a:cubicBezTo>
                <a:cubicBezTo>
                  <a:pt x="2195" y="10415"/>
                  <a:pt x="2195" y="10415"/>
                  <a:pt x="2195" y="10415"/>
                </a:cubicBezTo>
                <a:cubicBezTo>
                  <a:pt x="2175" y="10438"/>
                  <a:pt x="2159" y="10458"/>
                  <a:pt x="2140" y="10480"/>
                </a:cubicBezTo>
                <a:close/>
                <a:moveTo>
                  <a:pt x="2204" y="10406"/>
                </a:moveTo>
                <a:cubicBezTo>
                  <a:pt x="2146" y="10189"/>
                  <a:pt x="2146" y="10189"/>
                  <a:pt x="2146" y="10189"/>
                </a:cubicBezTo>
                <a:cubicBezTo>
                  <a:pt x="2146" y="10182"/>
                  <a:pt x="2146" y="10182"/>
                  <a:pt x="2146" y="10182"/>
                </a:cubicBezTo>
                <a:cubicBezTo>
                  <a:pt x="2146" y="10182"/>
                  <a:pt x="2146" y="10182"/>
                  <a:pt x="2146" y="10182"/>
                </a:cubicBezTo>
                <a:cubicBezTo>
                  <a:pt x="2198" y="10147"/>
                  <a:pt x="2198" y="10147"/>
                  <a:pt x="2198" y="10147"/>
                </a:cubicBezTo>
                <a:cubicBezTo>
                  <a:pt x="2201" y="10147"/>
                  <a:pt x="2201" y="10147"/>
                  <a:pt x="2201" y="10147"/>
                </a:cubicBezTo>
                <a:cubicBezTo>
                  <a:pt x="2201" y="10150"/>
                  <a:pt x="2201" y="10150"/>
                  <a:pt x="2201" y="10150"/>
                </a:cubicBezTo>
                <a:cubicBezTo>
                  <a:pt x="2253" y="10338"/>
                  <a:pt x="2253" y="10338"/>
                  <a:pt x="2253" y="10338"/>
                </a:cubicBezTo>
                <a:cubicBezTo>
                  <a:pt x="2237" y="10360"/>
                  <a:pt x="2221" y="10383"/>
                  <a:pt x="2204" y="10406"/>
                </a:cubicBezTo>
                <a:close/>
                <a:moveTo>
                  <a:pt x="2263" y="10325"/>
                </a:moveTo>
                <a:cubicBezTo>
                  <a:pt x="2211" y="10144"/>
                  <a:pt x="2211" y="10144"/>
                  <a:pt x="2211" y="10144"/>
                </a:cubicBezTo>
                <a:cubicBezTo>
                  <a:pt x="2211" y="10140"/>
                  <a:pt x="2211" y="10140"/>
                  <a:pt x="2211" y="10140"/>
                </a:cubicBezTo>
                <a:cubicBezTo>
                  <a:pt x="2214" y="10137"/>
                  <a:pt x="2214" y="10137"/>
                  <a:pt x="2214" y="10137"/>
                </a:cubicBezTo>
                <a:cubicBezTo>
                  <a:pt x="2266" y="10105"/>
                  <a:pt x="2266" y="10105"/>
                  <a:pt x="2266" y="10105"/>
                </a:cubicBezTo>
                <a:cubicBezTo>
                  <a:pt x="2266" y="10101"/>
                  <a:pt x="2266" y="10101"/>
                  <a:pt x="2266" y="10101"/>
                </a:cubicBezTo>
                <a:cubicBezTo>
                  <a:pt x="2266" y="10105"/>
                  <a:pt x="2266" y="10105"/>
                  <a:pt x="2266" y="10105"/>
                </a:cubicBezTo>
                <a:cubicBezTo>
                  <a:pt x="2308" y="10254"/>
                  <a:pt x="2308" y="10254"/>
                  <a:pt x="2308" y="10254"/>
                </a:cubicBezTo>
                <a:cubicBezTo>
                  <a:pt x="2295" y="10279"/>
                  <a:pt x="2279" y="10302"/>
                  <a:pt x="2263" y="10325"/>
                </a:cubicBezTo>
                <a:close/>
                <a:moveTo>
                  <a:pt x="2318" y="10241"/>
                </a:moveTo>
                <a:cubicBezTo>
                  <a:pt x="2279" y="10098"/>
                  <a:pt x="2279" y="10098"/>
                  <a:pt x="2279" y="10098"/>
                </a:cubicBezTo>
                <a:cubicBezTo>
                  <a:pt x="2276" y="10095"/>
                  <a:pt x="2276" y="10095"/>
                  <a:pt x="2276" y="10095"/>
                </a:cubicBezTo>
                <a:cubicBezTo>
                  <a:pt x="2279" y="10095"/>
                  <a:pt x="2279" y="10095"/>
                  <a:pt x="2279" y="10095"/>
                </a:cubicBezTo>
                <a:cubicBezTo>
                  <a:pt x="2327" y="10059"/>
                  <a:pt x="2327" y="10059"/>
                  <a:pt x="2327" y="10059"/>
                </a:cubicBezTo>
                <a:cubicBezTo>
                  <a:pt x="2331" y="10059"/>
                  <a:pt x="2331" y="10059"/>
                  <a:pt x="2331" y="10059"/>
                </a:cubicBezTo>
                <a:cubicBezTo>
                  <a:pt x="2331" y="10063"/>
                  <a:pt x="2331" y="10063"/>
                  <a:pt x="2331" y="10063"/>
                </a:cubicBezTo>
                <a:cubicBezTo>
                  <a:pt x="2360" y="10163"/>
                  <a:pt x="2360" y="10163"/>
                  <a:pt x="2360" y="10163"/>
                </a:cubicBezTo>
                <a:cubicBezTo>
                  <a:pt x="2347" y="10189"/>
                  <a:pt x="2331" y="10215"/>
                  <a:pt x="2318" y="10241"/>
                </a:cubicBezTo>
                <a:close/>
                <a:moveTo>
                  <a:pt x="2366" y="10150"/>
                </a:moveTo>
                <a:cubicBezTo>
                  <a:pt x="2340" y="10056"/>
                  <a:pt x="2340" y="10056"/>
                  <a:pt x="2340" y="10056"/>
                </a:cubicBezTo>
                <a:cubicBezTo>
                  <a:pt x="2340" y="10053"/>
                  <a:pt x="2340" y="10053"/>
                  <a:pt x="2340" y="10053"/>
                </a:cubicBezTo>
                <a:cubicBezTo>
                  <a:pt x="2340" y="10053"/>
                  <a:pt x="2340" y="10053"/>
                  <a:pt x="2340" y="10053"/>
                </a:cubicBezTo>
                <a:cubicBezTo>
                  <a:pt x="2389" y="10021"/>
                  <a:pt x="2389" y="10021"/>
                  <a:pt x="2389" y="10021"/>
                </a:cubicBezTo>
                <a:cubicBezTo>
                  <a:pt x="2392" y="10017"/>
                  <a:pt x="2392" y="10017"/>
                  <a:pt x="2392" y="10017"/>
                </a:cubicBezTo>
                <a:cubicBezTo>
                  <a:pt x="2392" y="10021"/>
                  <a:pt x="2392" y="10021"/>
                  <a:pt x="2392" y="10021"/>
                </a:cubicBezTo>
                <a:cubicBezTo>
                  <a:pt x="2405" y="10069"/>
                  <a:pt x="2405" y="10069"/>
                  <a:pt x="2405" y="10069"/>
                </a:cubicBezTo>
                <a:cubicBezTo>
                  <a:pt x="2395" y="10095"/>
                  <a:pt x="2382" y="10124"/>
                  <a:pt x="2366" y="10150"/>
                </a:cubicBezTo>
                <a:close/>
                <a:moveTo>
                  <a:pt x="2415" y="10053"/>
                </a:moveTo>
                <a:cubicBezTo>
                  <a:pt x="2402" y="10014"/>
                  <a:pt x="2402" y="10014"/>
                  <a:pt x="2402" y="10014"/>
                </a:cubicBezTo>
                <a:cubicBezTo>
                  <a:pt x="2402" y="10011"/>
                  <a:pt x="2402" y="10011"/>
                  <a:pt x="2402" y="10011"/>
                </a:cubicBezTo>
                <a:cubicBezTo>
                  <a:pt x="2402" y="10011"/>
                  <a:pt x="2402" y="10011"/>
                  <a:pt x="2402" y="10011"/>
                </a:cubicBezTo>
                <a:cubicBezTo>
                  <a:pt x="2437" y="9988"/>
                  <a:pt x="2437" y="9988"/>
                  <a:pt x="2437" y="9988"/>
                </a:cubicBezTo>
                <a:cubicBezTo>
                  <a:pt x="2431" y="10008"/>
                  <a:pt x="2421" y="10030"/>
                  <a:pt x="2415" y="10053"/>
                </a:cubicBezTo>
                <a:close/>
                <a:moveTo>
                  <a:pt x="2454" y="9943"/>
                </a:moveTo>
                <a:cubicBezTo>
                  <a:pt x="2428" y="9852"/>
                  <a:pt x="2428" y="9852"/>
                  <a:pt x="2428" y="9852"/>
                </a:cubicBezTo>
                <a:cubicBezTo>
                  <a:pt x="2424" y="9846"/>
                  <a:pt x="2424" y="9846"/>
                  <a:pt x="2424" y="9846"/>
                </a:cubicBezTo>
                <a:cubicBezTo>
                  <a:pt x="2428" y="9846"/>
                  <a:pt x="2428" y="9846"/>
                  <a:pt x="2428" y="9846"/>
                </a:cubicBezTo>
                <a:cubicBezTo>
                  <a:pt x="2486" y="9807"/>
                  <a:pt x="2486" y="9807"/>
                  <a:pt x="2486" y="9807"/>
                </a:cubicBezTo>
                <a:cubicBezTo>
                  <a:pt x="2486" y="9817"/>
                  <a:pt x="2486" y="9823"/>
                  <a:pt x="2483" y="9830"/>
                </a:cubicBezTo>
                <a:cubicBezTo>
                  <a:pt x="2476" y="9868"/>
                  <a:pt x="2467" y="9904"/>
                  <a:pt x="2454" y="9943"/>
                </a:cubicBezTo>
                <a:close/>
                <a:moveTo>
                  <a:pt x="2496" y="9758"/>
                </a:moveTo>
                <a:cubicBezTo>
                  <a:pt x="2473" y="9681"/>
                  <a:pt x="2473" y="9681"/>
                  <a:pt x="2473" y="9681"/>
                </a:cubicBezTo>
                <a:cubicBezTo>
                  <a:pt x="2470" y="9677"/>
                  <a:pt x="2470" y="9677"/>
                  <a:pt x="2470" y="9677"/>
                </a:cubicBezTo>
                <a:cubicBezTo>
                  <a:pt x="2473" y="9674"/>
                  <a:pt x="2473" y="9674"/>
                  <a:pt x="2473" y="9674"/>
                </a:cubicBezTo>
                <a:cubicBezTo>
                  <a:pt x="2509" y="9655"/>
                  <a:pt x="2509" y="9655"/>
                  <a:pt x="2509" y="9655"/>
                </a:cubicBezTo>
                <a:cubicBezTo>
                  <a:pt x="2505" y="9690"/>
                  <a:pt x="2502" y="9723"/>
                  <a:pt x="2496" y="9758"/>
                </a:cubicBezTo>
                <a:close/>
                <a:moveTo>
                  <a:pt x="2509" y="9626"/>
                </a:moveTo>
                <a:cubicBezTo>
                  <a:pt x="2467" y="9655"/>
                  <a:pt x="2467" y="9655"/>
                  <a:pt x="2467" y="9655"/>
                </a:cubicBezTo>
                <a:cubicBezTo>
                  <a:pt x="2463" y="9655"/>
                  <a:pt x="2463" y="9655"/>
                  <a:pt x="2463" y="9655"/>
                </a:cubicBezTo>
                <a:cubicBezTo>
                  <a:pt x="2463" y="9652"/>
                  <a:pt x="2463" y="9652"/>
                  <a:pt x="2463" y="9652"/>
                </a:cubicBezTo>
                <a:cubicBezTo>
                  <a:pt x="2437" y="9564"/>
                  <a:pt x="2437" y="9564"/>
                  <a:pt x="2437" y="9564"/>
                </a:cubicBezTo>
                <a:cubicBezTo>
                  <a:pt x="2434" y="9561"/>
                  <a:pt x="2434" y="9561"/>
                  <a:pt x="2434" y="9561"/>
                </a:cubicBezTo>
                <a:cubicBezTo>
                  <a:pt x="2437" y="9558"/>
                  <a:pt x="2437" y="9558"/>
                  <a:pt x="2437" y="9558"/>
                </a:cubicBezTo>
                <a:cubicBezTo>
                  <a:pt x="2512" y="9516"/>
                  <a:pt x="2512" y="9516"/>
                  <a:pt x="2512" y="9516"/>
                </a:cubicBezTo>
                <a:cubicBezTo>
                  <a:pt x="2512" y="9551"/>
                  <a:pt x="2512" y="9590"/>
                  <a:pt x="2509" y="9626"/>
                </a:cubicBezTo>
                <a:close/>
                <a:moveTo>
                  <a:pt x="2512" y="9490"/>
                </a:moveTo>
                <a:cubicBezTo>
                  <a:pt x="2431" y="9538"/>
                  <a:pt x="2431" y="9538"/>
                  <a:pt x="2431" y="9538"/>
                </a:cubicBezTo>
                <a:cubicBezTo>
                  <a:pt x="2428" y="9538"/>
                  <a:pt x="2428" y="9538"/>
                  <a:pt x="2428" y="9538"/>
                </a:cubicBezTo>
                <a:cubicBezTo>
                  <a:pt x="2428" y="9535"/>
                  <a:pt x="2428" y="9535"/>
                  <a:pt x="2428" y="9535"/>
                </a:cubicBezTo>
                <a:cubicBezTo>
                  <a:pt x="2402" y="9448"/>
                  <a:pt x="2402" y="9448"/>
                  <a:pt x="2402" y="9448"/>
                </a:cubicBezTo>
                <a:cubicBezTo>
                  <a:pt x="2402" y="9444"/>
                  <a:pt x="2402" y="9444"/>
                  <a:pt x="2402" y="9444"/>
                </a:cubicBezTo>
                <a:cubicBezTo>
                  <a:pt x="2402" y="9444"/>
                  <a:pt x="2402" y="9444"/>
                  <a:pt x="2402" y="9444"/>
                </a:cubicBezTo>
                <a:cubicBezTo>
                  <a:pt x="2509" y="9386"/>
                  <a:pt x="2509" y="9386"/>
                  <a:pt x="2509" y="9386"/>
                </a:cubicBezTo>
                <a:cubicBezTo>
                  <a:pt x="2512" y="9422"/>
                  <a:pt x="2512" y="9454"/>
                  <a:pt x="2512" y="9490"/>
                </a:cubicBezTo>
                <a:close/>
                <a:moveTo>
                  <a:pt x="2505" y="9363"/>
                </a:moveTo>
                <a:cubicBezTo>
                  <a:pt x="2395" y="9422"/>
                  <a:pt x="2395" y="9422"/>
                  <a:pt x="2395" y="9422"/>
                </a:cubicBezTo>
                <a:cubicBezTo>
                  <a:pt x="2395" y="9425"/>
                  <a:pt x="2395" y="9425"/>
                  <a:pt x="2395" y="9425"/>
                </a:cubicBezTo>
                <a:cubicBezTo>
                  <a:pt x="2392" y="9422"/>
                  <a:pt x="2392" y="9422"/>
                  <a:pt x="2392" y="9422"/>
                </a:cubicBezTo>
                <a:cubicBezTo>
                  <a:pt x="2369" y="9334"/>
                  <a:pt x="2369" y="9334"/>
                  <a:pt x="2369" y="9334"/>
                </a:cubicBezTo>
                <a:cubicBezTo>
                  <a:pt x="2366" y="9334"/>
                  <a:pt x="2366" y="9334"/>
                  <a:pt x="2366" y="9334"/>
                </a:cubicBezTo>
                <a:cubicBezTo>
                  <a:pt x="2369" y="9331"/>
                  <a:pt x="2369" y="9331"/>
                  <a:pt x="2369" y="9331"/>
                </a:cubicBezTo>
                <a:cubicBezTo>
                  <a:pt x="2496" y="9263"/>
                  <a:pt x="2496" y="9263"/>
                  <a:pt x="2496" y="9263"/>
                </a:cubicBezTo>
                <a:cubicBezTo>
                  <a:pt x="2499" y="9292"/>
                  <a:pt x="2502" y="9325"/>
                  <a:pt x="2505" y="9354"/>
                </a:cubicBezTo>
                <a:cubicBezTo>
                  <a:pt x="2505" y="9363"/>
                  <a:pt x="2505" y="9363"/>
                  <a:pt x="2505" y="9363"/>
                </a:cubicBezTo>
                <a:close/>
                <a:moveTo>
                  <a:pt x="2492" y="9244"/>
                </a:moveTo>
                <a:cubicBezTo>
                  <a:pt x="2363" y="9312"/>
                  <a:pt x="2363" y="9312"/>
                  <a:pt x="2363" y="9312"/>
                </a:cubicBezTo>
                <a:cubicBezTo>
                  <a:pt x="2360" y="9312"/>
                  <a:pt x="2360" y="9312"/>
                  <a:pt x="2360" y="9312"/>
                </a:cubicBezTo>
                <a:cubicBezTo>
                  <a:pt x="2360" y="9308"/>
                  <a:pt x="2360" y="9308"/>
                  <a:pt x="2360" y="9308"/>
                </a:cubicBezTo>
                <a:cubicBezTo>
                  <a:pt x="2334" y="9228"/>
                  <a:pt x="2334" y="9228"/>
                  <a:pt x="2334" y="9228"/>
                </a:cubicBezTo>
                <a:cubicBezTo>
                  <a:pt x="2334" y="9224"/>
                  <a:pt x="2334" y="9224"/>
                  <a:pt x="2334" y="9224"/>
                </a:cubicBezTo>
                <a:cubicBezTo>
                  <a:pt x="2334" y="9221"/>
                  <a:pt x="2334" y="9221"/>
                  <a:pt x="2334" y="9221"/>
                </a:cubicBezTo>
                <a:cubicBezTo>
                  <a:pt x="2479" y="9150"/>
                  <a:pt x="2479" y="9150"/>
                  <a:pt x="2479" y="9150"/>
                </a:cubicBezTo>
                <a:cubicBezTo>
                  <a:pt x="2486" y="9179"/>
                  <a:pt x="2489" y="9211"/>
                  <a:pt x="2492" y="9244"/>
                </a:cubicBezTo>
                <a:close/>
                <a:moveTo>
                  <a:pt x="2476" y="9127"/>
                </a:moveTo>
                <a:cubicBezTo>
                  <a:pt x="2327" y="9202"/>
                  <a:pt x="2327" y="9202"/>
                  <a:pt x="2327" y="9202"/>
                </a:cubicBezTo>
                <a:cubicBezTo>
                  <a:pt x="2327" y="9202"/>
                  <a:pt x="2327" y="9202"/>
                  <a:pt x="2327" y="9202"/>
                </a:cubicBezTo>
                <a:cubicBezTo>
                  <a:pt x="2327" y="9198"/>
                  <a:pt x="2327" y="9198"/>
                  <a:pt x="2327" y="9198"/>
                </a:cubicBezTo>
                <a:cubicBezTo>
                  <a:pt x="2301" y="9118"/>
                  <a:pt x="2301" y="9118"/>
                  <a:pt x="2301" y="9118"/>
                </a:cubicBezTo>
                <a:cubicBezTo>
                  <a:pt x="2301" y="9114"/>
                  <a:pt x="2301" y="9114"/>
                  <a:pt x="2301" y="9114"/>
                </a:cubicBezTo>
                <a:cubicBezTo>
                  <a:pt x="2301" y="9114"/>
                  <a:pt x="2301" y="9114"/>
                  <a:pt x="2301" y="9114"/>
                </a:cubicBezTo>
                <a:cubicBezTo>
                  <a:pt x="2460" y="9040"/>
                  <a:pt x="2460" y="9040"/>
                  <a:pt x="2460" y="9040"/>
                </a:cubicBezTo>
                <a:cubicBezTo>
                  <a:pt x="2467" y="9069"/>
                  <a:pt x="2470" y="9098"/>
                  <a:pt x="2476" y="9127"/>
                </a:cubicBezTo>
                <a:close/>
                <a:moveTo>
                  <a:pt x="2454" y="9020"/>
                </a:moveTo>
                <a:cubicBezTo>
                  <a:pt x="2295" y="9095"/>
                  <a:pt x="2295" y="9095"/>
                  <a:pt x="2295" y="9095"/>
                </a:cubicBezTo>
                <a:cubicBezTo>
                  <a:pt x="2295" y="9095"/>
                  <a:pt x="2295" y="9095"/>
                  <a:pt x="2295" y="9095"/>
                </a:cubicBezTo>
                <a:cubicBezTo>
                  <a:pt x="2295" y="9092"/>
                  <a:pt x="2295" y="9092"/>
                  <a:pt x="2295" y="9092"/>
                </a:cubicBezTo>
                <a:cubicBezTo>
                  <a:pt x="2269" y="9011"/>
                  <a:pt x="2269" y="9011"/>
                  <a:pt x="2269" y="9011"/>
                </a:cubicBezTo>
                <a:cubicBezTo>
                  <a:pt x="2269" y="9007"/>
                  <a:pt x="2269" y="9007"/>
                  <a:pt x="2269" y="9007"/>
                </a:cubicBezTo>
                <a:cubicBezTo>
                  <a:pt x="2269" y="9007"/>
                  <a:pt x="2269" y="9007"/>
                  <a:pt x="2269" y="9007"/>
                </a:cubicBezTo>
                <a:cubicBezTo>
                  <a:pt x="2431" y="8936"/>
                  <a:pt x="2431" y="8936"/>
                  <a:pt x="2431" y="8936"/>
                </a:cubicBezTo>
                <a:cubicBezTo>
                  <a:pt x="2441" y="8962"/>
                  <a:pt x="2447" y="8991"/>
                  <a:pt x="2454" y="9020"/>
                </a:cubicBezTo>
                <a:close/>
                <a:moveTo>
                  <a:pt x="2424" y="8917"/>
                </a:moveTo>
                <a:cubicBezTo>
                  <a:pt x="2263" y="8988"/>
                  <a:pt x="2263" y="8988"/>
                  <a:pt x="2263" y="8988"/>
                </a:cubicBezTo>
                <a:cubicBezTo>
                  <a:pt x="2263" y="8988"/>
                  <a:pt x="2263" y="8988"/>
                  <a:pt x="2263" y="8988"/>
                </a:cubicBezTo>
                <a:cubicBezTo>
                  <a:pt x="2263" y="8985"/>
                  <a:pt x="2263" y="8985"/>
                  <a:pt x="2263" y="8985"/>
                </a:cubicBezTo>
                <a:cubicBezTo>
                  <a:pt x="2237" y="8907"/>
                  <a:pt x="2237" y="8907"/>
                  <a:pt x="2237" y="8907"/>
                </a:cubicBezTo>
                <a:cubicBezTo>
                  <a:pt x="2237" y="8904"/>
                  <a:pt x="2237" y="8904"/>
                  <a:pt x="2237" y="8904"/>
                </a:cubicBezTo>
                <a:cubicBezTo>
                  <a:pt x="2237" y="8904"/>
                  <a:pt x="2237" y="8904"/>
                  <a:pt x="2237" y="8904"/>
                </a:cubicBezTo>
                <a:cubicBezTo>
                  <a:pt x="2395" y="8836"/>
                  <a:pt x="2395" y="8836"/>
                  <a:pt x="2395" y="8836"/>
                </a:cubicBezTo>
                <a:cubicBezTo>
                  <a:pt x="2405" y="8862"/>
                  <a:pt x="2415" y="8888"/>
                  <a:pt x="2424" y="8917"/>
                </a:cubicBezTo>
                <a:close/>
                <a:moveTo>
                  <a:pt x="2386" y="8820"/>
                </a:moveTo>
                <a:cubicBezTo>
                  <a:pt x="2234" y="8884"/>
                  <a:pt x="2234" y="8884"/>
                  <a:pt x="2234" y="8884"/>
                </a:cubicBezTo>
                <a:cubicBezTo>
                  <a:pt x="2230" y="8884"/>
                  <a:pt x="2230" y="8884"/>
                  <a:pt x="2230" y="8884"/>
                </a:cubicBezTo>
                <a:cubicBezTo>
                  <a:pt x="2230" y="8881"/>
                  <a:pt x="2230" y="8881"/>
                  <a:pt x="2230" y="8881"/>
                </a:cubicBezTo>
                <a:cubicBezTo>
                  <a:pt x="2208" y="8807"/>
                  <a:pt x="2208" y="8807"/>
                  <a:pt x="2208" y="8807"/>
                </a:cubicBezTo>
                <a:cubicBezTo>
                  <a:pt x="2204" y="8804"/>
                  <a:pt x="2204" y="8804"/>
                  <a:pt x="2204" y="8804"/>
                </a:cubicBezTo>
                <a:cubicBezTo>
                  <a:pt x="2208" y="8804"/>
                  <a:pt x="2208" y="8804"/>
                  <a:pt x="2208" y="8804"/>
                </a:cubicBezTo>
                <a:cubicBezTo>
                  <a:pt x="2347" y="8745"/>
                  <a:pt x="2347" y="8745"/>
                  <a:pt x="2347" y="8745"/>
                </a:cubicBezTo>
                <a:cubicBezTo>
                  <a:pt x="2360" y="8768"/>
                  <a:pt x="2373" y="8794"/>
                  <a:pt x="2386" y="8820"/>
                </a:cubicBezTo>
                <a:close/>
                <a:moveTo>
                  <a:pt x="2337" y="8729"/>
                </a:moveTo>
                <a:cubicBezTo>
                  <a:pt x="2201" y="8784"/>
                  <a:pt x="2201" y="8784"/>
                  <a:pt x="2201" y="8784"/>
                </a:cubicBezTo>
                <a:cubicBezTo>
                  <a:pt x="2201" y="8784"/>
                  <a:pt x="2201" y="8784"/>
                  <a:pt x="2201" y="8784"/>
                </a:cubicBezTo>
                <a:cubicBezTo>
                  <a:pt x="2198" y="8781"/>
                  <a:pt x="2198" y="8781"/>
                  <a:pt x="2198" y="8781"/>
                </a:cubicBezTo>
                <a:cubicBezTo>
                  <a:pt x="2175" y="8706"/>
                  <a:pt x="2175" y="8706"/>
                  <a:pt x="2175" y="8706"/>
                </a:cubicBezTo>
                <a:cubicBezTo>
                  <a:pt x="2175" y="8703"/>
                  <a:pt x="2175" y="8703"/>
                  <a:pt x="2175" y="8703"/>
                </a:cubicBezTo>
                <a:cubicBezTo>
                  <a:pt x="2175" y="8703"/>
                  <a:pt x="2175" y="8703"/>
                  <a:pt x="2175" y="8703"/>
                </a:cubicBezTo>
                <a:cubicBezTo>
                  <a:pt x="2289" y="8658"/>
                  <a:pt x="2289" y="8658"/>
                  <a:pt x="2289" y="8658"/>
                </a:cubicBezTo>
                <a:cubicBezTo>
                  <a:pt x="2308" y="8681"/>
                  <a:pt x="2321" y="8703"/>
                  <a:pt x="2337" y="8729"/>
                </a:cubicBezTo>
                <a:close/>
                <a:moveTo>
                  <a:pt x="2276" y="8642"/>
                </a:moveTo>
                <a:cubicBezTo>
                  <a:pt x="2172" y="8684"/>
                  <a:pt x="2172" y="8684"/>
                  <a:pt x="2172" y="8684"/>
                </a:cubicBezTo>
                <a:cubicBezTo>
                  <a:pt x="2169" y="8684"/>
                  <a:pt x="2169" y="8684"/>
                  <a:pt x="2169" y="8684"/>
                </a:cubicBezTo>
                <a:cubicBezTo>
                  <a:pt x="2169" y="8681"/>
                  <a:pt x="2169" y="8681"/>
                  <a:pt x="2169" y="8681"/>
                </a:cubicBezTo>
                <a:cubicBezTo>
                  <a:pt x="2146" y="8606"/>
                  <a:pt x="2146" y="8606"/>
                  <a:pt x="2146" y="8606"/>
                </a:cubicBezTo>
                <a:cubicBezTo>
                  <a:pt x="2146" y="8606"/>
                  <a:pt x="2146" y="8606"/>
                  <a:pt x="2146" y="8606"/>
                </a:cubicBezTo>
                <a:cubicBezTo>
                  <a:pt x="2146" y="8603"/>
                  <a:pt x="2146" y="8603"/>
                  <a:pt x="2146" y="8603"/>
                </a:cubicBezTo>
                <a:cubicBezTo>
                  <a:pt x="2221" y="8577"/>
                  <a:pt x="2221" y="8577"/>
                  <a:pt x="2221" y="8577"/>
                </a:cubicBezTo>
                <a:cubicBezTo>
                  <a:pt x="2240" y="8600"/>
                  <a:pt x="2259" y="8619"/>
                  <a:pt x="2276" y="8642"/>
                </a:cubicBezTo>
                <a:close/>
                <a:moveTo>
                  <a:pt x="2204" y="8561"/>
                </a:moveTo>
                <a:cubicBezTo>
                  <a:pt x="2140" y="8587"/>
                  <a:pt x="2140" y="8587"/>
                  <a:pt x="2140" y="8587"/>
                </a:cubicBezTo>
                <a:cubicBezTo>
                  <a:pt x="2140" y="8587"/>
                  <a:pt x="2140" y="8587"/>
                  <a:pt x="2140" y="8587"/>
                </a:cubicBezTo>
                <a:cubicBezTo>
                  <a:pt x="2140" y="8583"/>
                  <a:pt x="2140" y="8583"/>
                  <a:pt x="2140" y="8583"/>
                </a:cubicBezTo>
                <a:cubicBezTo>
                  <a:pt x="2117" y="8509"/>
                  <a:pt x="2117" y="8509"/>
                  <a:pt x="2117" y="8509"/>
                </a:cubicBezTo>
                <a:cubicBezTo>
                  <a:pt x="2114" y="8509"/>
                  <a:pt x="2114" y="8509"/>
                  <a:pt x="2114" y="8509"/>
                </a:cubicBezTo>
                <a:cubicBezTo>
                  <a:pt x="2117" y="8509"/>
                  <a:pt x="2117" y="8509"/>
                  <a:pt x="2117" y="8509"/>
                </a:cubicBezTo>
                <a:cubicBezTo>
                  <a:pt x="2140" y="8499"/>
                  <a:pt x="2140" y="8499"/>
                  <a:pt x="2140" y="8499"/>
                </a:cubicBezTo>
                <a:cubicBezTo>
                  <a:pt x="2149" y="8509"/>
                  <a:pt x="2159" y="8519"/>
                  <a:pt x="2169" y="8528"/>
                </a:cubicBezTo>
                <a:cubicBezTo>
                  <a:pt x="2182" y="8538"/>
                  <a:pt x="2195" y="8551"/>
                  <a:pt x="2204" y="8561"/>
                </a:cubicBezTo>
                <a:close/>
                <a:moveTo>
                  <a:pt x="2120" y="8486"/>
                </a:moveTo>
                <a:cubicBezTo>
                  <a:pt x="2110" y="8490"/>
                  <a:pt x="2110" y="8490"/>
                  <a:pt x="2110" y="8490"/>
                </a:cubicBezTo>
                <a:cubicBezTo>
                  <a:pt x="2110" y="8490"/>
                  <a:pt x="2110" y="8490"/>
                  <a:pt x="2110" y="8490"/>
                </a:cubicBezTo>
                <a:cubicBezTo>
                  <a:pt x="2107" y="8486"/>
                  <a:pt x="2107" y="8486"/>
                  <a:pt x="2107" y="8486"/>
                </a:cubicBezTo>
                <a:cubicBezTo>
                  <a:pt x="2104" y="8473"/>
                  <a:pt x="2104" y="8473"/>
                  <a:pt x="2104" y="8473"/>
                </a:cubicBezTo>
                <a:cubicBezTo>
                  <a:pt x="2110" y="8477"/>
                  <a:pt x="2117" y="8480"/>
                  <a:pt x="2120" y="8486"/>
                </a:cubicBezTo>
                <a:close/>
                <a:moveTo>
                  <a:pt x="2091" y="8464"/>
                </a:moveTo>
                <a:cubicBezTo>
                  <a:pt x="2101" y="8490"/>
                  <a:pt x="2101" y="8490"/>
                  <a:pt x="2101" y="8490"/>
                </a:cubicBezTo>
                <a:cubicBezTo>
                  <a:pt x="2101" y="8493"/>
                  <a:pt x="2101" y="8493"/>
                  <a:pt x="2101" y="8493"/>
                </a:cubicBezTo>
                <a:cubicBezTo>
                  <a:pt x="2101" y="8493"/>
                  <a:pt x="2101" y="8493"/>
                  <a:pt x="2101" y="8493"/>
                </a:cubicBezTo>
                <a:cubicBezTo>
                  <a:pt x="2033" y="8515"/>
                  <a:pt x="2033" y="8515"/>
                  <a:pt x="2033" y="8515"/>
                </a:cubicBezTo>
                <a:cubicBezTo>
                  <a:pt x="2030" y="8519"/>
                  <a:pt x="2030" y="8519"/>
                  <a:pt x="2030" y="8519"/>
                </a:cubicBezTo>
                <a:cubicBezTo>
                  <a:pt x="2030" y="8515"/>
                  <a:pt x="2030" y="8515"/>
                  <a:pt x="2030" y="8515"/>
                </a:cubicBezTo>
                <a:cubicBezTo>
                  <a:pt x="1997" y="8405"/>
                  <a:pt x="1997" y="8405"/>
                  <a:pt x="1997" y="8405"/>
                </a:cubicBezTo>
                <a:cubicBezTo>
                  <a:pt x="2030" y="8422"/>
                  <a:pt x="2062" y="8441"/>
                  <a:pt x="2091" y="8464"/>
                </a:cubicBezTo>
                <a:close/>
                <a:moveTo>
                  <a:pt x="1968" y="8392"/>
                </a:moveTo>
                <a:cubicBezTo>
                  <a:pt x="1936" y="8402"/>
                  <a:pt x="1936" y="8402"/>
                  <a:pt x="1936" y="8402"/>
                </a:cubicBezTo>
                <a:cubicBezTo>
                  <a:pt x="1933" y="8402"/>
                  <a:pt x="1933" y="8402"/>
                  <a:pt x="1933" y="8402"/>
                </a:cubicBezTo>
                <a:cubicBezTo>
                  <a:pt x="1933" y="8399"/>
                  <a:pt x="1933" y="8399"/>
                  <a:pt x="1933" y="8399"/>
                </a:cubicBezTo>
                <a:cubicBezTo>
                  <a:pt x="1926" y="8373"/>
                  <a:pt x="1926" y="8373"/>
                  <a:pt x="1926" y="8373"/>
                </a:cubicBezTo>
                <a:cubicBezTo>
                  <a:pt x="1939" y="8380"/>
                  <a:pt x="1952" y="8386"/>
                  <a:pt x="1968" y="8392"/>
                </a:cubicBezTo>
                <a:close/>
                <a:moveTo>
                  <a:pt x="1913" y="8370"/>
                </a:moveTo>
                <a:cubicBezTo>
                  <a:pt x="1923" y="8402"/>
                  <a:pt x="1923" y="8402"/>
                  <a:pt x="1923" y="8402"/>
                </a:cubicBezTo>
                <a:cubicBezTo>
                  <a:pt x="1923" y="8405"/>
                  <a:pt x="1923" y="8405"/>
                  <a:pt x="1923" y="8405"/>
                </a:cubicBezTo>
                <a:cubicBezTo>
                  <a:pt x="1923" y="8405"/>
                  <a:pt x="1923" y="8405"/>
                  <a:pt x="1923" y="8405"/>
                </a:cubicBezTo>
                <a:cubicBezTo>
                  <a:pt x="1877" y="8422"/>
                  <a:pt x="1877" y="8422"/>
                  <a:pt x="1877" y="8422"/>
                </a:cubicBezTo>
                <a:cubicBezTo>
                  <a:pt x="1874" y="8422"/>
                  <a:pt x="1874" y="8422"/>
                  <a:pt x="1874" y="8422"/>
                </a:cubicBezTo>
                <a:cubicBezTo>
                  <a:pt x="1874" y="8418"/>
                  <a:pt x="1874" y="8418"/>
                  <a:pt x="1874" y="8418"/>
                </a:cubicBezTo>
                <a:cubicBezTo>
                  <a:pt x="1855" y="8350"/>
                  <a:pt x="1855" y="8350"/>
                  <a:pt x="1855" y="8350"/>
                </a:cubicBezTo>
                <a:cubicBezTo>
                  <a:pt x="1874" y="8357"/>
                  <a:pt x="1894" y="8363"/>
                  <a:pt x="1913" y="8370"/>
                </a:cubicBezTo>
                <a:close/>
                <a:moveTo>
                  <a:pt x="1845" y="8347"/>
                </a:moveTo>
                <a:cubicBezTo>
                  <a:pt x="1865" y="8422"/>
                  <a:pt x="1865" y="8422"/>
                  <a:pt x="1865" y="8422"/>
                </a:cubicBezTo>
                <a:cubicBezTo>
                  <a:pt x="1865" y="8425"/>
                  <a:pt x="1865" y="8425"/>
                  <a:pt x="1865" y="8425"/>
                </a:cubicBezTo>
                <a:cubicBezTo>
                  <a:pt x="1865" y="8425"/>
                  <a:pt x="1865" y="8425"/>
                  <a:pt x="1865" y="8425"/>
                </a:cubicBezTo>
                <a:cubicBezTo>
                  <a:pt x="1816" y="8438"/>
                  <a:pt x="1816" y="8438"/>
                  <a:pt x="1816" y="8438"/>
                </a:cubicBezTo>
                <a:cubicBezTo>
                  <a:pt x="1816" y="8441"/>
                  <a:pt x="1816" y="8441"/>
                  <a:pt x="1816" y="8441"/>
                </a:cubicBezTo>
                <a:cubicBezTo>
                  <a:pt x="1813" y="8438"/>
                  <a:pt x="1813" y="8438"/>
                  <a:pt x="1813" y="8438"/>
                </a:cubicBezTo>
                <a:cubicBezTo>
                  <a:pt x="1784" y="8334"/>
                  <a:pt x="1784" y="8334"/>
                  <a:pt x="1784" y="8334"/>
                </a:cubicBezTo>
                <a:cubicBezTo>
                  <a:pt x="1777" y="8334"/>
                  <a:pt x="1777" y="8334"/>
                  <a:pt x="1777" y="8334"/>
                </a:cubicBezTo>
                <a:cubicBezTo>
                  <a:pt x="1800" y="8337"/>
                  <a:pt x="1822" y="8341"/>
                  <a:pt x="1845" y="8347"/>
                </a:cubicBezTo>
                <a:close/>
                <a:moveTo>
                  <a:pt x="1774" y="8334"/>
                </a:moveTo>
                <a:cubicBezTo>
                  <a:pt x="1803" y="8441"/>
                  <a:pt x="1803" y="8441"/>
                  <a:pt x="1803" y="8441"/>
                </a:cubicBezTo>
                <a:cubicBezTo>
                  <a:pt x="1806" y="8444"/>
                  <a:pt x="1806" y="8444"/>
                  <a:pt x="1806" y="8444"/>
                </a:cubicBezTo>
                <a:cubicBezTo>
                  <a:pt x="1803" y="8444"/>
                  <a:pt x="1803" y="8444"/>
                  <a:pt x="1803" y="8444"/>
                </a:cubicBezTo>
                <a:cubicBezTo>
                  <a:pt x="1754" y="8460"/>
                  <a:pt x="1754" y="8460"/>
                  <a:pt x="1754" y="8460"/>
                </a:cubicBezTo>
                <a:cubicBezTo>
                  <a:pt x="1754" y="8460"/>
                  <a:pt x="1754" y="8460"/>
                  <a:pt x="1754" y="8460"/>
                </a:cubicBezTo>
                <a:cubicBezTo>
                  <a:pt x="1751" y="8457"/>
                  <a:pt x="1751" y="8457"/>
                  <a:pt x="1751" y="8457"/>
                </a:cubicBezTo>
                <a:cubicBezTo>
                  <a:pt x="1716" y="8325"/>
                  <a:pt x="1716" y="8325"/>
                  <a:pt x="1716" y="8325"/>
                </a:cubicBezTo>
                <a:cubicBezTo>
                  <a:pt x="1735" y="8328"/>
                  <a:pt x="1754" y="8331"/>
                  <a:pt x="1774" y="8334"/>
                </a:cubicBezTo>
                <a:close/>
                <a:moveTo>
                  <a:pt x="1706" y="8325"/>
                </a:moveTo>
                <a:cubicBezTo>
                  <a:pt x="1742" y="8460"/>
                  <a:pt x="1742" y="8460"/>
                  <a:pt x="1742" y="8460"/>
                </a:cubicBezTo>
                <a:cubicBezTo>
                  <a:pt x="1745" y="8464"/>
                  <a:pt x="1745" y="8464"/>
                  <a:pt x="1745" y="8464"/>
                </a:cubicBezTo>
                <a:cubicBezTo>
                  <a:pt x="1742" y="8464"/>
                  <a:pt x="1742" y="8464"/>
                  <a:pt x="1742" y="8464"/>
                </a:cubicBezTo>
                <a:cubicBezTo>
                  <a:pt x="1693" y="8480"/>
                  <a:pt x="1693" y="8480"/>
                  <a:pt x="1693" y="8480"/>
                </a:cubicBezTo>
                <a:cubicBezTo>
                  <a:pt x="1690" y="8480"/>
                  <a:pt x="1690" y="8480"/>
                  <a:pt x="1690" y="8480"/>
                </a:cubicBezTo>
                <a:cubicBezTo>
                  <a:pt x="1690" y="8477"/>
                  <a:pt x="1690" y="8477"/>
                  <a:pt x="1690" y="8477"/>
                </a:cubicBezTo>
                <a:cubicBezTo>
                  <a:pt x="1648" y="8321"/>
                  <a:pt x="1648" y="8321"/>
                  <a:pt x="1648" y="8321"/>
                </a:cubicBezTo>
                <a:cubicBezTo>
                  <a:pt x="1667" y="8321"/>
                  <a:pt x="1687" y="8321"/>
                  <a:pt x="1706" y="8325"/>
                </a:cubicBezTo>
                <a:close/>
                <a:moveTo>
                  <a:pt x="1638" y="8318"/>
                </a:moveTo>
                <a:cubicBezTo>
                  <a:pt x="1680" y="8480"/>
                  <a:pt x="1680" y="8480"/>
                  <a:pt x="1680" y="8480"/>
                </a:cubicBezTo>
                <a:cubicBezTo>
                  <a:pt x="1680" y="8483"/>
                  <a:pt x="1680" y="8483"/>
                  <a:pt x="1680" y="8483"/>
                </a:cubicBezTo>
                <a:cubicBezTo>
                  <a:pt x="1680" y="8483"/>
                  <a:pt x="1680" y="8483"/>
                  <a:pt x="1680" y="8483"/>
                </a:cubicBezTo>
                <a:cubicBezTo>
                  <a:pt x="1628" y="8499"/>
                  <a:pt x="1628" y="8499"/>
                  <a:pt x="1628" y="8499"/>
                </a:cubicBezTo>
                <a:cubicBezTo>
                  <a:pt x="1628" y="8499"/>
                  <a:pt x="1628" y="8499"/>
                  <a:pt x="1628" y="8499"/>
                </a:cubicBezTo>
                <a:cubicBezTo>
                  <a:pt x="1625" y="8496"/>
                  <a:pt x="1625" y="8496"/>
                  <a:pt x="1625" y="8496"/>
                </a:cubicBezTo>
                <a:cubicBezTo>
                  <a:pt x="1580" y="8321"/>
                  <a:pt x="1580" y="8321"/>
                  <a:pt x="1580" y="8321"/>
                </a:cubicBezTo>
                <a:cubicBezTo>
                  <a:pt x="1599" y="8318"/>
                  <a:pt x="1619" y="8318"/>
                  <a:pt x="1638" y="8318"/>
                </a:cubicBezTo>
                <a:close/>
                <a:moveTo>
                  <a:pt x="1570" y="8321"/>
                </a:moveTo>
                <a:cubicBezTo>
                  <a:pt x="1615" y="8499"/>
                  <a:pt x="1615" y="8499"/>
                  <a:pt x="1615" y="8499"/>
                </a:cubicBezTo>
                <a:cubicBezTo>
                  <a:pt x="1615" y="8503"/>
                  <a:pt x="1615" y="8503"/>
                  <a:pt x="1615" y="8503"/>
                </a:cubicBezTo>
                <a:cubicBezTo>
                  <a:pt x="1615" y="8503"/>
                  <a:pt x="1615" y="8503"/>
                  <a:pt x="1615" y="8503"/>
                </a:cubicBezTo>
                <a:cubicBezTo>
                  <a:pt x="1564" y="8519"/>
                  <a:pt x="1564" y="8519"/>
                  <a:pt x="1564" y="8519"/>
                </a:cubicBezTo>
                <a:cubicBezTo>
                  <a:pt x="1560" y="8522"/>
                  <a:pt x="1560" y="8522"/>
                  <a:pt x="1560" y="8522"/>
                </a:cubicBezTo>
                <a:cubicBezTo>
                  <a:pt x="1560" y="8519"/>
                  <a:pt x="1560" y="8519"/>
                  <a:pt x="1560" y="8519"/>
                </a:cubicBezTo>
                <a:cubicBezTo>
                  <a:pt x="1512" y="8325"/>
                  <a:pt x="1512" y="8325"/>
                  <a:pt x="1512" y="8325"/>
                </a:cubicBezTo>
                <a:cubicBezTo>
                  <a:pt x="1531" y="8321"/>
                  <a:pt x="1551" y="8321"/>
                  <a:pt x="1570" y="8321"/>
                </a:cubicBezTo>
                <a:close/>
                <a:moveTo>
                  <a:pt x="1499" y="8325"/>
                </a:moveTo>
                <a:cubicBezTo>
                  <a:pt x="1551" y="8522"/>
                  <a:pt x="1551" y="8522"/>
                  <a:pt x="1551" y="8522"/>
                </a:cubicBezTo>
                <a:cubicBezTo>
                  <a:pt x="1551" y="8525"/>
                  <a:pt x="1551" y="8525"/>
                  <a:pt x="1551" y="8525"/>
                </a:cubicBezTo>
                <a:cubicBezTo>
                  <a:pt x="1551" y="8525"/>
                  <a:pt x="1551" y="8525"/>
                  <a:pt x="1551" y="8525"/>
                </a:cubicBezTo>
                <a:cubicBezTo>
                  <a:pt x="1496" y="8541"/>
                  <a:pt x="1496" y="8541"/>
                  <a:pt x="1496" y="8541"/>
                </a:cubicBezTo>
                <a:cubicBezTo>
                  <a:pt x="1496" y="8541"/>
                  <a:pt x="1496" y="8541"/>
                  <a:pt x="1496" y="8541"/>
                </a:cubicBezTo>
                <a:cubicBezTo>
                  <a:pt x="1492" y="8538"/>
                  <a:pt x="1492" y="8538"/>
                  <a:pt x="1492" y="8538"/>
                </a:cubicBezTo>
                <a:cubicBezTo>
                  <a:pt x="1444" y="8334"/>
                  <a:pt x="1444" y="8334"/>
                  <a:pt x="1444" y="8334"/>
                </a:cubicBezTo>
                <a:cubicBezTo>
                  <a:pt x="1463" y="8331"/>
                  <a:pt x="1479" y="8328"/>
                  <a:pt x="1499" y="8325"/>
                </a:cubicBezTo>
                <a:close/>
                <a:moveTo>
                  <a:pt x="1431" y="8337"/>
                </a:moveTo>
                <a:cubicBezTo>
                  <a:pt x="1483" y="8541"/>
                  <a:pt x="1483" y="8541"/>
                  <a:pt x="1483" y="8541"/>
                </a:cubicBezTo>
                <a:cubicBezTo>
                  <a:pt x="1483" y="8545"/>
                  <a:pt x="1483" y="8545"/>
                  <a:pt x="1483" y="8545"/>
                </a:cubicBezTo>
                <a:cubicBezTo>
                  <a:pt x="1483" y="8545"/>
                  <a:pt x="1483" y="8545"/>
                  <a:pt x="1483" y="8545"/>
                </a:cubicBezTo>
                <a:cubicBezTo>
                  <a:pt x="1428" y="8564"/>
                  <a:pt x="1428" y="8564"/>
                  <a:pt x="1428" y="8564"/>
                </a:cubicBezTo>
                <a:cubicBezTo>
                  <a:pt x="1424" y="8564"/>
                  <a:pt x="1424" y="8564"/>
                  <a:pt x="1424" y="8564"/>
                </a:cubicBezTo>
                <a:cubicBezTo>
                  <a:pt x="1424" y="8561"/>
                  <a:pt x="1424" y="8561"/>
                  <a:pt x="1424" y="8561"/>
                </a:cubicBezTo>
                <a:cubicBezTo>
                  <a:pt x="1373" y="8347"/>
                  <a:pt x="1373" y="8347"/>
                  <a:pt x="1373" y="8347"/>
                </a:cubicBezTo>
                <a:cubicBezTo>
                  <a:pt x="1392" y="8344"/>
                  <a:pt x="1411" y="8341"/>
                  <a:pt x="1431" y="8337"/>
                </a:cubicBezTo>
                <a:close/>
                <a:moveTo>
                  <a:pt x="1363" y="8350"/>
                </a:moveTo>
                <a:cubicBezTo>
                  <a:pt x="1415" y="8564"/>
                  <a:pt x="1415" y="8564"/>
                  <a:pt x="1415" y="8564"/>
                </a:cubicBezTo>
                <a:cubicBezTo>
                  <a:pt x="1415" y="8567"/>
                  <a:pt x="1415" y="8567"/>
                  <a:pt x="1415" y="8567"/>
                </a:cubicBezTo>
                <a:cubicBezTo>
                  <a:pt x="1411" y="8567"/>
                  <a:pt x="1411" y="8567"/>
                  <a:pt x="1411" y="8567"/>
                </a:cubicBezTo>
                <a:cubicBezTo>
                  <a:pt x="1356" y="8583"/>
                  <a:pt x="1356" y="8583"/>
                  <a:pt x="1356" y="8583"/>
                </a:cubicBezTo>
                <a:cubicBezTo>
                  <a:pt x="1356" y="8587"/>
                  <a:pt x="1356" y="8587"/>
                  <a:pt x="1356" y="8587"/>
                </a:cubicBezTo>
                <a:cubicBezTo>
                  <a:pt x="1353" y="8583"/>
                  <a:pt x="1353" y="8583"/>
                  <a:pt x="1353" y="8583"/>
                </a:cubicBezTo>
                <a:cubicBezTo>
                  <a:pt x="1305" y="8367"/>
                  <a:pt x="1305" y="8367"/>
                  <a:pt x="1305" y="8367"/>
                </a:cubicBezTo>
                <a:cubicBezTo>
                  <a:pt x="1324" y="8363"/>
                  <a:pt x="1343" y="8357"/>
                  <a:pt x="1363" y="8350"/>
                </a:cubicBezTo>
                <a:close/>
                <a:moveTo>
                  <a:pt x="1292" y="8373"/>
                </a:moveTo>
                <a:cubicBezTo>
                  <a:pt x="1343" y="8587"/>
                  <a:pt x="1343" y="8587"/>
                  <a:pt x="1343" y="8587"/>
                </a:cubicBezTo>
                <a:cubicBezTo>
                  <a:pt x="1343" y="8590"/>
                  <a:pt x="1343" y="8590"/>
                  <a:pt x="1343" y="8590"/>
                </a:cubicBezTo>
                <a:cubicBezTo>
                  <a:pt x="1343" y="8590"/>
                  <a:pt x="1343" y="8590"/>
                  <a:pt x="1343" y="8590"/>
                </a:cubicBezTo>
                <a:cubicBezTo>
                  <a:pt x="1285" y="8606"/>
                  <a:pt x="1285" y="8606"/>
                  <a:pt x="1285" y="8606"/>
                </a:cubicBezTo>
                <a:cubicBezTo>
                  <a:pt x="1282" y="8609"/>
                  <a:pt x="1282" y="8609"/>
                  <a:pt x="1282" y="8609"/>
                </a:cubicBezTo>
                <a:cubicBezTo>
                  <a:pt x="1282" y="8606"/>
                  <a:pt x="1282" y="8606"/>
                  <a:pt x="1282" y="8606"/>
                </a:cubicBezTo>
                <a:cubicBezTo>
                  <a:pt x="1233" y="8392"/>
                  <a:pt x="1233" y="8392"/>
                  <a:pt x="1233" y="8392"/>
                </a:cubicBezTo>
                <a:cubicBezTo>
                  <a:pt x="1253" y="8386"/>
                  <a:pt x="1272" y="8380"/>
                  <a:pt x="1292" y="8373"/>
                </a:cubicBezTo>
                <a:close/>
                <a:moveTo>
                  <a:pt x="1224" y="8399"/>
                </a:moveTo>
                <a:cubicBezTo>
                  <a:pt x="1272" y="8609"/>
                  <a:pt x="1272" y="8609"/>
                  <a:pt x="1272" y="8609"/>
                </a:cubicBezTo>
                <a:cubicBezTo>
                  <a:pt x="1272" y="8613"/>
                  <a:pt x="1272" y="8613"/>
                  <a:pt x="1272" y="8613"/>
                </a:cubicBezTo>
                <a:cubicBezTo>
                  <a:pt x="1269" y="8613"/>
                  <a:pt x="1269" y="8613"/>
                  <a:pt x="1269" y="8613"/>
                </a:cubicBezTo>
                <a:cubicBezTo>
                  <a:pt x="1211" y="8632"/>
                  <a:pt x="1211" y="8632"/>
                  <a:pt x="1211" y="8632"/>
                </a:cubicBezTo>
                <a:cubicBezTo>
                  <a:pt x="1211" y="8632"/>
                  <a:pt x="1211" y="8632"/>
                  <a:pt x="1211" y="8632"/>
                </a:cubicBezTo>
                <a:cubicBezTo>
                  <a:pt x="1207" y="8629"/>
                  <a:pt x="1207" y="8629"/>
                  <a:pt x="1207" y="8629"/>
                </a:cubicBezTo>
                <a:cubicBezTo>
                  <a:pt x="1162" y="8425"/>
                  <a:pt x="1162" y="8425"/>
                  <a:pt x="1162" y="8425"/>
                </a:cubicBezTo>
                <a:cubicBezTo>
                  <a:pt x="1182" y="8415"/>
                  <a:pt x="1204" y="8405"/>
                  <a:pt x="1224" y="8399"/>
                </a:cubicBezTo>
                <a:close/>
                <a:moveTo>
                  <a:pt x="1152" y="8431"/>
                </a:moveTo>
                <a:cubicBezTo>
                  <a:pt x="1198" y="8632"/>
                  <a:pt x="1198" y="8632"/>
                  <a:pt x="1198" y="8632"/>
                </a:cubicBezTo>
                <a:cubicBezTo>
                  <a:pt x="1198" y="8635"/>
                  <a:pt x="1198" y="8635"/>
                  <a:pt x="1198" y="8635"/>
                </a:cubicBezTo>
                <a:cubicBezTo>
                  <a:pt x="1195" y="8635"/>
                  <a:pt x="1195" y="8635"/>
                  <a:pt x="1195" y="8635"/>
                </a:cubicBezTo>
                <a:cubicBezTo>
                  <a:pt x="1136" y="8655"/>
                  <a:pt x="1136" y="8655"/>
                  <a:pt x="1136" y="8655"/>
                </a:cubicBezTo>
                <a:cubicBezTo>
                  <a:pt x="1133" y="8655"/>
                  <a:pt x="1133" y="8655"/>
                  <a:pt x="1133" y="8655"/>
                </a:cubicBezTo>
                <a:cubicBezTo>
                  <a:pt x="1133" y="8651"/>
                  <a:pt x="1133" y="8651"/>
                  <a:pt x="1133" y="8651"/>
                </a:cubicBezTo>
                <a:cubicBezTo>
                  <a:pt x="1094" y="8464"/>
                  <a:pt x="1094" y="8464"/>
                  <a:pt x="1094" y="8464"/>
                </a:cubicBezTo>
                <a:cubicBezTo>
                  <a:pt x="1114" y="8451"/>
                  <a:pt x="1133" y="8441"/>
                  <a:pt x="1152" y="8431"/>
                </a:cubicBezTo>
                <a:close/>
                <a:moveTo>
                  <a:pt x="1081" y="8470"/>
                </a:moveTo>
                <a:cubicBezTo>
                  <a:pt x="1120" y="8658"/>
                  <a:pt x="1120" y="8658"/>
                  <a:pt x="1120" y="8658"/>
                </a:cubicBezTo>
                <a:cubicBezTo>
                  <a:pt x="1120" y="8661"/>
                  <a:pt x="1120" y="8661"/>
                  <a:pt x="1120" y="8661"/>
                </a:cubicBezTo>
                <a:cubicBezTo>
                  <a:pt x="1120" y="8661"/>
                  <a:pt x="1120" y="8661"/>
                  <a:pt x="1120" y="8661"/>
                </a:cubicBezTo>
                <a:cubicBezTo>
                  <a:pt x="1059" y="8681"/>
                  <a:pt x="1059" y="8681"/>
                  <a:pt x="1059" y="8681"/>
                </a:cubicBezTo>
                <a:cubicBezTo>
                  <a:pt x="1055" y="8681"/>
                  <a:pt x="1055" y="8681"/>
                  <a:pt x="1055" y="8681"/>
                </a:cubicBezTo>
                <a:cubicBezTo>
                  <a:pt x="1055" y="8677"/>
                  <a:pt x="1055" y="8677"/>
                  <a:pt x="1055" y="8677"/>
                </a:cubicBezTo>
                <a:cubicBezTo>
                  <a:pt x="1023" y="8512"/>
                  <a:pt x="1023" y="8512"/>
                  <a:pt x="1023" y="8512"/>
                </a:cubicBezTo>
                <a:cubicBezTo>
                  <a:pt x="1042" y="8496"/>
                  <a:pt x="1062" y="8483"/>
                  <a:pt x="1081" y="8470"/>
                </a:cubicBezTo>
                <a:close/>
                <a:moveTo>
                  <a:pt x="1010" y="8519"/>
                </a:moveTo>
                <a:cubicBezTo>
                  <a:pt x="1042" y="8681"/>
                  <a:pt x="1042" y="8681"/>
                  <a:pt x="1042" y="8681"/>
                </a:cubicBezTo>
                <a:cubicBezTo>
                  <a:pt x="1042" y="8684"/>
                  <a:pt x="1042" y="8684"/>
                  <a:pt x="1042" y="8684"/>
                </a:cubicBezTo>
                <a:cubicBezTo>
                  <a:pt x="1042" y="8684"/>
                  <a:pt x="1042" y="8684"/>
                  <a:pt x="1042" y="8684"/>
                </a:cubicBezTo>
                <a:cubicBezTo>
                  <a:pt x="978" y="8706"/>
                  <a:pt x="978" y="8706"/>
                  <a:pt x="978" y="8706"/>
                </a:cubicBezTo>
                <a:cubicBezTo>
                  <a:pt x="978" y="8706"/>
                  <a:pt x="978" y="8706"/>
                  <a:pt x="978" y="8706"/>
                </a:cubicBezTo>
                <a:cubicBezTo>
                  <a:pt x="974" y="8703"/>
                  <a:pt x="974" y="8703"/>
                  <a:pt x="974" y="8703"/>
                </a:cubicBezTo>
                <a:cubicBezTo>
                  <a:pt x="952" y="8570"/>
                  <a:pt x="952" y="8570"/>
                  <a:pt x="952" y="8570"/>
                </a:cubicBezTo>
                <a:cubicBezTo>
                  <a:pt x="965" y="8558"/>
                  <a:pt x="981" y="8541"/>
                  <a:pt x="997" y="8528"/>
                </a:cubicBezTo>
                <a:cubicBezTo>
                  <a:pt x="1000" y="8525"/>
                  <a:pt x="1007" y="8522"/>
                  <a:pt x="1010" y="8519"/>
                </a:cubicBezTo>
                <a:close/>
                <a:moveTo>
                  <a:pt x="939" y="8580"/>
                </a:moveTo>
                <a:cubicBezTo>
                  <a:pt x="965" y="8706"/>
                  <a:pt x="965" y="8706"/>
                  <a:pt x="965" y="8706"/>
                </a:cubicBezTo>
                <a:cubicBezTo>
                  <a:pt x="965" y="8710"/>
                  <a:pt x="965" y="8710"/>
                  <a:pt x="965" y="8710"/>
                </a:cubicBezTo>
                <a:cubicBezTo>
                  <a:pt x="961" y="8710"/>
                  <a:pt x="961" y="8710"/>
                  <a:pt x="961" y="8710"/>
                </a:cubicBezTo>
                <a:cubicBezTo>
                  <a:pt x="897" y="8732"/>
                  <a:pt x="897" y="8732"/>
                  <a:pt x="897" y="8732"/>
                </a:cubicBezTo>
                <a:cubicBezTo>
                  <a:pt x="894" y="8732"/>
                  <a:pt x="894" y="8732"/>
                  <a:pt x="894" y="8732"/>
                </a:cubicBezTo>
                <a:cubicBezTo>
                  <a:pt x="894" y="8729"/>
                  <a:pt x="894" y="8729"/>
                  <a:pt x="894" y="8729"/>
                </a:cubicBezTo>
                <a:cubicBezTo>
                  <a:pt x="877" y="8645"/>
                  <a:pt x="877" y="8645"/>
                  <a:pt x="877" y="8645"/>
                </a:cubicBezTo>
                <a:cubicBezTo>
                  <a:pt x="897" y="8622"/>
                  <a:pt x="919" y="8600"/>
                  <a:pt x="939" y="8580"/>
                </a:cubicBezTo>
                <a:close/>
                <a:moveTo>
                  <a:pt x="868" y="8658"/>
                </a:moveTo>
                <a:cubicBezTo>
                  <a:pt x="881" y="8732"/>
                  <a:pt x="881" y="8732"/>
                  <a:pt x="881" y="8732"/>
                </a:cubicBezTo>
                <a:cubicBezTo>
                  <a:pt x="881" y="8736"/>
                  <a:pt x="881" y="8736"/>
                  <a:pt x="881" y="8736"/>
                </a:cubicBezTo>
                <a:cubicBezTo>
                  <a:pt x="881" y="8736"/>
                  <a:pt x="881" y="8736"/>
                  <a:pt x="881" y="8736"/>
                </a:cubicBezTo>
                <a:cubicBezTo>
                  <a:pt x="813" y="8758"/>
                  <a:pt x="813" y="8758"/>
                  <a:pt x="813" y="8758"/>
                </a:cubicBezTo>
                <a:cubicBezTo>
                  <a:pt x="813" y="8758"/>
                  <a:pt x="813" y="8758"/>
                  <a:pt x="813" y="8758"/>
                </a:cubicBezTo>
                <a:cubicBezTo>
                  <a:pt x="809" y="8755"/>
                  <a:pt x="809" y="8755"/>
                  <a:pt x="809" y="8755"/>
                </a:cubicBezTo>
                <a:cubicBezTo>
                  <a:pt x="806" y="8736"/>
                  <a:pt x="806" y="8736"/>
                  <a:pt x="806" y="8736"/>
                </a:cubicBezTo>
                <a:cubicBezTo>
                  <a:pt x="826" y="8710"/>
                  <a:pt x="845" y="8681"/>
                  <a:pt x="868" y="8658"/>
                </a:cubicBezTo>
                <a:close/>
                <a:moveTo>
                  <a:pt x="796" y="8752"/>
                </a:moveTo>
                <a:cubicBezTo>
                  <a:pt x="796" y="8758"/>
                  <a:pt x="796" y="8758"/>
                  <a:pt x="796" y="8758"/>
                </a:cubicBezTo>
                <a:cubicBezTo>
                  <a:pt x="800" y="8761"/>
                  <a:pt x="800" y="8761"/>
                  <a:pt x="800" y="8761"/>
                </a:cubicBezTo>
                <a:cubicBezTo>
                  <a:pt x="796" y="8765"/>
                  <a:pt x="796" y="8765"/>
                  <a:pt x="796" y="8765"/>
                </a:cubicBezTo>
                <a:cubicBezTo>
                  <a:pt x="787" y="8768"/>
                  <a:pt x="787" y="8768"/>
                  <a:pt x="787" y="8768"/>
                </a:cubicBezTo>
                <a:cubicBezTo>
                  <a:pt x="790" y="8761"/>
                  <a:pt x="793" y="8755"/>
                  <a:pt x="796" y="8752"/>
                </a:cubicBezTo>
                <a:close/>
                <a:moveTo>
                  <a:pt x="712" y="8897"/>
                </a:moveTo>
                <a:cubicBezTo>
                  <a:pt x="722" y="8965"/>
                  <a:pt x="722" y="8965"/>
                  <a:pt x="722" y="8965"/>
                </a:cubicBezTo>
                <a:cubicBezTo>
                  <a:pt x="722" y="8969"/>
                  <a:pt x="722" y="8969"/>
                  <a:pt x="722" y="8969"/>
                </a:cubicBezTo>
                <a:cubicBezTo>
                  <a:pt x="722" y="8969"/>
                  <a:pt x="722" y="8969"/>
                  <a:pt x="722" y="8969"/>
                </a:cubicBezTo>
                <a:cubicBezTo>
                  <a:pt x="670" y="8985"/>
                  <a:pt x="670" y="8985"/>
                  <a:pt x="670" y="8985"/>
                </a:cubicBezTo>
                <a:cubicBezTo>
                  <a:pt x="683" y="8956"/>
                  <a:pt x="696" y="8927"/>
                  <a:pt x="712" y="8897"/>
                </a:cubicBezTo>
                <a:close/>
                <a:moveTo>
                  <a:pt x="657" y="9014"/>
                </a:moveTo>
                <a:cubicBezTo>
                  <a:pt x="725" y="8991"/>
                  <a:pt x="725" y="8991"/>
                  <a:pt x="725" y="8991"/>
                </a:cubicBezTo>
                <a:cubicBezTo>
                  <a:pt x="728" y="8991"/>
                  <a:pt x="728" y="8991"/>
                  <a:pt x="728" y="8991"/>
                </a:cubicBezTo>
                <a:cubicBezTo>
                  <a:pt x="728" y="8995"/>
                  <a:pt x="728" y="8995"/>
                  <a:pt x="728" y="8995"/>
                </a:cubicBezTo>
                <a:cubicBezTo>
                  <a:pt x="745" y="9092"/>
                  <a:pt x="745" y="9092"/>
                  <a:pt x="745" y="9092"/>
                </a:cubicBezTo>
                <a:cubicBezTo>
                  <a:pt x="745" y="9095"/>
                  <a:pt x="745" y="9095"/>
                  <a:pt x="745" y="9095"/>
                </a:cubicBezTo>
                <a:cubicBezTo>
                  <a:pt x="741" y="9095"/>
                  <a:pt x="741" y="9095"/>
                  <a:pt x="741" y="9095"/>
                </a:cubicBezTo>
                <a:cubicBezTo>
                  <a:pt x="615" y="9143"/>
                  <a:pt x="615" y="9143"/>
                  <a:pt x="615" y="9143"/>
                </a:cubicBezTo>
                <a:cubicBezTo>
                  <a:pt x="628" y="9098"/>
                  <a:pt x="641" y="9056"/>
                  <a:pt x="657" y="9014"/>
                </a:cubicBezTo>
                <a:close/>
                <a:moveTo>
                  <a:pt x="605" y="9173"/>
                </a:moveTo>
                <a:cubicBezTo>
                  <a:pt x="748" y="9121"/>
                  <a:pt x="748" y="9121"/>
                  <a:pt x="748" y="9121"/>
                </a:cubicBezTo>
                <a:cubicBezTo>
                  <a:pt x="748" y="9121"/>
                  <a:pt x="748" y="9121"/>
                  <a:pt x="748" y="9121"/>
                </a:cubicBezTo>
                <a:cubicBezTo>
                  <a:pt x="751" y="9124"/>
                  <a:pt x="751" y="9124"/>
                  <a:pt x="751" y="9124"/>
                </a:cubicBezTo>
                <a:cubicBezTo>
                  <a:pt x="767" y="9221"/>
                  <a:pt x="767" y="9221"/>
                  <a:pt x="767" y="9221"/>
                </a:cubicBezTo>
                <a:cubicBezTo>
                  <a:pt x="767" y="9224"/>
                  <a:pt x="767" y="9224"/>
                  <a:pt x="767" y="9224"/>
                </a:cubicBezTo>
                <a:cubicBezTo>
                  <a:pt x="764" y="9228"/>
                  <a:pt x="764" y="9228"/>
                  <a:pt x="764" y="9228"/>
                </a:cubicBezTo>
                <a:cubicBezTo>
                  <a:pt x="573" y="9299"/>
                  <a:pt x="573" y="9299"/>
                  <a:pt x="573" y="9299"/>
                </a:cubicBezTo>
                <a:cubicBezTo>
                  <a:pt x="583" y="9257"/>
                  <a:pt x="593" y="9215"/>
                  <a:pt x="605" y="9173"/>
                </a:cubicBezTo>
                <a:close/>
                <a:moveTo>
                  <a:pt x="567" y="9331"/>
                </a:moveTo>
                <a:cubicBezTo>
                  <a:pt x="771" y="9250"/>
                  <a:pt x="771" y="9250"/>
                  <a:pt x="771" y="9250"/>
                </a:cubicBezTo>
                <a:cubicBezTo>
                  <a:pt x="771" y="9250"/>
                  <a:pt x="771" y="9250"/>
                  <a:pt x="771" y="9250"/>
                </a:cubicBezTo>
                <a:cubicBezTo>
                  <a:pt x="771" y="9253"/>
                  <a:pt x="771" y="9253"/>
                  <a:pt x="771" y="9253"/>
                </a:cubicBezTo>
                <a:cubicBezTo>
                  <a:pt x="790" y="9354"/>
                  <a:pt x="790" y="9354"/>
                  <a:pt x="790" y="9354"/>
                </a:cubicBezTo>
                <a:cubicBezTo>
                  <a:pt x="790" y="9357"/>
                  <a:pt x="790" y="9357"/>
                  <a:pt x="790" y="9357"/>
                </a:cubicBezTo>
                <a:cubicBezTo>
                  <a:pt x="787" y="9360"/>
                  <a:pt x="787" y="9360"/>
                  <a:pt x="787" y="9360"/>
                </a:cubicBezTo>
                <a:cubicBezTo>
                  <a:pt x="547" y="9457"/>
                  <a:pt x="547" y="9457"/>
                  <a:pt x="547" y="9457"/>
                </a:cubicBezTo>
                <a:cubicBezTo>
                  <a:pt x="554" y="9415"/>
                  <a:pt x="560" y="9373"/>
                  <a:pt x="567" y="9331"/>
                </a:cubicBezTo>
                <a:close/>
                <a:moveTo>
                  <a:pt x="544" y="9486"/>
                </a:moveTo>
                <a:cubicBezTo>
                  <a:pt x="790" y="9383"/>
                  <a:pt x="790" y="9383"/>
                  <a:pt x="790" y="9383"/>
                </a:cubicBezTo>
                <a:cubicBezTo>
                  <a:pt x="793" y="9383"/>
                  <a:pt x="793" y="9383"/>
                  <a:pt x="793" y="9383"/>
                </a:cubicBezTo>
                <a:cubicBezTo>
                  <a:pt x="796" y="9386"/>
                  <a:pt x="796" y="9386"/>
                  <a:pt x="796" y="9386"/>
                </a:cubicBezTo>
                <a:cubicBezTo>
                  <a:pt x="813" y="9490"/>
                  <a:pt x="813" y="9490"/>
                  <a:pt x="813" y="9490"/>
                </a:cubicBezTo>
                <a:cubicBezTo>
                  <a:pt x="813" y="9493"/>
                  <a:pt x="813" y="9493"/>
                  <a:pt x="813" y="9493"/>
                </a:cubicBezTo>
                <a:cubicBezTo>
                  <a:pt x="809" y="9496"/>
                  <a:pt x="809" y="9496"/>
                  <a:pt x="809" y="9496"/>
                </a:cubicBezTo>
                <a:cubicBezTo>
                  <a:pt x="534" y="9616"/>
                  <a:pt x="534" y="9616"/>
                  <a:pt x="534" y="9616"/>
                </a:cubicBezTo>
                <a:cubicBezTo>
                  <a:pt x="534" y="9571"/>
                  <a:pt x="537" y="9529"/>
                  <a:pt x="544" y="9486"/>
                </a:cubicBezTo>
                <a:close/>
                <a:moveTo>
                  <a:pt x="531" y="9645"/>
                </a:moveTo>
                <a:cubicBezTo>
                  <a:pt x="816" y="9522"/>
                  <a:pt x="816" y="9522"/>
                  <a:pt x="816" y="9522"/>
                </a:cubicBezTo>
                <a:cubicBezTo>
                  <a:pt x="816" y="9522"/>
                  <a:pt x="816" y="9522"/>
                  <a:pt x="816" y="9522"/>
                </a:cubicBezTo>
                <a:cubicBezTo>
                  <a:pt x="819" y="9525"/>
                  <a:pt x="819" y="9525"/>
                  <a:pt x="819" y="9525"/>
                </a:cubicBezTo>
                <a:cubicBezTo>
                  <a:pt x="835" y="9629"/>
                  <a:pt x="835" y="9629"/>
                  <a:pt x="835" y="9629"/>
                </a:cubicBezTo>
                <a:cubicBezTo>
                  <a:pt x="835" y="9635"/>
                  <a:pt x="835" y="9635"/>
                  <a:pt x="835" y="9635"/>
                </a:cubicBezTo>
                <a:cubicBezTo>
                  <a:pt x="835" y="9635"/>
                  <a:pt x="835" y="9635"/>
                  <a:pt x="835" y="9635"/>
                </a:cubicBezTo>
                <a:cubicBezTo>
                  <a:pt x="531" y="9771"/>
                  <a:pt x="531" y="9771"/>
                  <a:pt x="531" y="9771"/>
                </a:cubicBezTo>
                <a:cubicBezTo>
                  <a:pt x="531" y="9729"/>
                  <a:pt x="531" y="9687"/>
                  <a:pt x="531" y="9645"/>
                </a:cubicBezTo>
                <a:close/>
                <a:moveTo>
                  <a:pt x="534" y="9800"/>
                </a:moveTo>
                <a:cubicBezTo>
                  <a:pt x="838" y="9661"/>
                  <a:pt x="838" y="9661"/>
                  <a:pt x="838" y="9661"/>
                </a:cubicBezTo>
                <a:cubicBezTo>
                  <a:pt x="842" y="9661"/>
                  <a:pt x="842" y="9661"/>
                  <a:pt x="842" y="9661"/>
                </a:cubicBezTo>
                <a:cubicBezTo>
                  <a:pt x="842" y="9665"/>
                  <a:pt x="842" y="9665"/>
                  <a:pt x="842" y="9665"/>
                </a:cubicBezTo>
                <a:cubicBezTo>
                  <a:pt x="861" y="9771"/>
                  <a:pt x="861" y="9771"/>
                  <a:pt x="861" y="9771"/>
                </a:cubicBezTo>
                <a:cubicBezTo>
                  <a:pt x="861" y="9778"/>
                  <a:pt x="861" y="9778"/>
                  <a:pt x="861" y="9778"/>
                </a:cubicBezTo>
                <a:cubicBezTo>
                  <a:pt x="858" y="9778"/>
                  <a:pt x="858" y="9778"/>
                  <a:pt x="858" y="9778"/>
                </a:cubicBezTo>
                <a:cubicBezTo>
                  <a:pt x="544" y="9927"/>
                  <a:pt x="544" y="9927"/>
                  <a:pt x="544" y="9927"/>
                </a:cubicBezTo>
                <a:cubicBezTo>
                  <a:pt x="537" y="9888"/>
                  <a:pt x="534" y="9843"/>
                  <a:pt x="534" y="9800"/>
                </a:cubicBezTo>
                <a:close/>
                <a:moveTo>
                  <a:pt x="547" y="9956"/>
                </a:moveTo>
                <a:cubicBezTo>
                  <a:pt x="861" y="9807"/>
                  <a:pt x="861" y="9807"/>
                  <a:pt x="861" y="9807"/>
                </a:cubicBezTo>
                <a:cubicBezTo>
                  <a:pt x="864" y="9804"/>
                  <a:pt x="864" y="9804"/>
                  <a:pt x="864" y="9804"/>
                </a:cubicBezTo>
                <a:cubicBezTo>
                  <a:pt x="868" y="9807"/>
                  <a:pt x="868" y="9807"/>
                  <a:pt x="868" y="9807"/>
                </a:cubicBezTo>
                <a:cubicBezTo>
                  <a:pt x="884" y="9920"/>
                  <a:pt x="884" y="9920"/>
                  <a:pt x="884" y="9920"/>
                </a:cubicBezTo>
                <a:cubicBezTo>
                  <a:pt x="884" y="9923"/>
                  <a:pt x="884" y="9923"/>
                  <a:pt x="884" y="9923"/>
                </a:cubicBezTo>
                <a:cubicBezTo>
                  <a:pt x="884" y="9923"/>
                  <a:pt x="884" y="9923"/>
                  <a:pt x="884" y="9923"/>
                </a:cubicBezTo>
                <a:cubicBezTo>
                  <a:pt x="570" y="10082"/>
                  <a:pt x="570" y="10082"/>
                  <a:pt x="570" y="10082"/>
                </a:cubicBezTo>
                <a:cubicBezTo>
                  <a:pt x="560" y="10040"/>
                  <a:pt x="554" y="9998"/>
                  <a:pt x="547" y="9956"/>
                </a:cubicBezTo>
                <a:close/>
                <a:moveTo>
                  <a:pt x="576" y="10111"/>
                </a:moveTo>
                <a:cubicBezTo>
                  <a:pt x="887" y="9953"/>
                  <a:pt x="887" y="9953"/>
                  <a:pt x="887" y="9953"/>
                </a:cubicBezTo>
                <a:cubicBezTo>
                  <a:pt x="890" y="9953"/>
                  <a:pt x="890" y="9953"/>
                  <a:pt x="890" y="9953"/>
                </a:cubicBezTo>
                <a:cubicBezTo>
                  <a:pt x="890" y="9956"/>
                  <a:pt x="890" y="9956"/>
                  <a:pt x="890" y="9956"/>
                </a:cubicBezTo>
                <a:cubicBezTo>
                  <a:pt x="910" y="10069"/>
                  <a:pt x="910" y="10069"/>
                  <a:pt x="910" y="10069"/>
                </a:cubicBezTo>
                <a:cubicBezTo>
                  <a:pt x="910" y="10072"/>
                  <a:pt x="910" y="10072"/>
                  <a:pt x="910" y="10072"/>
                </a:cubicBezTo>
                <a:cubicBezTo>
                  <a:pt x="906" y="10076"/>
                  <a:pt x="906" y="10076"/>
                  <a:pt x="906" y="10076"/>
                </a:cubicBezTo>
                <a:cubicBezTo>
                  <a:pt x="609" y="10231"/>
                  <a:pt x="609" y="10231"/>
                  <a:pt x="609" y="10231"/>
                </a:cubicBezTo>
                <a:cubicBezTo>
                  <a:pt x="596" y="10192"/>
                  <a:pt x="586" y="10150"/>
                  <a:pt x="576" y="10111"/>
                </a:cubicBezTo>
                <a:close/>
                <a:moveTo>
                  <a:pt x="618" y="10260"/>
                </a:moveTo>
                <a:cubicBezTo>
                  <a:pt x="913" y="10105"/>
                  <a:pt x="913" y="10105"/>
                  <a:pt x="913" y="10105"/>
                </a:cubicBezTo>
                <a:cubicBezTo>
                  <a:pt x="916" y="10101"/>
                  <a:pt x="916" y="10101"/>
                  <a:pt x="916" y="10101"/>
                </a:cubicBezTo>
                <a:cubicBezTo>
                  <a:pt x="916" y="10108"/>
                  <a:pt x="916" y="10108"/>
                  <a:pt x="916" y="10108"/>
                </a:cubicBezTo>
                <a:cubicBezTo>
                  <a:pt x="936" y="10224"/>
                  <a:pt x="936" y="10224"/>
                  <a:pt x="936" y="10224"/>
                </a:cubicBezTo>
                <a:cubicBezTo>
                  <a:pt x="936" y="10228"/>
                  <a:pt x="936" y="10228"/>
                  <a:pt x="936" y="10228"/>
                </a:cubicBezTo>
                <a:cubicBezTo>
                  <a:pt x="932" y="10228"/>
                  <a:pt x="932" y="10228"/>
                  <a:pt x="932" y="10228"/>
                </a:cubicBezTo>
                <a:cubicBezTo>
                  <a:pt x="667" y="10377"/>
                  <a:pt x="667" y="10377"/>
                  <a:pt x="667" y="10377"/>
                </a:cubicBezTo>
                <a:cubicBezTo>
                  <a:pt x="648" y="10338"/>
                  <a:pt x="631" y="10299"/>
                  <a:pt x="618" y="10260"/>
                </a:cubicBezTo>
                <a:close/>
                <a:moveTo>
                  <a:pt x="680" y="10402"/>
                </a:moveTo>
                <a:cubicBezTo>
                  <a:pt x="939" y="10260"/>
                  <a:pt x="939" y="10260"/>
                  <a:pt x="939" y="10260"/>
                </a:cubicBezTo>
                <a:cubicBezTo>
                  <a:pt x="942" y="10257"/>
                  <a:pt x="942" y="10257"/>
                  <a:pt x="942" y="10257"/>
                </a:cubicBezTo>
                <a:cubicBezTo>
                  <a:pt x="942" y="10260"/>
                  <a:pt x="942" y="10260"/>
                  <a:pt x="942" y="10260"/>
                </a:cubicBezTo>
                <a:cubicBezTo>
                  <a:pt x="961" y="10380"/>
                  <a:pt x="961" y="10380"/>
                  <a:pt x="961" y="10380"/>
                </a:cubicBezTo>
                <a:cubicBezTo>
                  <a:pt x="961" y="10386"/>
                  <a:pt x="961" y="10386"/>
                  <a:pt x="961" y="10386"/>
                </a:cubicBezTo>
                <a:cubicBezTo>
                  <a:pt x="961" y="10386"/>
                  <a:pt x="961" y="10386"/>
                  <a:pt x="961" y="10386"/>
                </a:cubicBezTo>
                <a:cubicBezTo>
                  <a:pt x="741" y="10513"/>
                  <a:pt x="741" y="10513"/>
                  <a:pt x="741" y="10513"/>
                </a:cubicBezTo>
                <a:cubicBezTo>
                  <a:pt x="719" y="10477"/>
                  <a:pt x="699" y="10441"/>
                  <a:pt x="680" y="10402"/>
                </a:cubicBezTo>
                <a:close/>
                <a:moveTo>
                  <a:pt x="761" y="10535"/>
                </a:moveTo>
                <a:cubicBezTo>
                  <a:pt x="965" y="10419"/>
                  <a:pt x="965" y="10419"/>
                  <a:pt x="965" y="10419"/>
                </a:cubicBezTo>
                <a:cubicBezTo>
                  <a:pt x="968" y="10415"/>
                  <a:pt x="968" y="10415"/>
                  <a:pt x="968" y="10415"/>
                </a:cubicBezTo>
                <a:cubicBezTo>
                  <a:pt x="968" y="10419"/>
                  <a:pt x="968" y="10419"/>
                  <a:pt x="968" y="10419"/>
                </a:cubicBezTo>
                <a:cubicBezTo>
                  <a:pt x="987" y="10542"/>
                  <a:pt x="987" y="10542"/>
                  <a:pt x="987" y="10542"/>
                </a:cubicBezTo>
                <a:cubicBezTo>
                  <a:pt x="991" y="10548"/>
                  <a:pt x="991" y="10548"/>
                  <a:pt x="991" y="10548"/>
                </a:cubicBezTo>
                <a:cubicBezTo>
                  <a:pt x="987" y="10548"/>
                  <a:pt x="987" y="10548"/>
                  <a:pt x="987" y="10548"/>
                </a:cubicBezTo>
                <a:cubicBezTo>
                  <a:pt x="842" y="10635"/>
                  <a:pt x="842" y="10635"/>
                  <a:pt x="842" y="10635"/>
                </a:cubicBezTo>
                <a:cubicBezTo>
                  <a:pt x="813" y="10606"/>
                  <a:pt x="787" y="10571"/>
                  <a:pt x="761" y="10535"/>
                </a:cubicBezTo>
                <a:close/>
                <a:moveTo>
                  <a:pt x="864" y="10658"/>
                </a:moveTo>
                <a:cubicBezTo>
                  <a:pt x="991" y="10580"/>
                  <a:pt x="991" y="10580"/>
                  <a:pt x="991" y="10580"/>
                </a:cubicBezTo>
                <a:cubicBezTo>
                  <a:pt x="994" y="10577"/>
                  <a:pt x="994" y="10577"/>
                  <a:pt x="994" y="10577"/>
                </a:cubicBezTo>
                <a:cubicBezTo>
                  <a:pt x="994" y="10584"/>
                  <a:pt x="994" y="10584"/>
                  <a:pt x="994" y="10584"/>
                </a:cubicBezTo>
                <a:cubicBezTo>
                  <a:pt x="1017" y="10710"/>
                  <a:pt x="1017" y="10710"/>
                  <a:pt x="1017" y="10710"/>
                </a:cubicBezTo>
                <a:cubicBezTo>
                  <a:pt x="1017" y="10713"/>
                  <a:pt x="1017" y="10713"/>
                  <a:pt x="1017" y="10713"/>
                </a:cubicBezTo>
                <a:cubicBezTo>
                  <a:pt x="1013" y="10716"/>
                  <a:pt x="1013" y="10716"/>
                  <a:pt x="1013" y="10716"/>
                </a:cubicBezTo>
                <a:cubicBezTo>
                  <a:pt x="971" y="10742"/>
                  <a:pt x="971" y="10742"/>
                  <a:pt x="971" y="10742"/>
                </a:cubicBezTo>
                <a:cubicBezTo>
                  <a:pt x="932" y="10716"/>
                  <a:pt x="897" y="10691"/>
                  <a:pt x="864" y="10658"/>
                </a:cubicBezTo>
                <a:close/>
                <a:moveTo>
                  <a:pt x="738" y="8959"/>
                </a:moveTo>
                <a:cubicBezTo>
                  <a:pt x="722" y="8875"/>
                  <a:pt x="722" y="8875"/>
                  <a:pt x="722" y="8875"/>
                </a:cubicBezTo>
                <a:cubicBezTo>
                  <a:pt x="738" y="8849"/>
                  <a:pt x="751" y="8823"/>
                  <a:pt x="767" y="8797"/>
                </a:cubicBezTo>
                <a:cubicBezTo>
                  <a:pt x="800" y="8787"/>
                  <a:pt x="800" y="8787"/>
                  <a:pt x="800" y="8787"/>
                </a:cubicBezTo>
                <a:cubicBezTo>
                  <a:pt x="803" y="8784"/>
                  <a:pt x="803" y="8784"/>
                  <a:pt x="803" y="8784"/>
                </a:cubicBezTo>
                <a:cubicBezTo>
                  <a:pt x="803" y="8787"/>
                  <a:pt x="803" y="8787"/>
                  <a:pt x="803" y="8787"/>
                </a:cubicBezTo>
                <a:cubicBezTo>
                  <a:pt x="829" y="8927"/>
                  <a:pt x="829" y="8927"/>
                  <a:pt x="829" y="8927"/>
                </a:cubicBezTo>
                <a:cubicBezTo>
                  <a:pt x="829" y="8933"/>
                  <a:pt x="829" y="8933"/>
                  <a:pt x="829" y="8933"/>
                </a:cubicBezTo>
                <a:cubicBezTo>
                  <a:pt x="826" y="8933"/>
                  <a:pt x="826" y="8933"/>
                  <a:pt x="826" y="8933"/>
                </a:cubicBezTo>
                <a:cubicBezTo>
                  <a:pt x="741" y="8962"/>
                  <a:pt x="741" y="8962"/>
                  <a:pt x="741" y="8962"/>
                </a:cubicBezTo>
                <a:cubicBezTo>
                  <a:pt x="738" y="8962"/>
                  <a:pt x="738" y="8962"/>
                  <a:pt x="738" y="8962"/>
                </a:cubicBezTo>
                <a:cubicBezTo>
                  <a:pt x="738" y="8959"/>
                  <a:pt x="738" y="8959"/>
                  <a:pt x="738" y="8959"/>
                </a:cubicBezTo>
                <a:close/>
                <a:moveTo>
                  <a:pt x="758" y="9085"/>
                </a:moveTo>
                <a:cubicBezTo>
                  <a:pt x="741" y="8991"/>
                  <a:pt x="741" y="8991"/>
                  <a:pt x="741" y="8991"/>
                </a:cubicBezTo>
                <a:cubicBezTo>
                  <a:pt x="741" y="8985"/>
                  <a:pt x="741" y="8985"/>
                  <a:pt x="741" y="8985"/>
                </a:cubicBezTo>
                <a:cubicBezTo>
                  <a:pt x="745" y="8985"/>
                  <a:pt x="745" y="8985"/>
                  <a:pt x="745" y="8985"/>
                </a:cubicBezTo>
                <a:cubicBezTo>
                  <a:pt x="829" y="8956"/>
                  <a:pt x="829" y="8956"/>
                  <a:pt x="829" y="8956"/>
                </a:cubicBezTo>
                <a:cubicBezTo>
                  <a:pt x="832" y="8956"/>
                  <a:pt x="832" y="8956"/>
                  <a:pt x="832" y="8956"/>
                </a:cubicBezTo>
                <a:cubicBezTo>
                  <a:pt x="832" y="8959"/>
                  <a:pt x="832" y="8959"/>
                  <a:pt x="832" y="8959"/>
                </a:cubicBezTo>
                <a:cubicBezTo>
                  <a:pt x="851" y="9053"/>
                  <a:pt x="851" y="9053"/>
                  <a:pt x="851" y="9053"/>
                </a:cubicBezTo>
                <a:cubicBezTo>
                  <a:pt x="851" y="9056"/>
                  <a:pt x="851" y="9056"/>
                  <a:pt x="851" y="9056"/>
                </a:cubicBezTo>
                <a:cubicBezTo>
                  <a:pt x="848" y="9056"/>
                  <a:pt x="848" y="9056"/>
                  <a:pt x="848" y="9056"/>
                </a:cubicBezTo>
                <a:cubicBezTo>
                  <a:pt x="761" y="9088"/>
                  <a:pt x="761" y="9088"/>
                  <a:pt x="761" y="9088"/>
                </a:cubicBezTo>
                <a:cubicBezTo>
                  <a:pt x="758" y="9088"/>
                  <a:pt x="758" y="9088"/>
                  <a:pt x="758" y="9088"/>
                </a:cubicBezTo>
                <a:cubicBezTo>
                  <a:pt x="758" y="9085"/>
                  <a:pt x="758" y="9085"/>
                  <a:pt x="758" y="9085"/>
                </a:cubicBezTo>
                <a:close/>
                <a:moveTo>
                  <a:pt x="780" y="9215"/>
                </a:moveTo>
                <a:cubicBezTo>
                  <a:pt x="764" y="9118"/>
                  <a:pt x="764" y="9118"/>
                  <a:pt x="764" y="9118"/>
                </a:cubicBezTo>
                <a:cubicBezTo>
                  <a:pt x="764" y="9114"/>
                  <a:pt x="764" y="9114"/>
                  <a:pt x="764" y="9114"/>
                </a:cubicBezTo>
                <a:cubicBezTo>
                  <a:pt x="764" y="9114"/>
                  <a:pt x="764" y="9114"/>
                  <a:pt x="764" y="9114"/>
                </a:cubicBezTo>
                <a:cubicBezTo>
                  <a:pt x="851" y="9082"/>
                  <a:pt x="851" y="9082"/>
                  <a:pt x="851" y="9082"/>
                </a:cubicBezTo>
                <a:cubicBezTo>
                  <a:pt x="855" y="9079"/>
                  <a:pt x="855" y="9079"/>
                  <a:pt x="855" y="9079"/>
                </a:cubicBezTo>
                <a:cubicBezTo>
                  <a:pt x="855" y="9085"/>
                  <a:pt x="855" y="9085"/>
                  <a:pt x="855" y="9085"/>
                </a:cubicBezTo>
                <a:cubicBezTo>
                  <a:pt x="874" y="9179"/>
                  <a:pt x="874" y="9179"/>
                  <a:pt x="874" y="9179"/>
                </a:cubicBezTo>
                <a:cubicBezTo>
                  <a:pt x="874" y="9185"/>
                  <a:pt x="874" y="9185"/>
                  <a:pt x="874" y="9185"/>
                </a:cubicBezTo>
                <a:cubicBezTo>
                  <a:pt x="871" y="9185"/>
                  <a:pt x="871" y="9185"/>
                  <a:pt x="871" y="9185"/>
                </a:cubicBezTo>
                <a:cubicBezTo>
                  <a:pt x="783" y="9218"/>
                  <a:pt x="783" y="9218"/>
                  <a:pt x="783" y="9218"/>
                </a:cubicBezTo>
                <a:cubicBezTo>
                  <a:pt x="780" y="9221"/>
                  <a:pt x="780" y="9221"/>
                  <a:pt x="780" y="9221"/>
                </a:cubicBezTo>
                <a:cubicBezTo>
                  <a:pt x="780" y="9215"/>
                  <a:pt x="780" y="9215"/>
                  <a:pt x="780" y="9215"/>
                </a:cubicBezTo>
                <a:close/>
                <a:moveTo>
                  <a:pt x="803" y="9347"/>
                </a:moveTo>
                <a:cubicBezTo>
                  <a:pt x="787" y="9247"/>
                  <a:pt x="787" y="9247"/>
                  <a:pt x="787" y="9247"/>
                </a:cubicBezTo>
                <a:cubicBezTo>
                  <a:pt x="787" y="9244"/>
                  <a:pt x="787" y="9244"/>
                  <a:pt x="787" y="9244"/>
                </a:cubicBezTo>
                <a:cubicBezTo>
                  <a:pt x="787" y="9244"/>
                  <a:pt x="787" y="9244"/>
                  <a:pt x="787" y="9244"/>
                </a:cubicBezTo>
                <a:cubicBezTo>
                  <a:pt x="874" y="9208"/>
                  <a:pt x="874" y="9208"/>
                  <a:pt x="874" y="9208"/>
                </a:cubicBezTo>
                <a:cubicBezTo>
                  <a:pt x="877" y="9208"/>
                  <a:pt x="877" y="9208"/>
                  <a:pt x="877" y="9208"/>
                </a:cubicBezTo>
                <a:cubicBezTo>
                  <a:pt x="881" y="9211"/>
                  <a:pt x="881" y="9211"/>
                  <a:pt x="881" y="9211"/>
                </a:cubicBezTo>
                <a:cubicBezTo>
                  <a:pt x="897" y="9312"/>
                  <a:pt x="897" y="9312"/>
                  <a:pt x="897" y="9312"/>
                </a:cubicBezTo>
                <a:cubicBezTo>
                  <a:pt x="897" y="9315"/>
                  <a:pt x="897" y="9315"/>
                  <a:pt x="897" y="9315"/>
                </a:cubicBezTo>
                <a:cubicBezTo>
                  <a:pt x="894" y="9315"/>
                  <a:pt x="894" y="9315"/>
                  <a:pt x="894" y="9315"/>
                </a:cubicBezTo>
                <a:cubicBezTo>
                  <a:pt x="806" y="9351"/>
                  <a:pt x="806" y="9351"/>
                  <a:pt x="806" y="9351"/>
                </a:cubicBezTo>
                <a:cubicBezTo>
                  <a:pt x="803" y="9354"/>
                  <a:pt x="803" y="9354"/>
                  <a:pt x="803" y="9354"/>
                </a:cubicBezTo>
                <a:cubicBezTo>
                  <a:pt x="803" y="9347"/>
                  <a:pt x="803" y="9347"/>
                  <a:pt x="803" y="9347"/>
                </a:cubicBezTo>
                <a:close/>
                <a:moveTo>
                  <a:pt x="826" y="9483"/>
                </a:moveTo>
                <a:cubicBezTo>
                  <a:pt x="809" y="9383"/>
                  <a:pt x="809" y="9383"/>
                  <a:pt x="809" y="9383"/>
                </a:cubicBezTo>
                <a:cubicBezTo>
                  <a:pt x="809" y="9376"/>
                  <a:pt x="809" y="9376"/>
                  <a:pt x="809" y="9376"/>
                </a:cubicBezTo>
                <a:cubicBezTo>
                  <a:pt x="813" y="9376"/>
                  <a:pt x="813" y="9376"/>
                  <a:pt x="813" y="9376"/>
                </a:cubicBezTo>
                <a:cubicBezTo>
                  <a:pt x="900" y="9341"/>
                  <a:pt x="900" y="9341"/>
                  <a:pt x="900" y="9341"/>
                </a:cubicBezTo>
                <a:cubicBezTo>
                  <a:pt x="903" y="9341"/>
                  <a:pt x="903" y="9341"/>
                  <a:pt x="903" y="9341"/>
                </a:cubicBezTo>
                <a:cubicBezTo>
                  <a:pt x="903" y="9344"/>
                  <a:pt x="903" y="9344"/>
                  <a:pt x="903" y="9344"/>
                </a:cubicBezTo>
                <a:cubicBezTo>
                  <a:pt x="919" y="9444"/>
                  <a:pt x="919" y="9444"/>
                  <a:pt x="919" y="9444"/>
                </a:cubicBezTo>
                <a:cubicBezTo>
                  <a:pt x="923" y="9448"/>
                  <a:pt x="923" y="9448"/>
                  <a:pt x="923" y="9448"/>
                </a:cubicBezTo>
                <a:cubicBezTo>
                  <a:pt x="919" y="9448"/>
                  <a:pt x="919" y="9448"/>
                  <a:pt x="919" y="9448"/>
                </a:cubicBezTo>
                <a:cubicBezTo>
                  <a:pt x="829" y="9486"/>
                  <a:pt x="829" y="9486"/>
                  <a:pt x="829" y="9486"/>
                </a:cubicBezTo>
                <a:cubicBezTo>
                  <a:pt x="829" y="9490"/>
                  <a:pt x="829" y="9490"/>
                  <a:pt x="829" y="9490"/>
                </a:cubicBezTo>
                <a:cubicBezTo>
                  <a:pt x="826" y="9483"/>
                  <a:pt x="826" y="9483"/>
                  <a:pt x="826" y="9483"/>
                </a:cubicBezTo>
                <a:close/>
                <a:moveTo>
                  <a:pt x="851" y="9622"/>
                </a:moveTo>
                <a:cubicBezTo>
                  <a:pt x="832" y="9519"/>
                  <a:pt x="832" y="9519"/>
                  <a:pt x="832" y="9519"/>
                </a:cubicBezTo>
                <a:cubicBezTo>
                  <a:pt x="832" y="9516"/>
                  <a:pt x="832" y="9516"/>
                  <a:pt x="832" y="9516"/>
                </a:cubicBezTo>
                <a:cubicBezTo>
                  <a:pt x="835" y="9512"/>
                  <a:pt x="835" y="9512"/>
                  <a:pt x="835" y="9512"/>
                </a:cubicBezTo>
                <a:cubicBezTo>
                  <a:pt x="923" y="9474"/>
                  <a:pt x="923" y="9474"/>
                  <a:pt x="923" y="9474"/>
                </a:cubicBezTo>
                <a:cubicBezTo>
                  <a:pt x="926" y="9474"/>
                  <a:pt x="926" y="9474"/>
                  <a:pt x="926" y="9474"/>
                </a:cubicBezTo>
                <a:cubicBezTo>
                  <a:pt x="926" y="9477"/>
                  <a:pt x="926" y="9477"/>
                  <a:pt x="926" y="9477"/>
                </a:cubicBezTo>
                <a:cubicBezTo>
                  <a:pt x="945" y="9580"/>
                  <a:pt x="945" y="9580"/>
                  <a:pt x="945" y="9580"/>
                </a:cubicBezTo>
                <a:cubicBezTo>
                  <a:pt x="945" y="9584"/>
                  <a:pt x="945" y="9584"/>
                  <a:pt x="945" y="9584"/>
                </a:cubicBezTo>
                <a:cubicBezTo>
                  <a:pt x="942" y="9587"/>
                  <a:pt x="942" y="9587"/>
                  <a:pt x="942" y="9587"/>
                </a:cubicBezTo>
                <a:cubicBezTo>
                  <a:pt x="855" y="9626"/>
                  <a:pt x="855" y="9626"/>
                  <a:pt x="855" y="9626"/>
                </a:cubicBezTo>
                <a:cubicBezTo>
                  <a:pt x="851" y="9629"/>
                  <a:pt x="851" y="9629"/>
                  <a:pt x="851" y="9629"/>
                </a:cubicBezTo>
                <a:cubicBezTo>
                  <a:pt x="851" y="9622"/>
                  <a:pt x="851" y="9622"/>
                  <a:pt x="851" y="9622"/>
                </a:cubicBezTo>
                <a:close/>
                <a:moveTo>
                  <a:pt x="874" y="9765"/>
                </a:moveTo>
                <a:cubicBezTo>
                  <a:pt x="858" y="9658"/>
                  <a:pt x="858" y="9658"/>
                  <a:pt x="858" y="9658"/>
                </a:cubicBezTo>
                <a:cubicBezTo>
                  <a:pt x="855" y="9655"/>
                  <a:pt x="855" y="9655"/>
                  <a:pt x="855" y="9655"/>
                </a:cubicBezTo>
                <a:cubicBezTo>
                  <a:pt x="858" y="9652"/>
                  <a:pt x="858" y="9652"/>
                  <a:pt x="858" y="9652"/>
                </a:cubicBezTo>
                <a:cubicBezTo>
                  <a:pt x="949" y="9613"/>
                  <a:pt x="949" y="9613"/>
                  <a:pt x="949" y="9613"/>
                </a:cubicBezTo>
                <a:cubicBezTo>
                  <a:pt x="952" y="9609"/>
                  <a:pt x="952" y="9609"/>
                  <a:pt x="952" y="9609"/>
                </a:cubicBezTo>
                <a:cubicBezTo>
                  <a:pt x="952" y="9616"/>
                  <a:pt x="952" y="9616"/>
                  <a:pt x="952" y="9616"/>
                </a:cubicBezTo>
                <a:cubicBezTo>
                  <a:pt x="971" y="9720"/>
                  <a:pt x="971" y="9720"/>
                  <a:pt x="971" y="9720"/>
                </a:cubicBezTo>
                <a:cubicBezTo>
                  <a:pt x="971" y="9726"/>
                  <a:pt x="971" y="9726"/>
                  <a:pt x="971" y="9726"/>
                </a:cubicBezTo>
                <a:cubicBezTo>
                  <a:pt x="968" y="9726"/>
                  <a:pt x="968" y="9726"/>
                  <a:pt x="968" y="9726"/>
                </a:cubicBezTo>
                <a:cubicBezTo>
                  <a:pt x="877" y="9768"/>
                  <a:pt x="877" y="9768"/>
                  <a:pt x="877" y="9768"/>
                </a:cubicBezTo>
                <a:cubicBezTo>
                  <a:pt x="874" y="9771"/>
                  <a:pt x="874" y="9771"/>
                  <a:pt x="874" y="9771"/>
                </a:cubicBezTo>
                <a:cubicBezTo>
                  <a:pt x="874" y="9765"/>
                  <a:pt x="874" y="9765"/>
                  <a:pt x="874" y="9765"/>
                </a:cubicBezTo>
                <a:close/>
                <a:moveTo>
                  <a:pt x="900" y="9910"/>
                </a:moveTo>
                <a:cubicBezTo>
                  <a:pt x="881" y="9800"/>
                  <a:pt x="881" y="9800"/>
                  <a:pt x="881" y="9800"/>
                </a:cubicBezTo>
                <a:cubicBezTo>
                  <a:pt x="881" y="9797"/>
                  <a:pt x="881" y="9797"/>
                  <a:pt x="881" y="9797"/>
                </a:cubicBezTo>
                <a:cubicBezTo>
                  <a:pt x="884" y="9797"/>
                  <a:pt x="884" y="9797"/>
                  <a:pt x="884" y="9797"/>
                </a:cubicBezTo>
                <a:cubicBezTo>
                  <a:pt x="974" y="9752"/>
                  <a:pt x="974" y="9752"/>
                  <a:pt x="974" y="9752"/>
                </a:cubicBezTo>
                <a:cubicBezTo>
                  <a:pt x="974" y="9752"/>
                  <a:pt x="974" y="9752"/>
                  <a:pt x="974" y="9752"/>
                </a:cubicBezTo>
                <a:cubicBezTo>
                  <a:pt x="978" y="9755"/>
                  <a:pt x="978" y="9755"/>
                  <a:pt x="978" y="9755"/>
                </a:cubicBezTo>
                <a:cubicBezTo>
                  <a:pt x="997" y="9865"/>
                  <a:pt x="997" y="9865"/>
                  <a:pt x="997" y="9865"/>
                </a:cubicBezTo>
                <a:cubicBezTo>
                  <a:pt x="997" y="9868"/>
                  <a:pt x="997" y="9868"/>
                  <a:pt x="997" y="9868"/>
                </a:cubicBezTo>
                <a:cubicBezTo>
                  <a:pt x="994" y="9868"/>
                  <a:pt x="994" y="9868"/>
                  <a:pt x="994" y="9868"/>
                </a:cubicBezTo>
                <a:cubicBezTo>
                  <a:pt x="903" y="9914"/>
                  <a:pt x="903" y="9914"/>
                  <a:pt x="903" y="9914"/>
                </a:cubicBezTo>
                <a:cubicBezTo>
                  <a:pt x="900" y="9917"/>
                  <a:pt x="900" y="9917"/>
                  <a:pt x="900" y="9917"/>
                </a:cubicBezTo>
                <a:cubicBezTo>
                  <a:pt x="900" y="9910"/>
                  <a:pt x="900" y="9910"/>
                  <a:pt x="900" y="9910"/>
                </a:cubicBezTo>
                <a:close/>
                <a:moveTo>
                  <a:pt x="926" y="10063"/>
                </a:moveTo>
                <a:cubicBezTo>
                  <a:pt x="906" y="9949"/>
                  <a:pt x="906" y="9949"/>
                  <a:pt x="906" y="9949"/>
                </a:cubicBezTo>
                <a:cubicBezTo>
                  <a:pt x="906" y="9943"/>
                  <a:pt x="906" y="9943"/>
                  <a:pt x="906" y="9943"/>
                </a:cubicBezTo>
                <a:cubicBezTo>
                  <a:pt x="906" y="9943"/>
                  <a:pt x="906" y="9943"/>
                  <a:pt x="906" y="9943"/>
                </a:cubicBezTo>
                <a:cubicBezTo>
                  <a:pt x="997" y="9898"/>
                  <a:pt x="997" y="9898"/>
                  <a:pt x="997" y="9898"/>
                </a:cubicBezTo>
                <a:cubicBezTo>
                  <a:pt x="1000" y="9894"/>
                  <a:pt x="1000" y="9894"/>
                  <a:pt x="1000" y="9894"/>
                </a:cubicBezTo>
                <a:cubicBezTo>
                  <a:pt x="1000" y="9901"/>
                  <a:pt x="1000" y="9901"/>
                  <a:pt x="1000" y="9901"/>
                </a:cubicBezTo>
                <a:cubicBezTo>
                  <a:pt x="1023" y="10011"/>
                  <a:pt x="1023" y="10011"/>
                  <a:pt x="1023" y="10011"/>
                </a:cubicBezTo>
                <a:cubicBezTo>
                  <a:pt x="1023" y="10014"/>
                  <a:pt x="1023" y="10014"/>
                  <a:pt x="1023" y="10014"/>
                </a:cubicBezTo>
                <a:cubicBezTo>
                  <a:pt x="1020" y="10017"/>
                  <a:pt x="1020" y="10017"/>
                  <a:pt x="1020" y="10017"/>
                </a:cubicBezTo>
                <a:cubicBezTo>
                  <a:pt x="929" y="10066"/>
                  <a:pt x="929" y="10066"/>
                  <a:pt x="929" y="10066"/>
                </a:cubicBezTo>
                <a:cubicBezTo>
                  <a:pt x="926" y="10066"/>
                  <a:pt x="926" y="10066"/>
                  <a:pt x="926" y="10066"/>
                </a:cubicBezTo>
                <a:cubicBezTo>
                  <a:pt x="926" y="10063"/>
                  <a:pt x="926" y="10063"/>
                  <a:pt x="926" y="10063"/>
                </a:cubicBezTo>
                <a:close/>
                <a:moveTo>
                  <a:pt x="952" y="10215"/>
                </a:moveTo>
                <a:cubicBezTo>
                  <a:pt x="932" y="10098"/>
                  <a:pt x="932" y="10098"/>
                  <a:pt x="932" y="10098"/>
                </a:cubicBezTo>
                <a:cubicBezTo>
                  <a:pt x="929" y="10095"/>
                  <a:pt x="929" y="10095"/>
                  <a:pt x="929" y="10095"/>
                </a:cubicBezTo>
                <a:cubicBezTo>
                  <a:pt x="932" y="10092"/>
                  <a:pt x="932" y="10092"/>
                  <a:pt x="932" y="10092"/>
                </a:cubicBezTo>
                <a:cubicBezTo>
                  <a:pt x="1023" y="10043"/>
                  <a:pt x="1023" y="10043"/>
                  <a:pt x="1023" y="10043"/>
                </a:cubicBezTo>
                <a:cubicBezTo>
                  <a:pt x="1026" y="10043"/>
                  <a:pt x="1026" y="10043"/>
                  <a:pt x="1026" y="10043"/>
                </a:cubicBezTo>
                <a:cubicBezTo>
                  <a:pt x="1029" y="10046"/>
                  <a:pt x="1029" y="10046"/>
                  <a:pt x="1029" y="10046"/>
                </a:cubicBezTo>
                <a:cubicBezTo>
                  <a:pt x="1049" y="10163"/>
                  <a:pt x="1049" y="10163"/>
                  <a:pt x="1049" y="10163"/>
                </a:cubicBezTo>
                <a:cubicBezTo>
                  <a:pt x="1049" y="10166"/>
                  <a:pt x="1049" y="10166"/>
                  <a:pt x="1049" y="10166"/>
                </a:cubicBezTo>
                <a:cubicBezTo>
                  <a:pt x="1046" y="10166"/>
                  <a:pt x="1046" y="10166"/>
                  <a:pt x="1046" y="10166"/>
                </a:cubicBezTo>
                <a:cubicBezTo>
                  <a:pt x="955" y="10218"/>
                  <a:pt x="955" y="10218"/>
                  <a:pt x="955" y="10218"/>
                </a:cubicBezTo>
                <a:cubicBezTo>
                  <a:pt x="952" y="10218"/>
                  <a:pt x="952" y="10218"/>
                  <a:pt x="952" y="10218"/>
                </a:cubicBezTo>
                <a:cubicBezTo>
                  <a:pt x="952" y="10215"/>
                  <a:pt x="952" y="10215"/>
                  <a:pt x="952" y="10215"/>
                </a:cubicBezTo>
                <a:close/>
                <a:moveTo>
                  <a:pt x="978" y="10373"/>
                </a:moveTo>
                <a:cubicBezTo>
                  <a:pt x="958" y="10254"/>
                  <a:pt x="958" y="10254"/>
                  <a:pt x="958" y="10254"/>
                </a:cubicBezTo>
                <a:cubicBezTo>
                  <a:pt x="955" y="10247"/>
                  <a:pt x="955" y="10247"/>
                  <a:pt x="955" y="10247"/>
                </a:cubicBezTo>
                <a:cubicBezTo>
                  <a:pt x="958" y="10247"/>
                  <a:pt x="958" y="10247"/>
                  <a:pt x="958" y="10247"/>
                </a:cubicBezTo>
                <a:cubicBezTo>
                  <a:pt x="1052" y="10195"/>
                  <a:pt x="1052" y="10195"/>
                  <a:pt x="1052" y="10195"/>
                </a:cubicBezTo>
                <a:cubicBezTo>
                  <a:pt x="1055" y="10195"/>
                  <a:pt x="1055" y="10195"/>
                  <a:pt x="1055" y="10195"/>
                </a:cubicBezTo>
                <a:cubicBezTo>
                  <a:pt x="1055" y="10199"/>
                  <a:pt x="1055" y="10199"/>
                  <a:pt x="1055" y="10199"/>
                </a:cubicBezTo>
                <a:cubicBezTo>
                  <a:pt x="1075" y="10315"/>
                  <a:pt x="1075" y="10315"/>
                  <a:pt x="1075" y="10315"/>
                </a:cubicBezTo>
                <a:cubicBezTo>
                  <a:pt x="1078" y="10318"/>
                  <a:pt x="1078" y="10318"/>
                  <a:pt x="1078" y="10318"/>
                </a:cubicBezTo>
                <a:cubicBezTo>
                  <a:pt x="1075" y="10322"/>
                  <a:pt x="1075" y="10322"/>
                  <a:pt x="1075" y="10322"/>
                </a:cubicBezTo>
                <a:cubicBezTo>
                  <a:pt x="981" y="10377"/>
                  <a:pt x="981" y="10377"/>
                  <a:pt x="981" y="10377"/>
                </a:cubicBezTo>
                <a:cubicBezTo>
                  <a:pt x="978" y="10377"/>
                  <a:pt x="978" y="10377"/>
                  <a:pt x="978" y="10377"/>
                </a:cubicBezTo>
                <a:cubicBezTo>
                  <a:pt x="978" y="10373"/>
                  <a:pt x="978" y="10373"/>
                  <a:pt x="978" y="10373"/>
                </a:cubicBezTo>
                <a:close/>
                <a:moveTo>
                  <a:pt x="1004" y="10532"/>
                </a:moveTo>
                <a:cubicBezTo>
                  <a:pt x="984" y="10412"/>
                  <a:pt x="984" y="10412"/>
                  <a:pt x="984" y="10412"/>
                </a:cubicBezTo>
                <a:cubicBezTo>
                  <a:pt x="984" y="10406"/>
                  <a:pt x="984" y="10406"/>
                  <a:pt x="984" y="10406"/>
                </a:cubicBezTo>
                <a:cubicBezTo>
                  <a:pt x="984" y="10406"/>
                  <a:pt x="984" y="10406"/>
                  <a:pt x="984" y="10406"/>
                </a:cubicBezTo>
                <a:cubicBezTo>
                  <a:pt x="1078" y="10351"/>
                  <a:pt x="1078" y="10351"/>
                  <a:pt x="1078" y="10351"/>
                </a:cubicBezTo>
                <a:cubicBezTo>
                  <a:pt x="1081" y="10347"/>
                  <a:pt x="1081" y="10347"/>
                  <a:pt x="1081" y="10347"/>
                </a:cubicBezTo>
                <a:cubicBezTo>
                  <a:pt x="1081" y="10354"/>
                  <a:pt x="1081" y="10354"/>
                  <a:pt x="1081" y="10354"/>
                </a:cubicBezTo>
                <a:cubicBezTo>
                  <a:pt x="1104" y="10474"/>
                  <a:pt x="1104" y="10474"/>
                  <a:pt x="1104" y="10474"/>
                </a:cubicBezTo>
                <a:cubicBezTo>
                  <a:pt x="1104" y="10477"/>
                  <a:pt x="1104" y="10477"/>
                  <a:pt x="1104" y="10477"/>
                </a:cubicBezTo>
                <a:cubicBezTo>
                  <a:pt x="1101" y="10480"/>
                  <a:pt x="1101" y="10480"/>
                  <a:pt x="1101" y="10480"/>
                </a:cubicBezTo>
                <a:cubicBezTo>
                  <a:pt x="1007" y="10535"/>
                  <a:pt x="1007" y="10535"/>
                  <a:pt x="1007" y="10535"/>
                </a:cubicBezTo>
                <a:cubicBezTo>
                  <a:pt x="1004" y="10538"/>
                  <a:pt x="1004" y="10538"/>
                  <a:pt x="1004" y="10538"/>
                </a:cubicBezTo>
                <a:cubicBezTo>
                  <a:pt x="1004" y="10532"/>
                  <a:pt x="1004" y="10532"/>
                  <a:pt x="1004" y="10532"/>
                </a:cubicBezTo>
                <a:close/>
                <a:moveTo>
                  <a:pt x="1033" y="10700"/>
                </a:moveTo>
                <a:cubicBezTo>
                  <a:pt x="1010" y="10574"/>
                  <a:pt x="1010" y="10574"/>
                  <a:pt x="1010" y="10574"/>
                </a:cubicBezTo>
                <a:cubicBezTo>
                  <a:pt x="1010" y="10568"/>
                  <a:pt x="1010" y="10568"/>
                  <a:pt x="1010" y="10568"/>
                </a:cubicBezTo>
                <a:cubicBezTo>
                  <a:pt x="1013" y="10568"/>
                  <a:pt x="1013" y="10568"/>
                  <a:pt x="1013" y="10568"/>
                </a:cubicBezTo>
                <a:cubicBezTo>
                  <a:pt x="1107" y="10509"/>
                  <a:pt x="1107" y="10509"/>
                  <a:pt x="1107" y="10509"/>
                </a:cubicBezTo>
                <a:cubicBezTo>
                  <a:pt x="1110" y="10509"/>
                  <a:pt x="1110" y="10509"/>
                  <a:pt x="1110" y="10509"/>
                </a:cubicBezTo>
                <a:cubicBezTo>
                  <a:pt x="1110" y="10513"/>
                  <a:pt x="1110" y="10513"/>
                  <a:pt x="1110" y="10513"/>
                </a:cubicBezTo>
                <a:cubicBezTo>
                  <a:pt x="1133" y="10635"/>
                  <a:pt x="1133" y="10635"/>
                  <a:pt x="1133" y="10635"/>
                </a:cubicBezTo>
                <a:cubicBezTo>
                  <a:pt x="1133" y="10639"/>
                  <a:pt x="1133" y="10639"/>
                  <a:pt x="1133" y="10639"/>
                </a:cubicBezTo>
                <a:cubicBezTo>
                  <a:pt x="1130" y="10642"/>
                  <a:pt x="1130" y="10642"/>
                  <a:pt x="1130" y="10642"/>
                </a:cubicBezTo>
                <a:cubicBezTo>
                  <a:pt x="1036" y="10703"/>
                  <a:pt x="1036" y="10703"/>
                  <a:pt x="1036" y="10703"/>
                </a:cubicBezTo>
                <a:cubicBezTo>
                  <a:pt x="1033" y="10703"/>
                  <a:pt x="1033" y="10703"/>
                  <a:pt x="1033" y="10703"/>
                </a:cubicBezTo>
                <a:cubicBezTo>
                  <a:pt x="1033" y="10700"/>
                  <a:pt x="1033" y="10700"/>
                  <a:pt x="1033" y="10700"/>
                </a:cubicBezTo>
                <a:close/>
                <a:moveTo>
                  <a:pt x="1939" y="8418"/>
                </a:moveTo>
                <a:cubicBezTo>
                  <a:pt x="1984" y="8405"/>
                  <a:pt x="1984" y="8405"/>
                  <a:pt x="1984" y="8405"/>
                </a:cubicBezTo>
                <a:cubicBezTo>
                  <a:pt x="1988" y="8405"/>
                  <a:pt x="1988" y="8405"/>
                  <a:pt x="1988" y="8405"/>
                </a:cubicBezTo>
                <a:cubicBezTo>
                  <a:pt x="1988" y="8409"/>
                  <a:pt x="1988" y="8409"/>
                  <a:pt x="1988" y="8409"/>
                </a:cubicBezTo>
                <a:cubicBezTo>
                  <a:pt x="2020" y="8519"/>
                  <a:pt x="2020" y="8519"/>
                  <a:pt x="2020" y="8519"/>
                </a:cubicBezTo>
                <a:cubicBezTo>
                  <a:pt x="2023" y="8522"/>
                  <a:pt x="2023" y="8522"/>
                  <a:pt x="2023" y="8522"/>
                </a:cubicBezTo>
                <a:cubicBezTo>
                  <a:pt x="2020" y="8522"/>
                  <a:pt x="2020" y="8522"/>
                  <a:pt x="2020" y="8522"/>
                </a:cubicBezTo>
                <a:cubicBezTo>
                  <a:pt x="1975" y="8538"/>
                  <a:pt x="1975" y="8538"/>
                  <a:pt x="1975" y="8538"/>
                </a:cubicBezTo>
                <a:cubicBezTo>
                  <a:pt x="1971" y="8538"/>
                  <a:pt x="1971" y="8538"/>
                  <a:pt x="1971" y="8538"/>
                </a:cubicBezTo>
                <a:cubicBezTo>
                  <a:pt x="1971" y="8535"/>
                  <a:pt x="1971" y="8535"/>
                  <a:pt x="1971" y="8535"/>
                </a:cubicBezTo>
                <a:cubicBezTo>
                  <a:pt x="1939" y="8422"/>
                  <a:pt x="1939" y="8422"/>
                  <a:pt x="1939" y="8422"/>
                </a:cubicBezTo>
                <a:cubicBezTo>
                  <a:pt x="1939" y="8422"/>
                  <a:pt x="1939" y="8422"/>
                  <a:pt x="1939" y="8422"/>
                </a:cubicBezTo>
                <a:cubicBezTo>
                  <a:pt x="1939" y="8418"/>
                  <a:pt x="1939" y="8418"/>
                  <a:pt x="1939" y="8418"/>
                </a:cubicBezTo>
                <a:close/>
                <a:moveTo>
                  <a:pt x="1881" y="8438"/>
                </a:moveTo>
                <a:cubicBezTo>
                  <a:pt x="1929" y="8425"/>
                  <a:pt x="1929" y="8425"/>
                  <a:pt x="1929" y="8425"/>
                </a:cubicBezTo>
                <a:cubicBezTo>
                  <a:pt x="1929" y="8422"/>
                  <a:pt x="1929" y="8422"/>
                  <a:pt x="1929" y="8422"/>
                </a:cubicBezTo>
                <a:cubicBezTo>
                  <a:pt x="1929" y="8425"/>
                  <a:pt x="1929" y="8425"/>
                  <a:pt x="1929" y="8425"/>
                </a:cubicBezTo>
                <a:cubicBezTo>
                  <a:pt x="1962" y="8538"/>
                  <a:pt x="1962" y="8538"/>
                  <a:pt x="1962" y="8538"/>
                </a:cubicBezTo>
                <a:cubicBezTo>
                  <a:pt x="1965" y="8541"/>
                  <a:pt x="1965" y="8541"/>
                  <a:pt x="1965" y="8541"/>
                </a:cubicBezTo>
                <a:cubicBezTo>
                  <a:pt x="1962" y="8541"/>
                  <a:pt x="1962" y="8541"/>
                  <a:pt x="1962" y="8541"/>
                </a:cubicBezTo>
                <a:cubicBezTo>
                  <a:pt x="1916" y="8558"/>
                  <a:pt x="1916" y="8558"/>
                  <a:pt x="1916" y="8558"/>
                </a:cubicBezTo>
                <a:cubicBezTo>
                  <a:pt x="1913" y="8558"/>
                  <a:pt x="1913" y="8558"/>
                  <a:pt x="1913" y="8558"/>
                </a:cubicBezTo>
                <a:cubicBezTo>
                  <a:pt x="1913" y="8554"/>
                  <a:pt x="1913" y="8554"/>
                  <a:pt x="1913" y="8554"/>
                </a:cubicBezTo>
                <a:cubicBezTo>
                  <a:pt x="1881" y="8441"/>
                  <a:pt x="1881" y="8441"/>
                  <a:pt x="1881" y="8441"/>
                </a:cubicBezTo>
                <a:cubicBezTo>
                  <a:pt x="1881" y="8438"/>
                  <a:pt x="1881" y="8438"/>
                  <a:pt x="1881" y="8438"/>
                </a:cubicBezTo>
                <a:cubicBezTo>
                  <a:pt x="1881" y="8438"/>
                  <a:pt x="1881" y="8438"/>
                  <a:pt x="1881" y="8438"/>
                </a:cubicBezTo>
                <a:close/>
                <a:moveTo>
                  <a:pt x="1822" y="8457"/>
                </a:moveTo>
                <a:cubicBezTo>
                  <a:pt x="1868" y="8441"/>
                  <a:pt x="1868" y="8441"/>
                  <a:pt x="1868" y="8441"/>
                </a:cubicBezTo>
                <a:cubicBezTo>
                  <a:pt x="1871" y="8441"/>
                  <a:pt x="1871" y="8441"/>
                  <a:pt x="1871" y="8441"/>
                </a:cubicBezTo>
                <a:cubicBezTo>
                  <a:pt x="1871" y="8444"/>
                  <a:pt x="1871" y="8444"/>
                  <a:pt x="1871" y="8444"/>
                </a:cubicBezTo>
                <a:cubicBezTo>
                  <a:pt x="1903" y="8558"/>
                  <a:pt x="1903" y="8558"/>
                  <a:pt x="1903" y="8558"/>
                </a:cubicBezTo>
                <a:cubicBezTo>
                  <a:pt x="1903" y="8561"/>
                  <a:pt x="1903" y="8561"/>
                  <a:pt x="1903" y="8561"/>
                </a:cubicBezTo>
                <a:cubicBezTo>
                  <a:pt x="1903" y="8561"/>
                  <a:pt x="1903" y="8561"/>
                  <a:pt x="1903" y="8561"/>
                </a:cubicBezTo>
                <a:cubicBezTo>
                  <a:pt x="1855" y="8577"/>
                  <a:pt x="1855" y="8577"/>
                  <a:pt x="1855" y="8577"/>
                </a:cubicBezTo>
                <a:cubicBezTo>
                  <a:pt x="1855" y="8577"/>
                  <a:pt x="1855" y="8577"/>
                  <a:pt x="1855" y="8577"/>
                </a:cubicBezTo>
                <a:cubicBezTo>
                  <a:pt x="1852" y="8574"/>
                  <a:pt x="1852" y="8574"/>
                  <a:pt x="1852" y="8574"/>
                </a:cubicBezTo>
                <a:cubicBezTo>
                  <a:pt x="1819" y="8460"/>
                  <a:pt x="1819" y="8460"/>
                  <a:pt x="1819" y="8460"/>
                </a:cubicBezTo>
                <a:cubicBezTo>
                  <a:pt x="1819" y="8457"/>
                  <a:pt x="1819" y="8457"/>
                  <a:pt x="1819" y="8457"/>
                </a:cubicBezTo>
                <a:cubicBezTo>
                  <a:pt x="1822" y="8457"/>
                  <a:pt x="1822" y="8457"/>
                  <a:pt x="1822" y="8457"/>
                </a:cubicBezTo>
                <a:close/>
                <a:moveTo>
                  <a:pt x="1761" y="8477"/>
                </a:moveTo>
                <a:cubicBezTo>
                  <a:pt x="1809" y="8460"/>
                  <a:pt x="1809" y="8460"/>
                  <a:pt x="1809" y="8460"/>
                </a:cubicBezTo>
                <a:cubicBezTo>
                  <a:pt x="1809" y="8460"/>
                  <a:pt x="1809" y="8460"/>
                  <a:pt x="1809" y="8460"/>
                </a:cubicBezTo>
                <a:cubicBezTo>
                  <a:pt x="1813" y="8464"/>
                  <a:pt x="1813" y="8464"/>
                  <a:pt x="1813" y="8464"/>
                </a:cubicBezTo>
                <a:cubicBezTo>
                  <a:pt x="1842" y="8577"/>
                  <a:pt x="1842" y="8577"/>
                  <a:pt x="1842" y="8577"/>
                </a:cubicBezTo>
                <a:cubicBezTo>
                  <a:pt x="1845" y="8580"/>
                  <a:pt x="1845" y="8580"/>
                  <a:pt x="1845" y="8580"/>
                </a:cubicBezTo>
                <a:cubicBezTo>
                  <a:pt x="1842" y="8583"/>
                  <a:pt x="1842" y="8583"/>
                  <a:pt x="1842" y="8583"/>
                </a:cubicBezTo>
                <a:cubicBezTo>
                  <a:pt x="1793" y="8600"/>
                  <a:pt x="1793" y="8600"/>
                  <a:pt x="1793" y="8600"/>
                </a:cubicBezTo>
                <a:cubicBezTo>
                  <a:pt x="1793" y="8600"/>
                  <a:pt x="1793" y="8600"/>
                  <a:pt x="1793" y="8600"/>
                </a:cubicBezTo>
                <a:cubicBezTo>
                  <a:pt x="1790" y="8596"/>
                  <a:pt x="1790" y="8596"/>
                  <a:pt x="1790" y="8596"/>
                </a:cubicBezTo>
                <a:cubicBezTo>
                  <a:pt x="1761" y="8480"/>
                  <a:pt x="1761" y="8480"/>
                  <a:pt x="1761" y="8480"/>
                </a:cubicBezTo>
                <a:cubicBezTo>
                  <a:pt x="1758" y="8477"/>
                  <a:pt x="1758" y="8477"/>
                  <a:pt x="1758" y="8477"/>
                </a:cubicBezTo>
                <a:cubicBezTo>
                  <a:pt x="1761" y="8477"/>
                  <a:pt x="1761" y="8477"/>
                  <a:pt x="1761" y="8477"/>
                </a:cubicBezTo>
                <a:close/>
                <a:moveTo>
                  <a:pt x="1696" y="8496"/>
                </a:moveTo>
                <a:cubicBezTo>
                  <a:pt x="1748" y="8483"/>
                  <a:pt x="1748" y="8483"/>
                  <a:pt x="1748" y="8483"/>
                </a:cubicBezTo>
                <a:cubicBezTo>
                  <a:pt x="1748" y="8480"/>
                  <a:pt x="1748" y="8480"/>
                  <a:pt x="1748" y="8480"/>
                </a:cubicBezTo>
                <a:cubicBezTo>
                  <a:pt x="1751" y="8483"/>
                  <a:pt x="1751" y="8483"/>
                  <a:pt x="1751" y="8483"/>
                </a:cubicBezTo>
                <a:cubicBezTo>
                  <a:pt x="1780" y="8600"/>
                  <a:pt x="1780" y="8600"/>
                  <a:pt x="1780" y="8600"/>
                </a:cubicBezTo>
                <a:cubicBezTo>
                  <a:pt x="1784" y="8603"/>
                  <a:pt x="1784" y="8603"/>
                  <a:pt x="1784" y="8603"/>
                </a:cubicBezTo>
                <a:cubicBezTo>
                  <a:pt x="1780" y="8603"/>
                  <a:pt x="1780" y="8603"/>
                  <a:pt x="1780" y="8603"/>
                </a:cubicBezTo>
                <a:cubicBezTo>
                  <a:pt x="1732" y="8619"/>
                  <a:pt x="1732" y="8619"/>
                  <a:pt x="1732" y="8619"/>
                </a:cubicBezTo>
                <a:cubicBezTo>
                  <a:pt x="1729" y="8622"/>
                  <a:pt x="1729" y="8622"/>
                  <a:pt x="1729" y="8622"/>
                </a:cubicBezTo>
                <a:cubicBezTo>
                  <a:pt x="1729" y="8619"/>
                  <a:pt x="1729" y="8619"/>
                  <a:pt x="1729" y="8619"/>
                </a:cubicBezTo>
                <a:cubicBezTo>
                  <a:pt x="1696" y="8503"/>
                  <a:pt x="1696" y="8503"/>
                  <a:pt x="1696" y="8503"/>
                </a:cubicBezTo>
                <a:cubicBezTo>
                  <a:pt x="1696" y="8499"/>
                  <a:pt x="1696" y="8499"/>
                  <a:pt x="1696" y="8499"/>
                </a:cubicBezTo>
                <a:cubicBezTo>
                  <a:pt x="1696" y="8496"/>
                  <a:pt x="1696" y="8496"/>
                  <a:pt x="1696" y="8496"/>
                </a:cubicBezTo>
                <a:close/>
                <a:moveTo>
                  <a:pt x="1635" y="8519"/>
                </a:moveTo>
                <a:cubicBezTo>
                  <a:pt x="1683" y="8503"/>
                  <a:pt x="1683" y="8503"/>
                  <a:pt x="1683" y="8503"/>
                </a:cubicBezTo>
                <a:cubicBezTo>
                  <a:pt x="1687" y="8503"/>
                  <a:pt x="1687" y="8503"/>
                  <a:pt x="1687" y="8503"/>
                </a:cubicBezTo>
                <a:cubicBezTo>
                  <a:pt x="1687" y="8506"/>
                  <a:pt x="1687" y="8506"/>
                  <a:pt x="1687" y="8506"/>
                </a:cubicBezTo>
                <a:cubicBezTo>
                  <a:pt x="1719" y="8622"/>
                  <a:pt x="1719" y="8622"/>
                  <a:pt x="1719" y="8622"/>
                </a:cubicBezTo>
                <a:cubicBezTo>
                  <a:pt x="1719" y="8626"/>
                  <a:pt x="1719" y="8626"/>
                  <a:pt x="1719" y="8626"/>
                </a:cubicBezTo>
                <a:cubicBezTo>
                  <a:pt x="1716" y="8626"/>
                  <a:pt x="1716" y="8626"/>
                  <a:pt x="1716" y="8626"/>
                </a:cubicBezTo>
                <a:cubicBezTo>
                  <a:pt x="1667" y="8642"/>
                  <a:pt x="1667" y="8642"/>
                  <a:pt x="1667" y="8642"/>
                </a:cubicBezTo>
                <a:cubicBezTo>
                  <a:pt x="1664" y="8642"/>
                  <a:pt x="1664" y="8642"/>
                  <a:pt x="1664" y="8642"/>
                </a:cubicBezTo>
                <a:cubicBezTo>
                  <a:pt x="1664" y="8638"/>
                  <a:pt x="1664" y="8638"/>
                  <a:pt x="1664" y="8638"/>
                </a:cubicBezTo>
                <a:cubicBezTo>
                  <a:pt x="1631" y="8522"/>
                  <a:pt x="1631" y="8522"/>
                  <a:pt x="1631" y="8522"/>
                </a:cubicBezTo>
                <a:cubicBezTo>
                  <a:pt x="1631" y="8519"/>
                  <a:pt x="1631" y="8519"/>
                  <a:pt x="1631" y="8519"/>
                </a:cubicBezTo>
                <a:cubicBezTo>
                  <a:pt x="1635" y="8519"/>
                  <a:pt x="1635" y="8519"/>
                  <a:pt x="1635" y="8519"/>
                </a:cubicBezTo>
                <a:close/>
                <a:moveTo>
                  <a:pt x="1567" y="8538"/>
                </a:moveTo>
                <a:cubicBezTo>
                  <a:pt x="1619" y="8522"/>
                  <a:pt x="1619" y="8522"/>
                  <a:pt x="1619" y="8522"/>
                </a:cubicBezTo>
                <a:cubicBezTo>
                  <a:pt x="1622" y="8522"/>
                  <a:pt x="1622" y="8522"/>
                  <a:pt x="1622" y="8522"/>
                </a:cubicBezTo>
                <a:cubicBezTo>
                  <a:pt x="1622" y="8525"/>
                  <a:pt x="1622" y="8525"/>
                  <a:pt x="1622" y="8525"/>
                </a:cubicBezTo>
                <a:cubicBezTo>
                  <a:pt x="1654" y="8645"/>
                  <a:pt x="1654" y="8645"/>
                  <a:pt x="1654" y="8645"/>
                </a:cubicBezTo>
                <a:cubicBezTo>
                  <a:pt x="1654" y="8645"/>
                  <a:pt x="1654" y="8645"/>
                  <a:pt x="1654" y="8645"/>
                </a:cubicBezTo>
                <a:cubicBezTo>
                  <a:pt x="1651" y="8648"/>
                  <a:pt x="1651" y="8648"/>
                  <a:pt x="1651" y="8648"/>
                </a:cubicBezTo>
                <a:cubicBezTo>
                  <a:pt x="1599" y="8664"/>
                  <a:pt x="1599" y="8664"/>
                  <a:pt x="1599" y="8664"/>
                </a:cubicBezTo>
                <a:cubicBezTo>
                  <a:pt x="1599" y="8664"/>
                  <a:pt x="1599" y="8664"/>
                  <a:pt x="1599" y="8664"/>
                </a:cubicBezTo>
                <a:cubicBezTo>
                  <a:pt x="1599" y="8664"/>
                  <a:pt x="1599" y="8664"/>
                  <a:pt x="1599" y="8664"/>
                </a:cubicBezTo>
                <a:cubicBezTo>
                  <a:pt x="1567" y="8541"/>
                  <a:pt x="1567" y="8541"/>
                  <a:pt x="1567" y="8541"/>
                </a:cubicBezTo>
                <a:cubicBezTo>
                  <a:pt x="1567" y="8538"/>
                  <a:pt x="1567" y="8538"/>
                  <a:pt x="1567" y="8538"/>
                </a:cubicBezTo>
                <a:cubicBezTo>
                  <a:pt x="1567" y="8538"/>
                  <a:pt x="1567" y="8538"/>
                  <a:pt x="1567" y="8538"/>
                </a:cubicBezTo>
                <a:close/>
                <a:moveTo>
                  <a:pt x="1502" y="8561"/>
                </a:moveTo>
                <a:cubicBezTo>
                  <a:pt x="1554" y="8545"/>
                  <a:pt x="1554" y="8545"/>
                  <a:pt x="1554" y="8545"/>
                </a:cubicBezTo>
                <a:cubicBezTo>
                  <a:pt x="1557" y="8545"/>
                  <a:pt x="1557" y="8545"/>
                  <a:pt x="1557" y="8545"/>
                </a:cubicBezTo>
                <a:cubicBezTo>
                  <a:pt x="1557" y="8545"/>
                  <a:pt x="1557" y="8545"/>
                  <a:pt x="1557" y="8545"/>
                </a:cubicBezTo>
                <a:cubicBezTo>
                  <a:pt x="1586" y="8668"/>
                  <a:pt x="1586" y="8668"/>
                  <a:pt x="1586" y="8668"/>
                </a:cubicBezTo>
                <a:cubicBezTo>
                  <a:pt x="1589" y="8671"/>
                  <a:pt x="1589" y="8671"/>
                  <a:pt x="1589" y="8671"/>
                </a:cubicBezTo>
                <a:cubicBezTo>
                  <a:pt x="1586" y="8671"/>
                  <a:pt x="1586" y="8671"/>
                  <a:pt x="1586" y="8671"/>
                </a:cubicBezTo>
                <a:cubicBezTo>
                  <a:pt x="1534" y="8687"/>
                  <a:pt x="1534" y="8687"/>
                  <a:pt x="1534" y="8687"/>
                </a:cubicBezTo>
                <a:cubicBezTo>
                  <a:pt x="1531" y="8690"/>
                  <a:pt x="1531" y="8690"/>
                  <a:pt x="1531" y="8690"/>
                </a:cubicBezTo>
                <a:cubicBezTo>
                  <a:pt x="1531" y="8687"/>
                  <a:pt x="1531" y="8687"/>
                  <a:pt x="1531" y="8687"/>
                </a:cubicBezTo>
                <a:cubicBezTo>
                  <a:pt x="1499" y="8564"/>
                  <a:pt x="1499" y="8564"/>
                  <a:pt x="1499" y="8564"/>
                </a:cubicBezTo>
                <a:cubicBezTo>
                  <a:pt x="1499" y="8561"/>
                  <a:pt x="1499" y="8561"/>
                  <a:pt x="1499" y="8561"/>
                </a:cubicBezTo>
                <a:cubicBezTo>
                  <a:pt x="1502" y="8561"/>
                  <a:pt x="1502" y="8561"/>
                  <a:pt x="1502" y="8561"/>
                </a:cubicBezTo>
                <a:close/>
                <a:moveTo>
                  <a:pt x="1431" y="8583"/>
                </a:moveTo>
                <a:cubicBezTo>
                  <a:pt x="1486" y="8564"/>
                  <a:pt x="1486" y="8564"/>
                  <a:pt x="1486" y="8564"/>
                </a:cubicBezTo>
                <a:cubicBezTo>
                  <a:pt x="1489" y="8564"/>
                  <a:pt x="1489" y="8564"/>
                  <a:pt x="1489" y="8564"/>
                </a:cubicBezTo>
                <a:cubicBezTo>
                  <a:pt x="1489" y="8567"/>
                  <a:pt x="1489" y="8567"/>
                  <a:pt x="1489" y="8567"/>
                </a:cubicBezTo>
                <a:cubicBezTo>
                  <a:pt x="1518" y="8690"/>
                  <a:pt x="1518" y="8690"/>
                  <a:pt x="1518" y="8690"/>
                </a:cubicBezTo>
                <a:cubicBezTo>
                  <a:pt x="1521" y="8694"/>
                  <a:pt x="1521" y="8694"/>
                  <a:pt x="1521" y="8694"/>
                </a:cubicBezTo>
                <a:cubicBezTo>
                  <a:pt x="1518" y="8694"/>
                  <a:pt x="1518" y="8694"/>
                  <a:pt x="1518" y="8694"/>
                </a:cubicBezTo>
                <a:cubicBezTo>
                  <a:pt x="1463" y="8713"/>
                  <a:pt x="1463" y="8713"/>
                  <a:pt x="1463" y="8713"/>
                </a:cubicBezTo>
                <a:cubicBezTo>
                  <a:pt x="1463" y="8713"/>
                  <a:pt x="1463" y="8713"/>
                  <a:pt x="1463" y="8713"/>
                </a:cubicBezTo>
                <a:cubicBezTo>
                  <a:pt x="1460" y="8710"/>
                  <a:pt x="1460" y="8710"/>
                  <a:pt x="1460" y="8710"/>
                </a:cubicBezTo>
                <a:cubicBezTo>
                  <a:pt x="1431" y="8587"/>
                  <a:pt x="1431" y="8587"/>
                  <a:pt x="1431" y="8587"/>
                </a:cubicBezTo>
                <a:cubicBezTo>
                  <a:pt x="1431" y="8583"/>
                  <a:pt x="1431" y="8583"/>
                  <a:pt x="1431" y="8583"/>
                </a:cubicBezTo>
                <a:cubicBezTo>
                  <a:pt x="1431" y="8583"/>
                  <a:pt x="1431" y="8583"/>
                  <a:pt x="1431" y="8583"/>
                </a:cubicBezTo>
                <a:close/>
                <a:moveTo>
                  <a:pt x="1363" y="8606"/>
                </a:moveTo>
                <a:cubicBezTo>
                  <a:pt x="1418" y="8587"/>
                  <a:pt x="1418" y="8587"/>
                  <a:pt x="1418" y="8587"/>
                </a:cubicBezTo>
                <a:cubicBezTo>
                  <a:pt x="1418" y="8587"/>
                  <a:pt x="1418" y="8587"/>
                  <a:pt x="1418" y="8587"/>
                </a:cubicBezTo>
                <a:cubicBezTo>
                  <a:pt x="1421" y="8590"/>
                  <a:pt x="1421" y="8590"/>
                  <a:pt x="1421" y="8590"/>
                </a:cubicBezTo>
                <a:cubicBezTo>
                  <a:pt x="1450" y="8713"/>
                  <a:pt x="1450" y="8713"/>
                  <a:pt x="1450" y="8713"/>
                </a:cubicBezTo>
                <a:cubicBezTo>
                  <a:pt x="1450" y="8716"/>
                  <a:pt x="1450" y="8716"/>
                  <a:pt x="1450" y="8716"/>
                </a:cubicBezTo>
                <a:cubicBezTo>
                  <a:pt x="1450" y="8716"/>
                  <a:pt x="1450" y="8716"/>
                  <a:pt x="1450" y="8716"/>
                </a:cubicBezTo>
                <a:cubicBezTo>
                  <a:pt x="1392" y="8736"/>
                  <a:pt x="1392" y="8736"/>
                  <a:pt x="1392" y="8736"/>
                </a:cubicBezTo>
                <a:cubicBezTo>
                  <a:pt x="1392" y="8739"/>
                  <a:pt x="1392" y="8739"/>
                  <a:pt x="1392" y="8739"/>
                </a:cubicBezTo>
                <a:cubicBezTo>
                  <a:pt x="1389" y="8736"/>
                  <a:pt x="1389" y="8736"/>
                  <a:pt x="1389" y="8736"/>
                </a:cubicBezTo>
                <a:cubicBezTo>
                  <a:pt x="1360" y="8609"/>
                  <a:pt x="1360" y="8609"/>
                  <a:pt x="1360" y="8609"/>
                </a:cubicBezTo>
                <a:cubicBezTo>
                  <a:pt x="1360" y="8606"/>
                  <a:pt x="1360" y="8606"/>
                  <a:pt x="1360" y="8606"/>
                </a:cubicBezTo>
                <a:cubicBezTo>
                  <a:pt x="1363" y="8606"/>
                  <a:pt x="1363" y="8606"/>
                  <a:pt x="1363" y="8606"/>
                </a:cubicBezTo>
                <a:close/>
                <a:moveTo>
                  <a:pt x="1288" y="8629"/>
                </a:moveTo>
                <a:cubicBezTo>
                  <a:pt x="1347" y="8609"/>
                  <a:pt x="1347" y="8609"/>
                  <a:pt x="1347" y="8609"/>
                </a:cubicBezTo>
                <a:cubicBezTo>
                  <a:pt x="1350" y="8609"/>
                  <a:pt x="1350" y="8609"/>
                  <a:pt x="1350" y="8609"/>
                </a:cubicBezTo>
                <a:cubicBezTo>
                  <a:pt x="1350" y="8613"/>
                  <a:pt x="1350" y="8613"/>
                  <a:pt x="1350" y="8613"/>
                </a:cubicBezTo>
                <a:cubicBezTo>
                  <a:pt x="1379" y="8739"/>
                  <a:pt x="1379" y="8739"/>
                  <a:pt x="1379" y="8739"/>
                </a:cubicBezTo>
                <a:cubicBezTo>
                  <a:pt x="1379" y="8742"/>
                  <a:pt x="1379" y="8742"/>
                  <a:pt x="1379" y="8742"/>
                </a:cubicBezTo>
                <a:cubicBezTo>
                  <a:pt x="1379" y="8742"/>
                  <a:pt x="1379" y="8742"/>
                  <a:pt x="1379" y="8742"/>
                </a:cubicBezTo>
                <a:cubicBezTo>
                  <a:pt x="1321" y="8761"/>
                  <a:pt x="1321" y="8761"/>
                  <a:pt x="1321" y="8761"/>
                </a:cubicBezTo>
                <a:cubicBezTo>
                  <a:pt x="1318" y="8761"/>
                  <a:pt x="1318" y="8761"/>
                  <a:pt x="1318" y="8761"/>
                </a:cubicBezTo>
                <a:cubicBezTo>
                  <a:pt x="1318" y="8758"/>
                  <a:pt x="1318" y="8758"/>
                  <a:pt x="1318" y="8758"/>
                </a:cubicBezTo>
                <a:cubicBezTo>
                  <a:pt x="1288" y="8632"/>
                  <a:pt x="1288" y="8632"/>
                  <a:pt x="1288" y="8632"/>
                </a:cubicBezTo>
                <a:cubicBezTo>
                  <a:pt x="1288" y="8629"/>
                  <a:pt x="1288" y="8629"/>
                  <a:pt x="1288" y="8629"/>
                </a:cubicBezTo>
                <a:cubicBezTo>
                  <a:pt x="1288" y="8629"/>
                  <a:pt x="1288" y="8629"/>
                  <a:pt x="1288" y="8629"/>
                </a:cubicBezTo>
                <a:close/>
                <a:moveTo>
                  <a:pt x="1217" y="8651"/>
                </a:moveTo>
                <a:cubicBezTo>
                  <a:pt x="1275" y="8632"/>
                  <a:pt x="1275" y="8632"/>
                  <a:pt x="1275" y="8632"/>
                </a:cubicBezTo>
                <a:cubicBezTo>
                  <a:pt x="1275" y="8632"/>
                  <a:pt x="1275" y="8632"/>
                  <a:pt x="1275" y="8632"/>
                </a:cubicBezTo>
                <a:cubicBezTo>
                  <a:pt x="1275" y="8635"/>
                  <a:pt x="1275" y="8635"/>
                  <a:pt x="1275" y="8635"/>
                </a:cubicBezTo>
                <a:cubicBezTo>
                  <a:pt x="1305" y="8765"/>
                  <a:pt x="1305" y="8765"/>
                  <a:pt x="1305" y="8765"/>
                </a:cubicBezTo>
                <a:cubicBezTo>
                  <a:pt x="1308" y="8768"/>
                  <a:pt x="1308" y="8768"/>
                  <a:pt x="1308" y="8768"/>
                </a:cubicBezTo>
                <a:cubicBezTo>
                  <a:pt x="1305" y="8768"/>
                  <a:pt x="1305" y="8768"/>
                  <a:pt x="1305" y="8768"/>
                </a:cubicBezTo>
                <a:cubicBezTo>
                  <a:pt x="1246" y="8787"/>
                  <a:pt x="1246" y="8787"/>
                  <a:pt x="1246" y="8787"/>
                </a:cubicBezTo>
                <a:cubicBezTo>
                  <a:pt x="1243" y="8787"/>
                  <a:pt x="1243" y="8787"/>
                  <a:pt x="1243" y="8787"/>
                </a:cubicBezTo>
                <a:cubicBezTo>
                  <a:pt x="1243" y="8784"/>
                  <a:pt x="1243" y="8784"/>
                  <a:pt x="1243" y="8784"/>
                </a:cubicBezTo>
                <a:cubicBezTo>
                  <a:pt x="1214" y="8655"/>
                  <a:pt x="1214" y="8655"/>
                  <a:pt x="1214" y="8655"/>
                </a:cubicBezTo>
                <a:cubicBezTo>
                  <a:pt x="1214" y="8651"/>
                  <a:pt x="1214" y="8651"/>
                  <a:pt x="1214" y="8651"/>
                </a:cubicBezTo>
                <a:cubicBezTo>
                  <a:pt x="1217" y="8651"/>
                  <a:pt x="1217" y="8651"/>
                  <a:pt x="1217" y="8651"/>
                </a:cubicBezTo>
                <a:close/>
                <a:moveTo>
                  <a:pt x="1139" y="8677"/>
                </a:moveTo>
                <a:cubicBezTo>
                  <a:pt x="1201" y="8658"/>
                  <a:pt x="1201" y="8658"/>
                  <a:pt x="1201" y="8658"/>
                </a:cubicBezTo>
                <a:cubicBezTo>
                  <a:pt x="1201" y="8658"/>
                  <a:pt x="1201" y="8658"/>
                  <a:pt x="1201" y="8658"/>
                </a:cubicBezTo>
                <a:cubicBezTo>
                  <a:pt x="1204" y="8661"/>
                  <a:pt x="1204" y="8661"/>
                  <a:pt x="1204" y="8661"/>
                </a:cubicBezTo>
                <a:cubicBezTo>
                  <a:pt x="1230" y="8791"/>
                  <a:pt x="1230" y="8791"/>
                  <a:pt x="1230" y="8791"/>
                </a:cubicBezTo>
                <a:cubicBezTo>
                  <a:pt x="1233" y="8791"/>
                  <a:pt x="1233" y="8791"/>
                  <a:pt x="1233" y="8791"/>
                </a:cubicBezTo>
                <a:cubicBezTo>
                  <a:pt x="1230" y="8794"/>
                  <a:pt x="1230" y="8794"/>
                  <a:pt x="1230" y="8794"/>
                </a:cubicBezTo>
                <a:cubicBezTo>
                  <a:pt x="1169" y="8813"/>
                  <a:pt x="1169" y="8813"/>
                  <a:pt x="1169" y="8813"/>
                </a:cubicBezTo>
                <a:cubicBezTo>
                  <a:pt x="1169" y="8813"/>
                  <a:pt x="1169" y="8813"/>
                  <a:pt x="1169" y="8813"/>
                </a:cubicBezTo>
                <a:cubicBezTo>
                  <a:pt x="1165" y="8810"/>
                  <a:pt x="1165" y="8810"/>
                  <a:pt x="1165" y="8810"/>
                </a:cubicBezTo>
                <a:cubicBezTo>
                  <a:pt x="1139" y="8681"/>
                  <a:pt x="1139" y="8681"/>
                  <a:pt x="1139" y="8681"/>
                </a:cubicBezTo>
                <a:cubicBezTo>
                  <a:pt x="1139" y="8677"/>
                  <a:pt x="1139" y="8677"/>
                  <a:pt x="1139" y="8677"/>
                </a:cubicBezTo>
                <a:cubicBezTo>
                  <a:pt x="1139" y="8677"/>
                  <a:pt x="1139" y="8677"/>
                  <a:pt x="1139" y="8677"/>
                </a:cubicBezTo>
                <a:close/>
                <a:moveTo>
                  <a:pt x="1062" y="8700"/>
                </a:moveTo>
                <a:cubicBezTo>
                  <a:pt x="1123" y="8681"/>
                  <a:pt x="1123" y="8681"/>
                  <a:pt x="1123" y="8681"/>
                </a:cubicBezTo>
                <a:cubicBezTo>
                  <a:pt x="1127" y="8681"/>
                  <a:pt x="1127" y="8681"/>
                  <a:pt x="1127" y="8681"/>
                </a:cubicBezTo>
                <a:cubicBezTo>
                  <a:pt x="1127" y="8684"/>
                  <a:pt x="1127" y="8684"/>
                  <a:pt x="1127" y="8684"/>
                </a:cubicBezTo>
                <a:cubicBezTo>
                  <a:pt x="1156" y="8816"/>
                  <a:pt x="1156" y="8816"/>
                  <a:pt x="1156" y="8816"/>
                </a:cubicBezTo>
                <a:cubicBezTo>
                  <a:pt x="1156" y="8820"/>
                  <a:pt x="1156" y="8820"/>
                  <a:pt x="1156" y="8820"/>
                </a:cubicBezTo>
                <a:cubicBezTo>
                  <a:pt x="1152" y="8820"/>
                  <a:pt x="1152" y="8820"/>
                  <a:pt x="1152" y="8820"/>
                </a:cubicBezTo>
                <a:cubicBezTo>
                  <a:pt x="1091" y="8839"/>
                  <a:pt x="1091" y="8839"/>
                  <a:pt x="1091" y="8839"/>
                </a:cubicBezTo>
                <a:cubicBezTo>
                  <a:pt x="1088" y="8842"/>
                  <a:pt x="1088" y="8842"/>
                  <a:pt x="1088" y="8842"/>
                </a:cubicBezTo>
                <a:cubicBezTo>
                  <a:pt x="1088" y="8839"/>
                  <a:pt x="1088" y="8839"/>
                  <a:pt x="1088" y="8839"/>
                </a:cubicBezTo>
                <a:cubicBezTo>
                  <a:pt x="1062" y="8706"/>
                  <a:pt x="1062" y="8706"/>
                  <a:pt x="1062" y="8706"/>
                </a:cubicBezTo>
                <a:cubicBezTo>
                  <a:pt x="1062" y="8703"/>
                  <a:pt x="1062" y="8703"/>
                  <a:pt x="1062" y="8703"/>
                </a:cubicBezTo>
                <a:cubicBezTo>
                  <a:pt x="1062" y="8700"/>
                  <a:pt x="1062" y="8700"/>
                  <a:pt x="1062" y="8700"/>
                </a:cubicBezTo>
                <a:close/>
                <a:moveTo>
                  <a:pt x="984" y="8726"/>
                </a:moveTo>
                <a:cubicBezTo>
                  <a:pt x="1046" y="8706"/>
                  <a:pt x="1046" y="8706"/>
                  <a:pt x="1046" y="8706"/>
                </a:cubicBezTo>
                <a:cubicBezTo>
                  <a:pt x="1049" y="8706"/>
                  <a:pt x="1049" y="8706"/>
                  <a:pt x="1049" y="8706"/>
                </a:cubicBezTo>
                <a:cubicBezTo>
                  <a:pt x="1049" y="8710"/>
                  <a:pt x="1049" y="8710"/>
                  <a:pt x="1049" y="8710"/>
                </a:cubicBezTo>
                <a:cubicBezTo>
                  <a:pt x="1075" y="8842"/>
                  <a:pt x="1075" y="8842"/>
                  <a:pt x="1075" y="8842"/>
                </a:cubicBezTo>
                <a:cubicBezTo>
                  <a:pt x="1078" y="8846"/>
                  <a:pt x="1078" y="8846"/>
                  <a:pt x="1078" y="8846"/>
                </a:cubicBezTo>
                <a:cubicBezTo>
                  <a:pt x="1075" y="8846"/>
                  <a:pt x="1075" y="8846"/>
                  <a:pt x="1075" y="8846"/>
                </a:cubicBezTo>
                <a:cubicBezTo>
                  <a:pt x="1010" y="8868"/>
                  <a:pt x="1010" y="8868"/>
                  <a:pt x="1010" y="8868"/>
                </a:cubicBezTo>
                <a:cubicBezTo>
                  <a:pt x="1010" y="8868"/>
                  <a:pt x="1010" y="8868"/>
                  <a:pt x="1010" y="8868"/>
                </a:cubicBezTo>
                <a:cubicBezTo>
                  <a:pt x="1007" y="8865"/>
                  <a:pt x="1007" y="8865"/>
                  <a:pt x="1007" y="8865"/>
                </a:cubicBezTo>
                <a:cubicBezTo>
                  <a:pt x="981" y="8729"/>
                  <a:pt x="981" y="8729"/>
                  <a:pt x="981" y="8729"/>
                </a:cubicBezTo>
                <a:cubicBezTo>
                  <a:pt x="981" y="8726"/>
                  <a:pt x="981" y="8726"/>
                  <a:pt x="981" y="8726"/>
                </a:cubicBezTo>
                <a:cubicBezTo>
                  <a:pt x="984" y="8726"/>
                  <a:pt x="984" y="8726"/>
                  <a:pt x="984" y="8726"/>
                </a:cubicBezTo>
                <a:close/>
                <a:moveTo>
                  <a:pt x="903" y="8752"/>
                </a:moveTo>
                <a:cubicBezTo>
                  <a:pt x="965" y="8732"/>
                  <a:pt x="965" y="8732"/>
                  <a:pt x="965" y="8732"/>
                </a:cubicBezTo>
                <a:cubicBezTo>
                  <a:pt x="968" y="8732"/>
                  <a:pt x="968" y="8732"/>
                  <a:pt x="968" y="8732"/>
                </a:cubicBezTo>
                <a:cubicBezTo>
                  <a:pt x="968" y="8736"/>
                  <a:pt x="968" y="8736"/>
                  <a:pt x="968" y="8736"/>
                </a:cubicBezTo>
                <a:cubicBezTo>
                  <a:pt x="997" y="8872"/>
                  <a:pt x="997" y="8872"/>
                  <a:pt x="997" y="8872"/>
                </a:cubicBezTo>
                <a:cubicBezTo>
                  <a:pt x="997" y="8875"/>
                  <a:pt x="997" y="8875"/>
                  <a:pt x="997" y="8875"/>
                </a:cubicBezTo>
                <a:cubicBezTo>
                  <a:pt x="994" y="8875"/>
                  <a:pt x="994" y="8875"/>
                  <a:pt x="994" y="8875"/>
                </a:cubicBezTo>
                <a:cubicBezTo>
                  <a:pt x="929" y="8897"/>
                  <a:pt x="929" y="8897"/>
                  <a:pt x="929" y="8897"/>
                </a:cubicBezTo>
                <a:cubicBezTo>
                  <a:pt x="926" y="8897"/>
                  <a:pt x="926" y="8897"/>
                  <a:pt x="926" y="8897"/>
                </a:cubicBezTo>
                <a:cubicBezTo>
                  <a:pt x="926" y="8894"/>
                  <a:pt x="926" y="8894"/>
                  <a:pt x="926" y="8894"/>
                </a:cubicBezTo>
                <a:cubicBezTo>
                  <a:pt x="900" y="8758"/>
                  <a:pt x="900" y="8758"/>
                  <a:pt x="900" y="8758"/>
                </a:cubicBezTo>
                <a:cubicBezTo>
                  <a:pt x="900" y="8755"/>
                  <a:pt x="900" y="8755"/>
                  <a:pt x="900" y="8755"/>
                </a:cubicBezTo>
                <a:cubicBezTo>
                  <a:pt x="903" y="8752"/>
                  <a:pt x="903" y="8752"/>
                  <a:pt x="903" y="8752"/>
                </a:cubicBezTo>
                <a:close/>
                <a:moveTo>
                  <a:pt x="819" y="8781"/>
                </a:moveTo>
                <a:cubicBezTo>
                  <a:pt x="884" y="8758"/>
                  <a:pt x="884" y="8758"/>
                  <a:pt x="884" y="8758"/>
                </a:cubicBezTo>
                <a:cubicBezTo>
                  <a:pt x="887" y="8758"/>
                  <a:pt x="887" y="8758"/>
                  <a:pt x="887" y="8758"/>
                </a:cubicBezTo>
                <a:cubicBezTo>
                  <a:pt x="887" y="8761"/>
                  <a:pt x="887" y="8761"/>
                  <a:pt x="887" y="8761"/>
                </a:cubicBezTo>
                <a:cubicBezTo>
                  <a:pt x="913" y="8897"/>
                  <a:pt x="913" y="8897"/>
                  <a:pt x="913" y="8897"/>
                </a:cubicBezTo>
                <a:cubicBezTo>
                  <a:pt x="913" y="8901"/>
                  <a:pt x="913" y="8901"/>
                  <a:pt x="913" y="8901"/>
                </a:cubicBezTo>
                <a:cubicBezTo>
                  <a:pt x="910" y="8904"/>
                  <a:pt x="910" y="8904"/>
                  <a:pt x="910" y="8904"/>
                </a:cubicBezTo>
                <a:cubicBezTo>
                  <a:pt x="845" y="8927"/>
                  <a:pt x="845" y="8927"/>
                  <a:pt x="845" y="8927"/>
                </a:cubicBezTo>
                <a:cubicBezTo>
                  <a:pt x="842" y="8927"/>
                  <a:pt x="842" y="8927"/>
                  <a:pt x="842" y="8927"/>
                </a:cubicBezTo>
                <a:cubicBezTo>
                  <a:pt x="842" y="8923"/>
                  <a:pt x="842" y="8923"/>
                  <a:pt x="842" y="8923"/>
                </a:cubicBezTo>
                <a:cubicBezTo>
                  <a:pt x="816" y="8784"/>
                  <a:pt x="816" y="8784"/>
                  <a:pt x="816" y="8784"/>
                </a:cubicBezTo>
                <a:cubicBezTo>
                  <a:pt x="816" y="8781"/>
                  <a:pt x="816" y="8781"/>
                  <a:pt x="816" y="8781"/>
                </a:cubicBezTo>
                <a:cubicBezTo>
                  <a:pt x="819" y="8781"/>
                  <a:pt x="819" y="8781"/>
                  <a:pt x="819" y="8781"/>
                </a:cubicBezTo>
                <a:close/>
                <a:moveTo>
                  <a:pt x="2366" y="9885"/>
                </a:moveTo>
                <a:cubicBezTo>
                  <a:pt x="2415" y="9855"/>
                  <a:pt x="2415" y="9855"/>
                  <a:pt x="2415" y="9855"/>
                </a:cubicBezTo>
                <a:cubicBezTo>
                  <a:pt x="2415" y="9852"/>
                  <a:pt x="2415" y="9852"/>
                  <a:pt x="2415" y="9852"/>
                </a:cubicBezTo>
                <a:cubicBezTo>
                  <a:pt x="2418" y="9855"/>
                  <a:pt x="2418" y="9855"/>
                  <a:pt x="2418" y="9855"/>
                </a:cubicBezTo>
                <a:cubicBezTo>
                  <a:pt x="2444" y="9949"/>
                  <a:pt x="2444" y="9949"/>
                  <a:pt x="2444" y="9949"/>
                </a:cubicBezTo>
                <a:cubicBezTo>
                  <a:pt x="2447" y="9956"/>
                  <a:pt x="2447" y="9956"/>
                  <a:pt x="2447" y="9956"/>
                </a:cubicBezTo>
                <a:cubicBezTo>
                  <a:pt x="2444" y="9956"/>
                  <a:pt x="2444" y="9956"/>
                  <a:pt x="2444" y="9956"/>
                </a:cubicBezTo>
                <a:cubicBezTo>
                  <a:pt x="2395" y="9988"/>
                  <a:pt x="2395" y="9988"/>
                  <a:pt x="2395" y="9988"/>
                </a:cubicBezTo>
                <a:cubicBezTo>
                  <a:pt x="2395" y="9988"/>
                  <a:pt x="2395" y="9988"/>
                  <a:pt x="2395" y="9988"/>
                </a:cubicBezTo>
                <a:cubicBezTo>
                  <a:pt x="2395" y="9985"/>
                  <a:pt x="2395" y="9985"/>
                  <a:pt x="2395" y="9985"/>
                </a:cubicBezTo>
                <a:cubicBezTo>
                  <a:pt x="2366" y="9888"/>
                  <a:pt x="2366" y="9888"/>
                  <a:pt x="2366" y="9888"/>
                </a:cubicBezTo>
                <a:cubicBezTo>
                  <a:pt x="2366" y="9885"/>
                  <a:pt x="2366" y="9885"/>
                  <a:pt x="2366" y="9885"/>
                </a:cubicBezTo>
                <a:cubicBezTo>
                  <a:pt x="2366" y="9885"/>
                  <a:pt x="2366" y="9885"/>
                  <a:pt x="2366" y="9885"/>
                </a:cubicBezTo>
                <a:close/>
                <a:moveTo>
                  <a:pt x="2305" y="9923"/>
                </a:moveTo>
                <a:cubicBezTo>
                  <a:pt x="2353" y="9894"/>
                  <a:pt x="2353" y="9894"/>
                  <a:pt x="2353" y="9894"/>
                </a:cubicBezTo>
                <a:cubicBezTo>
                  <a:pt x="2356" y="9891"/>
                  <a:pt x="2356" y="9891"/>
                  <a:pt x="2356" y="9891"/>
                </a:cubicBezTo>
                <a:cubicBezTo>
                  <a:pt x="2356" y="9894"/>
                  <a:pt x="2356" y="9894"/>
                  <a:pt x="2356" y="9894"/>
                </a:cubicBezTo>
                <a:cubicBezTo>
                  <a:pt x="2386" y="9991"/>
                  <a:pt x="2386" y="9991"/>
                  <a:pt x="2386" y="9991"/>
                </a:cubicBezTo>
                <a:cubicBezTo>
                  <a:pt x="2386" y="9995"/>
                  <a:pt x="2386" y="9995"/>
                  <a:pt x="2386" y="9995"/>
                </a:cubicBezTo>
                <a:cubicBezTo>
                  <a:pt x="2382" y="9995"/>
                  <a:pt x="2382" y="9995"/>
                  <a:pt x="2382" y="9995"/>
                </a:cubicBezTo>
                <a:cubicBezTo>
                  <a:pt x="2334" y="10027"/>
                  <a:pt x="2334" y="10027"/>
                  <a:pt x="2334" y="10027"/>
                </a:cubicBezTo>
                <a:cubicBezTo>
                  <a:pt x="2334" y="10030"/>
                  <a:pt x="2334" y="10030"/>
                  <a:pt x="2334" y="10030"/>
                </a:cubicBezTo>
                <a:cubicBezTo>
                  <a:pt x="2331" y="10027"/>
                  <a:pt x="2331" y="10027"/>
                  <a:pt x="2331" y="10027"/>
                </a:cubicBezTo>
                <a:cubicBezTo>
                  <a:pt x="2305" y="9930"/>
                  <a:pt x="2305" y="9930"/>
                  <a:pt x="2305" y="9930"/>
                </a:cubicBezTo>
                <a:cubicBezTo>
                  <a:pt x="2305" y="9927"/>
                  <a:pt x="2305" y="9927"/>
                  <a:pt x="2305" y="9927"/>
                </a:cubicBezTo>
                <a:cubicBezTo>
                  <a:pt x="2305" y="9923"/>
                  <a:pt x="2305" y="9923"/>
                  <a:pt x="2305" y="9923"/>
                </a:cubicBezTo>
                <a:close/>
                <a:moveTo>
                  <a:pt x="2243" y="9966"/>
                </a:moveTo>
                <a:cubicBezTo>
                  <a:pt x="2292" y="9933"/>
                  <a:pt x="2292" y="9933"/>
                  <a:pt x="2292" y="9933"/>
                </a:cubicBezTo>
                <a:cubicBezTo>
                  <a:pt x="2295" y="9933"/>
                  <a:pt x="2295" y="9933"/>
                  <a:pt x="2295" y="9933"/>
                </a:cubicBezTo>
                <a:cubicBezTo>
                  <a:pt x="2295" y="9936"/>
                  <a:pt x="2295" y="9936"/>
                  <a:pt x="2295" y="9936"/>
                </a:cubicBezTo>
                <a:cubicBezTo>
                  <a:pt x="2321" y="10033"/>
                  <a:pt x="2321" y="10033"/>
                  <a:pt x="2321" y="10033"/>
                </a:cubicBezTo>
                <a:cubicBezTo>
                  <a:pt x="2324" y="10037"/>
                  <a:pt x="2324" y="10037"/>
                  <a:pt x="2324" y="10037"/>
                </a:cubicBezTo>
                <a:cubicBezTo>
                  <a:pt x="2321" y="10037"/>
                  <a:pt x="2321" y="10037"/>
                  <a:pt x="2321" y="10037"/>
                </a:cubicBezTo>
                <a:cubicBezTo>
                  <a:pt x="2272" y="10069"/>
                  <a:pt x="2272" y="10069"/>
                  <a:pt x="2272" y="10069"/>
                </a:cubicBezTo>
                <a:cubicBezTo>
                  <a:pt x="2269" y="10072"/>
                  <a:pt x="2269" y="10072"/>
                  <a:pt x="2269" y="10072"/>
                </a:cubicBezTo>
                <a:cubicBezTo>
                  <a:pt x="2269" y="10066"/>
                  <a:pt x="2269" y="10066"/>
                  <a:pt x="2269" y="10066"/>
                </a:cubicBezTo>
                <a:cubicBezTo>
                  <a:pt x="2240" y="9969"/>
                  <a:pt x="2240" y="9969"/>
                  <a:pt x="2240" y="9969"/>
                </a:cubicBezTo>
                <a:cubicBezTo>
                  <a:pt x="2240" y="9966"/>
                  <a:pt x="2240" y="9966"/>
                  <a:pt x="2240" y="9966"/>
                </a:cubicBezTo>
                <a:cubicBezTo>
                  <a:pt x="2243" y="9966"/>
                  <a:pt x="2243" y="9966"/>
                  <a:pt x="2243" y="9966"/>
                </a:cubicBezTo>
                <a:close/>
                <a:moveTo>
                  <a:pt x="2178" y="10004"/>
                </a:moveTo>
                <a:cubicBezTo>
                  <a:pt x="2227" y="9972"/>
                  <a:pt x="2227" y="9972"/>
                  <a:pt x="2227" y="9972"/>
                </a:cubicBezTo>
                <a:cubicBezTo>
                  <a:pt x="2230" y="9972"/>
                  <a:pt x="2230" y="9972"/>
                  <a:pt x="2230" y="9972"/>
                </a:cubicBezTo>
                <a:cubicBezTo>
                  <a:pt x="2230" y="9975"/>
                  <a:pt x="2230" y="9975"/>
                  <a:pt x="2230" y="9975"/>
                </a:cubicBezTo>
                <a:cubicBezTo>
                  <a:pt x="2259" y="10076"/>
                  <a:pt x="2259" y="10076"/>
                  <a:pt x="2259" y="10076"/>
                </a:cubicBezTo>
                <a:cubicBezTo>
                  <a:pt x="2259" y="10079"/>
                  <a:pt x="2259" y="10079"/>
                  <a:pt x="2259" y="10079"/>
                </a:cubicBezTo>
                <a:cubicBezTo>
                  <a:pt x="2259" y="10079"/>
                  <a:pt x="2259" y="10079"/>
                  <a:pt x="2259" y="10079"/>
                </a:cubicBezTo>
                <a:cubicBezTo>
                  <a:pt x="2208" y="10114"/>
                  <a:pt x="2208" y="10114"/>
                  <a:pt x="2208" y="10114"/>
                </a:cubicBezTo>
                <a:cubicBezTo>
                  <a:pt x="2204" y="10114"/>
                  <a:pt x="2204" y="10114"/>
                  <a:pt x="2204" y="10114"/>
                </a:cubicBezTo>
                <a:cubicBezTo>
                  <a:pt x="2204" y="10111"/>
                  <a:pt x="2204" y="10111"/>
                  <a:pt x="2204" y="10111"/>
                </a:cubicBezTo>
                <a:cubicBezTo>
                  <a:pt x="2178" y="10011"/>
                  <a:pt x="2178" y="10011"/>
                  <a:pt x="2178" y="10011"/>
                </a:cubicBezTo>
                <a:cubicBezTo>
                  <a:pt x="2175" y="10008"/>
                  <a:pt x="2175" y="10008"/>
                  <a:pt x="2175" y="10008"/>
                </a:cubicBezTo>
                <a:cubicBezTo>
                  <a:pt x="2178" y="10004"/>
                  <a:pt x="2178" y="10004"/>
                  <a:pt x="2178" y="10004"/>
                </a:cubicBezTo>
                <a:close/>
                <a:moveTo>
                  <a:pt x="2110" y="10050"/>
                </a:moveTo>
                <a:cubicBezTo>
                  <a:pt x="2162" y="10014"/>
                  <a:pt x="2162" y="10014"/>
                  <a:pt x="2162" y="10014"/>
                </a:cubicBezTo>
                <a:cubicBezTo>
                  <a:pt x="2166" y="10014"/>
                  <a:pt x="2166" y="10014"/>
                  <a:pt x="2166" y="10014"/>
                </a:cubicBezTo>
                <a:cubicBezTo>
                  <a:pt x="2166" y="10017"/>
                  <a:pt x="2166" y="10017"/>
                  <a:pt x="2166" y="10017"/>
                </a:cubicBezTo>
                <a:cubicBezTo>
                  <a:pt x="2195" y="10118"/>
                  <a:pt x="2195" y="10118"/>
                  <a:pt x="2195" y="10118"/>
                </a:cubicBezTo>
                <a:cubicBezTo>
                  <a:pt x="2195" y="10121"/>
                  <a:pt x="2195" y="10121"/>
                  <a:pt x="2195" y="10121"/>
                </a:cubicBezTo>
                <a:cubicBezTo>
                  <a:pt x="2191" y="10121"/>
                  <a:pt x="2191" y="10121"/>
                  <a:pt x="2191" y="10121"/>
                </a:cubicBezTo>
                <a:cubicBezTo>
                  <a:pt x="2140" y="10156"/>
                  <a:pt x="2140" y="10156"/>
                  <a:pt x="2140" y="10156"/>
                </a:cubicBezTo>
                <a:cubicBezTo>
                  <a:pt x="2136" y="10160"/>
                  <a:pt x="2136" y="10160"/>
                  <a:pt x="2136" y="10160"/>
                </a:cubicBezTo>
                <a:cubicBezTo>
                  <a:pt x="2136" y="10153"/>
                  <a:pt x="2136" y="10153"/>
                  <a:pt x="2136" y="10153"/>
                </a:cubicBezTo>
                <a:cubicBezTo>
                  <a:pt x="2110" y="10053"/>
                  <a:pt x="2110" y="10053"/>
                  <a:pt x="2110" y="10053"/>
                </a:cubicBezTo>
                <a:cubicBezTo>
                  <a:pt x="2110" y="10050"/>
                  <a:pt x="2110" y="10050"/>
                  <a:pt x="2110" y="10050"/>
                </a:cubicBezTo>
                <a:cubicBezTo>
                  <a:pt x="2110" y="10050"/>
                  <a:pt x="2110" y="10050"/>
                  <a:pt x="2110" y="10050"/>
                </a:cubicBezTo>
                <a:close/>
                <a:moveTo>
                  <a:pt x="2043" y="10092"/>
                </a:moveTo>
                <a:cubicBezTo>
                  <a:pt x="2098" y="10056"/>
                  <a:pt x="2098" y="10056"/>
                  <a:pt x="2098" y="10056"/>
                </a:cubicBezTo>
                <a:cubicBezTo>
                  <a:pt x="2098" y="10056"/>
                  <a:pt x="2098" y="10056"/>
                  <a:pt x="2098" y="10056"/>
                </a:cubicBezTo>
                <a:cubicBezTo>
                  <a:pt x="2101" y="10059"/>
                  <a:pt x="2101" y="10059"/>
                  <a:pt x="2101" y="10059"/>
                </a:cubicBezTo>
                <a:cubicBezTo>
                  <a:pt x="2127" y="10163"/>
                  <a:pt x="2127" y="10163"/>
                  <a:pt x="2127" y="10163"/>
                </a:cubicBezTo>
                <a:cubicBezTo>
                  <a:pt x="2127" y="10166"/>
                  <a:pt x="2127" y="10166"/>
                  <a:pt x="2127" y="10166"/>
                </a:cubicBezTo>
                <a:cubicBezTo>
                  <a:pt x="2127" y="10166"/>
                  <a:pt x="2127" y="10166"/>
                  <a:pt x="2127" y="10166"/>
                </a:cubicBezTo>
                <a:cubicBezTo>
                  <a:pt x="2072" y="10202"/>
                  <a:pt x="2072" y="10202"/>
                  <a:pt x="2072" y="10202"/>
                </a:cubicBezTo>
                <a:cubicBezTo>
                  <a:pt x="2068" y="10205"/>
                  <a:pt x="2068" y="10205"/>
                  <a:pt x="2068" y="10205"/>
                </a:cubicBezTo>
                <a:cubicBezTo>
                  <a:pt x="2068" y="10199"/>
                  <a:pt x="2068" y="10199"/>
                  <a:pt x="2068" y="10199"/>
                </a:cubicBezTo>
                <a:cubicBezTo>
                  <a:pt x="2043" y="10098"/>
                  <a:pt x="2043" y="10098"/>
                  <a:pt x="2043" y="10098"/>
                </a:cubicBezTo>
                <a:cubicBezTo>
                  <a:pt x="2043" y="10092"/>
                  <a:pt x="2043" y="10092"/>
                  <a:pt x="2043" y="10092"/>
                </a:cubicBezTo>
                <a:cubicBezTo>
                  <a:pt x="2043" y="10092"/>
                  <a:pt x="2043" y="10092"/>
                  <a:pt x="2043" y="10092"/>
                </a:cubicBezTo>
                <a:close/>
                <a:moveTo>
                  <a:pt x="1975" y="10137"/>
                </a:moveTo>
                <a:cubicBezTo>
                  <a:pt x="2030" y="10101"/>
                  <a:pt x="2030" y="10101"/>
                  <a:pt x="2030" y="10101"/>
                </a:cubicBezTo>
                <a:cubicBezTo>
                  <a:pt x="2030" y="10101"/>
                  <a:pt x="2030" y="10101"/>
                  <a:pt x="2030" y="10101"/>
                </a:cubicBezTo>
                <a:cubicBezTo>
                  <a:pt x="2033" y="10105"/>
                  <a:pt x="2033" y="10105"/>
                  <a:pt x="2033" y="10105"/>
                </a:cubicBezTo>
                <a:cubicBezTo>
                  <a:pt x="2059" y="10208"/>
                  <a:pt x="2059" y="10208"/>
                  <a:pt x="2059" y="10208"/>
                </a:cubicBezTo>
                <a:cubicBezTo>
                  <a:pt x="2059" y="10212"/>
                  <a:pt x="2059" y="10212"/>
                  <a:pt x="2059" y="10212"/>
                </a:cubicBezTo>
                <a:cubicBezTo>
                  <a:pt x="2055" y="10212"/>
                  <a:pt x="2055" y="10212"/>
                  <a:pt x="2055" y="10212"/>
                </a:cubicBezTo>
                <a:cubicBezTo>
                  <a:pt x="2000" y="10250"/>
                  <a:pt x="2000" y="10250"/>
                  <a:pt x="2000" y="10250"/>
                </a:cubicBezTo>
                <a:cubicBezTo>
                  <a:pt x="2000" y="10250"/>
                  <a:pt x="2000" y="10250"/>
                  <a:pt x="2000" y="10250"/>
                </a:cubicBezTo>
                <a:cubicBezTo>
                  <a:pt x="1997" y="10247"/>
                  <a:pt x="1997" y="10247"/>
                  <a:pt x="1997" y="10247"/>
                </a:cubicBezTo>
                <a:cubicBezTo>
                  <a:pt x="1971" y="10144"/>
                  <a:pt x="1971" y="10144"/>
                  <a:pt x="1971" y="10144"/>
                </a:cubicBezTo>
                <a:cubicBezTo>
                  <a:pt x="1971" y="10137"/>
                  <a:pt x="1971" y="10137"/>
                  <a:pt x="1971" y="10137"/>
                </a:cubicBezTo>
                <a:cubicBezTo>
                  <a:pt x="1975" y="10137"/>
                  <a:pt x="1975" y="10137"/>
                  <a:pt x="1975" y="10137"/>
                </a:cubicBezTo>
                <a:close/>
                <a:moveTo>
                  <a:pt x="1900" y="10182"/>
                </a:moveTo>
                <a:cubicBezTo>
                  <a:pt x="1958" y="10147"/>
                  <a:pt x="1958" y="10147"/>
                  <a:pt x="1958" y="10147"/>
                </a:cubicBezTo>
                <a:cubicBezTo>
                  <a:pt x="1962" y="10147"/>
                  <a:pt x="1962" y="10147"/>
                  <a:pt x="1962" y="10147"/>
                </a:cubicBezTo>
                <a:cubicBezTo>
                  <a:pt x="1962" y="10150"/>
                  <a:pt x="1962" y="10150"/>
                  <a:pt x="1962" y="10150"/>
                </a:cubicBezTo>
                <a:cubicBezTo>
                  <a:pt x="1988" y="10254"/>
                  <a:pt x="1988" y="10254"/>
                  <a:pt x="1988" y="10254"/>
                </a:cubicBezTo>
                <a:cubicBezTo>
                  <a:pt x="1988" y="10257"/>
                  <a:pt x="1988" y="10257"/>
                  <a:pt x="1988" y="10257"/>
                </a:cubicBezTo>
                <a:cubicBezTo>
                  <a:pt x="1988" y="10260"/>
                  <a:pt x="1988" y="10260"/>
                  <a:pt x="1988" y="10260"/>
                </a:cubicBezTo>
                <a:cubicBezTo>
                  <a:pt x="1929" y="10296"/>
                  <a:pt x="1929" y="10296"/>
                  <a:pt x="1929" y="10296"/>
                </a:cubicBezTo>
                <a:cubicBezTo>
                  <a:pt x="1926" y="10299"/>
                  <a:pt x="1926" y="10299"/>
                  <a:pt x="1926" y="10299"/>
                </a:cubicBezTo>
                <a:cubicBezTo>
                  <a:pt x="1926" y="10296"/>
                  <a:pt x="1926" y="10296"/>
                  <a:pt x="1926" y="10296"/>
                </a:cubicBezTo>
                <a:cubicBezTo>
                  <a:pt x="1900" y="10189"/>
                  <a:pt x="1900" y="10189"/>
                  <a:pt x="1900" y="10189"/>
                </a:cubicBezTo>
                <a:cubicBezTo>
                  <a:pt x="1900" y="10182"/>
                  <a:pt x="1900" y="10182"/>
                  <a:pt x="1900" y="10182"/>
                </a:cubicBezTo>
                <a:cubicBezTo>
                  <a:pt x="1900" y="10182"/>
                  <a:pt x="1900" y="10182"/>
                  <a:pt x="1900" y="10182"/>
                </a:cubicBezTo>
                <a:close/>
                <a:moveTo>
                  <a:pt x="1826" y="10231"/>
                </a:moveTo>
                <a:cubicBezTo>
                  <a:pt x="1884" y="10192"/>
                  <a:pt x="1884" y="10192"/>
                  <a:pt x="1884" y="10192"/>
                </a:cubicBezTo>
                <a:cubicBezTo>
                  <a:pt x="1887" y="10192"/>
                  <a:pt x="1887" y="10192"/>
                  <a:pt x="1887" y="10192"/>
                </a:cubicBezTo>
                <a:cubicBezTo>
                  <a:pt x="1887" y="10195"/>
                  <a:pt x="1887" y="10195"/>
                  <a:pt x="1887" y="10195"/>
                </a:cubicBezTo>
                <a:cubicBezTo>
                  <a:pt x="1913" y="10302"/>
                  <a:pt x="1913" y="10302"/>
                  <a:pt x="1913" y="10302"/>
                </a:cubicBezTo>
                <a:cubicBezTo>
                  <a:pt x="1916" y="10305"/>
                  <a:pt x="1916" y="10305"/>
                  <a:pt x="1916" y="10305"/>
                </a:cubicBezTo>
                <a:cubicBezTo>
                  <a:pt x="1913" y="10309"/>
                  <a:pt x="1913" y="10309"/>
                  <a:pt x="1913" y="10309"/>
                </a:cubicBezTo>
                <a:cubicBezTo>
                  <a:pt x="1855" y="10347"/>
                  <a:pt x="1855" y="10347"/>
                  <a:pt x="1855" y="10347"/>
                </a:cubicBezTo>
                <a:cubicBezTo>
                  <a:pt x="1852" y="10347"/>
                  <a:pt x="1852" y="10347"/>
                  <a:pt x="1852" y="10347"/>
                </a:cubicBezTo>
                <a:cubicBezTo>
                  <a:pt x="1852" y="10344"/>
                  <a:pt x="1852" y="10344"/>
                  <a:pt x="1852" y="10344"/>
                </a:cubicBezTo>
                <a:cubicBezTo>
                  <a:pt x="1826" y="10234"/>
                  <a:pt x="1826" y="10234"/>
                  <a:pt x="1826" y="10234"/>
                </a:cubicBezTo>
                <a:cubicBezTo>
                  <a:pt x="1826" y="10231"/>
                  <a:pt x="1826" y="10231"/>
                  <a:pt x="1826" y="10231"/>
                </a:cubicBezTo>
                <a:cubicBezTo>
                  <a:pt x="1826" y="10231"/>
                  <a:pt x="1826" y="10231"/>
                  <a:pt x="1826" y="10231"/>
                </a:cubicBezTo>
                <a:close/>
                <a:moveTo>
                  <a:pt x="1751" y="10279"/>
                </a:moveTo>
                <a:cubicBezTo>
                  <a:pt x="1813" y="10241"/>
                  <a:pt x="1813" y="10241"/>
                  <a:pt x="1813" y="10241"/>
                </a:cubicBezTo>
                <a:cubicBezTo>
                  <a:pt x="1813" y="10237"/>
                  <a:pt x="1813" y="10237"/>
                  <a:pt x="1813" y="10237"/>
                </a:cubicBezTo>
                <a:cubicBezTo>
                  <a:pt x="1816" y="10244"/>
                  <a:pt x="1816" y="10244"/>
                  <a:pt x="1816" y="10244"/>
                </a:cubicBezTo>
                <a:cubicBezTo>
                  <a:pt x="1839" y="10351"/>
                  <a:pt x="1839" y="10351"/>
                  <a:pt x="1839" y="10351"/>
                </a:cubicBezTo>
                <a:cubicBezTo>
                  <a:pt x="1842" y="10357"/>
                  <a:pt x="1842" y="10357"/>
                  <a:pt x="1842" y="10357"/>
                </a:cubicBezTo>
                <a:cubicBezTo>
                  <a:pt x="1839" y="10357"/>
                  <a:pt x="1839" y="10357"/>
                  <a:pt x="1839" y="10357"/>
                </a:cubicBezTo>
                <a:cubicBezTo>
                  <a:pt x="1780" y="10396"/>
                  <a:pt x="1780" y="10396"/>
                  <a:pt x="1780" y="10396"/>
                </a:cubicBezTo>
                <a:cubicBezTo>
                  <a:pt x="1777" y="10399"/>
                  <a:pt x="1777" y="10399"/>
                  <a:pt x="1777" y="10399"/>
                </a:cubicBezTo>
                <a:cubicBezTo>
                  <a:pt x="1777" y="10393"/>
                  <a:pt x="1777" y="10393"/>
                  <a:pt x="1777" y="10393"/>
                </a:cubicBezTo>
                <a:cubicBezTo>
                  <a:pt x="1751" y="10283"/>
                  <a:pt x="1751" y="10283"/>
                  <a:pt x="1751" y="10283"/>
                </a:cubicBezTo>
                <a:cubicBezTo>
                  <a:pt x="1748" y="10279"/>
                  <a:pt x="1748" y="10279"/>
                  <a:pt x="1748" y="10279"/>
                </a:cubicBezTo>
                <a:cubicBezTo>
                  <a:pt x="1751" y="10279"/>
                  <a:pt x="1751" y="10279"/>
                  <a:pt x="1751" y="10279"/>
                </a:cubicBezTo>
                <a:close/>
                <a:moveTo>
                  <a:pt x="1674" y="10328"/>
                </a:moveTo>
                <a:cubicBezTo>
                  <a:pt x="1735" y="10289"/>
                  <a:pt x="1735" y="10289"/>
                  <a:pt x="1735" y="10289"/>
                </a:cubicBezTo>
                <a:cubicBezTo>
                  <a:pt x="1738" y="10286"/>
                  <a:pt x="1738" y="10286"/>
                  <a:pt x="1738" y="10286"/>
                </a:cubicBezTo>
                <a:cubicBezTo>
                  <a:pt x="1738" y="10292"/>
                  <a:pt x="1738" y="10292"/>
                  <a:pt x="1738" y="10292"/>
                </a:cubicBezTo>
                <a:cubicBezTo>
                  <a:pt x="1764" y="10402"/>
                  <a:pt x="1764" y="10402"/>
                  <a:pt x="1764" y="10402"/>
                </a:cubicBezTo>
                <a:cubicBezTo>
                  <a:pt x="1764" y="10406"/>
                  <a:pt x="1764" y="10406"/>
                  <a:pt x="1764" y="10406"/>
                </a:cubicBezTo>
                <a:cubicBezTo>
                  <a:pt x="1761" y="10409"/>
                  <a:pt x="1761" y="10409"/>
                  <a:pt x="1761" y="10409"/>
                </a:cubicBezTo>
                <a:cubicBezTo>
                  <a:pt x="1699" y="10448"/>
                  <a:pt x="1699" y="10448"/>
                  <a:pt x="1699" y="10448"/>
                </a:cubicBezTo>
                <a:cubicBezTo>
                  <a:pt x="1699" y="10451"/>
                  <a:pt x="1699" y="10451"/>
                  <a:pt x="1699" y="10451"/>
                </a:cubicBezTo>
                <a:cubicBezTo>
                  <a:pt x="1696" y="10445"/>
                  <a:pt x="1696" y="10445"/>
                  <a:pt x="1696" y="10445"/>
                </a:cubicBezTo>
                <a:cubicBezTo>
                  <a:pt x="1674" y="10334"/>
                  <a:pt x="1674" y="10334"/>
                  <a:pt x="1674" y="10334"/>
                </a:cubicBezTo>
                <a:cubicBezTo>
                  <a:pt x="1670" y="10328"/>
                  <a:pt x="1670" y="10328"/>
                  <a:pt x="1670" y="10328"/>
                </a:cubicBezTo>
                <a:cubicBezTo>
                  <a:pt x="1674" y="10328"/>
                  <a:pt x="1674" y="10328"/>
                  <a:pt x="1674" y="10328"/>
                </a:cubicBezTo>
                <a:close/>
                <a:moveTo>
                  <a:pt x="1593" y="10380"/>
                </a:moveTo>
                <a:cubicBezTo>
                  <a:pt x="1657" y="10341"/>
                  <a:pt x="1657" y="10341"/>
                  <a:pt x="1657" y="10341"/>
                </a:cubicBezTo>
                <a:cubicBezTo>
                  <a:pt x="1657" y="10338"/>
                  <a:pt x="1657" y="10338"/>
                  <a:pt x="1657" y="10338"/>
                </a:cubicBezTo>
                <a:cubicBezTo>
                  <a:pt x="1661" y="10341"/>
                  <a:pt x="1661" y="10341"/>
                  <a:pt x="1661" y="10341"/>
                </a:cubicBezTo>
                <a:cubicBezTo>
                  <a:pt x="1683" y="10454"/>
                  <a:pt x="1683" y="10454"/>
                  <a:pt x="1683" y="10454"/>
                </a:cubicBezTo>
                <a:cubicBezTo>
                  <a:pt x="1687" y="10461"/>
                  <a:pt x="1687" y="10461"/>
                  <a:pt x="1687" y="10461"/>
                </a:cubicBezTo>
                <a:cubicBezTo>
                  <a:pt x="1683" y="10461"/>
                  <a:pt x="1683" y="10461"/>
                  <a:pt x="1683" y="10461"/>
                </a:cubicBezTo>
                <a:cubicBezTo>
                  <a:pt x="1619" y="10503"/>
                  <a:pt x="1619" y="10503"/>
                  <a:pt x="1619" y="10503"/>
                </a:cubicBezTo>
                <a:cubicBezTo>
                  <a:pt x="1619" y="10503"/>
                  <a:pt x="1619" y="10503"/>
                  <a:pt x="1619" y="10503"/>
                </a:cubicBezTo>
                <a:cubicBezTo>
                  <a:pt x="1615" y="10500"/>
                  <a:pt x="1615" y="10500"/>
                  <a:pt x="1615" y="10500"/>
                </a:cubicBezTo>
                <a:cubicBezTo>
                  <a:pt x="1593" y="10386"/>
                  <a:pt x="1593" y="10386"/>
                  <a:pt x="1593" y="10386"/>
                </a:cubicBezTo>
                <a:cubicBezTo>
                  <a:pt x="1593" y="10380"/>
                  <a:pt x="1593" y="10380"/>
                  <a:pt x="1593" y="10380"/>
                </a:cubicBezTo>
                <a:cubicBezTo>
                  <a:pt x="1593" y="10380"/>
                  <a:pt x="1593" y="10380"/>
                  <a:pt x="1593" y="10380"/>
                </a:cubicBezTo>
                <a:close/>
                <a:moveTo>
                  <a:pt x="1512" y="10432"/>
                </a:moveTo>
                <a:cubicBezTo>
                  <a:pt x="1576" y="10390"/>
                  <a:pt x="1576" y="10390"/>
                  <a:pt x="1576" y="10390"/>
                </a:cubicBezTo>
                <a:cubicBezTo>
                  <a:pt x="1580" y="10390"/>
                  <a:pt x="1580" y="10390"/>
                  <a:pt x="1580" y="10390"/>
                </a:cubicBezTo>
                <a:cubicBezTo>
                  <a:pt x="1580" y="10393"/>
                  <a:pt x="1580" y="10393"/>
                  <a:pt x="1580" y="10393"/>
                </a:cubicBezTo>
                <a:cubicBezTo>
                  <a:pt x="1602" y="10509"/>
                  <a:pt x="1602" y="10509"/>
                  <a:pt x="1602" y="10509"/>
                </a:cubicBezTo>
                <a:cubicBezTo>
                  <a:pt x="1606" y="10513"/>
                  <a:pt x="1606" y="10513"/>
                  <a:pt x="1606" y="10513"/>
                </a:cubicBezTo>
                <a:cubicBezTo>
                  <a:pt x="1602" y="10516"/>
                  <a:pt x="1602" y="10516"/>
                  <a:pt x="1602" y="10516"/>
                </a:cubicBezTo>
                <a:cubicBezTo>
                  <a:pt x="1538" y="10558"/>
                  <a:pt x="1538" y="10558"/>
                  <a:pt x="1538" y="10558"/>
                </a:cubicBezTo>
                <a:cubicBezTo>
                  <a:pt x="1534" y="10561"/>
                  <a:pt x="1534" y="10561"/>
                  <a:pt x="1534" y="10561"/>
                </a:cubicBezTo>
                <a:cubicBezTo>
                  <a:pt x="1534" y="10555"/>
                  <a:pt x="1534" y="10555"/>
                  <a:pt x="1534" y="10555"/>
                </a:cubicBezTo>
                <a:cubicBezTo>
                  <a:pt x="1508" y="10438"/>
                  <a:pt x="1508" y="10438"/>
                  <a:pt x="1508" y="10438"/>
                </a:cubicBezTo>
                <a:cubicBezTo>
                  <a:pt x="1508" y="10435"/>
                  <a:pt x="1508" y="10435"/>
                  <a:pt x="1508" y="10435"/>
                </a:cubicBezTo>
                <a:cubicBezTo>
                  <a:pt x="1512" y="10432"/>
                  <a:pt x="1512" y="10432"/>
                  <a:pt x="1512" y="10432"/>
                </a:cubicBezTo>
                <a:close/>
                <a:moveTo>
                  <a:pt x="1424" y="10487"/>
                </a:moveTo>
                <a:cubicBezTo>
                  <a:pt x="1492" y="10445"/>
                  <a:pt x="1492" y="10445"/>
                  <a:pt x="1492" y="10445"/>
                </a:cubicBezTo>
                <a:cubicBezTo>
                  <a:pt x="1496" y="10441"/>
                  <a:pt x="1496" y="10441"/>
                  <a:pt x="1496" y="10441"/>
                </a:cubicBezTo>
                <a:cubicBezTo>
                  <a:pt x="1496" y="10448"/>
                  <a:pt x="1496" y="10448"/>
                  <a:pt x="1496" y="10448"/>
                </a:cubicBezTo>
                <a:cubicBezTo>
                  <a:pt x="1521" y="10564"/>
                  <a:pt x="1521" y="10564"/>
                  <a:pt x="1521" y="10564"/>
                </a:cubicBezTo>
                <a:cubicBezTo>
                  <a:pt x="1521" y="10568"/>
                  <a:pt x="1521" y="10568"/>
                  <a:pt x="1521" y="10568"/>
                </a:cubicBezTo>
                <a:cubicBezTo>
                  <a:pt x="1518" y="10571"/>
                  <a:pt x="1518" y="10571"/>
                  <a:pt x="1518" y="10571"/>
                </a:cubicBezTo>
                <a:cubicBezTo>
                  <a:pt x="1450" y="10613"/>
                  <a:pt x="1450" y="10613"/>
                  <a:pt x="1450" y="10613"/>
                </a:cubicBezTo>
                <a:cubicBezTo>
                  <a:pt x="1450" y="10616"/>
                  <a:pt x="1450" y="10616"/>
                  <a:pt x="1450" y="10616"/>
                </a:cubicBezTo>
                <a:cubicBezTo>
                  <a:pt x="1447" y="10613"/>
                  <a:pt x="1447" y="10613"/>
                  <a:pt x="1447" y="10613"/>
                </a:cubicBezTo>
                <a:cubicBezTo>
                  <a:pt x="1424" y="10493"/>
                  <a:pt x="1424" y="10493"/>
                  <a:pt x="1424" y="10493"/>
                </a:cubicBezTo>
                <a:cubicBezTo>
                  <a:pt x="1424" y="10490"/>
                  <a:pt x="1424" y="10490"/>
                  <a:pt x="1424" y="10490"/>
                </a:cubicBezTo>
                <a:cubicBezTo>
                  <a:pt x="1424" y="10487"/>
                  <a:pt x="1424" y="10487"/>
                  <a:pt x="1424" y="10487"/>
                </a:cubicBezTo>
                <a:close/>
                <a:moveTo>
                  <a:pt x="1337" y="10542"/>
                </a:moveTo>
                <a:cubicBezTo>
                  <a:pt x="1408" y="10500"/>
                  <a:pt x="1408" y="10500"/>
                  <a:pt x="1408" y="10500"/>
                </a:cubicBezTo>
                <a:cubicBezTo>
                  <a:pt x="1411" y="10496"/>
                  <a:pt x="1411" y="10496"/>
                  <a:pt x="1411" y="10496"/>
                </a:cubicBezTo>
                <a:cubicBezTo>
                  <a:pt x="1411" y="10503"/>
                  <a:pt x="1411" y="10503"/>
                  <a:pt x="1411" y="10503"/>
                </a:cubicBezTo>
                <a:cubicBezTo>
                  <a:pt x="1434" y="10619"/>
                  <a:pt x="1434" y="10619"/>
                  <a:pt x="1434" y="10619"/>
                </a:cubicBezTo>
                <a:cubicBezTo>
                  <a:pt x="1434" y="10626"/>
                  <a:pt x="1434" y="10626"/>
                  <a:pt x="1434" y="10626"/>
                </a:cubicBezTo>
                <a:cubicBezTo>
                  <a:pt x="1434" y="10626"/>
                  <a:pt x="1434" y="10626"/>
                  <a:pt x="1434" y="10626"/>
                </a:cubicBezTo>
                <a:cubicBezTo>
                  <a:pt x="1363" y="10674"/>
                  <a:pt x="1363" y="10674"/>
                  <a:pt x="1363" y="10674"/>
                </a:cubicBezTo>
                <a:cubicBezTo>
                  <a:pt x="1360" y="10674"/>
                  <a:pt x="1360" y="10674"/>
                  <a:pt x="1360" y="10674"/>
                </a:cubicBezTo>
                <a:cubicBezTo>
                  <a:pt x="1360" y="10671"/>
                  <a:pt x="1360" y="10671"/>
                  <a:pt x="1360" y="10671"/>
                </a:cubicBezTo>
                <a:cubicBezTo>
                  <a:pt x="1337" y="10548"/>
                  <a:pt x="1337" y="10548"/>
                  <a:pt x="1337" y="10548"/>
                </a:cubicBezTo>
                <a:cubicBezTo>
                  <a:pt x="1337" y="10545"/>
                  <a:pt x="1337" y="10545"/>
                  <a:pt x="1337" y="10545"/>
                </a:cubicBezTo>
                <a:cubicBezTo>
                  <a:pt x="1337" y="10542"/>
                  <a:pt x="1337" y="10542"/>
                  <a:pt x="1337" y="10542"/>
                </a:cubicBezTo>
                <a:close/>
                <a:moveTo>
                  <a:pt x="1250" y="10600"/>
                </a:moveTo>
                <a:cubicBezTo>
                  <a:pt x="1321" y="10555"/>
                  <a:pt x="1321" y="10555"/>
                  <a:pt x="1321" y="10555"/>
                </a:cubicBezTo>
                <a:cubicBezTo>
                  <a:pt x="1321" y="10555"/>
                  <a:pt x="1321" y="10555"/>
                  <a:pt x="1321" y="10555"/>
                </a:cubicBezTo>
                <a:cubicBezTo>
                  <a:pt x="1324" y="10558"/>
                  <a:pt x="1324" y="10558"/>
                  <a:pt x="1324" y="10558"/>
                </a:cubicBezTo>
                <a:cubicBezTo>
                  <a:pt x="1347" y="10681"/>
                  <a:pt x="1347" y="10681"/>
                  <a:pt x="1347" y="10681"/>
                </a:cubicBezTo>
                <a:cubicBezTo>
                  <a:pt x="1347" y="10684"/>
                  <a:pt x="1347" y="10684"/>
                  <a:pt x="1347" y="10684"/>
                </a:cubicBezTo>
                <a:cubicBezTo>
                  <a:pt x="1343" y="10687"/>
                  <a:pt x="1343" y="10687"/>
                  <a:pt x="1343" y="10687"/>
                </a:cubicBezTo>
                <a:cubicBezTo>
                  <a:pt x="1272" y="10733"/>
                  <a:pt x="1272" y="10733"/>
                  <a:pt x="1272" y="10733"/>
                </a:cubicBezTo>
                <a:cubicBezTo>
                  <a:pt x="1269" y="10736"/>
                  <a:pt x="1269" y="10736"/>
                  <a:pt x="1269" y="10736"/>
                </a:cubicBezTo>
                <a:cubicBezTo>
                  <a:pt x="1269" y="10729"/>
                  <a:pt x="1269" y="10729"/>
                  <a:pt x="1269" y="10729"/>
                </a:cubicBezTo>
                <a:cubicBezTo>
                  <a:pt x="1246" y="10606"/>
                  <a:pt x="1246" y="10606"/>
                  <a:pt x="1246" y="10606"/>
                </a:cubicBezTo>
                <a:cubicBezTo>
                  <a:pt x="1246" y="10603"/>
                  <a:pt x="1246" y="10603"/>
                  <a:pt x="1246" y="10603"/>
                </a:cubicBezTo>
                <a:cubicBezTo>
                  <a:pt x="1250" y="10600"/>
                  <a:pt x="1250" y="10600"/>
                  <a:pt x="1250" y="10600"/>
                </a:cubicBezTo>
                <a:close/>
                <a:moveTo>
                  <a:pt x="1156" y="10661"/>
                </a:moveTo>
                <a:cubicBezTo>
                  <a:pt x="1227" y="10613"/>
                  <a:pt x="1227" y="10613"/>
                  <a:pt x="1227" y="10613"/>
                </a:cubicBezTo>
                <a:cubicBezTo>
                  <a:pt x="1230" y="10613"/>
                  <a:pt x="1230" y="10613"/>
                  <a:pt x="1230" y="10613"/>
                </a:cubicBezTo>
                <a:cubicBezTo>
                  <a:pt x="1233" y="10616"/>
                  <a:pt x="1233" y="10616"/>
                  <a:pt x="1233" y="10616"/>
                </a:cubicBezTo>
                <a:cubicBezTo>
                  <a:pt x="1256" y="10739"/>
                  <a:pt x="1256" y="10739"/>
                  <a:pt x="1256" y="10739"/>
                </a:cubicBezTo>
                <a:cubicBezTo>
                  <a:pt x="1256" y="10746"/>
                  <a:pt x="1256" y="10746"/>
                  <a:pt x="1256" y="10746"/>
                </a:cubicBezTo>
                <a:cubicBezTo>
                  <a:pt x="1253" y="10746"/>
                  <a:pt x="1253" y="10746"/>
                  <a:pt x="1253" y="10746"/>
                </a:cubicBezTo>
                <a:cubicBezTo>
                  <a:pt x="1178" y="10794"/>
                  <a:pt x="1178" y="10794"/>
                  <a:pt x="1178" y="10794"/>
                </a:cubicBezTo>
                <a:cubicBezTo>
                  <a:pt x="1175" y="10797"/>
                  <a:pt x="1175" y="10797"/>
                  <a:pt x="1175" y="10797"/>
                </a:cubicBezTo>
                <a:cubicBezTo>
                  <a:pt x="1175" y="10791"/>
                  <a:pt x="1175" y="10791"/>
                  <a:pt x="1175" y="10791"/>
                </a:cubicBezTo>
                <a:cubicBezTo>
                  <a:pt x="1152" y="10668"/>
                  <a:pt x="1152" y="10668"/>
                  <a:pt x="1152" y="10668"/>
                </a:cubicBezTo>
                <a:cubicBezTo>
                  <a:pt x="1152" y="10661"/>
                  <a:pt x="1152" y="10661"/>
                  <a:pt x="1152" y="10661"/>
                </a:cubicBezTo>
                <a:cubicBezTo>
                  <a:pt x="1156" y="10661"/>
                  <a:pt x="1156" y="10661"/>
                  <a:pt x="1156" y="10661"/>
                </a:cubicBezTo>
                <a:close/>
                <a:moveTo>
                  <a:pt x="1224" y="10584"/>
                </a:moveTo>
                <a:cubicBezTo>
                  <a:pt x="1149" y="10629"/>
                  <a:pt x="1149" y="10629"/>
                  <a:pt x="1149" y="10629"/>
                </a:cubicBezTo>
                <a:cubicBezTo>
                  <a:pt x="1146" y="10632"/>
                  <a:pt x="1146" y="10632"/>
                  <a:pt x="1146" y="10632"/>
                </a:cubicBezTo>
                <a:cubicBezTo>
                  <a:pt x="1146" y="10626"/>
                  <a:pt x="1146" y="10626"/>
                  <a:pt x="1146" y="10626"/>
                </a:cubicBezTo>
                <a:cubicBezTo>
                  <a:pt x="1123" y="10503"/>
                  <a:pt x="1123" y="10503"/>
                  <a:pt x="1123" y="10503"/>
                </a:cubicBezTo>
                <a:cubicBezTo>
                  <a:pt x="1123" y="10500"/>
                  <a:pt x="1123" y="10500"/>
                  <a:pt x="1123" y="10500"/>
                </a:cubicBezTo>
                <a:cubicBezTo>
                  <a:pt x="1127" y="10496"/>
                  <a:pt x="1127" y="10496"/>
                  <a:pt x="1127" y="10496"/>
                </a:cubicBezTo>
                <a:cubicBezTo>
                  <a:pt x="1198" y="10454"/>
                  <a:pt x="1198" y="10454"/>
                  <a:pt x="1198" y="10454"/>
                </a:cubicBezTo>
                <a:cubicBezTo>
                  <a:pt x="1201" y="10451"/>
                  <a:pt x="1201" y="10451"/>
                  <a:pt x="1201" y="10451"/>
                </a:cubicBezTo>
                <a:cubicBezTo>
                  <a:pt x="1204" y="10458"/>
                  <a:pt x="1204" y="10458"/>
                  <a:pt x="1204" y="10458"/>
                </a:cubicBezTo>
                <a:cubicBezTo>
                  <a:pt x="1224" y="10577"/>
                  <a:pt x="1224" y="10577"/>
                  <a:pt x="1224" y="10577"/>
                </a:cubicBezTo>
                <a:cubicBezTo>
                  <a:pt x="1227" y="10580"/>
                  <a:pt x="1227" y="10580"/>
                  <a:pt x="1227" y="10580"/>
                </a:cubicBezTo>
                <a:cubicBezTo>
                  <a:pt x="1224" y="10584"/>
                  <a:pt x="1224" y="10584"/>
                  <a:pt x="1224" y="10584"/>
                </a:cubicBezTo>
                <a:close/>
                <a:moveTo>
                  <a:pt x="1314" y="10525"/>
                </a:moveTo>
                <a:cubicBezTo>
                  <a:pt x="1243" y="10571"/>
                  <a:pt x="1243" y="10571"/>
                  <a:pt x="1243" y="10571"/>
                </a:cubicBezTo>
                <a:cubicBezTo>
                  <a:pt x="1240" y="10571"/>
                  <a:pt x="1240" y="10571"/>
                  <a:pt x="1240" y="10571"/>
                </a:cubicBezTo>
                <a:cubicBezTo>
                  <a:pt x="1240" y="10568"/>
                  <a:pt x="1240" y="10568"/>
                  <a:pt x="1240" y="10568"/>
                </a:cubicBezTo>
                <a:cubicBezTo>
                  <a:pt x="1217" y="10448"/>
                  <a:pt x="1217" y="10448"/>
                  <a:pt x="1217" y="10448"/>
                </a:cubicBezTo>
                <a:cubicBezTo>
                  <a:pt x="1217" y="10441"/>
                  <a:pt x="1217" y="10441"/>
                  <a:pt x="1217" y="10441"/>
                </a:cubicBezTo>
                <a:cubicBezTo>
                  <a:pt x="1217" y="10441"/>
                  <a:pt x="1217" y="10441"/>
                  <a:pt x="1217" y="10441"/>
                </a:cubicBezTo>
                <a:cubicBezTo>
                  <a:pt x="1288" y="10399"/>
                  <a:pt x="1288" y="10399"/>
                  <a:pt x="1288" y="10399"/>
                </a:cubicBezTo>
                <a:cubicBezTo>
                  <a:pt x="1292" y="10396"/>
                  <a:pt x="1292" y="10396"/>
                  <a:pt x="1292" y="10396"/>
                </a:cubicBezTo>
                <a:cubicBezTo>
                  <a:pt x="1292" y="10402"/>
                  <a:pt x="1292" y="10402"/>
                  <a:pt x="1292" y="10402"/>
                </a:cubicBezTo>
                <a:cubicBezTo>
                  <a:pt x="1314" y="10519"/>
                  <a:pt x="1314" y="10519"/>
                  <a:pt x="1314" y="10519"/>
                </a:cubicBezTo>
                <a:cubicBezTo>
                  <a:pt x="1318" y="10522"/>
                  <a:pt x="1318" y="10522"/>
                  <a:pt x="1318" y="10522"/>
                </a:cubicBezTo>
                <a:cubicBezTo>
                  <a:pt x="1314" y="10525"/>
                  <a:pt x="1314" y="10525"/>
                  <a:pt x="1314" y="10525"/>
                </a:cubicBezTo>
                <a:close/>
                <a:moveTo>
                  <a:pt x="1402" y="10470"/>
                </a:moveTo>
                <a:cubicBezTo>
                  <a:pt x="1334" y="10513"/>
                  <a:pt x="1334" y="10513"/>
                  <a:pt x="1334" y="10513"/>
                </a:cubicBezTo>
                <a:cubicBezTo>
                  <a:pt x="1330" y="10516"/>
                  <a:pt x="1330" y="10516"/>
                  <a:pt x="1330" y="10516"/>
                </a:cubicBezTo>
                <a:cubicBezTo>
                  <a:pt x="1330" y="10509"/>
                  <a:pt x="1330" y="10509"/>
                  <a:pt x="1330" y="10509"/>
                </a:cubicBezTo>
                <a:cubicBezTo>
                  <a:pt x="1308" y="10393"/>
                  <a:pt x="1308" y="10393"/>
                  <a:pt x="1308" y="10393"/>
                </a:cubicBezTo>
                <a:cubicBezTo>
                  <a:pt x="1305" y="10390"/>
                  <a:pt x="1305" y="10390"/>
                  <a:pt x="1305" y="10390"/>
                </a:cubicBezTo>
                <a:cubicBezTo>
                  <a:pt x="1308" y="10386"/>
                  <a:pt x="1308" y="10386"/>
                  <a:pt x="1308" y="10386"/>
                </a:cubicBezTo>
                <a:cubicBezTo>
                  <a:pt x="1376" y="10344"/>
                  <a:pt x="1376" y="10344"/>
                  <a:pt x="1376" y="10344"/>
                </a:cubicBezTo>
                <a:cubicBezTo>
                  <a:pt x="1379" y="10344"/>
                  <a:pt x="1379" y="10344"/>
                  <a:pt x="1379" y="10344"/>
                </a:cubicBezTo>
                <a:cubicBezTo>
                  <a:pt x="1379" y="10347"/>
                  <a:pt x="1379" y="10347"/>
                  <a:pt x="1379" y="10347"/>
                </a:cubicBezTo>
                <a:cubicBezTo>
                  <a:pt x="1402" y="10464"/>
                  <a:pt x="1402" y="10464"/>
                  <a:pt x="1402" y="10464"/>
                </a:cubicBezTo>
                <a:cubicBezTo>
                  <a:pt x="1405" y="10467"/>
                  <a:pt x="1405" y="10467"/>
                  <a:pt x="1405" y="10467"/>
                </a:cubicBezTo>
                <a:cubicBezTo>
                  <a:pt x="1402" y="10470"/>
                  <a:pt x="1402" y="10470"/>
                  <a:pt x="1402" y="10470"/>
                </a:cubicBezTo>
                <a:close/>
                <a:moveTo>
                  <a:pt x="1486" y="10415"/>
                </a:moveTo>
                <a:cubicBezTo>
                  <a:pt x="1421" y="10458"/>
                  <a:pt x="1421" y="10458"/>
                  <a:pt x="1421" y="10458"/>
                </a:cubicBezTo>
                <a:cubicBezTo>
                  <a:pt x="1418" y="10461"/>
                  <a:pt x="1418" y="10461"/>
                  <a:pt x="1418" y="10461"/>
                </a:cubicBezTo>
                <a:cubicBezTo>
                  <a:pt x="1418" y="10454"/>
                  <a:pt x="1418" y="10454"/>
                  <a:pt x="1418" y="10454"/>
                </a:cubicBezTo>
                <a:cubicBezTo>
                  <a:pt x="1392" y="10338"/>
                  <a:pt x="1392" y="10338"/>
                  <a:pt x="1392" y="10338"/>
                </a:cubicBezTo>
                <a:cubicBezTo>
                  <a:pt x="1392" y="10334"/>
                  <a:pt x="1392" y="10334"/>
                  <a:pt x="1392" y="10334"/>
                </a:cubicBezTo>
                <a:cubicBezTo>
                  <a:pt x="1395" y="10334"/>
                  <a:pt x="1395" y="10334"/>
                  <a:pt x="1395" y="10334"/>
                </a:cubicBezTo>
                <a:cubicBezTo>
                  <a:pt x="1460" y="10292"/>
                  <a:pt x="1460" y="10292"/>
                  <a:pt x="1460" y="10292"/>
                </a:cubicBezTo>
                <a:cubicBezTo>
                  <a:pt x="1463" y="10292"/>
                  <a:pt x="1463" y="10292"/>
                  <a:pt x="1463" y="10292"/>
                </a:cubicBezTo>
                <a:cubicBezTo>
                  <a:pt x="1466" y="10296"/>
                  <a:pt x="1466" y="10296"/>
                  <a:pt x="1466" y="10296"/>
                </a:cubicBezTo>
                <a:cubicBezTo>
                  <a:pt x="1489" y="10409"/>
                  <a:pt x="1489" y="10409"/>
                  <a:pt x="1489" y="10409"/>
                </a:cubicBezTo>
                <a:cubicBezTo>
                  <a:pt x="1489" y="10415"/>
                  <a:pt x="1489" y="10415"/>
                  <a:pt x="1489" y="10415"/>
                </a:cubicBezTo>
                <a:cubicBezTo>
                  <a:pt x="1486" y="10415"/>
                  <a:pt x="1486" y="10415"/>
                  <a:pt x="1486" y="10415"/>
                </a:cubicBezTo>
                <a:close/>
                <a:moveTo>
                  <a:pt x="1570" y="10364"/>
                </a:moveTo>
                <a:cubicBezTo>
                  <a:pt x="1505" y="10402"/>
                  <a:pt x="1505" y="10402"/>
                  <a:pt x="1505" y="10402"/>
                </a:cubicBezTo>
                <a:cubicBezTo>
                  <a:pt x="1502" y="10406"/>
                  <a:pt x="1502" y="10406"/>
                  <a:pt x="1502" y="10406"/>
                </a:cubicBezTo>
                <a:cubicBezTo>
                  <a:pt x="1502" y="10402"/>
                  <a:pt x="1502" y="10402"/>
                  <a:pt x="1502" y="10402"/>
                </a:cubicBezTo>
                <a:cubicBezTo>
                  <a:pt x="1479" y="10286"/>
                  <a:pt x="1479" y="10286"/>
                  <a:pt x="1479" y="10286"/>
                </a:cubicBezTo>
                <a:cubicBezTo>
                  <a:pt x="1476" y="10283"/>
                  <a:pt x="1476" y="10283"/>
                  <a:pt x="1476" y="10283"/>
                </a:cubicBezTo>
                <a:cubicBezTo>
                  <a:pt x="1479" y="10283"/>
                  <a:pt x="1479" y="10283"/>
                  <a:pt x="1479" y="10283"/>
                </a:cubicBezTo>
                <a:cubicBezTo>
                  <a:pt x="1544" y="10244"/>
                  <a:pt x="1544" y="10244"/>
                  <a:pt x="1544" y="10244"/>
                </a:cubicBezTo>
                <a:cubicBezTo>
                  <a:pt x="1547" y="10241"/>
                  <a:pt x="1547" y="10241"/>
                  <a:pt x="1547" y="10241"/>
                </a:cubicBezTo>
                <a:cubicBezTo>
                  <a:pt x="1547" y="10244"/>
                  <a:pt x="1547" y="10244"/>
                  <a:pt x="1547" y="10244"/>
                </a:cubicBezTo>
                <a:cubicBezTo>
                  <a:pt x="1570" y="10357"/>
                  <a:pt x="1570" y="10357"/>
                  <a:pt x="1570" y="10357"/>
                </a:cubicBezTo>
                <a:cubicBezTo>
                  <a:pt x="1573" y="10360"/>
                  <a:pt x="1573" y="10360"/>
                  <a:pt x="1573" y="10360"/>
                </a:cubicBezTo>
                <a:cubicBezTo>
                  <a:pt x="1570" y="10364"/>
                  <a:pt x="1570" y="10364"/>
                  <a:pt x="1570" y="10364"/>
                </a:cubicBezTo>
                <a:close/>
                <a:moveTo>
                  <a:pt x="1651" y="10312"/>
                </a:moveTo>
                <a:cubicBezTo>
                  <a:pt x="1586" y="10351"/>
                  <a:pt x="1586" y="10351"/>
                  <a:pt x="1586" y="10351"/>
                </a:cubicBezTo>
                <a:cubicBezTo>
                  <a:pt x="1586" y="10354"/>
                  <a:pt x="1586" y="10354"/>
                  <a:pt x="1586" y="10354"/>
                </a:cubicBezTo>
                <a:cubicBezTo>
                  <a:pt x="1583" y="10347"/>
                  <a:pt x="1583" y="10347"/>
                  <a:pt x="1583" y="10347"/>
                </a:cubicBezTo>
                <a:cubicBezTo>
                  <a:pt x="1560" y="10237"/>
                  <a:pt x="1560" y="10237"/>
                  <a:pt x="1560" y="10237"/>
                </a:cubicBezTo>
                <a:cubicBezTo>
                  <a:pt x="1560" y="10234"/>
                  <a:pt x="1560" y="10234"/>
                  <a:pt x="1560" y="10234"/>
                </a:cubicBezTo>
                <a:cubicBezTo>
                  <a:pt x="1560" y="10231"/>
                  <a:pt x="1560" y="10231"/>
                  <a:pt x="1560" y="10231"/>
                </a:cubicBezTo>
                <a:cubicBezTo>
                  <a:pt x="1625" y="10192"/>
                  <a:pt x="1625" y="10192"/>
                  <a:pt x="1625" y="10192"/>
                </a:cubicBezTo>
                <a:cubicBezTo>
                  <a:pt x="1625" y="10192"/>
                  <a:pt x="1625" y="10192"/>
                  <a:pt x="1625" y="10192"/>
                </a:cubicBezTo>
                <a:cubicBezTo>
                  <a:pt x="1628" y="10195"/>
                  <a:pt x="1628" y="10195"/>
                  <a:pt x="1628" y="10195"/>
                </a:cubicBezTo>
                <a:cubicBezTo>
                  <a:pt x="1651" y="10305"/>
                  <a:pt x="1651" y="10305"/>
                  <a:pt x="1651" y="10305"/>
                </a:cubicBezTo>
                <a:cubicBezTo>
                  <a:pt x="1651" y="10312"/>
                  <a:pt x="1651" y="10312"/>
                  <a:pt x="1651" y="10312"/>
                </a:cubicBezTo>
                <a:cubicBezTo>
                  <a:pt x="1651" y="10312"/>
                  <a:pt x="1651" y="10312"/>
                  <a:pt x="1651" y="10312"/>
                </a:cubicBezTo>
                <a:close/>
                <a:moveTo>
                  <a:pt x="1729" y="10263"/>
                </a:moveTo>
                <a:cubicBezTo>
                  <a:pt x="1667" y="10302"/>
                  <a:pt x="1667" y="10302"/>
                  <a:pt x="1667" y="10302"/>
                </a:cubicBezTo>
                <a:cubicBezTo>
                  <a:pt x="1664" y="10302"/>
                  <a:pt x="1664" y="10302"/>
                  <a:pt x="1664" y="10302"/>
                </a:cubicBezTo>
                <a:cubicBezTo>
                  <a:pt x="1664" y="10299"/>
                  <a:pt x="1664" y="10299"/>
                  <a:pt x="1664" y="10299"/>
                </a:cubicBezTo>
                <a:cubicBezTo>
                  <a:pt x="1641" y="10189"/>
                  <a:pt x="1641" y="10189"/>
                  <a:pt x="1641" y="10189"/>
                </a:cubicBezTo>
                <a:cubicBezTo>
                  <a:pt x="1638" y="10186"/>
                  <a:pt x="1638" y="10186"/>
                  <a:pt x="1638" y="10186"/>
                </a:cubicBezTo>
                <a:cubicBezTo>
                  <a:pt x="1641" y="10182"/>
                  <a:pt x="1641" y="10182"/>
                  <a:pt x="1641" y="10182"/>
                </a:cubicBezTo>
                <a:cubicBezTo>
                  <a:pt x="1703" y="10147"/>
                  <a:pt x="1703" y="10147"/>
                  <a:pt x="1703" y="10147"/>
                </a:cubicBezTo>
                <a:cubicBezTo>
                  <a:pt x="1703" y="10144"/>
                  <a:pt x="1703" y="10144"/>
                  <a:pt x="1703" y="10144"/>
                </a:cubicBezTo>
                <a:cubicBezTo>
                  <a:pt x="1706" y="10147"/>
                  <a:pt x="1706" y="10147"/>
                  <a:pt x="1706" y="10147"/>
                </a:cubicBezTo>
                <a:cubicBezTo>
                  <a:pt x="1729" y="10257"/>
                  <a:pt x="1729" y="10257"/>
                  <a:pt x="1729" y="10257"/>
                </a:cubicBezTo>
                <a:cubicBezTo>
                  <a:pt x="1732" y="10260"/>
                  <a:pt x="1732" y="10260"/>
                  <a:pt x="1732" y="10260"/>
                </a:cubicBezTo>
                <a:cubicBezTo>
                  <a:pt x="1729" y="10263"/>
                  <a:pt x="1729" y="10263"/>
                  <a:pt x="1729" y="10263"/>
                </a:cubicBezTo>
                <a:close/>
                <a:moveTo>
                  <a:pt x="1806" y="10215"/>
                </a:moveTo>
                <a:cubicBezTo>
                  <a:pt x="1745" y="10250"/>
                  <a:pt x="1745" y="10250"/>
                  <a:pt x="1745" y="10250"/>
                </a:cubicBezTo>
                <a:cubicBezTo>
                  <a:pt x="1745" y="10254"/>
                  <a:pt x="1745" y="10254"/>
                  <a:pt x="1745" y="10254"/>
                </a:cubicBezTo>
                <a:cubicBezTo>
                  <a:pt x="1742" y="10247"/>
                  <a:pt x="1742" y="10247"/>
                  <a:pt x="1742" y="10247"/>
                </a:cubicBezTo>
                <a:cubicBezTo>
                  <a:pt x="1716" y="10140"/>
                  <a:pt x="1716" y="10140"/>
                  <a:pt x="1716" y="10140"/>
                </a:cubicBezTo>
                <a:cubicBezTo>
                  <a:pt x="1716" y="10137"/>
                  <a:pt x="1716" y="10137"/>
                  <a:pt x="1716" y="10137"/>
                </a:cubicBezTo>
                <a:cubicBezTo>
                  <a:pt x="1719" y="10137"/>
                  <a:pt x="1719" y="10137"/>
                  <a:pt x="1719" y="10137"/>
                </a:cubicBezTo>
                <a:cubicBezTo>
                  <a:pt x="1777" y="10098"/>
                  <a:pt x="1777" y="10098"/>
                  <a:pt x="1777" y="10098"/>
                </a:cubicBezTo>
                <a:cubicBezTo>
                  <a:pt x="1780" y="10098"/>
                  <a:pt x="1780" y="10098"/>
                  <a:pt x="1780" y="10098"/>
                </a:cubicBezTo>
                <a:cubicBezTo>
                  <a:pt x="1780" y="10101"/>
                  <a:pt x="1780" y="10101"/>
                  <a:pt x="1780" y="10101"/>
                </a:cubicBezTo>
                <a:cubicBezTo>
                  <a:pt x="1806" y="10208"/>
                  <a:pt x="1806" y="10208"/>
                  <a:pt x="1806" y="10208"/>
                </a:cubicBezTo>
                <a:cubicBezTo>
                  <a:pt x="1806" y="10212"/>
                  <a:pt x="1806" y="10212"/>
                  <a:pt x="1806" y="10212"/>
                </a:cubicBezTo>
                <a:cubicBezTo>
                  <a:pt x="1806" y="10215"/>
                  <a:pt x="1806" y="10215"/>
                  <a:pt x="1806" y="10215"/>
                </a:cubicBezTo>
                <a:close/>
                <a:moveTo>
                  <a:pt x="1881" y="10166"/>
                </a:moveTo>
                <a:cubicBezTo>
                  <a:pt x="1822" y="10205"/>
                  <a:pt x="1822" y="10205"/>
                  <a:pt x="1822" y="10205"/>
                </a:cubicBezTo>
                <a:cubicBezTo>
                  <a:pt x="1819" y="10205"/>
                  <a:pt x="1819" y="10205"/>
                  <a:pt x="1819" y="10205"/>
                </a:cubicBezTo>
                <a:cubicBezTo>
                  <a:pt x="1819" y="10202"/>
                  <a:pt x="1819" y="10202"/>
                  <a:pt x="1819" y="10202"/>
                </a:cubicBezTo>
                <a:cubicBezTo>
                  <a:pt x="1793" y="10095"/>
                  <a:pt x="1793" y="10095"/>
                  <a:pt x="1793" y="10095"/>
                </a:cubicBezTo>
                <a:cubicBezTo>
                  <a:pt x="1793" y="10092"/>
                  <a:pt x="1793" y="10092"/>
                  <a:pt x="1793" y="10092"/>
                </a:cubicBezTo>
                <a:cubicBezTo>
                  <a:pt x="1793" y="10089"/>
                  <a:pt x="1793" y="10089"/>
                  <a:pt x="1793" y="10089"/>
                </a:cubicBezTo>
                <a:cubicBezTo>
                  <a:pt x="1852" y="10053"/>
                  <a:pt x="1852" y="10053"/>
                  <a:pt x="1852" y="10053"/>
                </a:cubicBezTo>
                <a:cubicBezTo>
                  <a:pt x="1855" y="10053"/>
                  <a:pt x="1855" y="10053"/>
                  <a:pt x="1855" y="10053"/>
                </a:cubicBezTo>
                <a:cubicBezTo>
                  <a:pt x="1855" y="10056"/>
                  <a:pt x="1855" y="10056"/>
                  <a:pt x="1855" y="10056"/>
                </a:cubicBezTo>
                <a:cubicBezTo>
                  <a:pt x="1881" y="10160"/>
                  <a:pt x="1881" y="10160"/>
                  <a:pt x="1881" y="10160"/>
                </a:cubicBezTo>
                <a:cubicBezTo>
                  <a:pt x="1881" y="10166"/>
                  <a:pt x="1881" y="10166"/>
                  <a:pt x="1881" y="10166"/>
                </a:cubicBezTo>
                <a:cubicBezTo>
                  <a:pt x="1881" y="10166"/>
                  <a:pt x="1881" y="10166"/>
                  <a:pt x="1881" y="10166"/>
                </a:cubicBezTo>
                <a:close/>
                <a:moveTo>
                  <a:pt x="1952" y="10121"/>
                </a:moveTo>
                <a:cubicBezTo>
                  <a:pt x="1894" y="10156"/>
                  <a:pt x="1894" y="10156"/>
                  <a:pt x="1894" y="10156"/>
                </a:cubicBezTo>
                <a:cubicBezTo>
                  <a:pt x="1894" y="10156"/>
                  <a:pt x="1894" y="10156"/>
                  <a:pt x="1894" y="10156"/>
                </a:cubicBezTo>
                <a:cubicBezTo>
                  <a:pt x="1890" y="10153"/>
                  <a:pt x="1890" y="10153"/>
                  <a:pt x="1890" y="10153"/>
                </a:cubicBezTo>
                <a:cubicBezTo>
                  <a:pt x="1868" y="10050"/>
                  <a:pt x="1868" y="10050"/>
                  <a:pt x="1868" y="10050"/>
                </a:cubicBezTo>
                <a:cubicBezTo>
                  <a:pt x="1865" y="10046"/>
                  <a:pt x="1865" y="10046"/>
                  <a:pt x="1865" y="10046"/>
                </a:cubicBezTo>
                <a:cubicBezTo>
                  <a:pt x="1868" y="10043"/>
                  <a:pt x="1868" y="10043"/>
                  <a:pt x="1868" y="10043"/>
                </a:cubicBezTo>
                <a:cubicBezTo>
                  <a:pt x="1923" y="10011"/>
                  <a:pt x="1923" y="10011"/>
                  <a:pt x="1923" y="10011"/>
                </a:cubicBezTo>
                <a:cubicBezTo>
                  <a:pt x="1926" y="10008"/>
                  <a:pt x="1926" y="10008"/>
                  <a:pt x="1926" y="10008"/>
                </a:cubicBezTo>
                <a:cubicBezTo>
                  <a:pt x="1926" y="10014"/>
                  <a:pt x="1926" y="10014"/>
                  <a:pt x="1926" y="10014"/>
                </a:cubicBezTo>
                <a:cubicBezTo>
                  <a:pt x="1952" y="10114"/>
                  <a:pt x="1952" y="10114"/>
                  <a:pt x="1952" y="10114"/>
                </a:cubicBezTo>
                <a:cubicBezTo>
                  <a:pt x="1952" y="10121"/>
                  <a:pt x="1952" y="10121"/>
                  <a:pt x="1952" y="10121"/>
                </a:cubicBezTo>
                <a:cubicBezTo>
                  <a:pt x="1952" y="10121"/>
                  <a:pt x="1952" y="10121"/>
                  <a:pt x="1952" y="10121"/>
                </a:cubicBezTo>
                <a:close/>
                <a:moveTo>
                  <a:pt x="2023" y="10076"/>
                </a:moveTo>
                <a:cubicBezTo>
                  <a:pt x="1968" y="10111"/>
                  <a:pt x="1968" y="10111"/>
                  <a:pt x="1968" y="10111"/>
                </a:cubicBezTo>
                <a:cubicBezTo>
                  <a:pt x="1965" y="10111"/>
                  <a:pt x="1965" y="10111"/>
                  <a:pt x="1965" y="10111"/>
                </a:cubicBezTo>
                <a:cubicBezTo>
                  <a:pt x="1965" y="10108"/>
                  <a:pt x="1965" y="10108"/>
                  <a:pt x="1965" y="10108"/>
                </a:cubicBezTo>
                <a:cubicBezTo>
                  <a:pt x="1939" y="10004"/>
                  <a:pt x="1939" y="10004"/>
                  <a:pt x="1939" y="10004"/>
                </a:cubicBezTo>
                <a:cubicBezTo>
                  <a:pt x="1936" y="10001"/>
                  <a:pt x="1936" y="10001"/>
                  <a:pt x="1936" y="10001"/>
                </a:cubicBezTo>
                <a:cubicBezTo>
                  <a:pt x="1939" y="10001"/>
                  <a:pt x="1939" y="10001"/>
                  <a:pt x="1939" y="10001"/>
                </a:cubicBezTo>
                <a:cubicBezTo>
                  <a:pt x="1994" y="9969"/>
                  <a:pt x="1994" y="9969"/>
                  <a:pt x="1994" y="9969"/>
                </a:cubicBezTo>
                <a:cubicBezTo>
                  <a:pt x="1997" y="9966"/>
                  <a:pt x="1997" y="9966"/>
                  <a:pt x="1997" y="9966"/>
                </a:cubicBezTo>
                <a:cubicBezTo>
                  <a:pt x="1997" y="9969"/>
                  <a:pt x="1997" y="9969"/>
                  <a:pt x="1997" y="9969"/>
                </a:cubicBezTo>
                <a:cubicBezTo>
                  <a:pt x="2023" y="10072"/>
                  <a:pt x="2023" y="10072"/>
                  <a:pt x="2023" y="10072"/>
                </a:cubicBezTo>
                <a:cubicBezTo>
                  <a:pt x="2023" y="10076"/>
                  <a:pt x="2023" y="10076"/>
                  <a:pt x="2023" y="10076"/>
                </a:cubicBezTo>
                <a:cubicBezTo>
                  <a:pt x="2023" y="10076"/>
                  <a:pt x="2023" y="10076"/>
                  <a:pt x="2023" y="10076"/>
                </a:cubicBezTo>
                <a:close/>
                <a:moveTo>
                  <a:pt x="2091" y="10033"/>
                </a:moveTo>
                <a:cubicBezTo>
                  <a:pt x="2036" y="10066"/>
                  <a:pt x="2036" y="10066"/>
                  <a:pt x="2036" y="10066"/>
                </a:cubicBezTo>
                <a:cubicBezTo>
                  <a:pt x="2036" y="10069"/>
                  <a:pt x="2036" y="10069"/>
                  <a:pt x="2036" y="10069"/>
                </a:cubicBezTo>
                <a:cubicBezTo>
                  <a:pt x="2033" y="10063"/>
                  <a:pt x="2033" y="10063"/>
                  <a:pt x="2033" y="10063"/>
                </a:cubicBezTo>
                <a:cubicBezTo>
                  <a:pt x="2007" y="9962"/>
                  <a:pt x="2007" y="9962"/>
                  <a:pt x="2007" y="9962"/>
                </a:cubicBezTo>
                <a:cubicBezTo>
                  <a:pt x="2007" y="9959"/>
                  <a:pt x="2007" y="9959"/>
                  <a:pt x="2007" y="9959"/>
                </a:cubicBezTo>
                <a:cubicBezTo>
                  <a:pt x="2010" y="9959"/>
                  <a:pt x="2010" y="9959"/>
                  <a:pt x="2010" y="9959"/>
                </a:cubicBezTo>
                <a:cubicBezTo>
                  <a:pt x="2062" y="9927"/>
                  <a:pt x="2062" y="9927"/>
                  <a:pt x="2062" y="9927"/>
                </a:cubicBezTo>
                <a:cubicBezTo>
                  <a:pt x="2065" y="9923"/>
                  <a:pt x="2065" y="9923"/>
                  <a:pt x="2065" y="9923"/>
                </a:cubicBezTo>
                <a:cubicBezTo>
                  <a:pt x="2065" y="9930"/>
                  <a:pt x="2065" y="9930"/>
                  <a:pt x="2065" y="9930"/>
                </a:cubicBezTo>
                <a:cubicBezTo>
                  <a:pt x="2091" y="10027"/>
                  <a:pt x="2091" y="10027"/>
                  <a:pt x="2091" y="10027"/>
                </a:cubicBezTo>
                <a:cubicBezTo>
                  <a:pt x="2091" y="10030"/>
                  <a:pt x="2091" y="10030"/>
                  <a:pt x="2091" y="10030"/>
                </a:cubicBezTo>
                <a:cubicBezTo>
                  <a:pt x="2091" y="10033"/>
                  <a:pt x="2091" y="10033"/>
                  <a:pt x="2091" y="10033"/>
                </a:cubicBezTo>
                <a:close/>
                <a:moveTo>
                  <a:pt x="2156" y="9991"/>
                </a:moveTo>
                <a:cubicBezTo>
                  <a:pt x="2104" y="10024"/>
                  <a:pt x="2104" y="10024"/>
                  <a:pt x="2104" y="10024"/>
                </a:cubicBezTo>
                <a:cubicBezTo>
                  <a:pt x="2104" y="10024"/>
                  <a:pt x="2104" y="10024"/>
                  <a:pt x="2104" y="10024"/>
                </a:cubicBezTo>
                <a:cubicBezTo>
                  <a:pt x="2101" y="10021"/>
                  <a:pt x="2101" y="10021"/>
                  <a:pt x="2101" y="10021"/>
                </a:cubicBezTo>
                <a:cubicBezTo>
                  <a:pt x="2075" y="9920"/>
                  <a:pt x="2075" y="9920"/>
                  <a:pt x="2075" y="9920"/>
                </a:cubicBezTo>
                <a:cubicBezTo>
                  <a:pt x="2075" y="9917"/>
                  <a:pt x="2075" y="9917"/>
                  <a:pt x="2075" y="9917"/>
                </a:cubicBezTo>
                <a:cubicBezTo>
                  <a:pt x="2078" y="9917"/>
                  <a:pt x="2078" y="9917"/>
                  <a:pt x="2078" y="9917"/>
                </a:cubicBezTo>
                <a:cubicBezTo>
                  <a:pt x="2130" y="9885"/>
                  <a:pt x="2130" y="9885"/>
                  <a:pt x="2130" y="9885"/>
                </a:cubicBezTo>
                <a:cubicBezTo>
                  <a:pt x="2130" y="9885"/>
                  <a:pt x="2130" y="9885"/>
                  <a:pt x="2130" y="9885"/>
                </a:cubicBezTo>
                <a:cubicBezTo>
                  <a:pt x="2133" y="9888"/>
                  <a:pt x="2133" y="9888"/>
                  <a:pt x="2133" y="9888"/>
                </a:cubicBezTo>
                <a:cubicBezTo>
                  <a:pt x="2159" y="9985"/>
                  <a:pt x="2159" y="9985"/>
                  <a:pt x="2159" y="9985"/>
                </a:cubicBezTo>
                <a:cubicBezTo>
                  <a:pt x="2159" y="9988"/>
                  <a:pt x="2159" y="9988"/>
                  <a:pt x="2159" y="9988"/>
                </a:cubicBezTo>
                <a:cubicBezTo>
                  <a:pt x="2156" y="9991"/>
                  <a:pt x="2156" y="9991"/>
                  <a:pt x="2156" y="9991"/>
                </a:cubicBezTo>
                <a:close/>
                <a:moveTo>
                  <a:pt x="2221" y="9949"/>
                </a:moveTo>
                <a:cubicBezTo>
                  <a:pt x="2172" y="9982"/>
                  <a:pt x="2172" y="9982"/>
                  <a:pt x="2172" y="9982"/>
                </a:cubicBezTo>
                <a:cubicBezTo>
                  <a:pt x="2169" y="9982"/>
                  <a:pt x="2169" y="9982"/>
                  <a:pt x="2169" y="9982"/>
                </a:cubicBezTo>
                <a:cubicBezTo>
                  <a:pt x="2169" y="9978"/>
                  <a:pt x="2169" y="9978"/>
                  <a:pt x="2169" y="9978"/>
                </a:cubicBezTo>
                <a:cubicBezTo>
                  <a:pt x="2143" y="9881"/>
                  <a:pt x="2143" y="9881"/>
                  <a:pt x="2143" y="9881"/>
                </a:cubicBezTo>
                <a:cubicBezTo>
                  <a:pt x="2140" y="9878"/>
                  <a:pt x="2140" y="9878"/>
                  <a:pt x="2140" y="9878"/>
                </a:cubicBezTo>
                <a:cubicBezTo>
                  <a:pt x="2143" y="9878"/>
                  <a:pt x="2143" y="9878"/>
                  <a:pt x="2143" y="9878"/>
                </a:cubicBezTo>
                <a:cubicBezTo>
                  <a:pt x="2195" y="9846"/>
                  <a:pt x="2195" y="9846"/>
                  <a:pt x="2195" y="9846"/>
                </a:cubicBezTo>
                <a:cubicBezTo>
                  <a:pt x="2195" y="9846"/>
                  <a:pt x="2195" y="9846"/>
                  <a:pt x="2195" y="9846"/>
                </a:cubicBezTo>
                <a:cubicBezTo>
                  <a:pt x="2198" y="9849"/>
                  <a:pt x="2198" y="9849"/>
                  <a:pt x="2198" y="9849"/>
                </a:cubicBezTo>
                <a:cubicBezTo>
                  <a:pt x="2224" y="9943"/>
                  <a:pt x="2224" y="9943"/>
                  <a:pt x="2224" y="9943"/>
                </a:cubicBezTo>
                <a:cubicBezTo>
                  <a:pt x="2224" y="9949"/>
                  <a:pt x="2224" y="9949"/>
                  <a:pt x="2224" y="9949"/>
                </a:cubicBezTo>
                <a:cubicBezTo>
                  <a:pt x="2221" y="9949"/>
                  <a:pt x="2221" y="9949"/>
                  <a:pt x="2221" y="9949"/>
                </a:cubicBezTo>
                <a:close/>
                <a:moveTo>
                  <a:pt x="2285" y="9910"/>
                </a:moveTo>
                <a:cubicBezTo>
                  <a:pt x="2237" y="9940"/>
                  <a:pt x="2237" y="9940"/>
                  <a:pt x="2237" y="9940"/>
                </a:cubicBezTo>
                <a:cubicBezTo>
                  <a:pt x="2234" y="9943"/>
                  <a:pt x="2234" y="9943"/>
                  <a:pt x="2234" y="9943"/>
                </a:cubicBezTo>
                <a:cubicBezTo>
                  <a:pt x="2234" y="9936"/>
                  <a:pt x="2234" y="9936"/>
                  <a:pt x="2234" y="9936"/>
                </a:cubicBezTo>
                <a:cubicBezTo>
                  <a:pt x="2208" y="9843"/>
                  <a:pt x="2208" y="9843"/>
                  <a:pt x="2208" y="9843"/>
                </a:cubicBezTo>
                <a:cubicBezTo>
                  <a:pt x="2204" y="9839"/>
                  <a:pt x="2204" y="9839"/>
                  <a:pt x="2204" y="9839"/>
                </a:cubicBezTo>
                <a:cubicBezTo>
                  <a:pt x="2208" y="9836"/>
                  <a:pt x="2208" y="9836"/>
                  <a:pt x="2208" y="9836"/>
                </a:cubicBezTo>
                <a:cubicBezTo>
                  <a:pt x="2256" y="9807"/>
                  <a:pt x="2256" y="9807"/>
                  <a:pt x="2256" y="9807"/>
                </a:cubicBezTo>
                <a:cubicBezTo>
                  <a:pt x="2259" y="9807"/>
                  <a:pt x="2259" y="9807"/>
                  <a:pt x="2259" y="9807"/>
                </a:cubicBezTo>
                <a:cubicBezTo>
                  <a:pt x="2259" y="9810"/>
                  <a:pt x="2259" y="9810"/>
                  <a:pt x="2259" y="9810"/>
                </a:cubicBezTo>
                <a:cubicBezTo>
                  <a:pt x="2285" y="9904"/>
                  <a:pt x="2285" y="9904"/>
                  <a:pt x="2285" y="9904"/>
                </a:cubicBezTo>
                <a:cubicBezTo>
                  <a:pt x="2289" y="9907"/>
                  <a:pt x="2289" y="9907"/>
                  <a:pt x="2289" y="9907"/>
                </a:cubicBezTo>
                <a:cubicBezTo>
                  <a:pt x="2285" y="9910"/>
                  <a:pt x="2285" y="9910"/>
                  <a:pt x="2285" y="9910"/>
                </a:cubicBezTo>
                <a:close/>
                <a:moveTo>
                  <a:pt x="2347" y="9868"/>
                </a:moveTo>
                <a:cubicBezTo>
                  <a:pt x="2298" y="9901"/>
                  <a:pt x="2298" y="9901"/>
                  <a:pt x="2298" y="9901"/>
                </a:cubicBezTo>
                <a:cubicBezTo>
                  <a:pt x="2298" y="9901"/>
                  <a:pt x="2298" y="9901"/>
                  <a:pt x="2298" y="9901"/>
                </a:cubicBezTo>
                <a:cubicBezTo>
                  <a:pt x="2295" y="9898"/>
                  <a:pt x="2295" y="9898"/>
                  <a:pt x="2295" y="9898"/>
                </a:cubicBezTo>
                <a:cubicBezTo>
                  <a:pt x="2269" y="9804"/>
                  <a:pt x="2269" y="9804"/>
                  <a:pt x="2269" y="9804"/>
                </a:cubicBezTo>
                <a:cubicBezTo>
                  <a:pt x="2269" y="9800"/>
                  <a:pt x="2269" y="9800"/>
                  <a:pt x="2269" y="9800"/>
                </a:cubicBezTo>
                <a:cubicBezTo>
                  <a:pt x="2269" y="9800"/>
                  <a:pt x="2269" y="9800"/>
                  <a:pt x="2269" y="9800"/>
                </a:cubicBezTo>
                <a:cubicBezTo>
                  <a:pt x="2318" y="9768"/>
                  <a:pt x="2318" y="9768"/>
                  <a:pt x="2318" y="9768"/>
                </a:cubicBezTo>
                <a:cubicBezTo>
                  <a:pt x="2321" y="9768"/>
                  <a:pt x="2321" y="9768"/>
                  <a:pt x="2321" y="9768"/>
                </a:cubicBezTo>
                <a:cubicBezTo>
                  <a:pt x="2321" y="9771"/>
                  <a:pt x="2321" y="9771"/>
                  <a:pt x="2321" y="9771"/>
                </a:cubicBezTo>
                <a:cubicBezTo>
                  <a:pt x="2347" y="9865"/>
                  <a:pt x="2347" y="9865"/>
                  <a:pt x="2347" y="9865"/>
                </a:cubicBezTo>
                <a:cubicBezTo>
                  <a:pt x="2350" y="9868"/>
                  <a:pt x="2350" y="9868"/>
                  <a:pt x="2350" y="9868"/>
                </a:cubicBezTo>
                <a:cubicBezTo>
                  <a:pt x="2347" y="9868"/>
                  <a:pt x="2347" y="9868"/>
                  <a:pt x="2347" y="9868"/>
                </a:cubicBezTo>
                <a:close/>
                <a:moveTo>
                  <a:pt x="2408" y="9833"/>
                </a:moveTo>
                <a:cubicBezTo>
                  <a:pt x="2360" y="9862"/>
                  <a:pt x="2360" y="9862"/>
                  <a:pt x="2360" y="9862"/>
                </a:cubicBezTo>
                <a:cubicBezTo>
                  <a:pt x="2360" y="9862"/>
                  <a:pt x="2360" y="9862"/>
                  <a:pt x="2360" y="9862"/>
                </a:cubicBezTo>
                <a:cubicBezTo>
                  <a:pt x="2356" y="9859"/>
                  <a:pt x="2356" y="9859"/>
                  <a:pt x="2356" y="9859"/>
                </a:cubicBezTo>
                <a:cubicBezTo>
                  <a:pt x="2331" y="9765"/>
                  <a:pt x="2331" y="9765"/>
                  <a:pt x="2331" y="9765"/>
                </a:cubicBezTo>
                <a:cubicBezTo>
                  <a:pt x="2331" y="9762"/>
                  <a:pt x="2331" y="9762"/>
                  <a:pt x="2331" y="9762"/>
                </a:cubicBezTo>
                <a:cubicBezTo>
                  <a:pt x="2331" y="9762"/>
                  <a:pt x="2331" y="9762"/>
                  <a:pt x="2331" y="9762"/>
                </a:cubicBezTo>
                <a:cubicBezTo>
                  <a:pt x="2379" y="9732"/>
                  <a:pt x="2379" y="9732"/>
                  <a:pt x="2379" y="9732"/>
                </a:cubicBezTo>
                <a:cubicBezTo>
                  <a:pt x="2379" y="9732"/>
                  <a:pt x="2379" y="9732"/>
                  <a:pt x="2379" y="9732"/>
                </a:cubicBezTo>
                <a:cubicBezTo>
                  <a:pt x="2382" y="9736"/>
                  <a:pt x="2382" y="9736"/>
                  <a:pt x="2382" y="9736"/>
                </a:cubicBezTo>
                <a:cubicBezTo>
                  <a:pt x="2408" y="9826"/>
                  <a:pt x="2408" y="9826"/>
                  <a:pt x="2408" y="9826"/>
                </a:cubicBezTo>
                <a:cubicBezTo>
                  <a:pt x="2408" y="9830"/>
                  <a:pt x="2408" y="9830"/>
                  <a:pt x="2408" y="9830"/>
                </a:cubicBezTo>
                <a:cubicBezTo>
                  <a:pt x="2408" y="9833"/>
                  <a:pt x="2408" y="9833"/>
                  <a:pt x="2408" y="9833"/>
                </a:cubicBezTo>
                <a:close/>
                <a:moveTo>
                  <a:pt x="2489" y="9781"/>
                </a:moveTo>
                <a:cubicBezTo>
                  <a:pt x="2421" y="9823"/>
                  <a:pt x="2421" y="9823"/>
                  <a:pt x="2421" y="9823"/>
                </a:cubicBezTo>
                <a:cubicBezTo>
                  <a:pt x="2418" y="9823"/>
                  <a:pt x="2418" y="9823"/>
                  <a:pt x="2418" y="9823"/>
                </a:cubicBezTo>
                <a:cubicBezTo>
                  <a:pt x="2418" y="9820"/>
                  <a:pt x="2418" y="9820"/>
                  <a:pt x="2418" y="9820"/>
                </a:cubicBezTo>
                <a:cubicBezTo>
                  <a:pt x="2392" y="9729"/>
                  <a:pt x="2392" y="9729"/>
                  <a:pt x="2392" y="9729"/>
                </a:cubicBezTo>
                <a:cubicBezTo>
                  <a:pt x="2389" y="9726"/>
                  <a:pt x="2389" y="9726"/>
                  <a:pt x="2389" y="9726"/>
                </a:cubicBezTo>
                <a:cubicBezTo>
                  <a:pt x="2392" y="9726"/>
                  <a:pt x="2392" y="9726"/>
                  <a:pt x="2392" y="9726"/>
                </a:cubicBezTo>
                <a:cubicBezTo>
                  <a:pt x="2460" y="9684"/>
                  <a:pt x="2460" y="9684"/>
                  <a:pt x="2460" y="9684"/>
                </a:cubicBezTo>
                <a:cubicBezTo>
                  <a:pt x="2463" y="9681"/>
                  <a:pt x="2463" y="9681"/>
                  <a:pt x="2463" y="9681"/>
                </a:cubicBezTo>
                <a:cubicBezTo>
                  <a:pt x="2463" y="9684"/>
                  <a:pt x="2463" y="9684"/>
                  <a:pt x="2463" y="9684"/>
                </a:cubicBezTo>
                <a:cubicBezTo>
                  <a:pt x="2489" y="9775"/>
                  <a:pt x="2489" y="9775"/>
                  <a:pt x="2489" y="9775"/>
                </a:cubicBezTo>
                <a:cubicBezTo>
                  <a:pt x="2492" y="9778"/>
                  <a:pt x="2492" y="9778"/>
                  <a:pt x="2492" y="9778"/>
                </a:cubicBezTo>
                <a:cubicBezTo>
                  <a:pt x="2489" y="9781"/>
                  <a:pt x="2489" y="9781"/>
                  <a:pt x="2489" y="9781"/>
                </a:cubicBezTo>
                <a:close/>
                <a:moveTo>
                  <a:pt x="1195" y="10425"/>
                </a:moveTo>
                <a:cubicBezTo>
                  <a:pt x="1120" y="10467"/>
                  <a:pt x="1120" y="10467"/>
                  <a:pt x="1120" y="10467"/>
                </a:cubicBezTo>
                <a:cubicBezTo>
                  <a:pt x="1120" y="10470"/>
                  <a:pt x="1120" y="10470"/>
                  <a:pt x="1120" y="10470"/>
                </a:cubicBezTo>
                <a:cubicBezTo>
                  <a:pt x="1117" y="10464"/>
                  <a:pt x="1117" y="10464"/>
                  <a:pt x="1117" y="10464"/>
                </a:cubicBezTo>
                <a:cubicBezTo>
                  <a:pt x="1097" y="10344"/>
                  <a:pt x="1097" y="10344"/>
                  <a:pt x="1097" y="10344"/>
                </a:cubicBezTo>
                <a:cubicBezTo>
                  <a:pt x="1097" y="10341"/>
                  <a:pt x="1097" y="10341"/>
                  <a:pt x="1097" y="10341"/>
                </a:cubicBezTo>
                <a:cubicBezTo>
                  <a:pt x="1097" y="10338"/>
                  <a:pt x="1097" y="10338"/>
                  <a:pt x="1097" y="10338"/>
                </a:cubicBezTo>
                <a:cubicBezTo>
                  <a:pt x="1172" y="10296"/>
                  <a:pt x="1172" y="10296"/>
                  <a:pt x="1172" y="10296"/>
                </a:cubicBezTo>
                <a:cubicBezTo>
                  <a:pt x="1172" y="10296"/>
                  <a:pt x="1172" y="10296"/>
                  <a:pt x="1172" y="10296"/>
                </a:cubicBezTo>
                <a:cubicBezTo>
                  <a:pt x="1175" y="10299"/>
                  <a:pt x="1175" y="10299"/>
                  <a:pt x="1175" y="10299"/>
                </a:cubicBezTo>
                <a:cubicBezTo>
                  <a:pt x="1195" y="10419"/>
                  <a:pt x="1195" y="10419"/>
                  <a:pt x="1195" y="10419"/>
                </a:cubicBezTo>
                <a:cubicBezTo>
                  <a:pt x="1198" y="10422"/>
                  <a:pt x="1198" y="10422"/>
                  <a:pt x="1198" y="10422"/>
                </a:cubicBezTo>
                <a:cubicBezTo>
                  <a:pt x="1195" y="10425"/>
                  <a:pt x="1195" y="10425"/>
                  <a:pt x="1195" y="10425"/>
                </a:cubicBezTo>
                <a:close/>
                <a:moveTo>
                  <a:pt x="1285" y="10370"/>
                </a:moveTo>
                <a:cubicBezTo>
                  <a:pt x="1214" y="10412"/>
                  <a:pt x="1214" y="10412"/>
                  <a:pt x="1214" y="10412"/>
                </a:cubicBezTo>
                <a:cubicBezTo>
                  <a:pt x="1211" y="10412"/>
                  <a:pt x="1211" y="10412"/>
                  <a:pt x="1211" y="10412"/>
                </a:cubicBezTo>
                <a:cubicBezTo>
                  <a:pt x="1211" y="10409"/>
                  <a:pt x="1211" y="10409"/>
                  <a:pt x="1211" y="10409"/>
                </a:cubicBezTo>
                <a:cubicBezTo>
                  <a:pt x="1188" y="10292"/>
                  <a:pt x="1188" y="10292"/>
                  <a:pt x="1188" y="10292"/>
                </a:cubicBezTo>
                <a:cubicBezTo>
                  <a:pt x="1188" y="10286"/>
                  <a:pt x="1188" y="10286"/>
                  <a:pt x="1188" y="10286"/>
                </a:cubicBezTo>
                <a:cubicBezTo>
                  <a:pt x="1191" y="10286"/>
                  <a:pt x="1191" y="10286"/>
                  <a:pt x="1191" y="10286"/>
                </a:cubicBezTo>
                <a:cubicBezTo>
                  <a:pt x="1259" y="10244"/>
                  <a:pt x="1259" y="10244"/>
                  <a:pt x="1259" y="10244"/>
                </a:cubicBezTo>
                <a:cubicBezTo>
                  <a:pt x="1262" y="10244"/>
                  <a:pt x="1262" y="10244"/>
                  <a:pt x="1262" y="10244"/>
                </a:cubicBezTo>
                <a:cubicBezTo>
                  <a:pt x="1262" y="10247"/>
                  <a:pt x="1262" y="10247"/>
                  <a:pt x="1262" y="10247"/>
                </a:cubicBezTo>
                <a:cubicBezTo>
                  <a:pt x="1285" y="10364"/>
                  <a:pt x="1285" y="10364"/>
                  <a:pt x="1285" y="10364"/>
                </a:cubicBezTo>
                <a:cubicBezTo>
                  <a:pt x="1285" y="10367"/>
                  <a:pt x="1285" y="10367"/>
                  <a:pt x="1285" y="10367"/>
                </a:cubicBezTo>
                <a:cubicBezTo>
                  <a:pt x="1285" y="10370"/>
                  <a:pt x="1285" y="10370"/>
                  <a:pt x="1285" y="10370"/>
                </a:cubicBezTo>
                <a:close/>
                <a:moveTo>
                  <a:pt x="1373" y="10315"/>
                </a:moveTo>
                <a:cubicBezTo>
                  <a:pt x="1301" y="10357"/>
                  <a:pt x="1301" y="10357"/>
                  <a:pt x="1301" y="10357"/>
                </a:cubicBezTo>
                <a:cubicBezTo>
                  <a:pt x="1301" y="10360"/>
                  <a:pt x="1301" y="10360"/>
                  <a:pt x="1301" y="10360"/>
                </a:cubicBezTo>
                <a:cubicBezTo>
                  <a:pt x="1298" y="10354"/>
                  <a:pt x="1298" y="10354"/>
                  <a:pt x="1298" y="10354"/>
                </a:cubicBezTo>
                <a:cubicBezTo>
                  <a:pt x="1275" y="10241"/>
                  <a:pt x="1275" y="10241"/>
                  <a:pt x="1275" y="10241"/>
                </a:cubicBezTo>
                <a:cubicBezTo>
                  <a:pt x="1275" y="10234"/>
                  <a:pt x="1275" y="10234"/>
                  <a:pt x="1275" y="10234"/>
                </a:cubicBezTo>
                <a:cubicBezTo>
                  <a:pt x="1279" y="10234"/>
                  <a:pt x="1279" y="10234"/>
                  <a:pt x="1279" y="10234"/>
                </a:cubicBezTo>
                <a:cubicBezTo>
                  <a:pt x="1347" y="10195"/>
                  <a:pt x="1347" y="10195"/>
                  <a:pt x="1347" y="10195"/>
                </a:cubicBezTo>
                <a:cubicBezTo>
                  <a:pt x="1350" y="10192"/>
                  <a:pt x="1350" y="10192"/>
                  <a:pt x="1350" y="10192"/>
                </a:cubicBezTo>
                <a:cubicBezTo>
                  <a:pt x="1350" y="10199"/>
                  <a:pt x="1350" y="10199"/>
                  <a:pt x="1350" y="10199"/>
                </a:cubicBezTo>
                <a:cubicBezTo>
                  <a:pt x="1373" y="10312"/>
                  <a:pt x="1373" y="10312"/>
                  <a:pt x="1373" y="10312"/>
                </a:cubicBezTo>
                <a:cubicBezTo>
                  <a:pt x="1373" y="10315"/>
                  <a:pt x="1373" y="10315"/>
                  <a:pt x="1373" y="10315"/>
                </a:cubicBezTo>
                <a:cubicBezTo>
                  <a:pt x="1373" y="10315"/>
                  <a:pt x="1373" y="10315"/>
                  <a:pt x="1373" y="10315"/>
                </a:cubicBezTo>
                <a:close/>
                <a:moveTo>
                  <a:pt x="1457" y="10263"/>
                </a:moveTo>
                <a:cubicBezTo>
                  <a:pt x="1389" y="10305"/>
                  <a:pt x="1389" y="10305"/>
                  <a:pt x="1389" y="10305"/>
                </a:cubicBezTo>
                <a:cubicBezTo>
                  <a:pt x="1385" y="10305"/>
                  <a:pt x="1385" y="10305"/>
                  <a:pt x="1385" y="10305"/>
                </a:cubicBezTo>
                <a:cubicBezTo>
                  <a:pt x="1385" y="10302"/>
                  <a:pt x="1385" y="10302"/>
                  <a:pt x="1385" y="10302"/>
                </a:cubicBezTo>
                <a:cubicBezTo>
                  <a:pt x="1363" y="10189"/>
                  <a:pt x="1363" y="10189"/>
                  <a:pt x="1363" y="10189"/>
                </a:cubicBezTo>
                <a:cubicBezTo>
                  <a:pt x="1363" y="10186"/>
                  <a:pt x="1363" y="10186"/>
                  <a:pt x="1363" y="10186"/>
                </a:cubicBezTo>
                <a:cubicBezTo>
                  <a:pt x="1366" y="10182"/>
                  <a:pt x="1366" y="10182"/>
                  <a:pt x="1366" y="10182"/>
                </a:cubicBezTo>
                <a:cubicBezTo>
                  <a:pt x="1431" y="10144"/>
                  <a:pt x="1431" y="10144"/>
                  <a:pt x="1431" y="10144"/>
                </a:cubicBezTo>
                <a:cubicBezTo>
                  <a:pt x="1434" y="10144"/>
                  <a:pt x="1434" y="10144"/>
                  <a:pt x="1434" y="10144"/>
                </a:cubicBezTo>
                <a:cubicBezTo>
                  <a:pt x="1434" y="10147"/>
                  <a:pt x="1434" y="10147"/>
                  <a:pt x="1434" y="10147"/>
                </a:cubicBezTo>
                <a:cubicBezTo>
                  <a:pt x="1457" y="10260"/>
                  <a:pt x="1457" y="10260"/>
                  <a:pt x="1457" y="10260"/>
                </a:cubicBezTo>
                <a:cubicBezTo>
                  <a:pt x="1457" y="10263"/>
                  <a:pt x="1457" y="10263"/>
                  <a:pt x="1457" y="10263"/>
                </a:cubicBezTo>
                <a:cubicBezTo>
                  <a:pt x="1457" y="10263"/>
                  <a:pt x="1457" y="10263"/>
                  <a:pt x="1457" y="10263"/>
                </a:cubicBezTo>
                <a:close/>
                <a:moveTo>
                  <a:pt x="1538" y="10215"/>
                </a:moveTo>
                <a:cubicBezTo>
                  <a:pt x="1473" y="10254"/>
                  <a:pt x="1473" y="10254"/>
                  <a:pt x="1473" y="10254"/>
                </a:cubicBezTo>
                <a:cubicBezTo>
                  <a:pt x="1470" y="10257"/>
                  <a:pt x="1470" y="10257"/>
                  <a:pt x="1470" y="10257"/>
                </a:cubicBezTo>
                <a:cubicBezTo>
                  <a:pt x="1470" y="10250"/>
                  <a:pt x="1470" y="10250"/>
                  <a:pt x="1470" y="10250"/>
                </a:cubicBezTo>
                <a:cubicBezTo>
                  <a:pt x="1447" y="10140"/>
                  <a:pt x="1447" y="10140"/>
                  <a:pt x="1447" y="10140"/>
                </a:cubicBezTo>
                <a:cubicBezTo>
                  <a:pt x="1447" y="10137"/>
                  <a:pt x="1447" y="10137"/>
                  <a:pt x="1447" y="10137"/>
                </a:cubicBezTo>
                <a:cubicBezTo>
                  <a:pt x="1450" y="10134"/>
                  <a:pt x="1450" y="10134"/>
                  <a:pt x="1450" y="10134"/>
                </a:cubicBezTo>
                <a:cubicBezTo>
                  <a:pt x="1512" y="10098"/>
                  <a:pt x="1512" y="10098"/>
                  <a:pt x="1512" y="10098"/>
                </a:cubicBezTo>
                <a:cubicBezTo>
                  <a:pt x="1515" y="10095"/>
                  <a:pt x="1515" y="10095"/>
                  <a:pt x="1515" y="10095"/>
                </a:cubicBezTo>
                <a:cubicBezTo>
                  <a:pt x="1515" y="10101"/>
                  <a:pt x="1515" y="10101"/>
                  <a:pt x="1515" y="10101"/>
                </a:cubicBezTo>
                <a:cubicBezTo>
                  <a:pt x="1541" y="10208"/>
                  <a:pt x="1541" y="10208"/>
                  <a:pt x="1541" y="10208"/>
                </a:cubicBezTo>
                <a:cubicBezTo>
                  <a:pt x="1541" y="10215"/>
                  <a:pt x="1541" y="10215"/>
                  <a:pt x="1541" y="10215"/>
                </a:cubicBezTo>
                <a:cubicBezTo>
                  <a:pt x="1538" y="10215"/>
                  <a:pt x="1538" y="10215"/>
                  <a:pt x="1538" y="10215"/>
                </a:cubicBezTo>
                <a:close/>
                <a:moveTo>
                  <a:pt x="1619" y="10166"/>
                </a:moveTo>
                <a:cubicBezTo>
                  <a:pt x="1557" y="10205"/>
                  <a:pt x="1557" y="10205"/>
                  <a:pt x="1557" y="10205"/>
                </a:cubicBezTo>
                <a:cubicBezTo>
                  <a:pt x="1554" y="10205"/>
                  <a:pt x="1554" y="10205"/>
                  <a:pt x="1554" y="10205"/>
                </a:cubicBezTo>
                <a:cubicBezTo>
                  <a:pt x="1554" y="10202"/>
                  <a:pt x="1554" y="10202"/>
                  <a:pt x="1554" y="10202"/>
                </a:cubicBezTo>
                <a:cubicBezTo>
                  <a:pt x="1528" y="10092"/>
                  <a:pt x="1528" y="10092"/>
                  <a:pt x="1528" y="10092"/>
                </a:cubicBezTo>
                <a:cubicBezTo>
                  <a:pt x="1528" y="10089"/>
                  <a:pt x="1528" y="10089"/>
                  <a:pt x="1528" y="10089"/>
                </a:cubicBezTo>
                <a:cubicBezTo>
                  <a:pt x="1531" y="10089"/>
                  <a:pt x="1531" y="10089"/>
                  <a:pt x="1531" y="10089"/>
                </a:cubicBezTo>
                <a:cubicBezTo>
                  <a:pt x="1593" y="10050"/>
                  <a:pt x="1593" y="10050"/>
                  <a:pt x="1593" y="10050"/>
                </a:cubicBezTo>
                <a:cubicBezTo>
                  <a:pt x="1596" y="10050"/>
                  <a:pt x="1596" y="10050"/>
                  <a:pt x="1596" y="10050"/>
                </a:cubicBezTo>
                <a:cubicBezTo>
                  <a:pt x="1596" y="10053"/>
                  <a:pt x="1596" y="10053"/>
                  <a:pt x="1596" y="10053"/>
                </a:cubicBezTo>
                <a:cubicBezTo>
                  <a:pt x="1619" y="10160"/>
                  <a:pt x="1619" y="10160"/>
                  <a:pt x="1619" y="10160"/>
                </a:cubicBezTo>
                <a:cubicBezTo>
                  <a:pt x="1622" y="10166"/>
                  <a:pt x="1622" y="10166"/>
                  <a:pt x="1622" y="10166"/>
                </a:cubicBezTo>
                <a:cubicBezTo>
                  <a:pt x="1619" y="10166"/>
                  <a:pt x="1619" y="10166"/>
                  <a:pt x="1619" y="10166"/>
                </a:cubicBezTo>
                <a:close/>
                <a:moveTo>
                  <a:pt x="1696" y="10118"/>
                </a:moveTo>
                <a:cubicBezTo>
                  <a:pt x="1635" y="10156"/>
                  <a:pt x="1635" y="10156"/>
                  <a:pt x="1635" y="10156"/>
                </a:cubicBezTo>
                <a:cubicBezTo>
                  <a:pt x="1631" y="10156"/>
                  <a:pt x="1631" y="10156"/>
                  <a:pt x="1631" y="10156"/>
                </a:cubicBezTo>
                <a:cubicBezTo>
                  <a:pt x="1631" y="10153"/>
                  <a:pt x="1631" y="10153"/>
                  <a:pt x="1631" y="10153"/>
                </a:cubicBezTo>
                <a:cubicBezTo>
                  <a:pt x="1609" y="10046"/>
                  <a:pt x="1609" y="10046"/>
                  <a:pt x="1609" y="10046"/>
                </a:cubicBezTo>
                <a:cubicBezTo>
                  <a:pt x="1609" y="10043"/>
                  <a:pt x="1609" y="10043"/>
                  <a:pt x="1609" y="10043"/>
                </a:cubicBezTo>
                <a:cubicBezTo>
                  <a:pt x="1609" y="10040"/>
                  <a:pt x="1609" y="10040"/>
                  <a:pt x="1609" y="10040"/>
                </a:cubicBezTo>
                <a:cubicBezTo>
                  <a:pt x="1670" y="10004"/>
                  <a:pt x="1670" y="10004"/>
                  <a:pt x="1670" y="10004"/>
                </a:cubicBezTo>
                <a:cubicBezTo>
                  <a:pt x="1674" y="10004"/>
                  <a:pt x="1674" y="10004"/>
                  <a:pt x="1674" y="10004"/>
                </a:cubicBezTo>
                <a:cubicBezTo>
                  <a:pt x="1674" y="10008"/>
                  <a:pt x="1674" y="10008"/>
                  <a:pt x="1674" y="10008"/>
                </a:cubicBezTo>
                <a:cubicBezTo>
                  <a:pt x="1696" y="10114"/>
                  <a:pt x="1696" y="10114"/>
                  <a:pt x="1696" y="10114"/>
                </a:cubicBezTo>
                <a:cubicBezTo>
                  <a:pt x="1699" y="10118"/>
                  <a:pt x="1699" y="10118"/>
                  <a:pt x="1699" y="10118"/>
                </a:cubicBezTo>
                <a:cubicBezTo>
                  <a:pt x="1696" y="10118"/>
                  <a:pt x="1696" y="10118"/>
                  <a:pt x="1696" y="10118"/>
                </a:cubicBezTo>
                <a:close/>
                <a:moveTo>
                  <a:pt x="1771" y="10072"/>
                </a:moveTo>
                <a:cubicBezTo>
                  <a:pt x="1712" y="10108"/>
                  <a:pt x="1712" y="10108"/>
                  <a:pt x="1712" y="10108"/>
                </a:cubicBezTo>
                <a:cubicBezTo>
                  <a:pt x="1709" y="10111"/>
                  <a:pt x="1709" y="10111"/>
                  <a:pt x="1709" y="10111"/>
                </a:cubicBezTo>
                <a:cubicBezTo>
                  <a:pt x="1709" y="10108"/>
                  <a:pt x="1709" y="10108"/>
                  <a:pt x="1709" y="10108"/>
                </a:cubicBezTo>
                <a:cubicBezTo>
                  <a:pt x="1687" y="10001"/>
                  <a:pt x="1687" y="10001"/>
                  <a:pt x="1687" y="10001"/>
                </a:cubicBezTo>
                <a:cubicBezTo>
                  <a:pt x="1683" y="9998"/>
                  <a:pt x="1683" y="9998"/>
                  <a:pt x="1683" y="9998"/>
                </a:cubicBezTo>
                <a:cubicBezTo>
                  <a:pt x="1687" y="9995"/>
                  <a:pt x="1687" y="9995"/>
                  <a:pt x="1687" y="9995"/>
                </a:cubicBezTo>
                <a:cubicBezTo>
                  <a:pt x="1745" y="9962"/>
                  <a:pt x="1745" y="9962"/>
                  <a:pt x="1745" y="9962"/>
                </a:cubicBezTo>
                <a:cubicBezTo>
                  <a:pt x="1748" y="9959"/>
                  <a:pt x="1748" y="9959"/>
                  <a:pt x="1748" y="9959"/>
                </a:cubicBezTo>
                <a:cubicBezTo>
                  <a:pt x="1748" y="9966"/>
                  <a:pt x="1748" y="9966"/>
                  <a:pt x="1748" y="9966"/>
                </a:cubicBezTo>
                <a:cubicBezTo>
                  <a:pt x="1774" y="10069"/>
                  <a:pt x="1774" y="10069"/>
                  <a:pt x="1774" y="10069"/>
                </a:cubicBezTo>
                <a:cubicBezTo>
                  <a:pt x="1774" y="10072"/>
                  <a:pt x="1774" y="10072"/>
                  <a:pt x="1774" y="10072"/>
                </a:cubicBezTo>
                <a:cubicBezTo>
                  <a:pt x="1771" y="10072"/>
                  <a:pt x="1771" y="10072"/>
                  <a:pt x="1771" y="10072"/>
                </a:cubicBezTo>
                <a:close/>
                <a:moveTo>
                  <a:pt x="1845" y="10027"/>
                </a:moveTo>
                <a:cubicBezTo>
                  <a:pt x="1787" y="10063"/>
                  <a:pt x="1787" y="10063"/>
                  <a:pt x="1787" y="10063"/>
                </a:cubicBezTo>
                <a:cubicBezTo>
                  <a:pt x="1787" y="10066"/>
                  <a:pt x="1787" y="10066"/>
                  <a:pt x="1787" y="10066"/>
                </a:cubicBezTo>
                <a:cubicBezTo>
                  <a:pt x="1784" y="10059"/>
                  <a:pt x="1784" y="10059"/>
                  <a:pt x="1784" y="10059"/>
                </a:cubicBezTo>
                <a:cubicBezTo>
                  <a:pt x="1761" y="9956"/>
                  <a:pt x="1761" y="9956"/>
                  <a:pt x="1761" y="9956"/>
                </a:cubicBezTo>
                <a:cubicBezTo>
                  <a:pt x="1758" y="9953"/>
                  <a:pt x="1758" y="9953"/>
                  <a:pt x="1758" y="9953"/>
                </a:cubicBezTo>
                <a:cubicBezTo>
                  <a:pt x="1761" y="9953"/>
                  <a:pt x="1761" y="9953"/>
                  <a:pt x="1761" y="9953"/>
                </a:cubicBezTo>
                <a:cubicBezTo>
                  <a:pt x="1819" y="9920"/>
                  <a:pt x="1819" y="9920"/>
                  <a:pt x="1819" y="9920"/>
                </a:cubicBezTo>
                <a:cubicBezTo>
                  <a:pt x="1822" y="9917"/>
                  <a:pt x="1822" y="9917"/>
                  <a:pt x="1822" y="9917"/>
                </a:cubicBezTo>
                <a:cubicBezTo>
                  <a:pt x="1822" y="9920"/>
                  <a:pt x="1822" y="9920"/>
                  <a:pt x="1822" y="9920"/>
                </a:cubicBezTo>
                <a:cubicBezTo>
                  <a:pt x="1848" y="10024"/>
                  <a:pt x="1848" y="10024"/>
                  <a:pt x="1848" y="10024"/>
                </a:cubicBezTo>
                <a:cubicBezTo>
                  <a:pt x="1848" y="10027"/>
                  <a:pt x="1848" y="10027"/>
                  <a:pt x="1848" y="10027"/>
                </a:cubicBezTo>
                <a:cubicBezTo>
                  <a:pt x="1845" y="10027"/>
                  <a:pt x="1845" y="10027"/>
                  <a:pt x="1845" y="10027"/>
                </a:cubicBezTo>
                <a:close/>
                <a:moveTo>
                  <a:pt x="1916" y="9985"/>
                </a:moveTo>
                <a:cubicBezTo>
                  <a:pt x="1861" y="10021"/>
                  <a:pt x="1861" y="10021"/>
                  <a:pt x="1861" y="10021"/>
                </a:cubicBezTo>
                <a:cubicBezTo>
                  <a:pt x="1858" y="10021"/>
                  <a:pt x="1858" y="10021"/>
                  <a:pt x="1858" y="10021"/>
                </a:cubicBezTo>
                <a:cubicBezTo>
                  <a:pt x="1858" y="10017"/>
                  <a:pt x="1858" y="10017"/>
                  <a:pt x="1858" y="10017"/>
                </a:cubicBezTo>
                <a:cubicBezTo>
                  <a:pt x="1832" y="9914"/>
                  <a:pt x="1832" y="9914"/>
                  <a:pt x="1832" y="9914"/>
                </a:cubicBezTo>
                <a:cubicBezTo>
                  <a:pt x="1832" y="9910"/>
                  <a:pt x="1832" y="9910"/>
                  <a:pt x="1832" y="9910"/>
                </a:cubicBezTo>
                <a:cubicBezTo>
                  <a:pt x="1835" y="9910"/>
                  <a:pt x="1835" y="9910"/>
                  <a:pt x="1835" y="9910"/>
                </a:cubicBezTo>
                <a:cubicBezTo>
                  <a:pt x="1890" y="9878"/>
                  <a:pt x="1890" y="9878"/>
                  <a:pt x="1890" y="9878"/>
                </a:cubicBezTo>
                <a:cubicBezTo>
                  <a:pt x="1894" y="9875"/>
                  <a:pt x="1894" y="9875"/>
                  <a:pt x="1894" y="9875"/>
                </a:cubicBezTo>
                <a:cubicBezTo>
                  <a:pt x="1894" y="9878"/>
                  <a:pt x="1894" y="9878"/>
                  <a:pt x="1894" y="9878"/>
                </a:cubicBezTo>
                <a:cubicBezTo>
                  <a:pt x="1920" y="9982"/>
                  <a:pt x="1920" y="9982"/>
                  <a:pt x="1920" y="9982"/>
                </a:cubicBezTo>
                <a:cubicBezTo>
                  <a:pt x="1920" y="9985"/>
                  <a:pt x="1920" y="9985"/>
                  <a:pt x="1920" y="9985"/>
                </a:cubicBezTo>
                <a:cubicBezTo>
                  <a:pt x="1916" y="9985"/>
                  <a:pt x="1916" y="9985"/>
                  <a:pt x="1916" y="9985"/>
                </a:cubicBezTo>
                <a:close/>
                <a:moveTo>
                  <a:pt x="1988" y="9943"/>
                </a:moveTo>
                <a:cubicBezTo>
                  <a:pt x="1933" y="9975"/>
                  <a:pt x="1933" y="9975"/>
                  <a:pt x="1933" y="9975"/>
                </a:cubicBezTo>
                <a:cubicBezTo>
                  <a:pt x="1929" y="9978"/>
                  <a:pt x="1929" y="9978"/>
                  <a:pt x="1929" y="9978"/>
                </a:cubicBezTo>
                <a:cubicBezTo>
                  <a:pt x="1929" y="9972"/>
                  <a:pt x="1929" y="9972"/>
                  <a:pt x="1929" y="9972"/>
                </a:cubicBezTo>
                <a:cubicBezTo>
                  <a:pt x="1903" y="9872"/>
                  <a:pt x="1903" y="9872"/>
                  <a:pt x="1903" y="9872"/>
                </a:cubicBezTo>
                <a:cubicBezTo>
                  <a:pt x="1903" y="9868"/>
                  <a:pt x="1903" y="9868"/>
                  <a:pt x="1903" y="9868"/>
                </a:cubicBezTo>
                <a:cubicBezTo>
                  <a:pt x="1907" y="9868"/>
                  <a:pt x="1907" y="9868"/>
                  <a:pt x="1907" y="9868"/>
                </a:cubicBezTo>
                <a:cubicBezTo>
                  <a:pt x="1962" y="9836"/>
                  <a:pt x="1962" y="9836"/>
                  <a:pt x="1962" y="9836"/>
                </a:cubicBezTo>
                <a:cubicBezTo>
                  <a:pt x="1962" y="9836"/>
                  <a:pt x="1962" y="9836"/>
                  <a:pt x="1962" y="9836"/>
                </a:cubicBezTo>
                <a:cubicBezTo>
                  <a:pt x="1962" y="9839"/>
                  <a:pt x="1962" y="9839"/>
                  <a:pt x="1962" y="9839"/>
                </a:cubicBezTo>
                <a:cubicBezTo>
                  <a:pt x="1988" y="9936"/>
                  <a:pt x="1988" y="9936"/>
                  <a:pt x="1988" y="9936"/>
                </a:cubicBezTo>
                <a:cubicBezTo>
                  <a:pt x="1991" y="9943"/>
                  <a:pt x="1991" y="9943"/>
                  <a:pt x="1991" y="9943"/>
                </a:cubicBezTo>
                <a:cubicBezTo>
                  <a:pt x="1988" y="9943"/>
                  <a:pt x="1988" y="9943"/>
                  <a:pt x="1988" y="9943"/>
                </a:cubicBezTo>
                <a:close/>
                <a:moveTo>
                  <a:pt x="2055" y="9901"/>
                </a:moveTo>
                <a:cubicBezTo>
                  <a:pt x="2004" y="9933"/>
                  <a:pt x="2004" y="9933"/>
                  <a:pt x="2004" y="9933"/>
                </a:cubicBezTo>
                <a:cubicBezTo>
                  <a:pt x="2000" y="9936"/>
                  <a:pt x="2000" y="9936"/>
                  <a:pt x="2000" y="9936"/>
                </a:cubicBezTo>
                <a:cubicBezTo>
                  <a:pt x="2000" y="9930"/>
                  <a:pt x="2000" y="9930"/>
                  <a:pt x="2000" y="9930"/>
                </a:cubicBezTo>
                <a:cubicBezTo>
                  <a:pt x="1975" y="9833"/>
                  <a:pt x="1975" y="9833"/>
                  <a:pt x="1975" y="9833"/>
                </a:cubicBezTo>
                <a:cubicBezTo>
                  <a:pt x="1975" y="9830"/>
                  <a:pt x="1975" y="9830"/>
                  <a:pt x="1975" y="9830"/>
                </a:cubicBezTo>
                <a:cubicBezTo>
                  <a:pt x="1975" y="9826"/>
                  <a:pt x="1975" y="9826"/>
                  <a:pt x="1975" y="9826"/>
                </a:cubicBezTo>
                <a:cubicBezTo>
                  <a:pt x="2030" y="9797"/>
                  <a:pt x="2030" y="9797"/>
                  <a:pt x="2030" y="9797"/>
                </a:cubicBezTo>
                <a:cubicBezTo>
                  <a:pt x="2030" y="9797"/>
                  <a:pt x="2030" y="9797"/>
                  <a:pt x="2030" y="9797"/>
                </a:cubicBezTo>
                <a:cubicBezTo>
                  <a:pt x="2030" y="9800"/>
                  <a:pt x="2030" y="9800"/>
                  <a:pt x="2030" y="9800"/>
                </a:cubicBezTo>
                <a:cubicBezTo>
                  <a:pt x="2055" y="9898"/>
                  <a:pt x="2055" y="9898"/>
                  <a:pt x="2055" y="9898"/>
                </a:cubicBezTo>
                <a:cubicBezTo>
                  <a:pt x="2059" y="9901"/>
                  <a:pt x="2059" y="9901"/>
                  <a:pt x="2059" y="9901"/>
                </a:cubicBezTo>
                <a:cubicBezTo>
                  <a:pt x="2055" y="9901"/>
                  <a:pt x="2055" y="9901"/>
                  <a:pt x="2055" y="9901"/>
                </a:cubicBezTo>
                <a:close/>
                <a:moveTo>
                  <a:pt x="2123" y="9862"/>
                </a:moveTo>
                <a:cubicBezTo>
                  <a:pt x="2072" y="9894"/>
                  <a:pt x="2072" y="9894"/>
                  <a:pt x="2072" y="9894"/>
                </a:cubicBezTo>
                <a:cubicBezTo>
                  <a:pt x="2068" y="9894"/>
                  <a:pt x="2068" y="9894"/>
                  <a:pt x="2068" y="9894"/>
                </a:cubicBezTo>
                <a:cubicBezTo>
                  <a:pt x="2068" y="9891"/>
                  <a:pt x="2068" y="9891"/>
                  <a:pt x="2068" y="9891"/>
                </a:cubicBezTo>
                <a:cubicBezTo>
                  <a:pt x="2043" y="9794"/>
                  <a:pt x="2043" y="9794"/>
                  <a:pt x="2043" y="9794"/>
                </a:cubicBezTo>
                <a:cubicBezTo>
                  <a:pt x="2039" y="9791"/>
                  <a:pt x="2039" y="9791"/>
                  <a:pt x="2039" y="9791"/>
                </a:cubicBezTo>
                <a:cubicBezTo>
                  <a:pt x="2043" y="9787"/>
                  <a:pt x="2043" y="9787"/>
                  <a:pt x="2043" y="9787"/>
                </a:cubicBezTo>
                <a:cubicBezTo>
                  <a:pt x="2094" y="9758"/>
                  <a:pt x="2094" y="9758"/>
                  <a:pt x="2094" y="9758"/>
                </a:cubicBezTo>
                <a:cubicBezTo>
                  <a:pt x="2098" y="9758"/>
                  <a:pt x="2098" y="9758"/>
                  <a:pt x="2098" y="9758"/>
                </a:cubicBezTo>
                <a:cubicBezTo>
                  <a:pt x="2098" y="9762"/>
                  <a:pt x="2098" y="9762"/>
                  <a:pt x="2098" y="9762"/>
                </a:cubicBezTo>
                <a:cubicBezTo>
                  <a:pt x="2123" y="9855"/>
                  <a:pt x="2123" y="9855"/>
                  <a:pt x="2123" y="9855"/>
                </a:cubicBezTo>
                <a:cubicBezTo>
                  <a:pt x="2123" y="9859"/>
                  <a:pt x="2123" y="9859"/>
                  <a:pt x="2123" y="9859"/>
                </a:cubicBezTo>
                <a:cubicBezTo>
                  <a:pt x="2123" y="9862"/>
                  <a:pt x="2123" y="9862"/>
                  <a:pt x="2123" y="9862"/>
                </a:cubicBezTo>
                <a:close/>
                <a:moveTo>
                  <a:pt x="2188" y="9823"/>
                </a:moveTo>
                <a:cubicBezTo>
                  <a:pt x="2136" y="9852"/>
                  <a:pt x="2136" y="9852"/>
                  <a:pt x="2136" y="9852"/>
                </a:cubicBezTo>
                <a:cubicBezTo>
                  <a:pt x="2133" y="9852"/>
                  <a:pt x="2133" y="9852"/>
                  <a:pt x="2133" y="9852"/>
                </a:cubicBezTo>
                <a:cubicBezTo>
                  <a:pt x="2133" y="9849"/>
                  <a:pt x="2133" y="9849"/>
                  <a:pt x="2133" y="9849"/>
                </a:cubicBezTo>
                <a:cubicBezTo>
                  <a:pt x="2107" y="9755"/>
                  <a:pt x="2107" y="9755"/>
                  <a:pt x="2107" y="9755"/>
                </a:cubicBezTo>
                <a:cubicBezTo>
                  <a:pt x="2107" y="9752"/>
                  <a:pt x="2107" y="9752"/>
                  <a:pt x="2107" y="9752"/>
                </a:cubicBezTo>
                <a:cubicBezTo>
                  <a:pt x="2107" y="9749"/>
                  <a:pt x="2107" y="9749"/>
                  <a:pt x="2107" y="9749"/>
                </a:cubicBezTo>
                <a:cubicBezTo>
                  <a:pt x="2159" y="9720"/>
                  <a:pt x="2159" y="9720"/>
                  <a:pt x="2159" y="9720"/>
                </a:cubicBezTo>
                <a:cubicBezTo>
                  <a:pt x="2159" y="9720"/>
                  <a:pt x="2159" y="9720"/>
                  <a:pt x="2159" y="9720"/>
                </a:cubicBezTo>
                <a:cubicBezTo>
                  <a:pt x="2162" y="9723"/>
                  <a:pt x="2162" y="9723"/>
                  <a:pt x="2162" y="9723"/>
                </a:cubicBezTo>
                <a:cubicBezTo>
                  <a:pt x="2188" y="9817"/>
                  <a:pt x="2188" y="9817"/>
                  <a:pt x="2188" y="9817"/>
                </a:cubicBezTo>
                <a:cubicBezTo>
                  <a:pt x="2188" y="9820"/>
                  <a:pt x="2188" y="9820"/>
                  <a:pt x="2188" y="9820"/>
                </a:cubicBezTo>
                <a:cubicBezTo>
                  <a:pt x="2188" y="9823"/>
                  <a:pt x="2188" y="9823"/>
                  <a:pt x="2188" y="9823"/>
                </a:cubicBezTo>
                <a:close/>
                <a:moveTo>
                  <a:pt x="2250" y="9784"/>
                </a:moveTo>
                <a:cubicBezTo>
                  <a:pt x="2201" y="9813"/>
                  <a:pt x="2201" y="9813"/>
                  <a:pt x="2201" y="9813"/>
                </a:cubicBezTo>
                <a:cubicBezTo>
                  <a:pt x="2198" y="9817"/>
                  <a:pt x="2198" y="9817"/>
                  <a:pt x="2198" y="9817"/>
                </a:cubicBezTo>
                <a:cubicBezTo>
                  <a:pt x="2198" y="9810"/>
                  <a:pt x="2198" y="9810"/>
                  <a:pt x="2198" y="9810"/>
                </a:cubicBezTo>
                <a:cubicBezTo>
                  <a:pt x="2172" y="9716"/>
                  <a:pt x="2172" y="9716"/>
                  <a:pt x="2172" y="9716"/>
                </a:cubicBezTo>
                <a:cubicBezTo>
                  <a:pt x="2172" y="9713"/>
                  <a:pt x="2172" y="9713"/>
                  <a:pt x="2172" y="9713"/>
                </a:cubicBezTo>
                <a:cubicBezTo>
                  <a:pt x="2172" y="9713"/>
                  <a:pt x="2172" y="9713"/>
                  <a:pt x="2172" y="9713"/>
                </a:cubicBezTo>
                <a:cubicBezTo>
                  <a:pt x="2221" y="9684"/>
                  <a:pt x="2221" y="9684"/>
                  <a:pt x="2221" y="9684"/>
                </a:cubicBezTo>
                <a:cubicBezTo>
                  <a:pt x="2224" y="9684"/>
                  <a:pt x="2224" y="9684"/>
                  <a:pt x="2224" y="9684"/>
                </a:cubicBezTo>
                <a:cubicBezTo>
                  <a:pt x="2224" y="9687"/>
                  <a:pt x="2224" y="9687"/>
                  <a:pt x="2224" y="9687"/>
                </a:cubicBezTo>
                <a:cubicBezTo>
                  <a:pt x="2250" y="9778"/>
                  <a:pt x="2250" y="9778"/>
                  <a:pt x="2250" y="9778"/>
                </a:cubicBezTo>
                <a:cubicBezTo>
                  <a:pt x="2253" y="9784"/>
                  <a:pt x="2253" y="9784"/>
                  <a:pt x="2253" y="9784"/>
                </a:cubicBezTo>
                <a:cubicBezTo>
                  <a:pt x="2250" y="9784"/>
                  <a:pt x="2250" y="9784"/>
                  <a:pt x="2250" y="9784"/>
                </a:cubicBezTo>
                <a:close/>
                <a:moveTo>
                  <a:pt x="2311" y="9745"/>
                </a:moveTo>
                <a:cubicBezTo>
                  <a:pt x="2263" y="9775"/>
                  <a:pt x="2263" y="9775"/>
                  <a:pt x="2263" y="9775"/>
                </a:cubicBezTo>
                <a:cubicBezTo>
                  <a:pt x="2263" y="9778"/>
                  <a:pt x="2263" y="9778"/>
                  <a:pt x="2263" y="9778"/>
                </a:cubicBezTo>
                <a:cubicBezTo>
                  <a:pt x="2259" y="9775"/>
                  <a:pt x="2259" y="9775"/>
                  <a:pt x="2259" y="9775"/>
                </a:cubicBezTo>
                <a:cubicBezTo>
                  <a:pt x="2234" y="9681"/>
                  <a:pt x="2234" y="9681"/>
                  <a:pt x="2234" y="9681"/>
                </a:cubicBezTo>
                <a:cubicBezTo>
                  <a:pt x="2234" y="9677"/>
                  <a:pt x="2234" y="9677"/>
                  <a:pt x="2234" y="9677"/>
                </a:cubicBezTo>
                <a:cubicBezTo>
                  <a:pt x="2237" y="9677"/>
                  <a:pt x="2237" y="9677"/>
                  <a:pt x="2237" y="9677"/>
                </a:cubicBezTo>
                <a:cubicBezTo>
                  <a:pt x="2282" y="9648"/>
                  <a:pt x="2282" y="9648"/>
                  <a:pt x="2282" y="9648"/>
                </a:cubicBezTo>
                <a:cubicBezTo>
                  <a:pt x="2285" y="9648"/>
                  <a:pt x="2285" y="9648"/>
                  <a:pt x="2285" y="9648"/>
                </a:cubicBezTo>
                <a:cubicBezTo>
                  <a:pt x="2285" y="9652"/>
                  <a:pt x="2285" y="9652"/>
                  <a:pt x="2285" y="9652"/>
                </a:cubicBezTo>
                <a:cubicBezTo>
                  <a:pt x="2311" y="9742"/>
                  <a:pt x="2311" y="9742"/>
                  <a:pt x="2311" y="9742"/>
                </a:cubicBezTo>
                <a:cubicBezTo>
                  <a:pt x="2314" y="9745"/>
                  <a:pt x="2314" y="9745"/>
                  <a:pt x="2314" y="9745"/>
                </a:cubicBezTo>
                <a:cubicBezTo>
                  <a:pt x="2311" y="9745"/>
                  <a:pt x="2311" y="9745"/>
                  <a:pt x="2311" y="9745"/>
                </a:cubicBezTo>
                <a:close/>
                <a:moveTo>
                  <a:pt x="2373" y="9710"/>
                </a:moveTo>
                <a:cubicBezTo>
                  <a:pt x="2324" y="9739"/>
                  <a:pt x="2324" y="9739"/>
                  <a:pt x="2324" y="9739"/>
                </a:cubicBezTo>
                <a:cubicBezTo>
                  <a:pt x="2324" y="9739"/>
                  <a:pt x="2324" y="9739"/>
                  <a:pt x="2324" y="9739"/>
                </a:cubicBezTo>
                <a:cubicBezTo>
                  <a:pt x="2321" y="9736"/>
                  <a:pt x="2321" y="9736"/>
                  <a:pt x="2321" y="9736"/>
                </a:cubicBezTo>
                <a:cubicBezTo>
                  <a:pt x="2295" y="9645"/>
                  <a:pt x="2295" y="9645"/>
                  <a:pt x="2295" y="9645"/>
                </a:cubicBezTo>
                <a:cubicBezTo>
                  <a:pt x="2295" y="9642"/>
                  <a:pt x="2295" y="9642"/>
                  <a:pt x="2295" y="9642"/>
                </a:cubicBezTo>
                <a:cubicBezTo>
                  <a:pt x="2295" y="9642"/>
                  <a:pt x="2295" y="9642"/>
                  <a:pt x="2295" y="9642"/>
                </a:cubicBezTo>
                <a:cubicBezTo>
                  <a:pt x="2344" y="9613"/>
                  <a:pt x="2344" y="9613"/>
                  <a:pt x="2344" y="9613"/>
                </a:cubicBezTo>
                <a:cubicBezTo>
                  <a:pt x="2347" y="9613"/>
                  <a:pt x="2347" y="9613"/>
                  <a:pt x="2347" y="9613"/>
                </a:cubicBezTo>
                <a:cubicBezTo>
                  <a:pt x="2347" y="9616"/>
                  <a:pt x="2347" y="9616"/>
                  <a:pt x="2347" y="9616"/>
                </a:cubicBezTo>
                <a:cubicBezTo>
                  <a:pt x="2373" y="9707"/>
                  <a:pt x="2373" y="9707"/>
                  <a:pt x="2373" y="9707"/>
                </a:cubicBezTo>
                <a:cubicBezTo>
                  <a:pt x="2373" y="9710"/>
                  <a:pt x="2373" y="9710"/>
                  <a:pt x="2373" y="9710"/>
                </a:cubicBezTo>
                <a:cubicBezTo>
                  <a:pt x="2373" y="9710"/>
                  <a:pt x="2373" y="9710"/>
                  <a:pt x="2373" y="9710"/>
                </a:cubicBezTo>
                <a:close/>
                <a:moveTo>
                  <a:pt x="2454" y="9661"/>
                </a:moveTo>
                <a:cubicBezTo>
                  <a:pt x="2386" y="9703"/>
                  <a:pt x="2386" y="9703"/>
                  <a:pt x="2386" y="9703"/>
                </a:cubicBezTo>
                <a:cubicBezTo>
                  <a:pt x="2382" y="9703"/>
                  <a:pt x="2382" y="9703"/>
                  <a:pt x="2382" y="9703"/>
                </a:cubicBezTo>
                <a:cubicBezTo>
                  <a:pt x="2382" y="9700"/>
                  <a:pt x="2382" y="9700"/>
                  <a:pt x="2382" y="9700"/>
                </a:cubicBezTo>
                <a:cubicBezTo>
                  <a:pt x="2356" y="9609"/>
                  <a:pt x="2356" y="9609"/>
                  <a:pt x="2356" y="9609"/>
                </a:cubicBezTo>
                <a:cubicBezTo>
                  <a:pt x="2353" y="9606"/>
                  <a:pt x="2353" y="9606"/>
                  <a:pt x="2353" y="9606"/>
                </a:cubicBezTo>
                <a:cubicBezTo>
                  <a:pt x="2356" y="9606"/>
                  <a:pt x="2356" y="9606"/>
                  <a:pt x="2356" y="9606"/>
                </a:cubicBezTo>
                <a:cubicBezTo>
                  <a:pt x="2424" y="9564"/>
                  <a:pt x="2424" y="9564"/>
                  <a:pt x="2424" y="9564"/>
                </a:cubicBezTo>
                <a:cubicBezTo>
                  <a:pt x="2428" y="9564"/>
                  <a:pt x="2428" y="9564"/>
                  <a:pt x="2428" y="9564"/>
                </a:cubicBezTo>
                <a:cubicBezTo>
                  <a:pt x="2428" y="9567"/>
                  <a:pt x="2428" y="9567"/>
                  <a:pt x="2428" y="9567"/>
                </a:cubicBezTo>
                <a:cubicBezTo>
                  <a:pt x="2454" y="9655"/>
                  <a:pt x="2454" y="9655"/>
                  <a:pt x="2454" y="9655"/>
                </a:cubicBezTo>
                <a:cubicBezTo>
                  <a:pt x="2457" y="9658"/>
                  <a:pt x="2457" y="9658"/>
                  <a:pt x="2457" y="9658"/>
                </a:cubicBezTo>
                <a:cubicBezTo>
                  <a:pt x="2454" y="9661"/>
                  <a:pt x="2454" y="9661"/>
                  <a:pt x="2454" y="9661"/>
                </a:cubicBezTo>
                <a:close/>
                <a:moveTo>
                  <a:pt x="1165" y="10270"/>
                </a:moveTo>
                <a:cubicBezTo>
                  <a:pt x="1094" y="10309"/>
                  <a:pt x="1094" y="10309"/>
                  <a:pt x="1094" y="10309"/>
                </a:cubicBezTo>
                <a:cubicBezTo>
                  <a:pt x="1091" y="10312"/>
                  <a:pt x="1091" y="10312"/>
                  <a:pt x="1091" y="10312"/>
                </a:cubicBezTo>
                <a:cubicBezTo>
                  <a:pt x="1091" y="10305"/>
                  <a:pt x="1091" y="10305"/>
                  <a:pt x="1091" y="10305"/>
                </a:cubicBezTo>
                <a:cubicBezTo>
                  <a:pt x="1068" y="10189"/>
                  <a:pt x="1068" y="10189"/>
                  <a:pt x="1068" y="10189"/>
                </a:cubicBezTo>
                <a:cubicBezTo>
                  <a:pt x="1068" y="10186"/>
                  <a:pt x="1068" y="10186"/>
                  <a:pt x="1068" y="10186"/>
                </a:cubicBezTo>
                <a:cubicBezTo>
                  <a:pt x="1072" y="10186"/>
                  <a:pt x="1072" y="10186"/>
                  <a:pt x="1072" y="10186"/>
                </a:cubicBezTo>
                <a:cubicBezTo>
                  <a:pt x="1143" y="10144"/>
                  <a:pt x="1143" y="10144"/>
                  <a:pt x="1143" y="10144"/>
                </a:cubicBezTo>
                <a:cubicBezTo>
                  <a:pt x="1146" y="10144"/>
                  <a:pt x="1146" y="10144"/>
                  <a:pt x="1146" y="10144"/>
                </a:cubicBezTo>
                <a:cubicBezTo>
                  <a:pt x="1146" y="10147"/>
                  <a:pt x="1146" y="10147"/>
                  <a:pt x="1146" y="10147"/>
                </a:cubicBezTo>
                <a:cubicBezTo>
                  <a:pt x="1169" y="10263"/>
                  <a:pt x="1169" y="10263"/>
                  <a:pt x="1169" y="10263"/>
                </a:cubicBezTo>
                <a:cubicBezTo>
                  <a:pt x="1169" y="10267"/>
                  <a:pt x="1169" y="10267"/>
                  <a:pt x="1169" y="10267"/>
                </a:cubicBezTo>
                <a:cubicBezTo>
                  <a:pt x="1165" y="10270"/>
                  <a:pt x="1165" y="10270"/>
                  <a:pt x="1165" y="10270"/>
                </a:cubicBezTo>
                <a:close/>
                <a:moveTo>
                  <a:pt x="1256" y="10218"/>
                </a:moveTo>
                <a:cubicBezTo>
                  <a:pt x="1185" y="10257"/>
                  <a:pt x="1185" y="10257"/>
                  <a:pt x="1185" y="10257"/>
                </a:cubicBezTo>
                <a:cubicBezTo>
                  <a:pt x="1182" y="10257"/>
                  <a:pt x="1182" y="10257"/>
                  <a:pt x="1182" y="10257"/>
                </a:cubicBezTo>
                <a:cubicBezTo>
                  <a:pt x="1182" y="10254"/>
                  <a:pt x="1182" y="10254"/>
                  <a:pt x="1182" y="10254"/>
                </a:cubicBezTo>
                <a:cubicBezTo>
                  <a:pt x="1159" y="10140"/>
                  <a:pt x="1159" y="10140"/>
                  <a:pt x="1159" y="10140"/>
                </a:cubicBezTo>
                <a:cubicBezTo>
                  <a:pt x="1159" y="10134"/>
                  <a:pt x="1159" y="10134"/>
                  <a:pt x="1159" y="10134"/>
                </a:cubicBezTo>
                <a:cubicBezTo>
                  <a:pt x="1162" y="10134"/>
                  <a:pt x="1162" y="10134"/>
                  <a:pt x="1162" y="10134"/>
                </a:cubicBezTo>
                <a:cubicBezTo>
                  <a:pt x="1230" y="10095"/>
                  <a:pt x="1230" y="10095"/>
                  <a:pt x="1230" y="10095"/>
                </a:cubicBezTo>
                <a:cubicBezTo>
                  <a:pt x="1233" y="10095"/>
                  <a:pt x="1233" y="10095"/>
                  <a:pt x="1233" y="10095"/>
                </a:cubicBezTo>
                <a:cubicBezTo>
                  <a:pt x="1233" y="10098"/>
                  <a:pt x="1233" y="10098"/>
                  <a:pt x="1233" y="10098"/>
                </a:cubicBezTo>
                <a:cubicBezTo>
                  <a:pt x="1256" y="10212"/>
                  <a:pt x="1256" y="10212"/>
                  <a:pt x="1256" y="10212"/>
                </a:cubicBezTo>
                <a:cubicBezTo>
                  <a:pt x="1256" y="10215"/>
                  <a:pt x="1256" y="10215"/>
                  <a:pt x="1256" y="10215"/>
                </a:cubicBezTo>
                <a:cubicBezTo>
                  <a:pt x="1256" y="10218"/>
                  <a:pt x="1256" y="10218"/>
                  <a:pt x="1256" y="10218"/>
                </a:cubicBezTo>
                <a:close/>
                <a:moveTo>
                  <a:pt x="1340" y="10166"/>
                </a:moveTo>
                <a:cubicBezTo>
                  <a:pt x="1272" y="10205"/>
                  <a:pt x="1272" y="10205"/>
                  <a:pt x="1272" y="10205"/>
                </a:cubicBezTo>
                <a:cubicBezTo>
                  <a:pt x="1272" y="10208"/>
                  <a:pt x="1272" y="10208"/>
                  <a:pt x="1272" y="10208"/>
                </a:cubicBezTo>
                <a:cubicBezTo>
                  <a:pt x="1269" y="10202"/>
                  <a:pt x="1269" y="10202"/>
                  <a:pt x="1269" y="10202"/>
                </a:cubicBezTo>
                <a:cubicBezTo>
                  <a:pt x="1250" y="10092"/>
                  <a:pt x="1250" y="10092"/>
                  <a:pt x="1250" y="10092"/>
                </a:cubicBezTo>
                <a:cubicBezTo>
                  <a:pt x="1246" y="10085"/>
                  <a:pt x="1246" y="10085"/>
                  <a:pt x="1246" y="10085"/>
                </a:cubicBezTo>
                <a:cubicBezTo>
                  <a:pt x="1250" y="10085"/>
                  <a:pt x="1250" y="10085"/>
                  <a:pt x="1250" y="10085"/>
                </a:cubicBezTo>
                <a:cubicBezTo>
                  <a:pt x="1318" y="10046"/>
                  <a:pt x="1318" y="10046"/>
                  <a:pt x="1318" y="10046"/>
                </a:cubicBezTo>
                <a:cubicBezTo>
                  <a:pt x="1321" y="10046"/>
                  <a:pt x="1321" y="10046"/>
                  <a:pt x="1321" y="10046"/>
                </a:cubicBezTo>
                <a:cubicBezTo>
                  <a:pt x="1321" y="10050"/>
                  <a:pt x="1321" y="10050"/>
                  <a:pt x="1321" y="10050"/>
                </a:cubicBezTo>
                <a:cubicBezTo>
                  <a:pt x="1343" y="10160"/>
                  <a:pt x="1343" y="10160"/>
                  <a:pt x="1343" y="10160"/>
                </a:cubicBezTo>
                <a:cubicBezTo>
                  <a:pt x="1343" y="10166"/>
                  <a:pt x="1343" y="10166"/>
                  <a:pt x="1343" y="10166"/>
                </a:cubicBezTo>
                <a:cubicBezTo>
                  <a:pt x="1340" y="10166"/>
                  <a:pt x="1340" y="10166"/>
                  <a:pt x="1340" y="10166"/>
                </a:cubicBezTo>
                <a:close/>
                <a:moveTo>
                  <a:pt x="1424" y="10118"/>
                </a:moveTo>
                <a:cubicBezTo>
                  <a:pt x="1360" y="10156"/>
                  <a:pt x="1360" y="10156"/>
                  <a:pt x="1360" y="10156"/>
                </a:cubicBezTo>
                <a:cubicBezTo>
                  <a:pt x="1356" y="10156"/>
                  <a:pt x="1356" y="10156"/>
                  <a:pt x="1356" y="10156"/>
                </a:cubicBezTo>
                <a:cubicBezTo>
                  <a:pt x="1356" y="10153"/>
                  <a:pt x="1356" y="10153"/>
                  <a:pt x="1356" y="10153"/>
                </a:cubicBezTo>
                <a:cubicBezTo>
                  <a:pt x="1334" y="10043"/>
                  <a:pt x="1334" y="10043"/>
                  <a:pt x="1334" y="10043"/>
                </a:cubicBezTo>
                <a:cubicBezTo>
                  <a:pt x="1334" y="10040"/>
                  <a:pt x="1334" y="10040"/>
                  <a:pt x="1334" y="10040"/>
                </a:cubicBezTo>
                <a:cubicBezTo>
                  <a:pt x="1337" y="10037"/>
                  <a:pt x="1337" y="10037"/>
                  <a:pt x="1337" y="10037"/>
                </a:cubicBezTo>
                <a:cubicBezTo>
                  <a:pt x="1402" y="10001"/>
                  <a:pt x="1402" y="10001"/>
                  <a:pt x="1402" y="10001"/>
                </a:cubicBezTo>
                <a:cubicBezTo>
                  <a:pt x="1405" y="9998"/>
                  <a:pt x="1405" y="9998"/>
                  <a:pt x="1405" y="9998"/>
                </a:cubicBezTo>
                <a:cubicBezTo>
                  <a:pt x="1405" y="10004"/>
                  <a:pt x="1405" y="10004"/>
                  <a:pt x="1405" y="10004"/>
                </a:cubicBezTo>
                <a:cubicBezTo>
                  <a:pt x="1428" y="10111"/>
                  <a:pt x="1428" y="10111"/>
                  <a:pt x="1428" y="10111"/>
                </a:cubicBezTo>
                <a:cubicBezTo>
                  <a:pt x="1428" y="10118"/>
                  <a:pt x="1428" y="10118"/>
                  <a:pt x="1428" y="10118"/>
                </a:cubicBezTo>
                <a:cubicBezTo>
                  <a:pt x="1424" y="10118"/>
                  <a:pt x="1424" y="10118"/>
                  <a:pt x="1424" y="10118"/>
                </a:cubicBezTo>
                <a:close/>
                <a:moveTo>
                  <a:pt x="1508" y="10069"/>
                </a:moveTo>
                <a:cubicBezTo>
                  <a:pt x="1444" y="10108"/>
                  <a:pt x="1444" y="10108"/>
                  <a:pt x="1444" y="10108"/>
                </a:cubicBezTo>
                <a:cubicBezTo>
                  <a:pt x="1441" y="10108"/>
                  <a:pt x="1441" y="10108"/>
                  <a:pt x="1441" y="10108"/>
                </a:cubicBezTo>
                <a:cubicBezTo>
                  <a:pt x="1441" y="10105"/>
                  <a:pt x="1441" y="10105"/>
                  <a:pt x="1441" y="10105"/>
                </a:cubicBezTo>
                <a:cubicBezTo>
                  <a:pt x="1418" y="9998"/>
                  <a:pt x="1418" y="9998"/>
                  <a:pt x="1418" y="9998"/>
                </a:cubicBezTo>
                <a:cubicBezTo>
                  <a:pt x="1418" y="9991"/>
                  <a:pt x="1418" y="9991"/>
                  <a:pt x="1418" y="9991"/>
                </a:cubicBezTo>
                <a:cubicBezTo>
                  <a:pt x="1418" y="9991"/>
                  <a:pt x="1418" y="9991"/>
                  <a:pt x="1418" y="9991"/>
                </a:cubicBezTo>
                <a:cubicBezTo>
                  <a:pt x="1483" y="9956"/>
                  <a:pt x="1483" y="9956"/>
                  <a:pt x="1483" y="9956"/>
                </a:cubicBezTo>
                <a:cubicBezTo>
                  <a:pt x="1486" y="9956"/>
                  <a:pt x="1486" y="9956"/>
                  <a:pt x="1486" y="9956"/>
                </a:cubicBezTo>
                <a:cubicBezTo>
                  <a:pt x="1486" y="9959"/>
                  <a:pt x="1486" y="9959"/>
                  <a:pt x="1486" y="9959"/>
                </a:cubicBezTo>
                <a:cubicBezTo>
                  <a:pt x="1508" y="10066"/>
                  <a:pt x="1508" y="10066"/>
                  <a:pt x="1508" y="10066"/>
                </a:cubicBezTo>
                <a:cubicBezTo>
                  <a:pt x="1508" y="10069"/>
                  <a:pt x="1508" y="10069"/>
                  <a:pt x="1508" y="10069"/>
                </a:cubicBezTo>
                <a:cubicBezTo>
                  <a:pt x="1508" y="10069"/>
                  <a:pt x="1508" y="10069"/>
                  <a:pt x="1508" y="10069"/>
                </a:cubicBezTo>
                <a:close/>
                <a:moveTo>
                  <a:pt x="1586" y="10024"/>
                </a:moveTo>
                <a:cubicBezTo>
                  <a:pt x="1525" y="10059"/>
                  <a:pt x="1525" y="10059"/>
                  <a:pt x="1525" y="10059"/>
                </a:cubicBezTo>
                <a:cubicBezTo>
                  <a:pt x="1521" y="10063"/>
                  <a:pt x="1521" y="10063"/>
                  <a:pt x="1521" y="10063"/>
                </a:cubicBezTo>
                <a:cubicBezTo>
                  <a:pt x="1521" y="10056"/>
                  <a:pt x="1521" y="10056"/>
                  <a:pt x="1521" y="10056"/>
                </a:cubicBezTo>
                <a:cubicBezTo>
                  <a:pt x="1499" y="9953"/>
                  <a:pt x="1499" y="9953"/>
                  <a:pt x="1499" y="9953"/>
                </a:cubicBezTo>
                <a:cubicBezTo>
                  <a:pt x="1499" y="9946"/>
                  <a:pt x="1499" y="9946"/>
                  <a:pt x="1499" y="9946"/>
                </a:cubicBezTo>
                <a:cubicBezTo>
                  <a:pt x="1499" y="9946"/>
                  <a:pt x="1499" y="9946"/>
                  <a:pt x="1499" y="9946"/>
                </a:cubicBezTo>
                <a:cubicBezTo>
                  <a:pt x="1560" y="9910"/>
                  <a:pt x="1560" y="9910"/>
                  <a:pt x="1560" y="9910"/>
                </a:cubicBezTo>
                <a:cubicBezTo>
                  <a:pt x="1564" y="9910"/>
                  <a:pt x="1564" y="9910"/>
                  <a:pt x="1564" y="9910"/>
                </a:cubicBezTo>
                <a:cubicBezTo>
                  <a:pt x="1564" y="9914"/>
                  <a:pt x="1564" y="9914"/>
                  <a:pt x="1564" y="9914"/>
                </a:cubicBezTo>
                <a:cubicBezTo>
                  <a:pt x="1589" y="10021"/>
                  <a:pt x="1589" y="10021"/>
                  <a:pt x="1589" y="10021"/>
                </a:cubicBezTo>
                <a:cubicBezTo>
                  <a:pt x="1589" y="10024"/>
                  <a:pt x="1589" y="10024"/>
                  <a:pt x="1589" y="10024"/>
                </a:cubicBezTo>
                <a:cubicBezTo>
                  <a:pt x="1586" y="10024"/>
                  <a:pt x="1586" y="10024"/>
                  <a:pt x="1586" y="10024"/>
                </a:cubicBezTo>
                <a:close/>
                <a:moveTo>
                  <a:pt x="1664" y="9978"/>
                </a:moveTo>
                <a:cubicBezTo>
                  <a:pt x="1602" y="10014"/>
                  <a:pt x="1602" y="10014"/>
                  <a:pt x="1602" y="10014"/>
                </a:cubicBezTo>
                <a:cubicBezTo>
                  <a:pt x="1602" y="10017"/>
                  <a:pt x="1602" y="10017"/>
                  <a:pt x="1602" y="10017"/>
                </a:cubicBezTo>
                <a:cubicBezTo>
                  <a:pt x="1599" y="10011"/>
                  <a:pt x="1599" y="10011"/>
                  <a:pt x="1599" y="10011"/>
                </a:cubicBezTo>
                <a:cubicBezTo>
                  <a:pt x="1576" y="9907"/>
                  <a:pt x="1576" y="9907"/>
                  <a:pt x="1576" y="9907"/>
                </a:cubicBezTo>
                <a:cubicBezTo>
                  <a:pt x="1576" y="9904"/>
                  <a:pt x="1576" y="9904"/>
                  <a:pt x="1576" y="9904"/>
                </a:cubicBezTo>
                <a:cubicBezTo>
                  <a:pt x="1580" y="9901"/>
                  <a:pt x="1580" y="9901"/>
                  <a:pt x="1580" y="9901"/>
                </a:cubicBezTo>
                <a:cubicBezTo>
                  <a:pt x="1638" y="9868"/>
                  <a:pt x="1638" y="9868"/>
                  <a:pt x="1638" y="9868"/>
                </a:cubicBezTo>
                <a:cubicBezTo>
                  <a:pt x="1641" y="9868"/>
                  <a:pt x="1641" y="9868"/>
                  <a:pt x="1641" y="9868"/>
                </a:cubicBezTo>
                <a:cubicBezTo>
                  <a:pt x="1641" y="9872"/>
                  <a:pt x="1641" y="9872"/>
                  <a:pt x="1641" y="9872"/>
                </a:cubicBezTo>
                <a:cubicBezTo>
                  <a:pt x="1664" y="9975"/>
                  <a:pt x="1664" y="9975"/>
                  <a:pt x="1664" y="9975"/>
                </a:cubicBezTo>
                <a:cubicBezTo>
                  <a:pt x="1667" y="9978"/>
                  <a:pt x="1667" y="9978"/>
                  <a:pt x="1667" y="9978"/>
                </a:cubicBezTo>
                <a:cubicBezTo>
                  <a:pt x="1664" y="9978"/>
                  <a:pt x="1664" y="9978"/>
                  <a:pt x="1664" y="9978"/>
                </a:cubicBezTo>
                <a:close/>
                <a:moveTo>
                  <a:pt x="1738" y="9936"/>
                </a:moveTo>
                <a:cubicBezTo>
                  <a:pt x="1680" y="9972"/>
                  <a:pt x="1680" y="9972"/>
                  <a:pt x="1680" y="9972"/>
                </a:cubicBezTo>
                <a:cubicBezTo>
                  <a:pt x="1677" y="9972"/>
                  <a:pt x="1677" y="9972"/>
                  <a:pt x="1677" y="9972"/>
                </a:cubicBezTo>
                <a:cubicBezTo>
                  <a:pt x="1677" y="9969"/>
                  <a:pt x="1677" y="9969"/>
                  <a:pt x="1677" y="9969"/>
                </a:cubicBezTo>
                <a:cubicBezTo>
                  <a:pt x="1654" y="9865"/>
                  <a:pt x="1654" y="9865"/>
                  <a:pt x="1654" y="9865"/>
                </a:cubicBezTo>
                <a:cubicBezTo>
                  <a:pt x="1654" y="9862"/>
                  <a:pt x="1654" y="9862"/>
                  <a:pt x="1654" y="9862"/>
                </a:cubicBezTo>
                <a:cubicBezTo>
                  <a:pt x="1654" y="9859"/>
                  <a:pt x="1654" y="9859"/>
                  <a:pt x="1654" y="9859"/>
                </a:cubicBezTo>
                <a:cubicBezTo>
                  <a:pt x="1712" y="9826"/>
                  <a:pt x="1712" y="9826"/>
                  <a:pt x="1712" y="9826"/>
                </a:cubicBezTo>
                <a:cubicBezTo>
                  <a:pt x="1716" y="9826"/>
                  <a:pt x="1716" y="9826"/>
                  <a:pt x="1716" y="9826"/>
                </a:cubicBezTo>
                <a:cubicBezTo>
                  <a:pt x="1716" y="9830"/>
                  <a:pt x="1716" y="9830"/>
                  <a:pt x="1716" y="9830"/>
                </a:cubicBezTo>
                <a:cubicBezTo>
                  <a:pt x="1742" y="9930"/>
                  <a:pt x="1742" y="9930"/>
                  <a:pt x="1742" y="9930"/>
                </a:cubicBezTo>
                <a:cubicBezTo>
                  <a:pt x="1742" y="9936"/>
                  <a:pt x="1742" y="9936"/>
                  <a:pt x="1742" y="9936"/>
                </a:cubicBezTo>
                <a:cubicBezTo>
                  <a:pt x="1738" y="9936"/>
                  <a:pt x="1738" y="9936"/>
                  <a:pt x="1738" y="9936"/>
                </a:cubicBezTo>
                <a:close/>
                <a:moveTo>
                  <a:pt x="1813" y="9894"/>
                </a:moveTo>
                <a:cubicBezTo>
                  <a:pt x="1754" y="9927"/>
                  <a:pt x="1754" y="9927"/>
                  <a:pt x="1754" y="9927"/>
                </a:cubicBezTo>
                <a:cubicBezTo>
                  <a:pt x="1754" y="9930"/>
                  <a:pt x="1754" y="9930"/>
                  <a:pt x="1754" y="9930"/>
                </a:cubicBezTo>
                <a:cubicBezTo>
                  <a:pt x="1751" y="9923"/>
                  <a:pt x="1751" y="9923"/>
                  <a:pt x="1751" y="9923"/>
                </a:cubicBezTo>
                <a:cubicBezTo>
                  <a:pt x="1729" y="9823"/>
                  <a:pt x="1729" y="9823"/>
                  <a:pt x="1729" y="9823"/>
                </a:cubicBezTo>
                <a:cubicBezTo>
                  <a:pt x="1729" y="9820"/>
                  <a:pt x="1729" y="9820"/>
                  <a:pt x="1729" y="9820"/>
                </a:cubicBezTo>
                <a:cubicBezTo>
                  <a:pt x="1729" y="9817"/>
                  <a:pt x="1729" y="9817"/>
                  <a:pt x="1729" y="9817"/>
                </a:cubicBezTo>
                <a:cubicBezTo>
                  <a:pt x="1787" y="9787"/>
                  <a:pt x="1787" y="9787"/>
                  <a:pt x="1787" y="9787"/>
                </a:cubicBezTo>
                <a:cubicBezTo>
                  <a:pt x="1790" y="9784"/>
                  <a:pt x="1790" y="9784"/>
                  <a:pt x="1790" y="9784"/>
                </a:cubicBezTo>
                <a:cubicBezTo>
                  <a:pt x="1790" y="9787"/>
                  <a:pt x="1790" y="9787"/>
                  <a:pt x="1790" y="9787"/>
                </a:cubicBezTo>
                <a:cubicBezTo>
                  <a:pt x="1813" y="9888"/>
                  <a:pt x="1813" y="9888"/>
                  <a:pt x="1813" y="9888"/>
                </a:cubicBezTo>
                <a:cubicBezTo>
                  <a:pt x="1816" y="9894"/>
                  <a:pt x="1816" y="9894"/>
                  <a:pt x="1816" y="9894"/>
                </a:cubicBezTo>
                <a:cubicBezTo>
                  <a:pt x="1813" y="9894"/>
                  <a:pt x="1813" y="9894"/>
                  <a:pt x="1813" y="9894"/>
                </a:cubicBezTo>
                <a:close/>
                <a:moveTo>
                  <a:pt x="1884" y="9852"/>
                </a:moveTo>
                <a:cubicBezTo>
                  <a:pt x="1829" y="9885"/>
                  <a:pt x="1829" y="9885"/>
                  <a:pt x="1829" y="9885"/>
                </a:cubicBezTo>
                <a:cubicBezTo>
                  <a:pt x="1826" y="9885"/>
                  <a:pt x="1826" y="9885"/>
                  <a:pt x="1826" y="9885"/>
                </a:cubicBezTo>
                <a:cubicBezTo>
                  <a:pt x="1826" y="9881"/>
                  <a:pt x="1826" y="9881"/>
                  <a:pt x="1826" y="9881"/>
                </a:cubicBezTo>
                <a:cubicBezTo>
                  <a:pt x="1800" y="9781"/>
                  <a:pt x="1800" y="9781"/>
                  <a:pt x="1800" y="9781"/>
                </a:cubicBezTo>
                <a:cubicBezTo>
                  <a:pt x="1800" y="9778"/>
                  <a:pt x="1800" y="9778"/>
                  <a:pt x="1800" y="9778"/>
                </a:cubicBezTo>
                <a:cubicBezTo>
                  <a:pt x="1803" y="9778"/>
                  <a:pt x="1803" y="9778"/>
                  <a:pt x="1803" y="9778"/>
                </a:cubicBezTo>
                <a:cubicBezTo>
                  <a:pt x="1858" y="9745"/>
                  <a:pt x="1858" y="9745"/>
                  <a:pt x="1858" y="9745"/>
                </a:cubicBezTo>
                <a:cubicBezTo>
                  <a:pt x="1861" y="9745"/>
                  <a:pt x="1861" y="9745"/>
                  <a:pt x="1861" y="9745"/>
                </a:cubicBezTo>
                <a:cubicBezTo>
                  <a:pt x="1861" y="9749"/>
                  <a:pt x="1861" y="9749"/>
                  <a:pt x="1861" y="9749"/>
                </a:cubicBezTo>
                <a:cubicBezTo>
                  <a:pt x="1884" y="9849"/>
                  <a:pt x="1884" y="9849"/>
                  <a:pt x="1884" y="9849"/>
                </a:cubicBezTo>
                <a:cubicBezTo>
                  <a:pt x="1887" y="9852"/>
                  <a:pt x="1887" y="9852"/>
                  <a:pt x="1887" y="9852"/>
                </a:cubicBezTo>
                <a:cubicBezTo>
                  <a:pt x="1884" y="9852"/>
                  <a:pt x="1884" y="9852"/>
                  <a:pt x="1884" y="9852"/>
                </a:cubicBezTo>
                <a:close/>
                <a:moveTo>
                  <a:pt x="1955" y="9813"/>
                </a:moveTo>
                <a:cubicBezTo>
                  <a:pt x="1900" y="9843"/>
                  <a:pt x="1900" y="9843"/>
                  <a:pt x="1900" y="9843"/>
                </a:cubicBezTo>
                <a:cubicBezTo>
                  <a:pt x="1897" y="9846"/>
                  <a:pt x="1897" y="9846"/>
                  <a:pt x="1897" y="9846"/>
                </a:cubicBezTo>
                <a:cubicBezTo>
                  <a:pt x="1897" y="9843"/>
                  <a:pt x="1897" y="9843"/>
                  <a:pt x="1897" y="9843"/>
                </a:cubicBezTo>
                <a:cubicBezTo>
                  <a:pt x="1871" y="9742"/>
                  <a:pt x="1871" y="9742"/>
                  <a:pt x="1871" y="9742"/>
                </a:cubicBezTo>
                <a:cubicBezTo>
                  <a:pt x="1871" y="9739"/>
                  <a:pt x="1871" y="9739"/>
                  <a:pt x="1871" y="9739"/>
                </a:cubicBezTo>
                <a:cubicBezTo>
                  <a:pt x="1874" y="9739"/>
                  <a:pt x="1874" y="9739"/>
                  <a:pt x="1874" y="9739"/>
                </a:cubicBezTo>
                <a:cubicBezTo>
                  <a:pt x="1926" y="9710"/>
                  <a:pt x="1926" y="9710"/>
                  <a:pt x="1926" y="9710"/>
                </a:cubicBezTo>
                <a:cubicBezTo>
                  <a:pt x="1929" y="9707"/>
                  <a:pt x="1929" y="9707"/>
                  <a:pt x="1929" y="9707"/>
                </a:cubicBezTo>
                <a:cubicBezTo>
                  <a:pt x="1929" y="9710"/>
                  <a:pt x="1929" y="9710"/>
                  <a:pt x="1929" y="9710"/>
                </a:cubicBezTo>
                <a:cubicBezTo>
                  <a:pt x="1955" y="9807"/>
                  <a:pt x="1955" y="9807"/>
                  <a:pt x="1955" y="9807"/>
                </a:cubicBezTo>
                <a:cubicBezTo>
                  <a:pt x="1955" y="9810"/>
                  <a:pt x="1955" y="9810"/>
                  <a:pt x="1955" y="9810"/>
                </a:cubicBezTo>
                <a:cubicBezTo>
                  <a:pt x="1955" y="9813"/>
                  <a:pt x="1955" y="9813"/>
                  <a:pt x="1955" y="9813"/>
                </a:cubicBezTo>
                <a:close/>
                <a:moveTo>
                  <a:pt x="2023" y="9775"/>
                </a:moveTo>
                <a:cubicBezTo>
                  <a:pt x="1968" y="9804"/>
                  <a:pt x="1968" y="9804"/>
                  <a:pt x="1968" y="9804"/>
                </a:cubicBezTo>
                <a:cubicBezTo>
                  <a:pt x="1968" y="9804"/>
                  <a:pt x="1968" y="9804"/>
                  <a:pt x="1968" y="9804"/>
                </a:cubicBezTo>
                <a:cubicBezTo>
                  <a:pt x="1965" y="9800"/>
                  <a:pt x="1965" y="9800"/>
                  <a:pt x="1965" y="9800"/>
                </a:cubicBezTo>
                <a:cubicBezTo>
                  <a:pt x="1942" y="9703"/>
                  <a:pt x="1942" y="9703"/>
                  <a:pt x="1942" y="9703"/>
                </a:cubicBezTo>
                <a:cubicBezTo>
                  <a:pt x="1939" y="9700"/>
                  <a:pt x="1939" y="9700"/>
                  <a:pt x="1939" y="9700"/>
                </a:cubicBezTo>
                <a:cubicBezTo>
                  <a:pt x="1942" y="9700"/>
                  <a:pt x="1942" y="9700"/>
                  <a:pt x="1942" y="9700"/>
                </a:cubicBezTo>
                <a:cubicBezTo>
                  <a:pt x="1994" y="9671"/>
                  <a:pt x="1994" y="9671"/>
                  <a:pt x="1994" y="9671"/>
                </a:cubicBezTo>
                <a:cubicBezTo>
                  <a:pt x="1997" y="9671"/>
                  <a:pt x="1997" y="9671"/>
                  <a:pt x="1997" y="9671"/>
                </a:cubicBezTo>
                <a:cubicBezTo>
                  <a:pt x="1997" y="9674"/>
                  <a:pt x="1997" y="9674"/>
                  <a:pt x="1997" y="9674"/>
                </a:cubicBezTo>
                <a:cubicBezTo>
                  <a:pt x="2023" y="9768"/>
                  <a:pt x="2023" y="9768"/>
                  <a:pt x="2023" y="9768"/>
                </a:cubicBezTo>
                <a:cubicBezTo>
                  <a:pt x="2023" y="9771"/>
                  <a:pt x="2023" y="9771"/>
                  <a:pt x="2023" y="9771"/>
                </a:cubicBezTo>
                <a:cubicBezTo>
                  <a:pt x="2023" y="9775"/>
                  <a:pt x="2023" y="9775"/>
                  <a:pt x="2023" y="9775"/>
                </a:cubicBezTo>
                <a:close/>
                <a:moveTo>
                  <a:pt x="2088" y="9736"/>
                </a:moveTo>
                <a:cubicBezTo>
                  <a:pt x="2036" y="9765"/>
                  <a:pt x="2036" y="9765"/>
                  <a:pt x="2036" y="9765"/>
                </a:cubicBezTo>
                <a:cubicBezTo>
                  <a:pt x="2036" y="9765"/>
                  <a:pt x="2036" y="9765"/>
                  <a:pt x="2036" y="9765"/>
                </a:cubicBezTo>
                <a:cubicBezTo>
                  <a:pt x="2033" y="9762"/>
                  <a:pt x="2033" y="9762"/>
                  <a:pt x="2033" y="9762"/>
                </a:cubicBezTo>
                <a:cubicBezTo>
                  <a:pt x="2007" y="9668"/>
                  <a:pt x="2007" y="9668"/>
                  <a:pt x="2007" y="9668"/>
                </a:cubicBezTo>
                <a:cubicBezTo>
                  <a:pt x="2007" y="9665"/>
                  <a:pt x="2007" y="9665"/>
                  <a:pt x="2007" y="9665"/>
                </a:cubicBezTo>
                <a:cubicBezTo>
                  <a:pt x="2010" y="9661"/>
                  <a:pt x="2010" y="9661"/>
                  <a:pt x="2010" y="9661"/>
                </a:cubicBezTo>
                <a:cubicBezTo>
                  <a:pt x="2062" y="9635"/>
                  <a:pt x="2062" y="9635"/>
                  <a:pt x="2062" y="9635"/>
                </a:cubicBezTo>
                <a:cubicBezTo>
                  <a:pt x="2062" y="9632"/>
                  <a:pt x="2062" y="9632"/>
                  <a:pt x="2062" y="9632"/>
                </a:cubicBezTo>
                <a:cubicBezTo>
                  <a:pt x="2062" y="9635"/>
                  <a:pt x="2062" y="9635"/>
                  <a:pt x="2062" y="9635"/>
                </a:cubicBezTo>
                <a:cubicBezTo>
                  <a:pt x="2088" y="9729"/>
                  <a:pt x="2088" y="9729"/>
                  <a:pt x="2088" y="9729"/>
                </a:cubicBezTo>
                <a:cubicBezTo>
                  <a:pt x="2091" y="9732"/>
                  <a:pt x="2091" y="9732"/>
                  <a:pt x="2091" y="9732"/>
                </a:cubicBezTo>
                <a:cubicBezTo>
                  <a:pt x="2088" y="9736"/>
                  <a:pt x="2088" y="9736"/>
                  <a:pt x="2088" y="9736"/>
                </a:cubicBezTo>
                <a:close/>
                <a:moveTo>
                  <a:pt x="2153" y="9697"/>
                </a:moveTo>
                <a:cubicBezTo>
                  <a:pt x="2101" y="9726"/>
                  <a:pt x="2101" y="9726"/>
                  <a:pt x="2101" y="9726"/>
                </a:cubicBezTo>
                <a:cubicBezTo>
                  <a:pt x="2101" y="9729"/>
                  <a:pt x="2101" y="9729"/>
                  <a:pt x="2101" y="9729"/>
                </a:cubicBezTo>
                <a:cubicBezTo>
                  <a:pt x="2101" y="9723"/>
                  <a:pt x="2101" y="9723"/>
                  <a:pt x="2101" y="9723"/>
                </a:cubicBezTo>
                <a:cubicBezTo>
                  <a:pt x="2075" y="9632"/>
                  <a:pt x="2075" y="9632"/>
                  <a:pt x="2075" y="9632"/>
                </a:cubicBezTo>
                <a:cubicBezTo>
                  <a:pt x="2072" y="9629"/>
                  <a:pt x="2072" y="9629"/>
                  <a:pt x="2072" y="9629"/>
                </a:cubicBezTo>
                <a:cubicBezTo>
                  <a:pt x="2075" y="9626"/>
                  <a:pt x="2075" y="9626"/>
                  <a:pt x="2075" y="9626"/>
                </a:cubicBezTo>
                <a:cubicBezTo>
                  <a:pt x="2127" y="9600"/>
                  <a:pt x="2127" y="9600"/>
                  <a:pt x="2127" y="9600"/>
                </a:cubicBezTo>
                <a:cubicBezTo>
                  <a:pt x="2127" y="9597"/>
                  <a:pt x="2127" y="9597"/>
                  <a:pt x="2127" y="9597"/>
                </a:cubicBezTo>
                <a:cubicBezTo>
                  <a:pt x="2127" y="9600"/>
                  <a:pt x="2127" y="9600"/>
                  <a:pt x="2127" y="9600"/>
                </a:cubicBezTo>
                <a:cubicBezTo>
                  <a:pt x="2153" y="9694"/>
                  <a:pt x="2153" y="9694"/>
                  <a:pt x="2153" y="9694"/>
                </a:cubicBezTo>
                <a:cubicBezTo>
                  <a:pt x="2156" y="9697"/>
                  <a:pt x="2156" y="9697"/>
                  <a:pt x="2156" y="9697"/>
                </a:cubicBezTo>
                <a:cubicBezTo>
                  <a:pt x="2153" y="9697"/>
                  <a:pt x="2153" y="9697"/>
                  <a:pt x="2153" y="9697"/>
                </a:cubicBezTo>
                <a:close/>
                <a:moveTo>
                  <a:pt x="2214" y="9661"/>
                </a:moveTo>
                <a:cubicBezTo>
                  <a:pt x="2166" y="9690"/>
                  <a:pt x="2166" y="9690"/>
                  <a:pt x="2166" y="9690"/>
                </a:cubicBezTo>
                <a:cubicBezTo>
                  <a:pt x="2166" y="9690"/>
                  <a:pt x="2166" y="9690"/>
                  <a:pt x="2166" y="9690"/>
                </a:cubicBezTo>
                <a:cubicBezTo>
                  <a:pt x="2162" y="9687"/>
                  <a:pt x="2162" y="9687"/>
                  <a:pt x="2162" y="9687"/>
                </a:cubicBezTo>
                <a:cubicBezTo>
                  <a:pt x="2136" y="9597"/>
                  <a:pt x="2136" y="9597"/>
                  <a:pt x="2136" y="9597"/>
                </a:cubicBezTo>
                <a:cubicBezTo>
                  <a:pt x="2136" y="9593"/>
                  <a:pt x="2136" y="9593"/>
                  <a:pt x="2136" y="9593"/>
                </a:cubicBezTo>
                <a:cubicBezTo>
                  <a:pt x="2140" y="9590"/>
                  <a:pt x="2140" y="9590"/>
                  <a:pt x="2140" y="9590"/>
                </a:cubicBezTo>
                <a:cubicBezTo>
                  <a:pt x="2188" y="9564"/>
                  <a:pt x="2188" y="9564"/>
                  <a:pt x="2188" y="9564"/>
                </a:cubicBezTo>
                <a:cubicBezTo>
                  <a:pt x="2188" y="9561"/>
                  <a:pt x="2188" y="9561"/>
                  <a:pt x="2188" y="9561"/>
                </a:cubicBezTo>
                <a:cubicBezTo>
                  <a:pt x="2191" y="9567"/>
                  <a:pt x="2191" y="9567"/>
                  <a:pt x="2191" y="9567"/>
                </a:cubicBezTo>
                <a:cubicBezTo>
                  <a:pt x="2217" y="9658"/>
                  <a:pt x="2217" y="9658"/>
                  <a:pt x="2217" y="9658"/>
                </a:cubicBezTo>
                <a:cubicBezTo>
                  <a:pt x="2217" y="9661"/>
                  <a:pt x="2217" y="9661"/>
                  <a:pt x="2217" y="9661"/>
                </a:cubicBezTo>
                <a:cubicBezTo>
                  <a:pt x="2214" y="9661"/>
                  <a:pt x="2214" y="9661"/>
                  <a:pt x="2214" y="9661"/>
                </a:cubicBezTo>
                <a:close/>
                <a:moveTo>
                  <a:pt x="2276" y="9626"/>
                </a:moveTo>
                <a:cubicBezTo>
                  <a:pt x="2230" y="9655"/>
                  <a:pt x="2230" y="9655"/>
                  <a:pt x="2230" y="9655"/>
                </a:cubicBezTo>
                <a:cubicBezTo>
                  <a:pt x="2227" y="9655"/>
                  <a:pt x="2227" y="9655"/>
                  <a:pt x="2227" y="9655"/>
                </a:cubicBezTo>
                <a:cubicBezTo>
                  <a:pt x="2227" y="9652"/>
                  <a:pt x="2227" y="9652"/>
                  <a:pt x="2227" y="9652"/>
                </a:cubicBezTo>
                <a:cubicBezTo>
                  <a:pt x="2201" y="9561"/>
                  <a:pt x="2201" y="9561"/>
                  <a:pt x="2201" y="9561"/>
                </a:cubicBezTo>
                <a:cubicBezTo>
                  <a:pt x="2198" y="9558"/>
                  <a:pt x="2198" y="9558"/>
                  <a:pt x="2198" y="9558"/>
                </a:cubicBezTo>
                <a:cubicBezTo>
                  <a:pt x="2201" y="9558"/>
                  <a:pt x="2201" y="9558"/>
                  <a:pt x="2201" y="9558"/>
                </a:cubicBezTo>
                <a:cubicBezTo>
                  <a:pt x="2250" y="9529"/>
                  <a:pt x="2250" y="9529"/>
                  <a:pt x="2250" y="9529"/>
                </a:cubicBezTo>
                <a:cubicBezTo>
                  <a:pt x="2250" y="9529"/>
                  <a:pt x="2250" y="9529"/>
                  <a:pt x="2250" y="9529"/>
                </a:cubicBezTo>
                <a:cubicBezTo>
                  <a:pt x="2253" y="9532"/>
                  <a:pt x="2253" y="9532"/>
                  <a:pt x="2253" y="9532"/>
                </a:cubicBezTo>
                <a:cubicBezTo>
                  <a:pt x="2279" y="9622"/>
                  <a:pt x="2279" y="9622"/>
                  <a:pt x="2279" y="9622"/>
                </a:cubicBezTo>
                <a:cubicBezTo>
                  <a:pt x="2279" y="9626"/>
                  <a:pt x="2279" y="9626"/>
                  <a:pt x="2279" y="9626"/>
                </a:cubicBezTo>
                <a:cubicBezTo>
                  <a:pt x="2276" y="9626"/>
                  <a:pt x="2276" y="9626"/>
                  <a:pt x="2276" y="9626"/>
                </a:cubicBezTo>
                <a:close/>
                <a:moveTo>
                  <a:pt x="2337" y="9590"/>
                </a:moveTo>
                <a:cubicBezTo>
                  <a:pt x="2289" y="9619"/>
                  <a:pt x="2289" y="9619"/>
                  <a:pt x="2289" y="9619"/>
                </a:cubicBezTo>
                <a:cubicBezTo>
                  <a:pt x="2289" y="9619"/>
                  <a:pt x="2289" y="9619"/>
                  <a:pt x="2289" y="9619"/>
                </a:cubicBezTo>
                <a:cubicBezTo>
                  <a:pt x="2289" y="9616"/>
                  <a:pt x="2289" y="9616"/>
                  <a:pt x="2289" y="9616"/>
                </a:cubicBezTo>
                <a:cubicBezTo>
                  <a:pt x="2263" y="9525"/>
                  <a:pt x="2263" y="9525"/>
                  <a:pt x="2263" y="9525"/>
                </a:cubicBezTo>
                <a:cubicBezTo>
                  <a:pt x="2259" y="9522"/>
                  <a:pt x="2259" y="9522"/>
                  <a:pt x="2259" y="9522"/>
                </a:cubicBezTo>
                <a:cubicBezTo>
                  <a:pt x="2263" y="9522"/>
                  <a:pt x="2263" y="9522"/>
                  <a:pt x="2263" y="9522"/>
                </a:cubicBezTo>
                <a:cubicBezTo>
                  <a:pt x="2308" y="9496"/>
                  <a:pt x="2308" y="9496"/>
                  <a:pt x="2308" y="9496"/>
                </a:cubicBezTo>
                <a:cubicBezTo>
                  <a:pt x="2311" y="9496"/>
                  <a:pt x="2311" y="9496"/>
                  <a:pt x="2311" y="9496"/>
                </a:cubicBezTo>
                <a:cubicBezTo>
                  <a:pt x="2311" y="9499"/>
                  <a:pt x="2311" y="9499"/>
                  <a:pt x="2311" y="9499"/>
                </a:cubicBezTo>
                <a:cubicBezTo>
                  <a:pt x="2337" y="9587"/>
                  <a:pt x="2337" y="9587"/>
                  <a:pt x="2337" y="9587"/>
                </a:cubicBezTo>
                <a:cubicBezTo>
                  <a:pt x="2337" y="9590"/>
                  <a:pt x="2337" y="9590"/>
                  <a:pt x="2337" y="9590"/>
                </a:cubicBezTo>
                <a:cubicBezTo>
                  <a:pt x="2337" y="9590"/>
                  <a:pt x="2337" y="9590"/>
                  <a:pt x="2337" y="9590"/>
                </a:cubicBezTo>
                <a:close/>
                <a:moveTo>
                  <a:pt x="2418" y="9545"/>
                </a:moveTo>
                <a:cubicBezTo>
                  <a:pt x="2350" y="9584"/>
                  <a:pt x="2350" y="9584"/>
                  <a:pt x="2350" y="9584"/>
                </a:cubicBezTo>
                <a:cubicBezTo>
                  <a:pt x="2347" y="9584"/>
                  <a:pt x="2347" y="9584"/>
                  <a:pt x="2347" y="9584"/>
                </a:cubicBezTo>
                <a:cubicBezTo>
                  <a:pt x="2347" y="9580"/>
                  <a:pt x="2347" y="9580"/>
                  <a:pt x="2347" y="9580"/>
                </a:cubicBezTo>
                <a:cubicBezTo>
                  <a:pt x="2321" y="9493"/>
                  <a:pt x="2321" y="9493"/>
                  <a:pt x="2321" y="9493"/>
                </a:cubicBezTo>
                <a:cubicBezTo>
                  <a:pt x="2321" y="9490"/>
                  <a:pt x="2321" y="9490"/>
                  <a:pt x="2321" y="9490"/>
                </a:cubicBezTo>
                <a:cubicBezTo>
                  <a:pt x="2321" y="9490"/>
                  <a:pt x="2321" y="9490"/>
                  <a:pt x="2321" y="9490"/>
                </a:cubicBezTo>
                <a:cubicBezTo>
                  <a:pt x="2389" y="9451"/>
                  <a:pt x="2389" y="9451"/>
                  <a:pt x="2389" y="9451"/>
                </a:cubicBezTo>
                <a:cubicBezTo>
                  <a:pt x="2392" y="9451"/>
                  <a:pt x="2392" y="9451"/>
                  <a:pt x="2392" y="9451"/>
                </a:cubicBezTo>
                <a:cubicBezTo>
                  <a:pt x="2392" y="9454"/>
                  <a:pt x="2392" y="9454"/>
                  <a:pt x="2392" y="9454"/>
                </a:cubicBezTo>
                <a:cubicBezTo>
                  <a:pt x="2418" y="9541"/>
                  <a:pt x="2418" y="9541"/>
                  <a:pt x="2418" y="9541"/>
                </a:cubicBezTo>
                <a:cubicBezTo>
                  <a:pt x="2421" y="9541"/>
                  <a:pt x="2421" y="9541"/>
                  <a:pt x="2421" y="9541"/>
                </a:cubicBezTo>
                <a:cubicBezTo>
                  <a:pt x="2418" y="9545"/>
                  <a:pt x="2418" y="9545"/>
                  <a:pt x="2418" y="9545"/>
                </a:cubicBezTo>
                <a:close/>
                <a:moveTo>
                  <a:pt x="1136" y="10118"/>
                </a:moveTo>
                <a:cubicBezTo>
                  <a:pt x="1065" y="10156"/>
                  <a:pt x="1065" y="10156"/>
                  <a:pt x="1065" y="10156"/>
                </a:cubicBezTo>
                <a:cubicBezTo>
                  <a:pt x="1062" y="10156"/>
                  <a:pt x="1062" y="10156"/>
                  <a:pt x="1062" y="10156"/>
                </a:cubicBezTo>
                <a:cubicBezTo>
                  <a:pt x="1062" y="10153"/>
                  <a:pt x="1062" y="10153"/>
                  <a:pt x="1062" y="10153"/>
                </a:cubicBezTo>
                <a:cubicBezTo>
                  <a:pt x="1042" y="10040"/>
                  <a:pt x="1042" y="10040"/>
                  <a:pt x="1042" y="10040"/>
                </a:cubicBezTo>
                <a:cubicBezTo>
                  <a:pt x="1042" y="10033"/>
                  <a:pt x="1042" y="10033"/>
                  <a:pt x="1042" y="10033"/>
                </a:cubicBezTo>
                <a:cubicBezTo>
                  <a:pt x="1046" y="10033"/>
                  <a:pt x="1046" y="10033"/>
                  <a:pt x="1046" y="10033"/>
                </a:cubicBezTo>
                <a:cubicBezTo>
                  <a:pt x="1114" y="9995"/>
                  <a:pt x="1114" y="9995"/>
                  <a:pt x="1114" y="9995"/>
                </a:cubicBezTo>
                <a:cubicBezTo>
                  <a:pt x="1117" y="9995"/>
                  <a:pt x="1117" y="9995"/>
                  <a:pt x="1117" y="9995"/>
                </a:cubicBezTo>
                <a:cubicBezTo>
                  <a:pt x="1120" y="9998"/>
                  <a:pt x="1120" y="9998"/>
                  <a:pt x="1120" y="9998"/>
                </a:cubicBezTo>
                <a:cubicBezTo>
                  <a:pt x="1139" y="10111"/>
                  <a:pt x="1139" y="10111"/>
                  <a:pt x="1139" y="10111"/>
                </a:cubicBezTo>
                <a:cubicBezTo>
                  <a:pt x="1139" y="10114"/>
                  <a:pt x="1139" y="10114"/>
                  <a:pt x="1139" y="10114"/>
                </a:cubicBezTo>
                <a:cubicBezTo>
                  <a:pt x="1136" y="10118"/>
                  <a:pt x="1136" y="10118"/>
                  <a:pt x="1136" y="10118"/>
                </a:cubicBezTo>
                <a:close/>
                <a:moveTo>
                  <a:pt x="1227" y="10069"/>
                </a:moveTo>
                <a:cubicBezTo>
                  <a:pt x="1156" y="10105"/>
                  <a:pt x="1156" y="10105"/>
                  <a:pt x="1156" y="10105"/>
                </a:cubicBezTo>
                <a:cubicBezTo>
                  <a:pt x="1152" y="10108"/>
                  <a:pt x="1152" y="10108"/>
                  <a:pt x="1152" y="10108"/>
                </a:cubicBezTo>
                <a:cubicBezTo>
                  <a:pt x="1152" y="10105"/>
                  <a:pt x="1152" y="10105"/>
                  <a:pt x="1152" y="10105"/>
                </a:cubicBezTo>
                <a:cubicBezTo>
                  <a:pt x="1133" y="9991"/>
                  <a:pt x="1133" y="9991"/>
                  <a:pt x="1133" y="9991"/>
                </a:cubicBezTo>
                <a:cubicBezTo>
                  <a:pt x="1133" y="9988"/>
                  <a:pt x="1133" y="9988"/>
                  <a:pt x="1133" y="9988"/>
                </a:cubicBezTo>
                <a:cubicBezTo>
                  <a:pt x="1133" y="9985"/>
                  <a:pt x="1133" y="9985"/>
                  <a:pt x="1133" y="9985"/>
                </a:cubicBezTo>
                <a:cubicBezTo>
                  <a:pt x="1204" y="9949"/>
                  <a:pt x="1204" y="9949"/>
                  <a:pt x="1204" y="9949"/>
                </a:cubicBezTo>
                <a:cubicBezTo>
                  <a:pt x="1204" y="9949"/>
                  <a:pt x="1204" y="9949"/>
                  <a:pt x="1204" y="9949"/>
                </a:cubicBezTo>
                <a:cubicBezTo>
                  <a:pt x="1207" y="9953"/>
                  <a:pt x="1207" y="9953"/>
                  <a:pt x="1207" y="9953"/>
                </a:cubicBezTo>
                <a:cubicBezTo>
                  <a:pt x="1227" y="10063"/>
                  <a:pt x="1227" y="10063"/>
                  <a:pt x="1227" y="10063"/>
                </a:cubicBezTo>
                <a:cubicBezTo>
                  <a:pt x="1227" y="10066"/>
                  <a:pt x="1227" y="10066"/>
                  <a:pt x="1227" y="10066"/>
                </a:cubicBezTo>
                <a:cubicBezTo>
                  <a:pt x="1227" y="10069"/>
                  <a:pt x="1227" y="10069"/>
                  <a:pt x="1227" y="10069"/>
                </a:cubicBezTo>
                <a:close/>
                <a:moveTo>
                  <a:pt x="1311" y="10021"/>
                </a:moveTo>
                <a:cubicBezTo>
                  <a:pt x="1243" y="10056"/>
                  <a:pt x="1243" y="10056"/>
                  <a:pt x="1243" y="10056"/>
                </a:cubicBezTo>
                <a:cubicBezTo>
                  <a:pt x="1243" y="10059"/>
                  <a:pt x="1243" y="10059"/>
                  <a:pt x="1243" y="10059"/>
                </a:cubicBezTo>
                <a:cubicBezTo>
                  <a:pt x="1240" y="10053"/>
                  <a:pt x="1240" y="10053"/>
                  <a:pt x="1240" y="10053"/>
                </a:cubicBezTo>
                <a:cubicBezTo>
                  <a:pt x="1220" y="9946"/>
                  <a:pt x="1220" y="9946"/>
                  <a:pt x="1220" y="9946"/>
                </a:cubicBezTo>
                <a:cubicBezTo>
                  <a:pt x="1220" y="9940"/>
                  <a:pt x="1220" y="9940"/>
                  <a:pt x="1220" y="9940"/>
                </a:cubicBezTo>
                <a:cubicBezTo>
                  <a:pt x="1220" y="9940"/>
                  <a:pt x="1220" y="9940"/>
                  <a:pt x="1220" y="9940"/>
                </a:cubicBezTo>
                <a:cubicBezTo>
                  <a:pt x="1288" y="9904"/>
                  <a:pt x="1288" y="9904"/>
                  <a:pt x="1288" y="9904"/>
                </a:cubicBezTo>
                <a:cubicBezTo>
                  <a:pt x="1292" y="9904"/>
                  <a:pt x="1292" y="9904"/>
                  <a:pt x="1292" y="9904"/>
                </a:cubicBezTo>
                <a:cubicBezTo>
                  <a:pt x="1292" y="9907"/>
                  <a:pt x="1292" y="9907"/>
                  <a:pt x="1292" y="9907"/>
                </a:cubicBezTo>
                <a:cubicBezTo>
                  <a:pt x="1314" y="10014"/>
                  <a:pt x="1314" y="10014"/>
                  <a:pt x="1314" y="10014"/>
                </a:cubicBezTo>
                <a:cubicBezTo>
                  <a:pt x="1314" y="10021"/>
                  <a:pt x="1314" y="10021"/>
                  <a:pt x="1314" y="10021"/>
                </a:cubicBezTo>
                <a:cubicBezTo>
                  <a:pt x="1311" y="10021"/>
                  <a:pt x="1311" y="10021"/>
                  <a:pt x="1311" y="10021"/>
                </a:cubicBezTo>
                <a:close/>
                <a:moveTo>
                  <a:pt x="1395" y="9975"/>
                </a:moveTo>
                <a:cubicBezTo>
                  <a:pt x="1330" y="10011"/>
                  <a:pt x="1330" y="10011"/>
                  <a:pt x="1330" y="10011"/>
                </a:cubicBezTo>
                <a:cubicBezTo>
                  <a:pt x="1327" y="10011"/>
                  <a:pt x="1327" y="10011"/>
                  <a:pt x="1327" y="10011"/>
                </a:cubicBezTo>
                <a:cubicBezTo>
                  <a:pt x="1327" y="10008"/>
                  <a:pt x="1327" y="10008"/>
                  <a:pt x="1327" y="10008"/>
                </a:cubicBezTo>
                <a:cubicBezTo>
                  <a:pt x="1305" y="9901"/>
                  <a:pt x="1305" y="9901"/>
                  <a:pt x="1305" y="9901"/>
                </a:cubicBezTo>
                <a:cubicBezTo>
                  <a:pt x="1305" y="9894"/>
                  <a:pt x="1305" y="9894"/>
                  <a:pt x="1305" y="9894"/>
                </a:cubicBezTo>
                <a:cubicBezTo>
                  <a:pt x="1308" y="9894"/>
                  <a:pt x="1308" y="9894"/>
                  <a:pt x="1308" y="9894"/>
                </a:cubicBezTo>
                <a:cubicBezTo>
                  <a:pt x="1373" y="9859"/>
                  <a:pt x="1373" y="9859"/>
                  <a:pt x="1373" y="9859"/>
                </a:cubicBezTo>
                <a:cubicBezTo>
                  <a:pt x="1373" y="9859"/>
                  <a:pt x="1373" y="9859"/>
                  <a:pt x="1373" y="9859"/>
                </a:cubicBezTo>
                <a:cubicBezTo>
                  <a:pt x="1376" y="9862"/>
                  <a:pt x="1376" y="9862"/>
                  <a:pt x="1376" y="9862"/>
                </a:cubicBezTo>
                <a:cubicBezTo>
                  <a:pt x="1398" y="9969"/>
                  <a:pt x="1398" y="9969"/>
                  <a:pt x="1398" y="9969"/>
                </a:cubicBezTo>
                <a:cubicBezTo>
                  <a:pt x="1398" y="9972"/>
                  <a:pt x="1398" y="9972"/>
                  <a:pt x="1398" y="9972"/>
                </a:cubicBezTo>
                <a:cubicBezTo>
                  <a:pt x="1395" y="9975"/>
                  <a:pt x="1395" y="9975"/>
                  <a:pt x="1395" y="9975"/>
                </a:cubicBezTo>
                <a:close/>
                <a:moveTo>
                  <a:pt x="1476" y="9930"/>
                </a:moveTo>
                <a:cubicBezTo>
                  <a:pt x="1415" y="9966"/>
                  <a:pt x="1415" y="9966"/>
                  <a:pt x="1415" y="9966"/>
                </a:cubicBezTo>
                <a:cubicBezTo>
                  <a:pt x="1411" y="9966"/>
                  <a:pt x="1411" y="9966"/>
                  <a:pt x="1411" y="9966"/>
                </a:cubicBezTo>
                <a:cubicBezTo>
                  <a:pt x="1411" y="9962"/>
                  <a:pt x="1411" y="9962"/>
                  <a:pt x="1411" y="9962"/>
                </a:cubicBezTo>
                <a:cubicBezTo>
                  <a:pt x="1389" y="9855"/>
                  <a:pt x="1389" y="9855"/>
                  <a:pt x="1389" y="9855"/>
                </a:cubicBezTo>
                <a:cubicBezTo>
                  <a:pt x="1385" y="9852"/>
                  <a:pt x="1385" y="9852"/>
                  <a:pt x="1385" y="9852"/>
                </a:cubicBezTo>
                <a:cubicBezTo>
                  <a:pt x="1389" y="9852"/>
                  <a:pt x="1389" y="9852"/>
                  <a:pt x="1389" y="9852"/>
                </a:cubicBezTo>
                <a:cubicBezTo>
                  <a:pt x="1453" y="9817"/>
                  <a:pt x="1453" y="9817"/>
                  <a:pt x="1453" y="9817"/>
                </a:cubicBezTo>
                <a:cubicBezTo>
                  <a:pt x="1453" y="9817"/>
                  <a:pt x="1453" y="9817"/>
                  <a:pt x="1453" y="9817"/>
                </a:cubicBezTo>
                <a:cubicBezTo>
                  <a:pt x="1457" y="9820"/>
                  <a:pt x="1457" y="9820"/>
                  <a:pt x="1457" y="9820"/>
                </a:cubicBezTo>
                <a:cubicBezTo>
                  <a:pt x="1479" y="9923"/>
                  <a:pt x="1479" y="9923"/>
                  <a:pt x="1479" y="9923"/>
                </a:cubicBezTo>
                <a:cubicBezTo>
                  <a:pt x="1479" y="9927"/>
                  <a:pt x="1479" y="9927"/>
                  <a:pt x="1479" y="9927"/>
                </a:cubicBezTo>
                <a:cubicBezTo>
                  <a:pt x="1476" y="9930"/>
                  <a:pt x="1476" y="9930"/>
                  <a:pt x="1476" y="9930"/>
                </a:cubicBezTo>
                <a:close/>
                <a:moveTo>
                  <a:pt x="1557" y="9885"/>
                </a:moveTo>
                <a:cubicBezTo>
                  <a:pt x="1496" y="9920"/>
                  <a:pt x="1496" y="9920"/>
                  <a:pt x="1496" y="9920"/>
                </a:cubicBezTo>
                <a:cubicBezTo>
                  <a:pt x="1492" y="9920"/>
                  <a:pt x="1492" y="9920"/>
                  <a:pt x="1492" y="9920"/>
                </a:cubicBezTo>
                <a:cubicBezTo>
                  <a:pt x="1492" y="9917"/>
                  <a:pt x="1492" y="9917"/>
                  <a:pt x="1492" y="9917"/>
                </a:cubicBezTo>
                <a:cubicBezTo>
                  <a:pt x="1470" y="9813"/>
                  <a:pt x="1470" y="9813"/>
                  <a:pt x="1470" y="9813"/>
                </a:cubicBezTo>
                <a:cubicBezTo>
                  <a:pt x="1466" y="9810"/>
                  <a:pt x="1466" y="9810"/>
                  <a:pt x="1466" y="9810"/>
                </a:cubicBezTo>
                <a:cubicBezTo>
                  <a:pt x="1470" y="9807"/>
                  <a:pt x="1470" y="9807"/>
                  <a:pt x="1470" y="9807"/>
                </a:cubicBezTo>
                <a:cubicBezTo>
                  <a:pt x="1531" y="9775"/>
                  <a:pt x="1531" y="9775"/>
                  <a:pt x="1531" y="9775"/>
                </a:cubicBezTo>
                <a:cubicBezTo>
                  <a:pt x="1534" y="9775"/>
                  <a:pt x="1534" y="9775"/>
                  <a:pt x="1534" y="9775"/>
                </a:cubicBezTo>
                <a:cubicBezTo>
                  <a:pt x="1534" y="9778"/>
                  <a:pt x="1534" y="9778"/>
                  <a:pt x="1534" y="9778"/>
                </a:cubicBezTo>
                <a:cubicBezTo>
                  <a:pt x="1557" y="9881"/>
                  <a:pt x="1557" y="9881"/>
                  <a:pt x="1557" y="9881"/>
                </a:cubicBezTo>
                <a:cubicBezTo>
                  <a:pt x="1557" y="9885"/>
                  <a:pt x="1557" y="9885"/>
                  <a:pt x="1557" y="9885"/>
                </a:cubicBezTo>
                <a:cubicBezTo>
                  <a:pt x="1557" y="9885"/>
                  <a:pt x="1557" y="9885"/>
                  <a:pt x="1557" y="9885"/>
                </a:cubicBezTo>
                <a:close/>
                <a:moveTo>
                  <a:pt x="1635" y="9843"/>
                </a:moveTo>
                <a:cubicBezTo>
                  <a:pt x="1573" y="9878"/>
                  <a:pt x="1573" y="9878"/>
                  <a:pt x="1573" y="9878"/>
                </a:cubicBezTo>
                <a:cubicBezTo>
                  <a:pt x="1570" y="9878"/>
                  <a:pt x="1570" y="9878"/>
                  <a:pt x="1570" y="9878"/>
                </a:cubicBezTo>
                <a:cubicBezTo>
                  <a:pt x="1570" y="9875"/>
                  <a:pt x="1570" y="9875"/>
                  <a:pt x="1570" y="9875"/>
                </a:cubicBezTo>
                <a:cubicBezTo>
                  <a:pt x="1547" y="9771"/>
                  <a:pt x="1547" y="9771"/>
                  <a:pt x="1547" y="9771"/>
                </a:cubicBezTo>
                <a:cubicBezTo>
                  <a:pt x="1547" y="9768"/>
                  <a:pt x="1547" y="9768"/>
                  <a:pt x="1547" y="9768"/>
                </a:cubicBezTo>
                <a:cubicBezTo>
                  <a:pt x="1547" y="9768"/>
                  <a:pt x="1547" y="9768"/>
                  <a:pt x="1547" y="9768"/>
                </a:cubicBezTo>
                <a:cubicBezTo>
                  <a:pt x="1609" y="9736"/>
                  <a:pt x="1609" y="9736"/>
                  <a:pt x="1609" y="9736"/>
                </a:cubicBezTo>
                <a:cubicBezTo>
                  <a:pt x="1609" y="9732"/>
                  <a:pt x="1609" y="9732"/>
                  <a:pt x="1609" y="9732"/>
                </a:cubicBezTo>
                <a:cubicBezTo>
                  <a:pt x="1612" y="9736"/>
                  <a:pt x="1612" y="9736"/>
                  <a:pt x="1612" y="9736"/>
                </a:cubicBezTo>
                <a:cubicBezTo>
                  <a:pt x="1635" y="9839"/>
                  <a:pt x="1635" y="9839"/>
                  <a:pt x="1635" y="9839"/>
                </a:cubicBezTo>
                <a:cubicBezTo>
                  <a:pt x="1635" y="9843"/>
                  <a:pt x="1635" y="9843"/>
                  <a:pt x="1635" y="9843"/>
                </a:cubicBezTo>
                <a:cubicBezTo>
                  <a:pt x="1635" y="9843"/>
                  <a:pt x="1635" y="9843"/>
                  <a:pt x="1635" y="9843"/>
                </a:cubicBezTo>
                <a:close/>
                <a:moveTo>
                  <a:pt x="1709" y="9800"/>
                </a:moveTo>
                <a:cubicBezTo>
                  <a:pt x="1648" y="9833"/>
                  <a:pt x="1648" y="9833"/>
                  <a:pt x="1648" y="9833"/>
                </a:cubicBezTo>
                <a:cubicBezTo>
                  <a:pt x="1648" y="9836"/>
                  <a:pt x="1648" y="9836"/>
                  <a:pt x="1648" y="9836"/>
                </a:cubicBezTo>
                <a:cubicBezTo>
                  <a:pt x="1644" y="9833"/>
                  <a:pt x="1644" y="9833"/>
                  <a:pt x="1644" y="9833"/>
                </a:cubicBezTo>
                <a:cubicBezTo>
                  <a:pt x="1622" y="9732"/>
                  <a:pt x="1622" y="9732"/>
                  <a:pt x="1622" y="9732"/>
                </a:cubicBezTo>
                <a:cubicBezTo>
                  <a:pt x="1622" y="9726"/>
                  <a:pt x="1622" y="9726"/>
                  <a:pt x="1622" y="9726"/>
                </a:cubicBezTo>
                <a:cubicBezTo>
                  <a:pt x="1625" y="9726"/>
                  <a:pt x="1625" y="9726"/>
                  <a:pt x="1625" y="9726"/>
                </a:cubicBezTo>
                <a:cubicBezTo>
                  <a:pt x="1683" y="9697"/>
                  <a:pt x="1683" y="9697"/>
                  <a:pt x="1683" y="9697"/>
                </a:cubicBezTo>
                <a:cubicBezTo>
                  <a:pt x="1683" y="9694"/>
                  <a:pt x="1683" y="9694"/>
                  <a:pt x="1683" y="9694"/>
                </a:cubicBezTo>
                <a:cubicBezTo>
                  <a:pt x="1687" y="9697"/>
                  <a:pt x="1687" y="9697"/>
                  <a:pt x="1687" y="9697"/>
                </a:cubicBezTo>
                <a:cubicBezTo>
                  <a:pt x="1709" y="9797"/>
                  <a:pt x="1709" y="9797"/>
                  <a:pt x="1709" y="9797"/>
                </a:cubicBezTo>
                <a:cubicBezTo>
                  <a:pt x="1709" y="9800"/>
                  <a:pt x="1709" y="9800"/>
                  <a:pt x="1709" y="9800"/>
                </a:cubicBezTo>
                <a:cubicBezTo>
                  <a:pt x="1709" y="9800"/>
                  <a:pt x="1709" y="9800"/>
                  <a:pt x="1709" y="9800"/>
                </a:cubicBezTo>
                <a:close/>
                <a:moveTo>
                  <a:pt x="1780" y="9762"/>
                </a:moveTo>
                <a:cubicBezTo>
                  <a:pt x="1722" y="9794"/>
                  <a:pt x="1722" y="9794"/>
                  <a:pt x="1722" y="9794"/>
                </a:cubicBezTo>
                <a:cubicBezTo>
                  <a:pt x="1722" y="9794"/>
                  <a:pt x="1722" y="9794"/>
                  <a:pt x="1722" y="9794"/>
                </a:cubicBezTo>
                <a:cubicBezTo>
                  <a:pt x="1719" y="9791"/>
                  <a:pt x="1719" y="9791"/>
                  <a:pt x="1719" y="9791"/>
                </a:cubicBezTo>
                <a:cubicBezTo>
                  <a:pt x="1696" y="9690"/>
                  <a:pt x="1696" y="9690"/>
                  <a:pt x="1696" y="9690"/>
                </a:cubicBezTo>
                <a:cubicBezTo>
                  <a:pt x="1696" y="9687"/>
                  <a:pt x="1696" y="9687"/>
                  <a:pt x="1696" y="9687"/>
                </a:cubicBezTo>
                <a:cubicBezTo>
                  <a:pt x="1699" y="9687"/>
                  <a:pt x="1699" y="9687"/>
                  <a:pt x="1699" y="9687"/>
                </a:cubicBezTo>
                <a:cubicBezTo>
                  <a:pt x="1754" y="9658"/>
                  <a:pt x="1754" y="9658"/>
                  <a:pt x="1754" y="9658"/>
                </a:cubicBezTo>
                <a:cubicBezTo>
                  <a:pt x="1758" y="9655"/>
                  <a:pt x="1758" y="9655"/>
                  <a:pt x="1758" y="9655"/>
                </a:cubicBezTo>
                <a:cubicBezTo>
                  <a:pt x="1758" y="9658"/>
                  <a:pt x="1758" y="9658"/>
                  <a:pt x="1758" y="9658"/>
                </a:cubicBezTo>
                <a:cubicBezTo>
                  <a:pt x="1780" y="9758"/>
                  <a:pt x="1780" y="9758"/>
                  <a:pt x="1780" y="9758"/>
                </a:cubicBezTo>
                <a:cubicBezTo>
                  <a:pt x="1784" y="9762"/>
                  <a:pt x="1784" y="9762"/>
                  <a:pt x="1784" y="9762"/>
                </a:cubicBezTo>
                <a:cubicBezTo>
                  <a:pt x="1780" y="9762"/>
                  <a:pt x="1780" y="9762"/>
                  <a:pt x="1780" y="9762"/>
                </a:cubicBezTo>
                <a:close/>
                <a:moveTo>
                  <a:pt x="1852" y="9723"/>
                </a:moveTo>
                <a:cubicBezTo>
                  <a:pt x="1797" y="9752"/>
                  <a:pt x="1797" y="9752"/>
                  <a:pt x="1797" y="9752"/>
                </a:cubicBezTo>
                <a:cubicBezTo>
                  <a:pt x="1793" y="9755"/>
                  <a:pt x="1793" y="9755"/>
                  <a:pt x="1793" y="9755"/>
                </a:cubicBezTo>
                <a:cubicBezTo>
                  <a:pt x="1793" y="9752"/>
                  <a:pt x="1793" y="9752"/>
                  <a:pt x="1793" y="9752"/>
                </a:cubicBezTo>
                <a:cubicBezTo>
                  <a:pt x="1771" y="9655"/>
                  <a:pt x="1771" y="9655"/>
                  <a:pt x="1771" y="9655"/>
                </a:cubicBezTo>
                <a:cubicBezTo>
                  <a:pt x="1767" y="9648"/>
                  <a:pt x="1767" y="9648"/>
                  <a:pt x="1767" y="9648"/>
                </a:cubicBezTo>
                <a:cubicBezTo>
                  <a:pt x="1771" y="9648"/>
                  <a:pt x="1771" y="9648"/>
                  <a:pt x="1771" y="9648"/>
                </a:cubicBezTo>
                <a:cubicBezTo>
                  <a:pt x="1826" y="9619"/>
                  <a:pt x="1826" y="9619"/>
                  <a:pt x="1826" y="9619"/>
                </a:cubicBezTo>
                <a:cubicBezTo>
                  <a:pt x="1829" y="9619"/>
                  <a:pt x="1829" y="9619"/>
                  <a:pt x="1829" y="9619"/>
                </a:cubicBezTo>
                <a:cubicBezTo>
                  <a:pt x="1829" y="9622"/>
                  <a:pt x="1829" y="9622"/>
                  <a:pt x="1829" y="9622"/>
                </a:cubicBezTo>
                <a:cubicBezTo>
                  <a:pt x="1852" y="9720"/>
                  <a:pt x="1852" y="9720"/>
                  <a:pt x="1852" y="9720"/>
                </a:cubicBezTo>
                <a:cubicBezTo>
                  <a:pt x="1855" y="9723"/>
                  <a:pt x="1855" y="9723"/>
                  <a:pt x="1855" y="9723"/>
                </a:cubicBezTo>
                <a:cubicBezTo>
                  <a:pt x="1852" y="9723"/>
                  <a:pt x="1852" y="9723"/>
                  <a:pt x="1852" y="9723"/>
                </a:cubicBezTo>
                <a:close/>
                <a:moveTo>
                  <a:pt x="1923" y="9684"/>
                </a:moveTo>
                <a:cubicBezTo>
                  <a:pt x="1868" y="9713"/>
                  <a:pt x="1868" y="9713"/>
                  <a:pt x="1868" y="9713"/>
                </a:cubicBezTo>
                <a:cubicBezTo>
                  <a:pt x="1865" y="9716"/>
                  <a:pt x="1865" y="9716"/>
                  <a:pt x="1865" y="9716"/>
                </a:cubicBezTo>
                <a:cubicBezTo>
                  <a:pt x="1865" y="9713"/>
                  <a:pt x="1865" y="9713"/>
                  <a:pt x="1865" y="9713"/>
                </a:cubicBezTo>
                <a:cubicBezTo>
                  <a:pt x="1839" y="9616"/>
                  <a:pt x="1839" y="9616"/>
                  <a:pt x="1839" y="9616"/>
                </a:cubicBezTo>
                <a:cubicBezTo>
                  <a:pt x="1839" y="9613"/>
                  <a:pt x="1839" y="9613"/>
                  <a:pt x="1839" y="9613"/>
                </a:cubicBezTo>
                <a:cubicBezTo>
                  <a:pt x="1842" y="9613"/>
                  <a:pt x="1842" y="9613"/>
                  <a:pt x="1842" y="9613"/>
                </a:cubicBezTo>
                <a:cubicBezTo>
                  <a:pt x="1894" y="9584"/>
                  <a:pt x="1894" y="9584"/>
                  <a:pt x="1894" y="9584"/>
                </a:cubicBezTo>
                <a:cubicBezTo>
                  <a:pt x="1897" y="9580"/>
                  <a:pt x="1897" y="9580"/>
                  <a:pt x="1897" y="9580"/>
                </a:cubicBezTo>
                <a:cubicBezTo>
                  <a:pt x="1897" y="9587"/>
                  <a:pt x="1897" y="9587"/>
                  <a:pt x="1897" y="9587"/>
                </a:cubicBezTo>
                <a:cubicBezTo>
                  <a:pt x="1923" y="9681"/>
                  <a:pt x="1923" y="9681"/>
                  <a:pt x="1923" y="9681"/>
                </a:cubicBezTo>
                <a:cubicBezTo>
                  <a:pt x="1923" y="9684"/>
                  <a:pt x="1923" y="9684"/>
                  <a:pt x="1923" y="9684"/>
                </a:cubicBezTo>
                <a:cubicBezTo>
                  <a:pt x="1923" y="9684"/>
                  <a:pt x="1923" y="9684"/>
                  <a:pt x="1923" y="9684"/>
                </a:cubicBezTo>
                <a:close/>
                <a:moveTo>
                  <a:pt x="1988" y="9648"/>
                </a:moveTo>
                <a:cubicBezTo>
                  <a:pt x="1936" y="9677"/>
                  <a:pt x="1936" y="9677"/>
                  <a:pt x="1936" y="9677"/>
                </a:cubicBezTo>
                <a:cubicBezTo>
                  <a:pt x="1933" y="9677"/>
                  <a:pt x="1933" y="9677"/>
                  <a:pt x="1933" y="9677"/>
                </a:cubicBezTo>
                <a:cubicBezTo>
                  <a:pt x="1933" y="9674"/>
                  <a:pt x="1933" y="9674"/>
                  <a:pt x="1933" y="9674"/>
                </a:cubicBezTo>
                <a:cubicBezTo>
                  <a:pt x="1910" y="9580"/>
                  <a:pt x="1910" y="9580"/>
                  <a:pt x="1910" y="9580"/>
                </a:cubicBezTo>
                <a:cubicBezTo>
                  <a:pt x="1907" y="9577"/>
                  <a:pt x="1907" y="9577"/>
                  <a:pt x="1907" y="9577"/>
                </a:cubicBezTo>
                <a:cubicBezTo>
                  <a:pt x="1910" y="9574"/>
                  <a:pt x="1910" y="9574"/>
                  <a:pt x="1910" y="9574"/>
                </a:cubicBezTo>
                <a:cubicBezTo>
                  <a:pt x="1962" y="9548"/>
                  <a:pt x="1962" y="9548"/>
                  <a:pt x="1962" y="9548"/>
                </a:cubicBezTo>
                <a:cubicBezTo>
                  <a:pt x="1965" y="9545"/>
                  <a:pt x="1965" y="9545"/>
                  <a:pt x="1965" y="9545"/>
                </a:cubicBezTo>
                <a:cubicBezTo>
                  <a:pt x="1965" y="9551"/>
                  <a:pt x="1965" y="9551"/>
                  <a:pt x="1965" y="9551"/>
                </a:cubicBezTo>
                <a:cubicBezTo>
                  <a:pt x="1991" y="9642"/>
                  <a:pt x="1991" y="9642"/>
                  <a:pt x="1991" y="9642"/>
                </a:cubicBezTo>
                <a:cubicBezTo>
                  <a:pt x="1991" y="9645"/>
                  <a:pt x="1991" y="9645"/>
                  <a:pt x="1991" y="9645"/>
                </a:cubicBezTo>
                <a:cubicBezTo>
                  <a:pt x="1988" y="9648"/>
                  <a:pt x="1988" y="9648"/>
                  <a:pt x="1988" y="9648"/>
                </a:cubicBezTo>
                <a:close/>
                <a:moveTo>
                  <a:pt x="2055" y="9609"/>
                </a:moveTo>
                <a:cubicBezTo>
                  <a:pt x="2004" y="9639"/>
                  <a:pt x="2004" y="9639"/>
                  <a:pt x="2004" y="9639"/>
                </a:cubicBezTo>
                <a:cubicBezTo>
                  <a:pt x="2000" y="9642"/>
                  <a:pt x="2000" y="9642"/>
                  <a:pt x="2000" y="9642"/>
                </a:cubicBezTo>
                <a:cubicBezTo>
                  <a:pt x="2000" y="9635"/>
                  <a:pt x="2000" y="9635"/>
                  <a:pt x="2000" y="9635"/>
                </a:cubicBezTo>
                <a:cubicBezTo>
                  <a:pt x="1975" y="9545"/>
                  <a:pt x="1975" y="9545"/>
                  <a:pt x="1975" y="9545"/>
                </a:cubicBezTo>
                <a:cubicBezTo>
                  <a:pt x="1975" y="9541"/>
                  <a:pt x="1975" y="9541"/>
                  <a:pt x="1975" y="9541"/>
                </a:cubicBezTo>
                <a:cubicBezTo>
                  <a:pt x="1978" y="9538"/>
                  <a:pt x="1978" y="9538"/>
                  <a:pt x="1978" y="9538"/>
                </a:cubicBezTo>
                <a:cubicBezTo>
                  <a:pt x="2026" y="9512"/>
                  <a:pt x="2026" y="9512"/>
                  <a:pt x="2026" y="9512"/>
                </a:cubicBezTo>
                <a:cubicBezTo>
                  <a:pt x="2030" y="9512"/>
                  <a:pt x="2030" y="9512"/>
                  <a:pt x="2030" y="9512"/>
                </a:cubicBezTo>
                <a:cubicBezTo>
                  <a:pt x="2030" y="9516"/>
                  <a:pt x="2030" y="9516"/>
                  <a:pt x="2030" y="9516"/>
                </a:cubicBezTo>
                <a:cubicBezTo>
                  <a:pt x="2055" y="9606"/>
                  <a:pt x="2055" y="9606"/>
                  <a:pt x="2055" y="9606"/>
                </a:cubicBezTo>
                <a:cubicBezTo>
                  <a:pt x="2055" y="9609"/>
                  <a:pt x="2055" y="9609"/>
                  <a:pt x="2055" y="9609"/>
                </a:cubicBezTo>
                <a:cubicBezTo>
                  <a:pt x="2055" y="9609"/>
                  <a:pt x="2055" y="9609"/>
                  <a:pt x="2055" y="9609"/>
                </a:cubicBezTo>
                <a:close/>
                <a:moveTo>
                  <a:pt x="2120" y="9577"/>
                </a:moveTo>
                <a:cubicBezTo>
                  <a:pt x="2068" y="9603"/>
                  <a:pt x="2068" y="9603"/>
                  <a:pt x="2068" y="9603"/>
                </a:cubicBezTo>
                <a:cubicBezTo>
                  <a:pt x="2065" y="9603"/>
                  <a:pt x="2065" y="9603"/>
                  <a:pt x="2065" y="9603"/>
                </a:cubicBezTo>
                <a:cubicBezTo>
                  <a:pt x="2065" y="9600"/>
                  <a:pt x="2065" y="9600"/>
                  <a:pt x="2065" y="9600"/>
                </a:cubicBezTo>
                <a:cubicBezTo>
                  <a:pt x="2043" y="9509"/>
                  <a:pt x="2043" y="9509"/>
                  <a:pt x="2043" y="9509"/>
                </a:cubicBezTo>
                <a:cubicBezTo>
                  <a:pt x="2039" y="9506"/>
                  <a:pt x="2039" y="9506"/>
                  <a:pt x="2039" y="9506"/>
                </a:cubicBezTo>
                <a:cubicBezTo>
                  <a:pt x="2043" y="9506"/>
                  <a:pt x="2043" y="9506"/>
                  <a:pt x="2043" y="9506"/>
                </a:cubicBezTo>
                <a:cubicBezTo>
                  <a:pt x="2091" y="9480"/>
                  <a:pt x="2091" y="9480"/>
                  <a:pt x="2091" y="9480"/>
                </a:cubicBezTo>
                <a:cubicBezTo>
                  <a:pt x="2094" y="9477"/>
                  <a:pt x="2094" y="9477"/>
                  <a:pt x="2094" y="9477"/>
                </a:cubicBezTo>
                <a:cubicBezTo>
                  <a:pt x="2094" y="9480"/>
                  <a:pt x="2094" y="9480"/>
                  <a:pt x="2094" y="9480"/>
                </a:cubicBezTo>
                <a:cubicBezTo>
                  <a:pt x="2120" y="9571"/>
                  <a:pt x="2120" y="9571"/>
                  <a:pt x="2120" y="9571"/>
                </a:cubicBezTo>
                <a:cubicBezTo>
                  <a:pt x="2120" y="9574"/>
                  <a:pt x="2120" y="9574"/>
                  <a:pt x="2120" y="9574"/>
                </a:cubicBezTo>
                <a:cubicBezTo>
                  <a:pt x="2120" y="9577"/>
                  <a:pt x="2120" y="9577"/>
                  <a:pt x="2120" y="9577"/>
                </a:cubicBezTo>
                <a:close/>
                <a:moveTo>
                  <a:pt x="2182" y="9541"/>
                </a:moveTo>
                <a:cubicBezTo>
                  <a:pt x="2133" y="9567"/>
                  <a:pt x="2133" y="9567"/>
                  <a:pt x="2133" y="9567"/>
                </a:cubicBezTo>
                <a:cubicBezTo>
                  <a:pt x="2130" y="9571"/>
                  <a:pt x="2130" y="9571"/>
                  <a:pt x="2130" y="9571"/>
                </a:cubicBezTo>
                <a:cubicBezTo>
                  <a:pt x="2130" y="9564"/>
                  <a:pt x="2130" y="9564"/>
                  <a:pt x="2130" y="9564"/>
                </a:cubicBezTo>
                <a:cubicBezTo>
                  <a:pt x="2104" y="9477"/>
                  <a:pt x="2104" y="9477"/>
                  <a:pt x="2104" y="9477"/>
                </a:cubicBezTo>
                <a:cubicBezTo>
                  <a:pt x="2104" y="9474"/>
                  <a:pt x="2104" y="9474"/>
                  <a:pt x="2104" y="9474"/>
                </a:cubicBezTo>
                <a:cubicBezTo>
                  <a:pt x="2104" y="9470"/>
                  <a:pt x="2104" y="9470"/>
                  <a:pt x="2104" y="9470"/>
                </a:cubicBezTo>
                <a:cubicBezTo>
                  <a:pt x="2156" y="9444"/>
                  <a:pt x="2156" y="9444"/>
                  <a:pt x="2156" y="9444"/>
                </a:cubicBezTo>
                <a:cubicBezTo>
                  <a:pt x="2156" y="9444"/>
                  <a:pt x="2156" y="9444"/>
                  <a:pt x="2156" y="9444"/>
                </a:cubicBezTo>
                <a:cubicBezTo>
                  <a:pt x="2156" y="9448"/>
                  <a:pt x="2156" y="9448"/>
                  <a:pt x="2156" y="9448"/>
                </a:cubicBezTo>
                <a:cubicBezTo>
                  <a:pt x="2182" y="9538"/>
                  <a:pt x="2182" y="9538"/>
                  <a:pt x="2182" y="9538"/>
                </a:cubicBezTo>
                <a:cubicBezTo>
                  <a:pt x="2182" y="9541"/>
                  <a:pt x="2182" y="9541"/>
                  <a:pt x="2182" y="9541"/>
                </a:cubicBezTo>
                <a:cubicBezTo>
                  <a:pt x="2182" y="9541"/>
                  <a:pt x="2182" y="9541"/>
                  <a:pt x="2182" y="9541"/>
                </a:cubicBezTo>
                <a:close/>
                <a:moveTo>
                  <a:pt x="2243" y="9506"/>
                </a:moveTo>
                <a:cubicBezTo>
                  <a:pt x="2195" y="9535"/>
                  <a:pt x="2195" y="9535"/>
                  <a:pt x="2195" y="9535"/>
                </a:cubicBezTo>
                <a:cubicBezTo>
                  <a:pt x="2195" y="9535"/>
                  <a:pt x="2195" y="9535"/>
                  <a:pt x="2195" y="9535"/>
                </a:cubicBezTo>
                <a:cubicBezTo>
                  <a:pt x="2191" y="9532"/>
                  <a:pt x="2191" y="9532"/>
                  <a:pt x="2191" y="9532"/>
                </a:cubicBezTo>
                <a:cubicBezTo>
                  <a:pt x="2166" y="9441"/>
                  <a:pt x="2166" y="9441"/>
                  <a:pt x="2166" y="9441"/>
                </a:cubicBezTo>
                <a:cubicBezTo>
                  <a:pt x="2166" y="9438"/>
                  <a:pt x="2166" y="9438"/>
                  <a:pt x="2166" y="9438"/>
                </a:cubicBezTo>
                <a:cubicBezTo>
                  <a:pt x="2169" y="9438"/>
                  <a:pt x="2169" y="9438"/>
                  <a:pt x="2169" y="9438"/>
                </a:cubicBezTo>
                <a:cubicBezTo>
                  <a:pt x="2214" y="9412"/>
                  <a:pt x="2214" y="9412"/>
                  <a:pt x="2214" y="9412"/>
                </a:cubicBezTo>
                <a:cubicBezTo>
                  <a:pt x="2217" y="9412"/>
                  <a:pt x="2217" y="9412"/>
                  <a:pt x="2217" y="9412"/>
                </a:cubicBezTo>
                <a:cubicBezTo>
                  <a:pt x="2217" y="9415"/>
                  <a:pt x="2217" y="9415"/>
                  <a:pt x="2217" y="9415"/>
                </a:cubicBezTo>
                <a:cubicBezTo>
                  <a:pt x="2243" y="9503"/>
                  <a:pt x="2243" y="9503"/>
                  <a:pt x="2243" y="9503"/>
                </a:cubicBezTo>
                <a:cubicBezTo>
                  <a:pt x="2243" y="9506"/>
                  <a:pt x="2243" y="9506"/>
                  <a:pt x="2243" y="9506"/>
                </a:cubicBezTo>
                <a:cubicBezTo>
                  <a:pt x="2243" y="9506"/>
                  <a:pt x="2243" y="9506"/>
                  <a:pt x="2243" y="9506"/>
                </a:cubicBezTo>
                <a:close/>
                <a:moveTo>
                  <a:pt x="2301" y="9474"/>
                </a:moveTo>
                <a:cubicBezTo>
                  <a:pt x="2256" y="9499"/>
                  <a:pt x="2256" y="9499"/>
                  <a:pt x="2256" y="9499"/>
                </a:cubicBezTo>
                <a:cubicBezTo>
                  <a:pt x="2253" y="9503"/>
                  <a:pt x="2253" y="9503"/>
                  <a:pt x="2253" y="9503"/>
                </a:cubicBezTo>
                <a:cubicBezTo>
                  <a:pt x="2253" y="9499"/>
                  <a:pt x="2253" y="9499"/>
                  <a:pt x="2253" y="9499"/>
                </a:cubicBezTo>
                <a:cubicBezTo>
                  <a:pt x="2227" y="9409"/>
                  <a:pt x="2227" y="9409"/>
                  <a:pt x="2227" y="9409"/>
                </a:cubicBezTo>
                <a:cubicBezTo>
                  <a:pt x="2227" y="9406"/>
                  <a:pt x="2227" y="9406"/>
                  <a:pt x="2227" y="9406"/>
                </a:cubicBezTo>
                <a:cubicBezTo>
                  <a:pt x="2227" y="9406"/>
                  <a:pt x="2227" y="9406"/>
                  <a:pt x="2227" y="9406"/>
                </a:cubicBezTo>
                <a:cubicBezTo>
                  <a:pt x="2276" y="9383"/>
                  <a:pt x="2276" y="9383"/>
                  <a:pt x="2276" y="9383"/>
                </a:cubicBezTo>
                <a:cubicBezTo>
                  <a:pt x="2276" y="9380"/>
                  <a:pt x="2276" y="9380"/>
                  <a:pt x="2276" y="9380"/>
                </a:cubicBezTo>
                <a:cubicBezTo>
                  <a:pt x="2279" y="9383"/>
                  <a:pt x="2279" y="9383"/>
                  <a:pt x="2279" y="9383"/>
                </a:cubicBezTo>
                <a:cubicBezTo>
                  <a:pt x="2305" y="9470"/>
                  <a:pt x="2305" y="9470"/>
                  <a:pt x="2305" y="9470"/>
                </a:cubicBezTo>
                <a:cubicBezTo>
                  <a:pt x="2305" y="9474"/>
                  <a:pt x="2305" y="9474"/>
                  <a:pt x="2305" y="9474"/>
                </a:cubicBezTo>
                <a:cubicBezTo>
                  <a:pt x="2301" y="9474"/>
                  <a:pt x="2301" y="9474"/>
                  <a:pt x="2301" y="9474"/>
                </a:cubicBezTo>
                <a:close/>
                <a:moveTo>
                  <a:pt x="2382" y="9428"/>
                </a:moveTo>
                <a:cubicBezTo>
                  <a:pt x="2314" y="9467"/>
                  <a:pt x="2314" y="9467"/>
                  <a:pt x="2314" y="9467"/>
                </a:cubicBezTo>
                <a:cubicBezTo>
                  <a:pt x="2314" y="9467"/>
                  <a:pt x="2314" y="9467"/>
                  <a:pt x="2314" y="9467"/>
                </a:cubicBezTo>
                <a:cubicBezTo>
                  <a:pt x="2311" y="9464"/>
                  <a:pt x="2311" y="9464"/>
                  <a:pt x="2311" y="9464"/>
                </a:cubicBezTo>
                <a:cubicBezTo>
                  <a:pt x="2289" y="9380"/>
                  <a:pt x="2289" y="9380"/>
                  <a:pt x="2289" y="9380"/>
                </a:cubicBezTo>
                <a:cubicBezTo>
                  <a:pt x="2285" y="9376"/>
                  <a:pt x="2285" y="9376"/>
                  <a:pt x="2285" y="9376"/>
                </a:cubicBezTo>
                <a:cubicBezTo>
                  <a:pt x="2289" y="9373"/>
                  <a:pt x="2289" y="9373"/>
                  <a:pt x="2289" y="9373"/>
                </a:cubicBezTo>
                <a:cubicBezTo>
                  <a:pt x="2356" y="9338"/>
                  <a:pt x="2356" y="9338"/>
                  <a:pt x="2356" y="9338"/>
                </a:cubicBezTo>
                <a:cubicBezTo>
                  <a:pt x="2356" y="9338"/>
                  <a:pt x="2356" y="9338"/>
                  <a:pt x="2356" y="9338"/>
                </a:cubicBezTo>
                <a:cubicBezTo>
                  <a:pt x="2360" y="9341"/>
                  <a:pt x="2360" y="9341"/>
                  <a:pt x="2360" y="9341"/>
                </a:cubicBezTo>
                <a:cubicBezTo>
                  <a:pt x="2386" y="9425"/>
                  <a:pt x="2386" y="9425"/>
                  <a:pt x="2386" y="9425"/>
                </a:cubicBezTo>
                <a:cubicBezTo>
                  <a:pt x="2386" y="9428"/>
                  <a:pt x="2386" y="9428"/>
                  <a:pt x="2386" y="9428"/>
                </a:cubicBezTo>
                <a:cubicBezTo>
                  <a:pt x="2382" y="9428"/>
                  <a:pt x="2382" y="9428"/>
                  <a:pt x="2382" y="9428"/>
                </a:cubicBezTo>
                <a:close/>
                <a:moveTo>
                  <a:pt x="1110" y="9969"/>
                </a:moveTo>
                <a:cubicBezTo>
                  <a:pt x="1039" y="10004"/>
                  <a:pt x="1039" y="10004"/>
                  <a:pt x="1039" y="10004"/>
                </a:cubicBezTo>
                <a:cubicBezTo>
                  <a:pt x="1036" y="10008"/>
                  <a:pt x="1036" y="10008"/>
                  <a:pt x="1036" y="10008"/>
                </a:cubicBezTo>
                <a:cubicBezTo>
                  <a:pt x="1036" y="10001"/>
                  <a:pt x="1036" y="10001"/>
                  <a:pt x="1036" y="10001"/>
                </a:cubicBezTo>
                <a:cubicBezTo>
                  <a:pt x="1017" y="9891"/>
                  <a:pt x="1017" y="9891"/>
                  <a:pt x="1017" y="9891"/>
                </a:cubicBezTo>
                <a:cubicBezTo>
                  <a:pt x="1017" y="9888"/>
                  <a:pt x="1017" y="9888"/>
                  <a:pt x="1017" y="9888"/>
                </a:cubicBezTo>
                <a:cubicBezTo>
                  <a:pt x="1017" y="9888"/>
                  <a:pt x="1017" y="9888"/>
                  <a:pt x="1017" y="9888"/>
                </a:cubicBezTo>
                <a:cubicBezTo>
                  <a:pt x="1088" y="9852"/>
                  <a:pt x="1088" y="9852"/>
                  <a:pt x="1088" y="9852"/>
                </a:cubicBezTo>
                <a:cubicBezTo>
                  <a:pt x="1091" y="9849"/>
                  <a:pt x="1091" y="9849"/>
                  <a:pt x="1091" y="9849"/>
                </a:cubicBezTo>
                <a:cubicBezTo>
                  <a:pt x="1091" y="9855"/>
                  <a:pt x="1091" y="9855"/>
                  <a:pt x="1091" y="9855"/>
                </a:cubicBezTo>
                <a:cubicBezTo>
                  <a:pt x="1114" y="9962"/>
                  <a:pt x="1114" y="9962"/>
                  <a:pt x="1114" y="9962"/>
                </a:cubicBezTo>
                <a:cubicBezTo>
                  <a:pt x="1114" y="9969"/>
                  <a:pt x="1114" y="9969"/>
                  <a:pt x="1114" y="9969"/>
                </a:cubicBezTo>
                <a:cubicBezTo>
                  <a:pt x="1110" y="9969"/>
                  <a:pt x="1110" y="9969"/>
                  <a:pt x="1110" y="9969"/>
                </a:cubicBezTo>
                <a:close/>
                <a:moveTo>
                  <a:pt x="1198" y="9923"/>
                </a:moveTo>
                <a:cubicBezTo>
                  <a:pt x="1130" y="9959"/>
                  <a:pt x="1130" y="9959"/>
                  <a:pt x="1130" y="9959"/>
                </a:cubicBezTo>
                <a:cubicBezTo>
                  <a:pt x="1127" y="9959"/>
                  <a:pt x="1127" y="9959"/>
                  <a:pt x="1127" y="9959"/>
                </a:cubicBezTo>
                <a:cubicBezTo>
                  <a:pt x="1127" y="9956"/>
                  <a:pt x="1127" y="9956"/>
                  <a:pt x="1127" y="9956"/>
                </a:cubicBezTo>
                <a:cubicBezTo>
                  <a:pt x="1104" y="9846"/>
                  <a:pt x="1104" y="9846"/>
                  <a:pt x="1104" y="9846"/>
                </a:cubicBezTo>
                <a:cubicBezTo>
                  <a:pt x="1104" y="9843"/>
                  <a:pt x="1104" y="9843"/>
                  <a:pt x="1104" y="9843"/>
                </a:cubicBezTo>
                <a:cubicBezTo>
                  <a:pt x="1107" y="9843"/>
                  <a:pt x="1107" y="9843"/>
                  <a:pt x="1107" y="9843"/>
                </a:cubicBezTo>
                <a:cubicBezTo>
                  <a:pt x="1175" y="9807"/>
                  <a:pt x="1175" y="9807"/>
                  <a:pt x="1175" y="9807"/>
                </a:cubicBezTo>
                <a:cubicBezTo>
                  <a:pt x="1178" y="9807"/>
                  <a:pt x="1178" y="9807"/>
                  <a:pt x="1178" y="9807"/>
                </a:cubicBezTo>
                <a:cubicBezTo>
                  <a:pt x="1178" y="9810"/>
                  <a:pt x="1178" y="9810"/>
                  <a:pt x="1178" y="9810"/>
                </a:cubicBezTo>
                <a:cubicBezTo>
                  <a:pt x="1201" y="9917"/>
                  <a:pt x="1201" y="9917"/>
                  <a:pt x="1201" y="9917"/>
                </a:cubicBezTo>
                <a:cubicBezTo>
                  <a:pt x="1201" y="9920"/>
                  <a:pt x="1201" y="9920"/>
                  <a:pt x="1201" y="9920"/>
                </a:cubicBezTo>
                <a:cubicBezTo>
                  <a:pt x="1198" y="9923"/>
                  <a:pt x="1198" y="9923"/>
                  <a:pt x="1198" y="9923"/>
                </a:cubicBezTo>
                <a:close/>
                <a:moveTo>
                  <a:pt x="1282" y="9878"/>
                </a:moveTo>
                <a:cubicBezTo>
                  <a:pt x="1217" y="9914"/>
                  <a:pt x="1217" y="9914"/>
                  <a:pt x="1217" y="9914"/>
                </a:cubicBezTo>
                <a:cubicBezTo>
                  <a:pt x="1214" y="9914"/>
                  <a:pt x="1214" y="9914"/>
                  <a:pt x="1214" y="9914"/>
                </a:cubicBezTo>
                <a:cubicBezTo>
                  <a:pt x="1214" y="9910"/>
                  <a:pt x="1214" y="9910"/>
                  <a:pt x="1214" y="9910"/>
                </a:cubicBezTo>
                <a:cubicBezTo>
                  <a:pt x="1191" y="9804"/>
                  <a:pt x="1191" y="9804"/>
                  <a:pt x="1191" y="9804"/>
                </a:cubicBezTo>
                <a:cubicBezTo>
                  <a:pt x="1191" y="9797"/>
                  <a:pt x="1191" y="9797"/>
                  <a:pt x="1191" y="9797"/>
                </a:cubicBezTo>
                <a:cubicBezTo>
                  <a:pt x="1195" y="9797"/>
                  <a:pt x="1195" y="9797"/>
                  <a:pt x="1195" y="9797"/>
                </a:cubicBezTo>
                <a:cubicBezTo>
                  <a:pt x="1259" y="9765"/>
                  <a:pt x="1259" y="9765"/>
                  <a:pt x="1259" y="9765"/>
                </a:cubicBezTo>
                <a:cubicBezTo>
                  <a:pt x="1262" y="9762"/>
                  <a:pt x="1262" y="9762"/>
                  <a:pt x="1262" y="9762"/>
                </a:cubicBezTo>
                <a:cubicBezTo>
                  <a:pt x="1262" y="9768"/>
                  <a:pt x="1262" y="9768"/>
                  <a:pt x="1262" y="9768"/>
                </a:cubicBezTo>
                <a:cubicBezTo>
                  <a:pt x="1285" y="9872"/>
                  <a:pt x="1285" y="9872"/>
                  <a:pt x="1285" y="9872"/>
                </a:cubicBezTo>
                <a:cubicBezTo>
                  <a:pt x="1285" y="9875"/>
                  <a:pt x="1285" y="9875"/>
                  <a:pt x="1285" y="9875"/>
                </a:cubicBezTo>
                <a:cubicBezTo>
                  <a:pt x="1282" y="9878"/>
                  <a:pt x="1282" y="9878"/>
                  <a:pt x="1282" y="9878"/>
                </a:cubicBezTo>
                <a:close/>
                <a:moveTo>
                  <a:pt x="1366" y="9833"/>
                </a:moveTo>
                <a:cubicBezTo>
                  <a:pt x="1301" y="9868"/>
                  <a:pt x="1301" y="9868"/>
                  <a:pt x="1301" y="9868"/>
                </a:cubicBezTo>
                <a:cubicBezTo>
                  <a:pt x="1298" y="9868"/>
                  <a:pt x="1298" y="9868"/>
                  <a:pt x="1298" y="9868"/>
                </a:cubicBezTo>
                <a:cubicBezTo>
                  <a:pt x="1298" y="9865"/>
                  <a:pt x="1298" y="9865"/>
                  <a:pt x="1298" y="9865"/>
                </a:cubicBezTo>
                <a:cubicBezTo>
                  <a:pt x="1275" y="9762"/>
                  <a:pt x="1275" y="9762"/>
                  <a:pt x="1275" y="9762"/>
                </a:cubicBezTo>
                <a:cubicBezTo>
                  <a:pt x="1275" y="9755"/>
                  <a:pt x="1275" y="9755"/>
                  <a:pt x="1275" y="9755"/>
                </a:cubicBezTo>
                <a:cubicBezTo>
                  <a:pt x="1279" y="9755"/>
                  <a:pt x="1279" y="9755"/>
                  <a:pt x="1279" y="9755"/>
                </a:cubicBezTo>
                <a:cubicBezTo>
                  <a:pt x="1343" y="9723"/>
                  <a:pt x="1343" y="9723"/>
                  <a:pt x="1343" y="9723"/>
                </a:cubicBezTo>
                <a:cubicBezTo>
                  <a:pt x="1347" y="9720"/>
                  <a:pt x="1347" y="9720"/>
                  <a:pt x="1347" y="9720"/>
                </a:cubicBezTo>
                <a:cubicBezTo>
                  <a:pt x="1347" y="9726"/>
                  <a:pt x="1347" y="9726"/>
                  <a:pt x="1347" y="9726"/>
                </a:cubicBezTo>
                <a:cubicBezTo>
                  <a:pt x="1369" y="9830"/>
                  <a:pt x="1369" y="9830"/>
                  <a:pt x="1369" y="9830"/>
                </a:cubicBezTo>
                <a:cubicBezTo>
                  <a:pt x="1369" y="9833"/>
                  <a:pt x="1369" y="9833"/>
                  <a:pt x="1369" y="9833"/>
                </a:cubicBezTo>
                <a:cubicBezTo>
                  <a:pt x="1366" y="9833"/>
                  <a:pt x="1366" y="9833"/>
                  <a:pt x="1366" y="9833"/>
                </a:cubicBezTo>
                <a:close/>
                <a:moveTo>
                  <a:pt x="1447" y="9791"/>
                </a:moveTo>
                <a:cubicBezTo>
                  <a:pt x="1382" y="9826"/>
                  <a:pt x="1382" y="9826"/>
                  <a:pt x="1382" y="9826"/>
                </a:cubicBezTo>
                <a:cubicBezTo>
                  <a:pt x="1382" y="9826"/>
                  <a:pt x="1382" y="9826"/>
                  <a:pt x="1382" y="9826"/>
                </a:cubicBezTo>
                <a:cubicBezTo>
                  <a:pt x="1382" y="9823"/>
                  <a:pt x="1382" y="9823"/>
                  <a:pt x="1382" y="9823"/>
                </a:cubicBezTo>
                <a:cubicBezTo>
                  <a:pt x="1360" y="9720"/>
                  <a:pt x="1360" y="9720"/>
                  <a:pt x="1360" y="9720"/>
                </a:cubicBezTo>
                <a:cubicBezTo>
                  <a:pt x="1356" y="9716"/>
                  <a:pt x="1356" y="9716"/>
                  <a:pt x="1356" y="9716"/>
                </a:cubicBezTo>
                <a:cubicBezTo>
                  <a:pt x="1360" y="9713"/>
                  <a:pt x="1360" y="9713"/>
                  <a:pt x="1360" y="9713"/>
                </a:cubicBezTo>
                <a:cubicBezTo>
                  <a:pt x="1424" y="9681"/>
                  <a:pt x="1424" y="9681"/>
                  <a:pt x="1424" y="9681"/>
                </a:cubicBezTo>
                <a:cubicBezTo>
                  <a:pt x="1424" y="9681"/>
                  <a:pt x="1424" y="9681"/>
                  <a:pt x="1424" y="9681"/>
                </a:cubicBezTo>
                <a:cubicBezTo>
                  <a:pt x="1428" y="9684"/>
                  <a:pt x="1428" y="9684"/>
                  <a:pt x="1428" y="9684"/>
                </a:cubicBezTo>
                <a:cubicBezTo>
                  <a:pt x="1447" y="9787"/>
                  <a:pt x="1447" y="9787"/>
                  <a:pt x="1447" y="9787"/>
                </a:cubicBezTo>
                <a:cubicBezTo>
                  <a:pt x="1450" y="9791"/>
                  <a:pt x="1450" y="9791"/>
                  <a:pt x="1450" y="9791"/>
                </a:cubicBezTo>
                <a:cubicBezTo>
                  <a:pt x="1447" y="9791"/>
                  <a:pt x="1447" y="9791"/>
                  <a:pt x="1447" y="9791"/>
                </a:cubicBezTo>
                <a:close/>
                <a:moveTo>
                  <a:pt x="1525" y="9749"/>
                </a:moveTo>
                <a:cubicBezTo>
                  <a:pt x="1463" y="9781"/>
                  <a:pt x="1463" y="9781"/>
                  <a:pt x="1463" y="9781"/>
                </a:cubicBezTo>
                <a:cubicBezTo>
                  <a:pt x="1463" y="9784"/>
                  <a:pt x="1463" y="9784"/>
                  <a:pt x="1463" y="9784"/>
                </a:cubicBezTo>
                <a:cubicBezTo>
                  <a:pt x="1460" y="9781"/>
                  <a:pt x="1460" y="9781"/>
                  <a:pt x="1460" y="9781"/>
                </a:cubicBezTo>
                <a:cubicBezTo>
                  <a:pt x="1441" y="9677"/>
                  <a:pt x="1441" y="9677"/>
                  <a:pt x="1441" y="9677"/>
                </a:cubicBezTo>
                <a:cubicBezTo>
                  <a:pt x="1437" y="9674"/>
                  <a:pt x="1437" y="9674"/>
                  <a:pt x="1437" y="9674"/>
                </a:cubicBezTo>
                <a:cubicBezTo>
                  <a:pt x="1441" y="9674"/>
                  <a:pt x="1441" y="9674"/>
                  <a:pt x="1441" y="9674"/>
                </a:cubicBezTo>
                <a:cubicBezTo>
                  <a:pt x="1502" y="9642"/>
                  <a:pt x="1502" y="9642"/>
                  <a:pt x="1502" y="9642"/>
                </a:cubicBezTo>
                <a:cubicBezTo>
                  <a:pt x="1505" y="9642"/>
                  <a:pt x="1505" y="9642"/>
                  <a:pt x="1505" y="9642"/>
                </a:cubicBezTo>
                <a:cubicBezTo>
                  <a:pt x="1505" y="9645"/>
                  <a:pt x="1505" y="9645"/>
                  <a:pt x="1505" y="9645"/>
                </a:cubicBezTo>
                <a:cubicBezTo>
                  <a:pt x="1528" y="9745"/>
                  <a:pt x="1528" y="9745"/>
                  <a:pt x="1528" y="9745"/>
                </a:cubicBezTo>
                <a:cubicBezTo>
                  <a:pt x="1528" y="9749"/>
                  <a:pt x="1528" y="9749"/>
                  <a:pt x="1528" y="9749"/>
                </a:cubicBezTo>
                <a:cubicBezTo>
                  <a:pt x="1525" y="9749"/>
                  <a:pt x="1525" y="9749"/>
                  <a:pt x="1525" y="9749"/>
                </a:cubicBezTo>
                <a:close/>
                <a:moveTo>
                  <a:pt x="1602" y="9710"/>
                </a:moveTo>
                <a:cubicBezTo>
                  <a:pt x="1541" y="9742"/>
                  <a:pt x="1541" y="9742"/>
                  <a:pt x="1541" y="9742"/>
                </a:cubicBezTo>
                <a:cubicBezTo>
                  <a:pt x="1541" y="9742"/>
                  <a:pt x="1541" y="9742"/>
                  <a:pt x="1541" y="9742"/>
                </a:cubicBezTo>
                <a:cubicBezTo>
                  <a:pt x="1538" y="9739"/>
                  <a:pt x="1538" y="9739"/>
                  <a:pt x="1538" y="9739"/>
                </a:cubicBezTo>
                <a:cubicBezTo>
                  <a:pt x="1518" y="9639"/>
                  <a:pt x="1518" y="9639"/>
                  <a:pt x="1518" y="9639"/>
                </a:cubicBezTo>
                <a:cubicBezTo>
                  <a:pt x="1515" y="9635"/>
                  <a:pt x="1515" y="9635"/>
                  <a:pt x="1515" y="9635"/>
                </a:cubicBezTo>
                <a:cubicBezTo>
                  <a:pt x="1518" y="9635"/>
                  <a:pt x="1518" y="9635"/>
                  <a:pt x="1518" y="9635"/>
                </a:cubicBezTo>
                <a:cubicBezTo>
                  <a:pt x="1576" y="9603"/>
                  <a:pt x="1576" y="9603"/>
                  <a:pt x="1576" y="9603"/>
                </a:cubicBezTo>
                <a:cubicBezTo>
                  <a:pt x="1580" y="9603"/>
                  <a:pt x="1580" y="9603"/>
                  <a:pt x="1580" y="9603"/>
                </a:cubicBezTo>
                <a:cubicBezTo>
                  <a:pt x="1580" y="9606"/>
                  <a:pt x="1580" y="9606"/>
                  <a:pt x="1580" y="9606"/>
                </a:cubicBezTo>
                <a:cubicBezTo>
                  <a:pt x="1602" y="9707"/>
                  <a:pt x="1602" y="9707"/>
                  <a:pt x="1602" y="9707"/>
                </a:cubicBezTo>
                <a:cubicBezTo>
                  <a:pt x="1606" y="9710"/>
                  <a:pt x="1606" y="9710"/>
                  <a:pt x="1606" y="9710"/>
                </a:cubicBezTo>
                <a:cubicBezTo>
                  <a:pt x="1602" y="9710"/>
                  <a:pt x="1602" y="9710"/>
                  <a:pt x="1602" y="9710"/>
                </a:cubicBezTo>
                <a:close/>
                <a:moveTo>
                  <a:pt x="1677" y="9671"/>
                </a:moveTo>
                <a:cubicBezTo>
                  <a:pt x="1619" y="9703"/>
                  <a:pt x="1619" y="9703"/>
                  <a:pt x="1619" y="9703"/>
                </a:cubicBezTo>
                <a:cubicBezTo>
                  <a:pt x="1615" y="9703"/>
                  <a:pt x="1615" y="9703"/>
                  <a:pt x="1615" y="9703"/>
                </a:cubicBezTo>
                <a:cubicBezTo>
                  <a:pt x="1615" y="9700"/>
                  <a:pt x="1615" y="9700"/>
                  <a:pt x="1615" y="9700"/>
                </a:cubicBezTo>
                <a:cubicBezTo>
                  <a:pt x="1593" y="9600"/>
                  <a:pt x="1593" y="9600"/>
                  <a:pt x="1593" y="9600"/>
                </a:cubicBezTo>
                <a:cubicBezTo>
                  <a:pt x="1593" y="9597"/>
                  <a:pt x="1593" y="9597"/>
                  <a:pt x="1593" y="9597"/>
                </a:cubicBezTo>
                <a:cubicBezTo>
                  <a:pt x="1593" y="9597"/>
                  <a:pt x="1593" y="9597"/>
                  <a:pt x="1593" y="9597"/>
                </a:cubicBezTo>
                <a:cubicBezTo>
                  <a:pt x="1651" y="9567"/>
                  <a:pt x="1651" y="9567"/>
                  <a:pt x="1651" y="9567"/>
                </a:cubicBezTo>
                <a:cubicBezTo>
                  <a:pt x="1654" y="9564"/>
                  <a:pt x="1654" y="9564"/>
                  <a:pt x="1654" y="9564"/>
                </a:cubicBezTo>
                <a:cubicBezTo>
                  <a:pt x="1654" y="9571"/>
                  <a:pt x="1654" y="9571"/>
                  <a:pt x="1654" y="9571"/>
                </a:cubicBezTo>
                <a:cubicBezTo>
                  <a:pt x="1677" y="9668"/>
                  <a:pt x="1677" y="9668"/>
                  <a:pt x="1677" y="9668"/>
                </a:cubicBezTo>
                <a:cubicBezTo>
                  <a:pt x="1680" y="9671"/>
                  <a:pt x="1680" y="9671"/>
                  <a:pt x="1680" y="9671"/>
                </a:cubicBezTo>
                <a:cubicBezTo>
                  <a:pt x="1677" y="9671"/>
                  <a:pt x="1677" y="9671"/>
                  <a:pt x="1677" y="9671"/>
                </a:cubicBezTo>
                <a:close/>
                <a:moveTo>
                  <a:pt x="1748" y="9632"/>
                </a:moveTo>
                <a:cubicBezTo>
                  <a:pt x="1693" y="9661"/>
                  <a:pt x="1693" y="9661"/>
                  <a:pt x="1693" y="9661"/>
                </a:cubicBezTo>
                <a:cubicBezTo>
                  <a:pt x="1690" y="9665"/>
                  <a:pt x="1690" y="9665"/>
                  <a:pt x="1690" y="9665"/>
                </a:cubicBezTo>
                <a:cubicBezTo>
                  <a:pt x="1690" y="9661"/>
                  <a:pt x="1690" y="9661"/>
                  <a:pt x="1690" y="9661"/>
                </a:cubicBezTo>
                <a:cubicBezTo>
                  <a:pt x="1667" y="9564"/>
                  <a:pt x="1667" y="9564"/>
                  <a:pt x="1667" y="9564"/>
                </a:cubicBezTo>
                <a:cubicBezTo>
                  <a:pt x="1664" y="9561"/>
                  <a:pt x="1664" y="9561"/>
                  <a:pt x="1664" y="9561"/>
                </a:cubicBezTo>
                <a:cubicBezTo>
                  <a:pt x="1667" y="9558"/>
                  <a:pt x="1667" y="9558"/>
                  <a:pt x="1667" y="9558"/>
                </a:cubicBezTo>
                <a:cubicBezTo>
                  <a:pt x="1725" y="9529"/>
                  <a:pt x="1725" y="9529"/>
                  <a:pt x="1725" y="9529"/>
                </a:cubicBezTo>
                <a:cubicBezTo>
                  <a:pt x="1725" y="9529"/>
                  <a:pt x="1725" y="9529"/>
                  <a:pt x="1725" y="9529"/>
                </a:cubicBezTo>
                <a:cubicBezTo>
                  <a:pt x="1725" y="9532"/>
                  <a:pt x="1725" y="9532"/>
                  <a:pt x="1725" y="9532"/>
                </a:cubicBezTo>
                <a:cubicBezTo>
                  <a:pt x="1751" y="9629"/>
                  <a:pt x="1751" y="9629"/>
                  <a:pt x="1751" y="9629"/>
                </a:cubicBezTo>
                <a:cubicBezTo>
                  <a:pt x="1751" y="9632"/>
                  <a:pt x="1751" y="9632"/>
                  <a:pt x="1751" y="9632"/>
                </a:cubicBezTo>
                <a:cubicBezTo>
                  <a:pt x="1748" y="9632"/>
                  <a:pt x="1748" y="9632"/>
                  <a:pt x="1748" y="9632"/>
                </a:cubicBezTo>
                <a:close/>
                <a:moveTo>
                  <a:pt x="1819" y="9597"/>
                </a:moveTo>
                <a:cubicBezTo>
                  <a:pt x="1764" y="9626"/>
                  <a:pt x="1764" y="9626"/>
                  <a:pt x="1764" y="9626"/>
                </a:cubicBezTo>
                <a:cubicBezTo>
                  <a:pt x="1761" y="9626"/>
                  <a:pt x="1761" y="9626"/>
                  <a:pt x="1761" y="9626"/>
                </a:cubicBezTo>
                <a:cubicBezTo>
                  <a:pt x="1761" y="9622"/>
                  <a:pt x="1761" y="9622"/>
                  <a:pt x="1761" y="9622"/>
                </a:cubicBezTo>
                <a:cubicBezTo>
                  <a:pt x="1738" y="9525"/>
                  <a:pt x="1738" y="9525"/>
                  <a:pt x="1738" y="9525"/>
                </a:cubicBezTo>
                <a:cubicBezTo>
                  <a:pt x="1738" y="9522"/>
                  <a:pt x="1738" y="9522"/>
                  <a:pt x="1738" y="9522"/>
                </a:cubicBezTo>
                <a:cubicBezTo>
                  <a:pt x="1738" y="9522"/>
                  <a:pt x="1738" y="9522"/>
                  <a:pt x="1738" y="9522"/>
                </a:cubicBezTo>
                <a:cubicBezTo>
                  <a:pt x="1793" y="9493"/>
                  <a:pt x="1793" y="9493"/>
                  <a:pt x="1793" y="9493"/>
                </a:cubicBezTo>
                <a:cubicBezTo>
                  <a:pt x="1797" y="9493"/>
                  <a:pt x="1797" y="9493"/>
                  <a:pt x="1797" y="9493"/>
                </a:cubicBezTo>
                <a:cubicBezTo>
                  <a:pt x="1797" y="9496"/>
                  <a:pt x="1797" y="9496"/>
                  <a:pt x="1797" y="9496"/>
                </a:cubicBezTo>
                <a:cubicBezTo>
                  <a:pt x="1822" y="9590"/>
                  <a:pt x="1822" y="9590"/>
                  <a:pt x="1822" y="9590"/>
                </a:cubicBezTo>
                <a:cubicBezTo>
                  <a:pt x="1822" y="9597"/>
                  <a:pt x="1822" y="9597"/>
                  <a:pt x="1822" y="9597"/>
                </a:cubicBezTo>
                <a:cubicBezTo>
                  <a:pt x="1819" y="9597"/>
                  <a:pt x="1819" y="9597"/>
                  <a:pt x="1819" y="9597"/>
                </a:cubicBezTo>
                <a:close/>
                <a:moveTo>
                  <a:pt x="1890" y="9561"/>
                </a:moveTo>
                <a:cubicBezTo>
                  <a:pt x="1835" y="9587"/>
                  <a:pt x="1835" y="9587"/>
                  <a:pt x="1835" y="9587"/>
                </a:cubicBezTo>
                <a:cubicBezTo>
                  <a:pt x="1832" y="9590"/>
                  <a:pt x="1832" y="9590"/>
                  <a:pt x="1832" y="9590"/>
                </a:cubicBezTo>
                <a:cubicBezTo>
                  <a:pt x="1832" y="9587"/>
                  <a:pt x="1832" y="9587"/>
                  <a:pt x="1832" y="9587"/>
                </a:cubicBezTo>
                <a:cubicBezTo>
                  <a:pt x="1809" y="9493"/>
                  <a:pt x="1809" y="9493"/>
                  <a:pt x="1809" y="9493"/>
                </a:cubicBezTo>
                <a:cubicBezTo>
                  <a:pt x="1806" y="9486"/>
                  <a:pt x="1806" y="9486"/>
                  <a:pt x="1806" y="9486"/>
                </a:cubicBezTo>
                <a:cubicBezTo>
                  <a:pt x="1809" y="9486"/>
                  <a:pt x="1809" y="9486"/>
                  <a:pt x="1809" y="9486"/>
                </a:cubicBezTo>
                <a:cubicBezTo>
                  <a:pt x="1865" y="9461"/>
                  <a:pt x="1865" y="9461"/>
                  <a:pt x="1865" y="9461"/>
                </a:cubicBezTo>
                <a:cubicBezTo>
                  <a:pt x="1865" y="9457"/>
                  <a:pt x="1865" y="9457"/>
                  <a:pt x="1865" y="9457"/>
                </a:cubicBezTo>
                <a:cubicBezTo>
                  <a:pt x="1868" y="9464"/>
                  <a:pt x="1868" y="9464"/>
                  <a:pt x="1868" y="9464"/>
                </a:cubicBezTo>
                <a:cubicBezTo>
                  <a:pt x="1890" y="9554"/>
                  <a:pt x="1890" y="9554"/>
                  <a:pt x="1890" y="9554"/>
                </a:cubicBezTo>
                <a:cubicBezTo>
                  <a:pt x="1890" y="9558"/>
                  <a:pt x="1890" y="9558"/>
                  <a:pt x="1890" y="9558"/>
                </a:cubicBezTo>
                <a:cubicBezTo>
                  <a:pt x="1890" y="9561"/>
                  <a:pt x="1890" y="9561"/>
                  <a:pt x="1890" y="9561"/>
                </a:cubicBezTo>
                <a:close/>
                <a:moveTo>
                  <a:pt x="1955" y="9525"/>
                </a:moveTo>
                <a:cubicBezTo>
                  <a:pt x="1903" y="9551"/>
                  <a:pt x="1903" y="9551"/>
                  <a:pt x="1903" y="9551"/>
                </a:cubicBezTo>
                <a:cubicBezTo>
                  <a:pt x="1900" y="9554"/>
                  <a:pt x="1900" y="9554"/>
                  <a:pt x="1900" y="9554"/>
                </a:cubicBezTo>
                <a:cubicBezTo>
                  <a:pt x="1900" y="9548"/>
                  <a:pt x="1900" y="9548"/>
                  <a:pt x="1900" y="9548"/>
                </a:cubicBezTo>
                <a:cubicBezTo>
                  <a:pt x="1877" y="9457"/>
                  <a:pt x="1877" y="9457"/>
                  <a:pt x="1877" y="9457"/>
                </a:cubicBezTo>
                <a:cubicBezTo>
                  <a:pt x="1877" y="9454"/>
                  <a:pt x="1877" y="9454"/>
                  <a:pt x="1877" y="9454"/>
                </a:cubicBezTo>
                <a:cubicBezTo>
                  <a:pt x="1877" y="9454"/>
                  <a:pt x="1877" y="9454"/>
                  <a:pt x="1877" y="9454"/>
                </a:cubicBezTo>
                <a:cubicBezTo>
                  <a:pt x="1929" y="9425"/>
                  <a:pt x="1929" y="9425"/>
                  <a:pt x="1929" y="9425"/>
                </a:cubicBezTo>
                <a:cubicBezTo>
                  <a:pt x="1933" y="9425"/>
                  <a:pt x="1933" y="9425"/>
                  <a:pt x="1933" y="9425"/>
                </a:cubicBezTo>
                <a:cubicBezTo>
                  <a:pt x="1933" y="9428"/>
                  <a:pt x="1933" y="9428"/>
                  <a:pt x="1933" y="9428"/>
                </a:cubicBezTo>
                <a:cubicBezTo>
                  <a:pt x="1958" y="9519"/>
                  <a:pt x="1958" y="9519"/>
                  <a:pt x="1958" y="9519"/>
                </a:cubicBezTo>
                <a:cubicBezTo>
                  <a:pt x="1958" y="9522"/>
                  <a:pt x="1958" y="9522"/>
                  <a:pt x="1958" y="9522"/>
                </a:cubicBezTo>
                <a:cubicBezTo>
                  <a:pt x="1955" y="9525"/>
                  <a:pt x="1955" y="9525"/>
                  <a:pt x="1955" y="9525"/>
                </a:cubicBezTo>
                <a:close/>
                <a:moveTo>
                  <a:pt x="2023" y="9490"/>
                </a:moveTo>
                <a:cubicBezTo>
                  <a:pt x="1971" y="9516"/>
                  <a:pt x="1971" y="9516"/>
                  <a:pt x="1971" y="9516"/>
                </a:cubicBezTo>
                <a:cubicBezTo>
                  <a:pt x="1968" y="9519"/>
                  <a:pt x="1968" y="9519"/>
                  <a:pt x="1968" y="9519"/>
                </a:cubicBezTo>
                <a:cubicBezTo>
                  <a:pt x="1968" y="9516"/>
                  <a:pt x="1968" y="9516"/>
                  <a:pt x="1968" y="9516"/>
                </a:cubicBezTo>
                <a:cubicBezTo>
                  <a:pt x="1942" y="9422"/>
                  <a:pt x="1942" y="9422"/>
                  <a:pt x="1942" y="9422"/>
                </a:cubicBezTo>
                <a:cubicBezTo>
                  <a:pt x="1942" y="9419"/>
                  <a:pt x="1942" y="9419"/>
                  <a:pt x="1942" y="9419"/>
                </a:cubicBezTo>
                <a:cubicBezTo>
                  <a:pt x="1945" y="9419"/>
                  <a:pt x="1945" y="9419"/>
                  <a:pt x="1945" y="9419"/>
                </a:cubicBezTo>
                <a:cubicBezTo>
                  <a:pt x="1994" y="9393"/>
                  <a:pt x="1994" y="9393"/>
                  <a:pt x="1994" y="9393"/>
                </a:cubicBezTo>
                <a:cubicBezTo>
                  <a:pt x="1997" y="9393"/>
                  <a:pt x="1997" y="9393"/>
                  <a:pt x="1997" y="9393"/>
                </a:cubicBezTo>
                <a:cubicBezTo>
                  <a:pt x="1997" y="9396"/>
                  <a:pt x="1997" y="9396"/>
                  <a:pt x="1997" y="9396"/>
                </a:cubicBezTo>
                <a:cubicBezTo>
                  <a:pt x="2023" y="9486"/>
                  <a:pt x="2023" y="9486"/>
                  <a:pt x="2023" y="9486"/>
                </a:cubicBezTo>
                <a:cubicBezTo>
                  <a:pt x="2023" y="9490"/>
                  <a:pt x="2023" y="9490"/>
                  <a:pt x="2023" y="9490"/>
                </a:cubicBezTo>
                <a:cubicBezTo>
                  <a:pt x="2023" y="9490"/>
                  <a:pt x="2023" y="9490"/>
                  <a:pt x="2023" y="9490"/>
                </a:cubicBezTo>
                <a:close/>
                <a:moveTo>
                  <a:pt x="2085" y="9457"/>
                </a:moveTo>
                <a:cubicBezTo>
                  <a:pt x="2036" y="9483"/>
                  <a:pt x="2036" y="9483"/>
                  <a:pt x="2036" y="9483"/>
                </a:cubicBezTo>
                <a:cubicBezTo>
                  <a:pt x="2033" y="9483"/>
                  <a:pt x="2033" y="9483"/>
                  <a:pt x="2033" y="9483"/>
                </a:cubicBezTo>
                <a:cubicBezTo>
                  <a:pt x="2033" y="9480"/>
                  <a:pt x="2033" y="9480"/>
                  <a:pt x="2033" y="9480"/>
                </a:cubicBezTo>
                <a:cubicBezTo>
                  <a:pt x="2010" y="9389"/>
                  <a:pt x="2010" y="9389"/>
                  <a:pt x="2010" y="9389"/>
                </a:cubicBezTo>
                <a:cubicBezTo>
                  <a:pt x="2007" y="9386"/>
                  <a:pt x="2007" y="9386"/>
                  <a:pt x="2007" y="9386"/>
                </a:cubicBezTo>
                <a:cubicBezTo>
                  <a:pt x="2010" y="9386"/>
                  <a:pt x="2010" y="9386"/>
                  <a:pt x="2010" y="9386"/>
                </a:cubicBezTo>
                <a:cubicBezTo>
                  <a:pt x="2059" y="9360"/>
                  <a:pt x="2059" y="9360"/>
                  <a:pt x="2059" y="9360"/>
                </a:cubicBezTo>
                <a:cubicBezTo>
                  <a:pt x="2062" y="9360"/>
                  <a:pt x="2062" y="9360"/>
                  <a:pt x="2062" y="9360"/>
                </a:cubicBezTo>
                <a:cubicBezTo>
                  <a:pt x="2062" y="9363"/>
                  <a:pt x="2062" y="9363"/>
                  <a:pt x="2062" y="9363"/>
                </a:cubicBezTo>
                <a:cubicBezTo>
                  <a:pt x="2088" y="9451"/>
                  <a:pt x="2088" y="9451"/>
                  <a:pt x="2088" y="9451"/>
                </a:cubicBezTo>
                <a:cubicBezTo>
                  <a:pt x="2088" y="9454"/>
                  <a:pt x="2088" y="9454"/>
                  <a:pt x="2088" y="9454"/>
                </a:cubicBezTo>
                <a:cubicBezTo>
                  <a:pt x="2085" y="9457"/>
                  <a:pt x="2085" y="9457"/>
                  <a:pt x="2085" y="9457"/>
                </a:cubicBezTo>
                <a:close/>
                <a:moveTo>
                  <a:pt x="2149" y="9425"/>
                </a:moveTo>
                <a:cubicBezTo>
                  <a:pt x="2101" y="9448"/>
                  <a:pt x="2101" y="9448"/>
                  <a:pt x="2101" y="9448"/>
                </a:cubicBezTo>
                <a:cubicBezTo>
                  <a:pt x="2098" y="9451"/>
                  <a:pt x="2098" y="9451"/>
                  <a:pt x="2098" y="9451"/>
                </a:cubicBezTo>
                <a:cubicBezTo>
                  <a:pt x="2098" y="9448"/>
                  <a:pt x="2098" y="9448"/>
                  <a:pt x="2098" y="9448"/>
                </a:cubicBezTo>
                <a:cubicBezTo>
                  <a:pt x="2072" y="9357"/>
                  <a:pt x="2072" y="9357"/>
                  <a:pt x="2072" y="9357"/>
                </a:cubicBezTo>
                <a:cubicBezTo>
                  <a:pt x="2072" y="9354"/>
                  <a:pt x="2072" y="9354"/>
                  <a:pt x="2072" y="9354"/>
                </a:cubicBezTo>
                <a:cubicBezTo>
                  <a:pt x="2072" y="9354"/>
                  <a:pt x="2072" y="9354"/>
                  <a:pt x="2072" y="9354"/>
                </a:cubicBezTo>
                <a:cubicBezTo>
                  <a:pt x="2120" y="9328"/>
                  <a:pt x="2120" y="9328"/>
                  <a:pt x="2120" y="9328"/>
                </a:cubicBezTo>
                <a:cubicBezTo>
                  <a:pt x="2123" y="9328"/>
                  <a:pt x="2123" y="9328"/>
                  <a:pt x="2123" y="9328"/>
                </a:cubicBezTo>
                <a:cubicBezTo>
                  <a:pt x="2123" y="9331"/>
                  <a:pt x="2123" y="9331"/>
                  <a:pt x="2123" y="9331"/>
                </a:cubicBezTo>
                <a:cubicBezTo>
                  <a:pt x="2149" y="9419"/>
                  <a:pt x="2149" y="9419"/>
                  <a:pt x="2149" y="9419"/>
                </a:cubicBezTo>
                <a:cubicBezTo>
                  <a:pt x="2149" y="9422"/>
                  <a:pt x="2149" y="9422"/>
                  <a:pt x="2149" y="9422"/>
                </a:cubicBezTo>
                <a:cubicBezTo>
                  <a:pt x="2149" y="9425"/>
                  <a:pt x="2149" y="9425"/>
                  <a:pt x="2149" y="9425"/>
                </a:cubicBezTo>
                <a:close/>
                <a:moveTo>
                  <a:pt x="2211" y="9393"/>
                </a:moveTo>
                <a:cubicBezTo>
                  <a:pt x="2162" y="9415"/>
                  <a:pt x="2162" y="9415"/>
                  <a:pt x="2162" y="9415"/>
                </a:cubicBezTo>
                <a:cubicBezTo>
                  <a:pt x="2159" y="9419"/>
                  <a:pt x="2159" y="9419"/>
                  <a:pt x="2159" y="9419"/>
                </a:cubicBezTo>
                <a:cubicBezTo>
                  <a:pt x="2159" y="9415"/>
                  <a:pt x="2159" y="9415"/>
                  <a:pt x="2159" y="9415"/>
                </a:cubicBezTo>
                <a:cubicBezTo>
                  <a:pt x="2133" y="9328"/>
                  <a:pt x="2133" y="9328"/>
                  <a:pt x="2133" y="9328"/>
                </a:cubicBezTo>
                <a:cubicBezTo>
                  <a:pt x="2133" y="9325"/>
                  <a:pt x="2133" y="9325"/>
                  <a:pt x="2133" y="9325"/>
                </a:cubicBezTo>
                <a:cubicBezTo>
                  <a:pt x="2136" y="9321"/>
                  <a:pt x="2136" y="9321"/>
                  <a:pt x="2136" y="9321"/>
                </a:cubicBezTo>
                <a:cubicBezTo>
                  <a:pt x="2182" y="9299"/>
                  <a:pt x="2182" y="9299"/>
                  <a:pt x="2182" y="9299"/>
                </a:cubicBezTo>
                <a:cubicBezTo>
                  <a:pt x="2185" y="9299"/>
                  <a:pt x="2185" y="9299"/>
                  <a:pt x="2185" y="9299"/>
                </a:cubicBezTo>
                <a:cubicBezTo>
                  <a:pt x="2185" y="9302"/>
                  <a:pt x="2185" y="9302"/>
                  <a:pt x="2185" y="9302"/>
                </a:cubicBezTo>
                <a:cubicBezTo>
                  <a:pt x="2211" y="9386"/>
                  <a:pt x="2211" y="9386"/>
                  <a:pt x="2211" y="9386"/>
                </a:cubicBezTo>
                <a:cubicBezTo>
                  <a:pt x="2211" y="9389"/>
                  <a:pt x="2211" y="9389"/>
                  <a:pt x="2211" y="9389"/>
                </a:cubicBezTo>
                <a:cubicBezTo>
                  <a:pt x="2211" y="9393"/>
                  <a:pt x="2211" y="9393"/>
                  <a:pt x="2211" y="9393"/>
                </a:cubicBezTo>
                <a:close/>
                <a:moveTo>
                  <a:pt x="2269" y="9360"/>
                </a:moveTo>
                <a:cubicBezTo>
                  <a:pt x="2224" y="9386"/>
                  <a:pt x="2224" y="9386"/>
                  <a:pt x="2224" y="9386"/>
                </a:cubicBezTo>
                <a:cubicBezTo>
                  <a:pt x="2221" y="9386"/>
                  <a:pt x="2221" y="9386"/>
                  <a:pt x="2221" y="9386"/>
                </a:cubicBezTo>
                <a:cubicBezTo>
                  <a:pt x="2221" y="9383"/>
                  <a:pt x="2221" y="9383"/>
                  <a:pt x="2221" y="9383"/>
                </a:cubicBezTo>
                <a:cubicBezTo>
                  <a:pt x="2195" y="9296"/>
                  <a:pt x="2195" y="9296"/>
                  <a:pt x="2195" y="9296"/>
                </a:cubicBezTo>
                <a:cubicBezTo>
                  <a:pt x="2195" y="9292"/>
                  <a:pt x="2195" y="9292"/>
                  <a:pt x="2195" y="9292"/>
                </a:cubicBezTo>
                <a:cubicBezTo>
                  <a:pt x="2195" y="9292"/>
                  <a:pt x="2195" y="9292"/>
                  <a:pt x="2195" y="9292"/>
                </a:cubicBezTo>
                <a:cubicBezTo>
                  <a:pt x="2243" y="9270"/>
                  <a:pt x="2243" y="9270"/>
                  <a:pt x="2243" y="9270"/>
                </a:cubicBezTo>
                <a:cubicBezTo>
                  <a:pt x="2243" y="9266"/>
                  <a:pt x="2243" y="9266"/>
                  <a:pt x="2243" y="9266"/>
                </a:cubicBezTo>
                <a:cubicBezTo>
                  <a:pt x="2243" y="9273"/>
                  <a:pt x="2243" y="9273"/>
                  <a:pt x="2243" y="9273"/>
                </a:cubicBezTo>
                <a:cubicBezTo>
                  <a:pt x="2269" y="9357"/>
                  <a:pt x="2269" y="9357"/>
                  <a:pt x="2269" y="9357"/>
                </a:cubicBezTo>
                <a:cubicBezTo>
                  <a:pt x="2269" y="9360"/>
                  <a:pt x="2269" y="9360"/>
                  <a:pt x="2269" y="9360"/>
                </a:cubicBezTo>
                <a:cubicBezTo>
                  <a:pt x="2269" y="9360"/>
                  <a:pt x="2269" y="9360"/>
                  <a:pt x="2269" y="9360"/>
                </a:cubicBezTo>
                <a:close/>
                <a:moveTo>
                  <a:pt x="2350" y="9318"/>
                </a:moveTo>
                <a:cubicBezTo>
                  <a:pt x="2282" y="9354"/>
                  <a:pt x="2282" y="9354"/>
                  <a:pt x="2282" y="9354"/>
                </a:cubicBezTo>
                <a:cubicBezTo>
                  <a:pt x="2279" y="9354"/>
                  <a:pt x="2279" y="9354"/>
                  <a:pt x="2279" y="9354"/>
                </a:cubicBezTo>
                <a:cubicBezTo>
                  <a:pt x="2279" y="9351"/>
                  <a:pt x="2279" y="9351"/>
                  <a:pt x="2279" y="9351"/>
                </a:cubicBezTo>
                <a:cubicBezTo>
                  <a:pt x="2253" y="9266"/>
                  <a:pt x="2253" y="9266"/>
                  <a:pt x="2253" y="9266"/>
                </a:cubicBezTo>
                <a:cubicBezTo>
                  <a:pt x="2253" y="9263"/>
                  <a:pt x="2253" y="9263"/>
                  <a:pt x="2253" y="9263"/>
                </a:cubicBezTo>
                <a:cubicBezTo>
                  <a:pt x="2253" y="9263"/>
                  <a:pt x="2253" y="9263"/>
                  <a:pt x="2253" y="9263"/>
                </a:cubicBezTo>
                <a:cubicBezTo>
                  <a:pt x="2324" y="9228"/>
                  <a:pt x="2324" y="9228"/>
                  <a:pt x="2324" y="9228"/>
                </a:cubicBezTo>
                <a:cubicBezTo>
                  <a:pt x="2324" y="9228"/>
                  <a:pt x="2324" y="9228"/>
                  <a:pt x="2324" y="9228"/>
                </a:cubicBezTo>
                <a:cubicBezTo>
                  <a:pt x="2324" y="9231"/>
                  <a:pt x="2324" y="9231"/>
                  <a:pt x="2324" y="9231"/>
                </a:cubicBezTo>
                <a:cubicBezTo>
                  <a:pt x="2350" y="9315"/>
                  <a:pt x="2350" y="9315"/>
                  <a:pt x="2350" y="9315"/>
                </a:cubicBezTo>
                <a:cubicBezTo>
                  <a:pt x="2353" y="9318"/>
                  <a:pt x="2353" y="9318"/>
                  <a:pt x="2353" y="9318"/>
                </a:cubicBezTo>
                <a:cubicBezTo>
                  <a:pt x="2350" y="9318"/>
                  <a:pt x="2350" y="9318"/>
                  <a:pt x="2350" y="9318"/>
                </a:cubicBezTo>
                <a:close/>
                <a:moveTo>
                  <a:pt x="1084" y="9823"/>
                </a:moveTo>
                <a:cubicBezTo>
                  <a:pt x="1013" y="9859"/>
                  <a:pt x="1013" y="9859"/>
                  <a:pt x="1013" y="9859"/>
                </a:cubicBezTo>
                <a:cubicBezTo>
                  <a:pt x="1010" y="9862"/>
                  <a:pt x="1010" y="9862"/>
                  <a:pt x="1010" y="9862"/>
                </a:cubicBezTo>
                <a:cubicBezTo>
                  <a:pt x="1010" y="9855"/>
                  <a:pt x="1010" y="9855"/>
                  <a:pt x="1010" y="9855"/>
                </a:cubicBezTo>
                <a:cubicBezTo>
                  <a:pt x="991" y="9749"/>
                  <a:pt x="991" y="9749"/>
                  <a:pt x="991" y="9749"/>
                </a:cubicBezTo>
                <a:cubicBezTo>
                  <a:pt x="991" y="9745"/>
                  <a:pt x="991" y="9745"/>
                  <a:pt x="991" y="9745"/>
                </a:cubicBezTo>
                <a:cubicBezTo>
                  <a:pt x="991" y="9742"/>
                  <a:pt x="991" y="9742"/>
                  <a:pt x="991" y="9742"/>
                </a:cubicBezTo>
                <a:cubicBezTo>
                  <a:pt x="1062" y="9710"/>
                  <a:pt x="1062" y="9710"/>
                  <a:pt x="1062" y="9710"/>
                </a:cubicBezTo>
                <a:cubicBezTo>
                  <a:pt x="1065" y="9710"/>
                  <a:pt x="1065" y="9710"/>
                  <a:pt x="1065" y="9710"/>
                </a:cubicBezTo>
                <a:cubicBezTo>
                  <a:pt x="1065" y="9713"/>
                  <a:pt x="1065" y="9713"/>
                  <a:pt x="1065" y="9713"/>
                </a:cubicBezTo>
                <a:cubicBezTo>
                  <a:pt x="1084" y="9820"/>
                  <a:pt x="1084" y="9820"/>
                  <a:pt x="1084" y="9820"/>
                </a:cubicBezTo>
                <a:cubicBezTo>
                  <a:pt x="1084" y="9823"/>
                  <a:pt x="1084" y="9823"/>
                  <a:pt x="1084" y="9823"/>
                </a:cubicBezTo>
                <a:cubicBezTo>
                  <a:pt x="1084" y="9823"/>
                  <a:pt x="1084" y="9823"/>
                  <a:pt x="1084" y="9823"/>
                </a:cubicBezTo>
                <a:close/>
                <a:moveTo>
                  <a:pt x="1172" y="9781"/>
                </a:moveTo>
                <a:cubicBezTo>
                  <a:pt x="1101" y="9813"/>
                  <a:pt x="1101" y="9813"/>
                  <a:pt x="1101" y="9813"/>
                </a:cubicBezTo>
                <a:cubicBezTo>
                  <a:pt x="1101" y="9817"/>
                  <a:pt x="1101" y="9817"/>
                  <a:pt x="1101" y="9817"/>
                </a:cubicBezTo>
                <a:cubicBezTo>
                  <a:pt x="1097" y="9813"/>
                  <a:pt x="1097" y="9813"/>
                  <a:pt x="1097" y="9813"/>
                </a:cubicBezTo>
                <a:cubicBezTo>
                  <a:pt x="1078" y="9707"/>
                  <a:pt x="1078" y="9707"/>
                  <a:pt x="1078" y="9707"/>
                </a:cubicBezTo>
                <a:cubicBezTo>
                  <a:pt x="1078" y="9700"/>
                  <a:pt x="1078" y="9700"/>
                  <a:pt x="1078" y="9700"/>
                </a:cubicBezTo>
                <a:cubicBezTo>
                  <a:pt x="1081" y="9700"/>
                  <a:pt x="1081" y="9700"/>
                  <a:pt x="1081" y="9700"/>
                </a:cubicBezTo>
                <a:cubicBezTo>
                  <a:pt x="1149" y="9668"/>
                  <a:pt x="1149" y="9668"/>
                  <a:pt x="1149" y="9668"/>
                </a:cubicBezTo>
                <a:cubicBezTo>
                  <a:pt x="1152" y="9668"/>
                  <a:pt x="1152" y="9668"/>
                  <a:pt x="1152" y="9668"/>
                </a:cubicBezTo>
                <a:cubicBezTo>
                  <a:pt x="1152" y="9671"/>
                  <a:pt x="1152" y="9671"/>
                  <a:pt x="1152" y="9671"/>
                </a:cubicBezTo>
                <a:cubicBezTo>
                  <a:pt x="1172" y="9775"/>
                  <a:pt x="1172" y="9775"/>
                  <a:pt x="1172" y="9775"/>
                </a:cubicBezTo>
                <a:cubicBezTo>
                  <a:pt x="1172" y="9781"/>
                  <a:pt x="1172" y="9781"/>
                  <a:pt x="1172" y="9781"/>
                </a:cubicBezTo>
                <a:cubicBezTo>
                  <a:pt x="1172" y="9781"/>
                  <a:pt x="1172" y="9781"/>
                  <a:pt x="1172" y="9781"/>
                </a:cubicBezTo>
                <a:close/>
                <a:moveTo>
                  <a:pt x="1256" y="9739"/>
                </a:moveTo>
                <a:cubicBezTo>
                  <a:pt x="1188" y="9771"/>
                  <a:pt x="1188" y="9771"/>
                  <a:pt x="1188" y="9771"/>
                </a:cubicBezTo>
                <a:cubicBezTo>
                  <a:pt x="1185" y="9771"/>
                  <a:pt x="1185" y="9771"/>
                  <a:pt x="1185" y="9771"/>
                </a:cubicBezTo>
                <a:cubicBezTo>
                  <a:pt x="1185" y="9768"/>
                  <a:pt x="1185" y="9768"/>
                  <a:pt x="1185" y="9768"/>
                </a:cubicBezTo>
                <a:cubicBezTo>
                  <a:pt x="1165" y="9665"/>
                  <a:pt x="1165" y="9665"/>
                  <a:pt x="1165" y="9665"/>
                </a:cubicBezTo>
                <a:cubicBezTo>
                  <a:pt x="1165" y="9661"/>
                  <a:pt x="1165" y="9661"/>
                  <a:pt x="1165" y="9661"/>
                </a:cubicBezTo>
                <a:cubicBezTo>
                  <a:pt x="1165" y="9658"/>
                  <a:pt x="1165" y="9658"/>
                  <a:pt x="1165" y="9658"/>
                </a:cubicBezTo>
                <a:cubicBezTo>
                  <a:pt x="1233" y="9626"/>
                  <a:pt x="1233" y="9626"/>
                  <a:pt x="1233" y="9626"/>
                </a:cubicBezTo>
                <a:cubicBezTo>
                  <a:pt x="1237" y="9626"/>
                  <a:pt x="1237" y="9626"/>
                  <a:pt x="1237" y="9626"/>
                </a:cubicBezTo>
                <a:cubicBezTo>
                  <a:pt x="1237" y="9629"/>
                  <a:pt x="1237" y="9629"/>
                  <a:pt x="1237" y="9629"/>
                </a:cubicBezTo>
                <a:cubicBezTo>
                  <a:pt x="1256" y="9732"/>
                  <a:pt x="1256" y="9732"/>
                  <a:pt x="1256" y="9732"/>
                </a:cubicBezTo>
                <a:cubicBezTo>
                  <a:pt x="1256" y="9736"/>
                  <a:pt x="1256" y="9736"/>
                  <a:pt x="1256" y="9736"/>
                </a:cubicBezTo>
                <a:cubicBezTo>
                  <a:pt x="1256" y="9739"/>
                  <a:pt x="1256" y="9739"/>
                  <a:pt x="1256" y="9739"/>
                </a:cubicBezTo>
                <a:close/>
                <a:moveTo>
                  <a:pt x="1337" y="9697"/>
                </a:moveTo>
                <a:cubicBezTo>
                  <a:pt x="1272" y="9729"/>
                  <a:pt x="1272" y="9729"/>
                  <a:pt x="1272" y="9729"/>
                </a:cubicBezTo>
                <a:cubicBezTo>
                  <a:pt x="1269" y="9729"/>
                  <a:pt x="1269" y="9729"/>
                  <a:pt x="1269" y="9729"/>
                </a:cubicBezTo>
                <a:cubicBezTo>
                  <a:pt x="1269" y="9726"/>
                  <a:pt x="1269" y="9726"/>
                  <a:pt x="1269" y="9726"/>
                </a:cubicBezTo>
                <a:cubicBezTo>
                  <a:pt x="1250" y="9622"/>
                  <a:pt x="1250" y="9622"/>
                  <a:pt x="1250" y="9622"/>
                </a:cubicBezTo>
                <a:cubicBezTo>
                  <a:pt x="1250" y="9619"/>
                  <a:pt x="1250" y="9619"/>
                  <a:pt x="1250" y="9619"/>
                </a:cubicBezTo>
                <a:cubicBezTo>
                  <a:pt x="1250" y="9619"/>
                  <a:pt x="1250" y="9619"/>
                  <a:pt x="1250" y="9619"/>
                </a:cubicBezTo>
                <a:cubicBezTo>
                  <a:pt x="1314" y="9587"/>
                  <a:pt x="1314" y="9587"/>
                  <a:pt x="1314" y="9587"/>
                </a:cubicBezTo>
                <a:cubicBezTo>
                  <a:pt x="1318" y="9587"/>
                  <a:pt x="1318" y="9587"/>
                  <a:pt x="1318" y="9587"/>
                </a:cubicBezTo>
                <a:cubicBezTo>
                  <a:pt x="1318" y="9590"/>
                  <a:pt x="1318" y="9590"/>
                  <a:pt x="1318" y="9590"/>
                </a:cubicBezTo>
                <a:cubicBezTo>
                  <a:pt x="1340" y="9694"/>
                  <a:pt x="1340" y="9694"/>
                  <a:pt x="1340" y="9694"/>
                </a:cubicBezTo>
                <a:cubicBezTo>
                  <a:pt x="1340" y="9697"/>
                  <a:pt x="1340" y="9697"/>
                  <a:pt x="1340" y="9697"/>
                </a:cubicBezTo>
                <a:cubicBezTo>
                  <a:pt x="1337" y="9697"/>
                  <a:pt x="1337" y="9697"/>
                  <a:pt x="1337" y="9697"/>
                </a:cubicBezTo>
                <a:close/>
                <a:moveTo>
                  <a:pt x="1418" y="9658"/>
                </a:moveTo>
                <a:cubicBezTo>
                  <a:pt x="1356" y="9687"/>
                  <a:pt x="1356" y="9687"/>
                  <a:pt x="1356" y="9687"/>
                </a:cubicBezTo>
                <a:cubicBezTo>
                  <a:pt x="1353" y="9690"/>
                  <a:pt x="1353" y="9690"/>
                  <a:pt x="1353" y="9690"/>
                </a:cubicBezTo>
                <a:cubicBezTo>
                  <a:pt x="1353" y="9684"/>
                  <a:pt x="1353" y="9684"/>
                  <a:pt x="1353" y="9684"/>
                </a:cubicBezTo>
                <a:cubicBezTo>
                  <a:pt x="1330" y="9584"/>
                  <a:pt x="1330" y="9584"/>
                  <a:pt x="1330" y="9584"/>
                </a:cubicBezTo>
                <a:cubicBezTo>
                  <a:pt x="1330" y="9580"/>
                  <a:pt x="1330" y="9580"/>
                  <a:pt x="1330" y="9580"/>
                </a:cubicBezTo>
                <a:cubicBezTo>
                  <a:pt x="1330" y="9580"/>
                  <a:pt x="1330" y="9580"/>
                  <a:pt x="1330" y="9580"/>
                </a:cubicBezTo>
                <a:cubicBezTo>
                  <a:pt x="1395" y="9551"/>
                  <a:pt x="1395" y="9551"/>
                  <a:pt x="1395" y="9551"/>
                </a:cubicBezTo>
                <a:cubicBezTo>
                  <a:pt x="1398" y="9548"/>
                  <a:pt x="1398" y="9548"/>
                  <a:pt x="1398" y="9548"/>
                </a:cubicBezTo>
                <a:cubicBezTo>
                  <a:pt x="1398" y="9551"/>
                  <a:pt x="1398" y="9551"/>
                  <a:pt x="1398" y="9551"/>
                </a:cubicBezTo>
                <a:cubicBezTo>
                  <a:pt x="1418" y="9652"/>
                  <a:pt x="1418" y="9652"/>
                  <a:pt x="1418" y="9652"/>
                </a:cubicBezTo>
                <a:cubicBezTo>
                  <a:pt x="1421" y="9655"/>
                  <a:pt x="1421" y="9655"/>
                  <a:pt x="1421" y="9655"/>
                </a:cubicBezTo>
                <a:cubicBezTo>
                  <a:pt x="1418" y="9658"/>
                  <a:pt x="1418" y="9658"/>
                  <a:pt x="1418" y="9658"/>
                </a:cubicBezTo>
                <a:close/>
                <a:moveTo>
                  <a:pt x="1496" y="9619"/>
                </a:moveTo>
                <a:cubicBezTo>
                  <a:pt x="1434" y="9648"/>
                  <a:pt x="1434" y="9648"/>
                  <a:pt x="1434" y="9648"/>
                </a:cubicBezTo>
                <a:cubicBezTo>
                  <a:pt x="1434" y="9648"/>
                  <a:pt x="1434" y="9648"/>
                  <a:pt x="1434" y="9648"/>
                </a:cubicBezTo>
                <a:cubicBezTo>
                  <a:pt x="1431" y="9645"/>
                  <a:pt x="1431" y="9645"/>
                  <a:pt x="1431" y="9645"/>
                </a:cubicBezTo>
                <a:cubicBezTo>
                  <a:pt x="1411" y="9545"/>
                  <a:pt x="1411" y="9545"/>
                  <a:pt x="1411" y="9545"/>
                </a:cubicBezTo>
                <a:cubicBezTo>
                  <a:pt x="1408" y="9541"/>
                  <a:pt x="1408" y="9541"/>
                  <a:pt x="1408" y="9541"/>
                </a:cubicBezTo>
                <a:cubicBezTo>
                  <a:pt x="1411" y="9541"/>
                  <a:pt x="1411" y="9541"/>
                  <a:pt x="1411" y="9541"/>
                </a:cubicBezTo>
                <a:cubicBezTo>
                  <a:pt x="1473" y="9512"/>
                  <a:pt x="1473" y="9512"/>
                  <a:pt x="1473" y="9512"/>
                </a:cubicBezTo>
                <a:cubicBezTo>
                  <a:pt x="1476" y="9512"/>
                  <a:pt x="1476" y="9512"/>
                  <a:pt x="1476" y="9512"/>
                </a:cubicBezTo>
                <a:cubicBezTo>
                  <a:pt x="1476" y="9516"/>
                  <a:pt x="1476" y="9516"/>
                  <a:pt x="1476" y="9516"/>
                </a:cubicBezTo>
                <a:cubicBezTo>
                  <a:pt x="1499" y="9613"/>
                  <a:pt x="1499" y="9613"/>
                  <a:pt x="1499" y="9613"/>
                </a:cubicBezTo>
                <a:cubicBezTo>
                  <a:pt x="1499" y="9616"/>
                  <a:pt x="1499" y="9616"/>
                  <a:pt x="1499" y="9616"/>
                </a:cubicBezTo>
                <a:cubicBezTo>
                  <a:pt x="1496" y="9619"/>
                  <a:pt x="1496" y="9619"/>
                  <a:pt x="1496" y="9619"/>
                </a:cubicBezTo>
                <a:close/>
                <a:moveTo>
                  <a:pt x="1573" y="9580"/>
                </a:moveTo>
                <a:cubicBezTo>
                  <a:pt x="1512" y="9609"/>
                  <a:pt x="1512" y="9609"/>
                  <a:pt x="1512" y="9609"/>
                </a:cubicBezTo>
                <a:cubicBezTo>
                  <a:pt x="1512" y="9609"/>
                  <a:pt x="1512" y="9609"/>
                  <a:pt x="1512" y="9609"/>
                </a:cubicBezTo>
                <a:cubicBezTo>
                  <a:pt x="1508" y="9606"/>
                  <a:pt x="1508" y="9606"/>
                  <a:pt x="1508" y="9606"/>
                </a:cubicBezTo>
                <a:cubicBezTo>
                  <a:pt x="1486" y="9509"/>
                  <a:pt x="1486" y="9509"/>
                  <a:pt x="1486" y="9509"/>
                </a:cubicBezTo>
                <a:cubicBezTo>
                  <a:pt x="1486" y="9506"/>
                  <a:pt x="1486" y="9506"/>
                  <a:pt x="1486" y="9506"/>
                </a:cubicBezTo>
                <a:cubicBezTo>
                  <a:pt x="1489" y="9506"/>
                  <a:pt x="1489" y="9506"/>
                  <a:pt x="1489" y="9506"/>
                </a:cubicBezTo>
                <a:cubicBezTo>
                  <a:pt x="1547" y="9477"/>
                  <a:pt x="1547" y="9477"/>
                  <a:pt x="1547" y="9477"/>
                </a:cubicBezTo>
                <a:cubicBezTo>
                  <a:pt x="1551" y="9474"/>
                  <a:pt x="1551" y="9474"/>
                  <a:pt x="1551" y="9474"/>
                </a:cubicBezTo>
                <a:cubicBezTo>
                  <a:pt x="1551" y="9480"/>
                  <a:pt x="1551" y="9480"/>
                  <a:pt x="1551" y="9480"/>
                </a:cubicBezTo>
                <a:cubicBezTo>
                  <a:pt x="1573" y="9574"/>
                  <a:pt x="1573" y="9574"/>
                  <a:pt x="1573" y="9574"/>
                </a:cubicBezTo>
                <a:cubicBezTo>
                  <a:pt x="1573" y="9580"/>
                  <a:pt x="1573" y="9580"/>
                  <a:pt x="1573" y="9580"/>
                </a:cubicBezTo>
                <a:cubicBezTo>
                  <a:pt x="1573" y="9580"/>
                  <a:pt x="1573" y="9580"/>
                  <a:pt x="1573" y="9580"/>
                </a:cubicBezTo>
                <a:close/>
                <a:moveTo>
                  <a:pt x="1648" y="9541"/>
                </a:moveTo>
                <a:cubicBezTo>
                  <a:pt x="1589" y="9571"/>
                  <a:pt x="1589" y="9571"/>
                  <a:pt x="1589" y="9571"/>
                </a:cubicBezTo>
                <a:cubicBezTo>
                  <a:pt x="1586" y="9574"/>
                  <a:pt x="1586" y="9574"/>
                  <a:pt x="1586" y="9574"/>
                </a:cubicBezTo>
                <a:cubicBezTo>
                  <a:pt x="1586" y="9567"/>
                  <a:pt x="1586" y="9567"/>
                  <a:pt x="1586" y="9567"/>
                </a:cubicBezTo>
                <a:cubicBezTo>
                  <a:pt x="1564" y="9474"/>
                  <a:pt x="1564" y="9474"/>
                  <a:pt x="1564" y="9474"/>
                </a:cubicBezTo>
                <a:cubicBezTo>
                  <a:pt x="1564" y="9470"/>
                  <a:pt x="1564" y="9470"/>
                  <a:pt x="1564" y="9470"/>
                </a:cubicBezTo>
                <a:cubicBezTo>
                  <a:pt x="1564" y="9467"/>
                  <a:pt x="1564" y="9467"/>
                  <a:pt x="1564" y="9467"/>
                </a:cubicBezTo>
                <a:cubicBezTo>
                  <a:pt x="1622" y="9441"/>
                  <a:pt x="1622" y="9441"/>
                  <a:pt x="1622" y="9441"/>
                </a:cubicBezTo>
                <a:cubicBezTo>
                  <a:pt x="1625" y="9441"/>
                  <a:pt x="1625" y="9441"/>
                  <a:pt x="1625" y="9441"/>
                </a:cubicBezTo>
                <a:cubicBezTo>
                  <a:pt x="1625" y="9444"/>
                  <a:pt x="1625" y="9444"/>
                  <a:pt x="1625" y="9444"/>
                </a:cubicBezTo>
                <a:cubicBezTo>
                  <a:pt x="1648" y="9538"/>
                  <a:pt x="1648" y="9538"/>
                  <a:pt x="1648" y="9538"/>
                </a:cubicBezTo>
                <a:cubicBezTo>
                  <a:pt x="1648" y="9541"/>
                  <a:pt x="1648" y="9541"/>
                  <a:pt x="1648" y="9541"/>
                </a:cubicBezTo>
                <a:cubicBezTo>
                  <a:pt x="1648" y="9541"/>
                  <a:pt x="1648" y="9541"/>
                  <a:pt x="1648" y="9541"/>
                </a:cubicBezTo>
                <a:close/>
                <a:moveTo>
                  <a:pt x="1719" y="9506"/>
                </a:moveTo>
                <a:cubicBezTo>
                  <a:pt x="1661" y="9535"/>
                  <a:pt x="1661" y="9535"/>
                  <a:pt x="1661" y="9535"/>
                </a:cubicBezTo>
                <a:cubicBezTo>
                  <a:pt x="1661" y="9535"/>
                  <a:pt x="1661" y="9535"/>
                  <a:pt x="1661" y="9535"/>
                </a:cubicBezTo>
                <a:cubicBezTo>
                  <a:pt x="1657" y="9532"/>
                  <a:pt x="1657" y="9532"/>
                  <a:pt x="1657" y="9532"/>
                </a:cubicBezTo>
                <a:cubicBezTo>
                  <a:pt x="1635" y="9438"/>
                  <a:pt x="1635" y="9438"/>
                  <a:pt x="1635" y="9438"/>
                </a:cubicBezTo>
                <a:cubicBezTo>
                  <a:pt x="1635" y="9435"/>
                  <a:pt x="1635" y="9435"/>
                  <a:pt x="1635" y="9435"/>
                </a:cubicBezTo>
                <a:cubicBezTo>
                  <a:pt x="1638" y="9435"/>
                  <a:pt x="1638" y="9435"/>
                  <a:pt x="1638" y="9435"/>
                </a:cubicBezTo>
                <a:cubicBezTo>
                  <a:pt x="1693" y="9406"/>
                  <a:pt x="1693" y="9406"/>
                  <a:pt x="1693" y="9406"/>
                </a:cubicBezTo>
                <a:cubicBezTo>
                  <a:pt x="1696" y="9406"/>
                  <a:pt x="1696" y="9406"/>
                  <a:pt x="1696" y="9406"/>
                </a:cubicBezTo>
                <a:cubicBezTo>
                  <a:pt x="1696" y="9409"/>
                  <a:pt x="1696" y="9409"/>
                  <a:pt x="1696" y="9409"/>
                </a:cubicBezTo>
                <a:cubicBezTo>
                  <a:pt x="1719" y="9503"/>
                  <a:pt x="1719" y="9503"/>
                  <a:pt x="1719" y="9503"/>
                </a:cubicBezTo>
                <a:cubicBezTo>
                  <a:pt x="1719" y="9506"/>
                  <a:pt x="1719" y="9506"/>
                  <a:pt x="1719" y="9506"/>
                </a:cubicBezTo>
                <a:cubicBezTo>
                  <a:pt x="1719" y="9506"/>
                  <a:pt x="1719" y="9506"/>
                  <a:pt x="1719" y="9506"/>
                </a:cubicBezTo>
                <a:close/>
                <a:moveTo>
                  <a:pt x="1790" y="9470"/>
                </a:moveTo>
                <a:cubicBezTo>
                  <a:pt x="1735" y="9499"/>
                  <a:pt x="1735" y="9499"/>
                  <a:pt x="1735" y="9499"/>
                </a:cubicBezTo>
                <a:cubicBezTo>
                  <a:pt x="1732" y="9499"/>
                  <a:pt x="1732" y="9499"/>
                  <a:pt x="1732" y="9499"/>
                </a:cubicBezTo>
                <a:cubicBezTo>
                  <a:pt x="1732" y="9496"/>
                  <a:pt x="1732" y="9496"/>
                  <a:pt x="1732" y="9496"/>
                </a:cubicBezTo>
                <a:cubicBezTo>
                  <a:pt x="1709" y="9402"/>
                  <a:pt x="1709" y="9402"/>
                  <a:pt x="1709" y="9402"/>
                </a:cubicBezTo>
                <a:cubicBezTo>
                  <a:pt x="1706" y="9399"/>
                  <a:pt x="1706" y="9399"/>
                  <a:pt x="1706" y="9399"/>
                </a:cubicBezTo>
                <a:cubicBezTo>
                  <a:pt x="1709" y="9399"/>
                  <a:pt x="1709" y="9399"/>
                  <a:pt x="1709" y="9399"/>
                </a:cubicBezTo>
                <a:cubicBezTo>
                  <a:pt x="1764" y="9373"/>
                  <a:pt x="1764" y="9373"/>
                  <a:pt x="1764" y="9373"/>
                </a:cubicBezTo>
                <a:cubicBezTo>
                  <a:pt x="1764" y="9370"/>
                  <a:pt x="1764" y="9370"/>
                  <a:pt x="1764" y="9370"/>
                </a:cubicBezTo>
                <a:cubicBezTo>
                  <a:pt x="1767" y="9376"/>
                  <a:pt x="1767" y="9376"/>
                  <a:pt x="1767" y="9376"/>
                </a:cubicBezTo>
                <a:cubicBezTo>
                  <a:pt x="1790" y="9467"/>
                  <a:pt x="1790" y="9467"/>
                  <a:pt x="1790" y="9467"/>
                </a:cubicBezTo>
                <a:cubicBezTo>
                  <a:pt x="1790" y="9470"/>
                  <a:pt x="1790" y="9470"/>
                  <a:pt x="1790" y="9470"/>
                </a:cubicBezTo>
                <a:cubicBezTo>
                  <a:pt x="1790" y="9470"/>
                  <a:pt x="1790" y="9470"/>
                  <a:pt x="1790" y="9470"/>
                </a:cubicBezTo>
                <a:close/>
                <a:moveTo>
                  <a:pt x="1858" y="9438"/>
                </a:moveTo>
                <a:cubicBezTo>
                  <a:pt x="1803" y="9464"/>
                  <a:pt x="1803" y="9464"/>
                  <a:pt x="1803" y="9464"/>
                </a:cubicBezTo>
                <a:cubicBezTo>
                  <a:pt x="1803" y="9464"/>
                  <a:pt x="1803" y="9464"/>
                  <a:pt x="1803" y="9464"/>
                </a:cubicBezTo>
                <a:cubicBezTo>
                  <a:pt x="1800" y="9461"/>
                  <a:pt x="1800" y="9461"/>
                  <a:pt x="1800" y="9461"/>
                </a:cubicBezTo>
                <a:cubicBezTo>
                  <a:pt x="1777" y="9370"/>
                  <a:pt x="1777" y="9370"/>
                  <a:pt x="1777" y="9370"/>
                </a:cubicBezTo>
                <a:cubicBezTo>
                  <a:pt x="1777" y="9367"/>
                  <a:pt x="1777" y="9367"/>
                  <a:pt x="1777" y="9367"/>
                </a:cubicBezTo>
                <a:cubicBezTo>
                  <a:pt x="1777" y="9367"/>
                  <a:pt x="1777" y="9367"/>
                  <a:pt x="1777" y="9367"/>
                </a:cubicBezTo>
                <a:cubicBezTo>
                  <a:pt x="1832" y="9341"/>
                  <a:pt x="1832" y="9341"/>
                  <a:pt x="1832" y="9341"/>
                </a:cubicBezTo>
                <a:cubicBezTo>
                  <a:pt x="1835" y="9338"/>
                  <a:pt x="1835" y="9338"/>
                  <a:pt x="1835" y="9338"/>
                </a:cubicBezTo>
                <a:cubicBezTo>
                  <a:pt x="1835" y="9341"/>
                  <a:pt x="1835" y="9341"/>
                  <a:pt x="1835" y="9341"/>
                </a:cubicBezTo>
                <a:cubicBezTo>
                  <a:pt x="1858" y="9431"/>
                  <a:pt x="1858" y="9431"/>
                  <a:pt x="1858" y="9431"/>
                </a:cubicBezTo>
                <a:cubicBezTo>
                  <a:pt x="1858" y="9438"/>
                  <a:pt x="1858" y="9438"/>
                  <a:pt x="1858" y="9438"/>
                </a:cubicBezTo>
                <a:cubicBezTo>
                  <a:pt x="1858" y="9438"/>
                  <a:pt x="1858" y="9438"/>
                  <a:pt x="1858" y="9438"/>
                </a:cubicBezTo>
                <a:close/>
                <a:moveTo>
                  <a:pt x="1923" y="9402"/>
                </a:moveTo>
                <a:cubicBezTo>
                  <a:pt x="1871" y="9431"/>
                  <a:pt x="1871" y="9431"/>
                  <a:pt x="1871" y="9431"/>
                </a:cubicBezTo>
                <a:cubicBezTo>
                  <a:pt x="1871" y="9431"/>
                  <a:pt x="1871" y="9431"/>
                  <a:pt x="1871" y="9431"/>
                </a:cubicBezTo>
                <a:cubicBezTo>
                  <a:pt x="1868" y="9428"/>
                  <a:pt x="1868" y="9428"/>
                  <a:pt x="1868" y="9428"/>
                </a:cubicBezTo>
                <a:cubicBezTo>
                  <a:pt x="1845" y="9338"/>
                  <a:pt x="1845" y="9338"/>
                  <a:pt x="1845" y="9338"/>
                </a:cubicBezTo>
                <a:cubicBezTo>
                  <a:pt x="1845" y="9334"/>
                  <a:pt x="1845" y="9334"/>
                  <a:pt x="1845" y="9334"/>
                </a:cubicBezTo>
                <a:cubicBezTo>
                  <a:pt x="1845" y="9331"/>
                  <a:pt x="1845" y="9331"/>
                  <a:pt x="1845" y="9331"/>
                </a:cubicBezTo>
                <a:cubicBezTo>
                  <a:pt x="1900" y="9308"/>
                  <a:pt x="1900" y="9308"/>
                  <a:pt x="1900" y="9308"/>
                </a:cubicBezTo>
                <a:cubicBezTo>
                  <a:pt x="1900" y="9305"/>
                  <a:pt x="1900" y="9305"/>
                  <a:pt x="1900" y="9305"/>
                </a:cubicBezTo>
                <a:cubicBezTo>
                  <a:pt x="1900" y="9308"/>
                  <a:pt x="1900" y="9308"/>
                  <a:pt x="1900" y="9308"/>
                </a:cubicBezTo>
                <a:cubicBezTo>
                  <a:pt x="1926" y="9399"/>
                  <a:pt x="1926" y="9399"/>
                  <a:pt x="1926" y="9399"/>
                </a:cubicBezTo>
                <a:cubicBezTo>
                  <a:pt x="1926" y="9402"/>
                  <a:pt x="1926" y="9402"/>
                  <a:pt x="1926" y="9402"/>
                </a:cubicBezTo>
                <a:cubicBezTo>
                  <a:pt x="1923" y="9402"/>
                  <a:pt x="1923" y="9402"/>
                  <a:pt x="1923" y="9402"/>
                </a:cubicBezTo>
                <a:close/>
                <a:moveTo>
                  <a:pt x="1991" y="9370"/>
                </a:moveTo>
                <a:cubicBezTo>
                  <a:pt x="1939" y="9396"/>
                  <a:pt x="1939" y="9396"/>
                  <a:pt x="1939" y="9396"/>
                </a:cubicBezTo>
                <a:cubicBezTo>
                  <a:pt x="1936" y="9399"/>
                  <a:pt x="1936" y="9399"/>
                  <a:pt x="1936" y="9399"/>
                </a:cubicBezTo>
                <a:cubicBezTo>
                  <a:pt x="1936" y="9393"/>
                  <a:pt x="1936" y="9393"/>
                  <a:pt x="1936" y="9393"/>
                </a:cubicBezTo>
                <a:cubicBezTo>
                  <a:pt x="1913" y="9305"/>
                  <a:pt x="1913" y="9305"/>
                  <a:pt x="1913" y="9305"/>
                </a:cubicBezTo>
                <a:cubicBezTo>
                  <a:pt x="1910" y="9302"/>
                  <a:pt x="1910" y="9302"/>
                  <a:pt x="1910" y="9302"/>
                </a:cubicBezTo>
                <a:cubicBezTo>
                  <a:pt x="1913" y="9302"/>
                  <a:pt x="1913" y="9302"/>
                  <a:pt x="1913" y="9302"/>
                </a:cubicBezTo>
                <a:cubicBezTo>
                  <a:pt x="1965" y="9276"/>
                  <a:pt x="1965" y="9276"/>
                  <a:pt x="1965" y="9276"/>
                </a:cubicBezTo>
                <a:cubicBezTo>
                  <a:pt x="1965" y="9276"/>
                  <a:pt x="1965" y="9276"/>
                  <a:pt x="1965" y="9276"/>
                </a:cubicBezTo>
                <a:cubicBezTo>
                  <a:pt x="1968" y="9279"/>
                  <a:pt x="1968" y="9279"/>
                  <a:pt x="1968" y="9279"/>
                </a:cubicBezTo>
                <a:cubicBezTo>
                  <a:pt x="1991" y="9367"/>
                  <a:pt x="1991" y="9367"/>
                  <a:pt x="1991" y="9367"/>
                </a:cubicBezTo>
                <a:cubicBezTo>
                  <a:pt x="1991" y="9370"/>
                  <a:pt x="1991" y="9370"/>
                  <a:pt x="1991" y="9370"/>
                </a:cubicBezTo>
                <a:cubicBezTo>
                  <a:pt x="1991" y="9370"/>
                  <a:pt x="1991" y="9370"/>
                  <a:pt x="1991" y="9370"/>
                </a:cubicBezTo>
                <a:close/>
                <a:moveTo>
                  <a:pt x="2052" y="9338"/>
                </a:moveTo>
                <a:cubicBezTo>
                  <a:pt x="2004" y="9363"/>
                  <a:pt x="2004" y="9363"/>
                  <a:pt x="2004" y="9363"/>
                </a:cubicBezTo>
                <a:cubicBezTo>
                  <a:pt x="2000" y="9363"/>
                  <a:pt x="2000" y="9363"/>
                  <a:pt x="2000" y="9363"/>
                </a:cubicBezTo>
                <a:cubicBezTo>
                  <a:pt x="2000" y="9360"/>
                  <a:pt x="2000" y="9360"/>
                  <a:pt x="2000" y="9360"/>
                </a:cubicBezTo>
                <a:cubicBezTo>
                  <a:pt x="1978" y="9273"/>
                  <a:pt x="1978" y="9273"/>
                  <a:pt x="1978" y="9273"/>
                </a:cubicBezTo>
                <a:cubicBezTo>
                  <a:pt x="1975" y="9270"/>
                  <a:pt x="1975" y="9270"/>
                  <a:pt x="1975" y="9270"/>
                </a:cubicBezTo>
                <a:cubicBezTo>
                  <a:pt x="1978" y="9270"/>
                  <a:pt x="1978" y="9270"/>
                  <a:pt x="1978" y="9270"/>
                </a:cubicBezTo>
                <a:cubicBezTo>
                  <a:pt x="2026" y="9247"/>
                  <a:pt x="2026" y="9247"/>
                  <a:pt x="2026" y="9247"/>
                </a:cubicBezTo>
                <a:cubicBezTo>
                  <a:pt x="2030" y="9244"/>
                  <a:pt x="2030" y="9244"/>
                  <a:pt x="2030" y="9244"/>
                </a:cubicBezTo>
                <a:cubicBezTo>
                  <a:pt x="2030" y="9247"/>
                  <a:pt x="2030" y="9247"/>
                  <a:pt x="2030" y="9247"/>
                </a:cubicBezTo>
                <a:cubicBezTo>
                  <a:pt x="2055" y="9334"/>
                  <a:pt x="2055" y="9334"/>
                  <a:pt x="2055" y="9334"/>
                </a:cubicBezTo>
                <a:cubicBezTo>
                  <a:pt x="2055" y="9338"/>
                  <a:pt x="2055" y="9338"/>
                  <a:pt x="2055" y="9338"/>
                </a:cubicBezTo>
                <a:cubicBezTo>
                  <a:pt x="2052" y="9338"/>
                  <a:pt x="2052" y="9338"/>
                  <a:pt x="2052" y="9338"/>
                </a:cubicBezTo>
                <a:close/>
                <a:moveTo>
                  <a:pt x="2117" y="9308"/>
                </a:moveTo>
                <a:cubicBezTo>
                  <a:pt x="2068" y="9331"/>
                  <a:pt x="2068" y="9331"/>
                  <a:pt x="2068" y="9331"/>
                </a:cubicBezTo>
                <a:cubicBezTo>
                  <a:pt x="2065" y="9334"/>
                  <a:pt x="2065" y="9334"/>
                  <a:pt x="2065" y="9334"/>
                </a:cubicBezTo>
                <a:cubicBezTo>
                  <a:pt x="2065" y="9331"/>
                  <a:pt x="2065" y="9331"/>
                  <a:pt x="2065" y="9331"/>
                </a:cubicBezTo>
                <a:cubicBezTo>
                  <a:pt x="2039" y="9244"/>
                  <a:pt x="2039" y="9244"/>
                  <a:pt x="2039" y="9244"/>
                </a:cubicBezTo>
                <a:cubicBezTo>
                  <a:pt x="2039" y="9240"/>
                  <a:pt x="2039" y="9240"/>
                  <a:pt x="2039" y="9240"/>
                </a:cubicBezTo>
                <a:cubicBezTo>
                  <a:pt x="2039" y="9240"/>
                  <a:pt x="2039" y="9240"/>
                  <a:pt x="2039" y="9240"/>
                </a:cubicBezTo>
                <a:cubicBezTo>
                  <a:pt x="2088" y="9215"/>
                  <a:pt x="2088" y="9215"/>
                  <a:pt x="2088" y="9215"/>
                </a:cubicBezTo>
                <a:cubicBezTo>
                  <a:pt x="2091" y="9215"/>
                  <a:pt x="2091" y="9215"/>
                  <a:pt x="2091" y="9215"/>
                </a:cubicBezTo>
                <a:cubicBezTo>
                  <a:pt x="2091" y="9218"/>
                  <a:pt x="2091" y="9218"/>
                  <a:pt x="2091" y="9218"/>
                </a:cubicBezTo>
                <a:cubicBezTo>
                  <a:pt x="2117" y="9305"/>
                  <a:pt x="2117" y="9305"/>
                  <a:pt x="2117" y="9305"/>
                </a:cubicBezTo>
                <a:cubicBezTo>
                  <a:pt x="2117" y="9308"/>
                  <a:pt x="2117" y="9308"/>
                  <a:pt x="2117" y="9308"/>
                </a:cubicBezTo>
                <a:cubicBezTo>
                  <a:pt x="2117" y="9308"/>
                  <a:pt x="2117" y="9308"/>
                  <a:pt x="2117" y="9308"/>
                </a:cubicBezTo>
                <a:close/>
                <a:moveTo>
                  <a:pt x="2175" y="9276"/>
                </a:moveTo>
                <a:cubicBezTo>
                  <a:pt x="2130" y="9302"/>
                  <a:pt x="2130" y="9302"/>
                  <a:pt x="2130" y="9302"/>
                </a:cubicBezTo>
                <a:cubicBezTo>
                  <a:pt x="2127" y="9302"/>
                  <a:pt x="2127" y="9302"/>
                  <a:pt x="2127" y="9302"/>
                </a:cubicBezTo>
                <a:cubicBezTo>
                  <a:pt x="2127" y="9299"/>
                  <a:pt x="2127" y="9299"/>
                  <a:pt x="2127" y="9299"/>
                </a:cubicBezTo>
                <a:cubicBezTo>
                  <a:pt x="2101" y="9215"/>
                  <a:pt x="2101" y="9215"/>
                  <a:pt x="2101" y="9215"/>
                </a:cubicBezTo>
                <a:cubicBezTo>
                  <a:pt x="2101" y="9211"/>
                  <a:pt x="2101" y="9211"/>
                  <a:pt x="2101" y="9211"/>
                </a:cubicBezTo>
                <a:cubicBezTo>
                  <a:pt x="2104" y="9211"/>
                  <a:pt x="2104" y="9211"/>
                  <a:pt x="2104" y="9211"/>
                </a:cubicBezTo>
                <a:cubicBezTo>
                  <a:pt x="2149" y="9185"/>
                  <a:pt x="2149" y="9185"/>
                  <a:pt x="2149" y="9185"/>
                </a:cubicBezTo>
                <a:cubicBezTo>
                  <a:pt x="2153" y="9185"/>
                  <a:pt x="2153" y="9185"/>
                  <a:pt x="2153" y="9185"/>
                </a:cubicBezTo>
                <a:cubicBezTo>
                  <a:pt x="2153" y="9189"/>
                  <a:pt x="2153" y="9189"/>
                  <a:pt x="2153" y="9189"/>
                </a:cubicBezTo>
                <a:cubicBezTo>
                  <a:pt x="2178" y="9273"/>
                  <a:pt x="2178" y="9273"/>
                  <a:pt x="2178" y="9273"/>
                </a:cubicBezTo>
                <a:cubicBezTo>
                  <a:pt x="2178" y="9276"/>
                  <a:pt x="2178" y="9276"/>
                  <a:pt x="2178" y="9276"/>
                </a:cubicBezTo>
                <a:cubicBezTo>
                  <a:pt x="2175" y="9276"/>
                  <a:pt x="2175" y="9276"/>
                  <a:pt x="2175" y="9276"/>
                </a:cubicBezTo>
                <a:close/>
                <a:moveTo>
                  <a:pt x="2237" y="9247"/>
                </a:moveTo>
                <a:cubicBezTo>
                  <a:pt x="2188" y="9273"/>
                  <a:pt x="2188" y="9273"/>
                  <a:pt x="2188" y="9273"/>
                </a:cubicBezTo>
                <a:cubicBezTo>
                  <a:pt x="2188" y="9273"/>
                  <a:pt x="2188" y="9273"/>
                  <a:pt x="2188" y="9273"/>
                </a:cubicBezTo>
                <a:cubicBezTo>
                  <a:pt x="2185" y="9270"/>
                  <a:pt x="2185" y="9270"/>
                  <a:pt x="2185" y="9270"/>
                </a:cubicBezTo>
                <a:cubicBezTo>
                  <a:pt x="2162" y="9185"/>
                  <a:pt x="2162" y="9185"/>
                  <a:pt x="2162" y="9185"/>
                </a:cubicBezTo>
                <a:cubicBezTo>
                  <a:pt x="2162" y="9182"/>
                  <a:pt x="2162" y="9182"/>
                  <a:pt x="2162" y="9182"/>
                </a:cubicBezTo>
                <a:cubicBezTo>
                  <a:pt x="2162" y="9182"/>
                  <a:pt x="2162" y="9182"/>
                  <a:pt x="2162" y="9182"/>
                </a:cubicBezTo>
                <a:cubicBezTo>
                  <a:pt x="2211" y="9160"/>
                  <a:pt x="2211" y="9160"/>
                  <a:pt x="2211" y="9160"/>
                </a:cubicBezTo>
                <a:cubicBezTo>
                  <a:pt x="2211" y="9156"/>
                  <a:pt x="2211" y="9156"/>
                  <a:pt x="2211" y="9156"/>
                </a:cubicBezTo>
                <a:cubicBezTo>
                  <a:pt x="2211" y="9160"/>
                  <a:pt x="2211" y="9160"/>
                  <a:pt x="2211" y="9160"/>
                </a:cubicBezTo>
                <a:cubicBezTo>
                  <a:pt x="2237" y="9244"/>
                  <a:pt x="2237" y="9244"/>
                  <a:pt x="2237" y="9244"/>
                </a:cubicBezTo>
                <a:cubicBezTo>
                  <a:pt x="2237" y="9247"/>
                  <a:pt x="2237" y="9247"/>
                  <a:pt x="2237" y="9247"/>
                </a:cubicBezTo>
                <a:cubicBezTo>
                  <a:pt x="2237" y="9247"/>
                  <a:pt x="2237" y="9247"/>
                  <a:pt x="2237" y="9247"/>
                </a:cubicBezTo>
                <a:close/>
                <a:moveTo>
                  <a:pt x="2318" y="9208"/>
                </a:moveTo>
                <a:cubicBezTo>
                  <a:pt x="2250" y="9240"/>
                  <a:pt x="2250" y="9240"/>
                  <a:pt x="2250" y="9240"/>
                </a:cubicBezTo>
                <a:cubicBezTo>
                  <a:pt x="2246" y="9244"/>
                  <a:pt x="2246" y="9244"/>
                  <a:pt x="2246" y="9244"/>
                </a:cubicBezTo>
                <a:cubicBezTo>
                  <a:pt x="2246" y="9240"/>
                  <a:pt x="2246" y="9240"/>
                  <a:pt x="2246" y="9240"/>
                </a:cubicBezTo>
                <a:cubicBezTo>
                  <a:pt x="2221" y="9156"/>
                  <a:pt x="2221" y="9156"/>
                  <a:pt x="2221" y="9156"/>
                </a:cubicBezTo>
                <a:cubicBezTo>
                  <a:pt x="2221" y="9153"/>
                  <a:pt x="2221" y="9153"/>
                  <a:pt x="2221" y="9153"/>
                </a:cubicBezTo>
                <a:cubicBezTo>
                  <a:pt x="2221" y="9153"/>
                  <a:pt x="2221" y="9153"/>
                  <a:pt x="2221" y="9153"/>
                </a:cubicBezTo>
                <a:cubicBezTo>
                  <a:pt x="2289" y="9121"/>
                  <a:pt x="2289" y="9121"/>
                  <a:pt x="2289" y="9121"/>
                </a:cubicBezTo>
                <a:cubicBezTo>
                  <a:pt x="2292" y="9121"/>
                  <a:pt x="2292" y="9121"/>
                  <a:pt x="2292" y="9121"/>
                </a:cubicBezTo>
                <a:cubicBezTo>
                  <a:pt x="2292" y="9121"/>
                  <a:pt x="2292" y="9121"/>
                  <a:pt x="2292" y="9121"/>
                </a:cubicBezTo>
                <a:cubicBezTo>
                  <a:pt x="2318" y="9205"/>
                  <a:pt x="2318" y="9205"/>
                  <a:pt x="2318" y="9205"/>
                </a:cubicBezTo>
                <a:cubicBezTo>
                  <a:pt x="2318" y="9208"/>
                  <a:pt x="2318" y="9208"/>
                  <a:pt x="2318" y="9208"/>
                </a:cubicBezTo>
                <a:cubicBezTo>
                  <a:pt x="2318" y="9208"/>
                  <a:pt x="2318" y="9208"/>
                  <a:pt x="2318" y="9208"/>
                </a:cubicBezTo>
                <a:close/>
                <a:moveTo>
                  <a:pt x="1059" y="9684"/>
                </a:moveTo>
                <a:cubicBezTo>
                  <a:pt x="987" y="9716"/>
                  <a:pt x="987" y="9716"/>
                  <a:pt x="987" y="9716"/>
                </a:cubicBezTo>
                <a:cubicBezTo>
                  <a:pt x="984" y="9720"/>
                  <a:pt x="984" y="9720"/>
                  <a:pt x="984" y="9720"/>
                </a:cubicBezTo>
                <a:cubicBezTo>
                  <a:pt x="984" y="9713"/>
                  <a:pt x="984" y="9713"/>
                  <a:pt x="984" y="9713"/>
                </a:cubicBezTo>
                <a:cubicBezTo>
                  <a:pt x="965" y="9606"/>
                  <a:pt x="965" y="9606"/>
                  <a:pt x="965" y="9606"/>
                </a:cubicBezTo>
                <a:cubicBezTo>
                  <a:pt x="965" y="9603"/>
                  <a:pt x="965" y="9603"/>
                  <a:pt x="965" y="9603"/>
                </a:cubicBezTo>
                <a:cubicBezTo>
                  <a:pt x="968" y="9603"/>
                  <a:pt x="968" y="9603"/>
                  <a:pt x="968" y="9603"/>
                </a:cubicBezTo>
                <a:cubicBezTo>
                  <a:pt x="1036" y="9571"/>
                  <a:pt x="1036" y="9571"/>
                  <a:pt x="1036" y="9571"/>
                </a:cubicBezTo>
                <a:cubicBezTo>
                  <a:pt x="1039" y="9571"/>
                  <a:pt x="1039" y="9571"/>
                  <a:pt x="1039" y="9571"/>
                </a:cubicBezTo>
                <a:cubicBezTo>
                  <a:pt x="1039" y="9574"/>
                  <a:pt x="1039" y="9574"/>
                  <a:pt x="1039" y="9574"/>
                </a:cubicBezTo>
                <a:cubicBezTo>
                  <a:pt x="1059" y="9677"/>
                  <a:pt x="1059" y="9677"/>
                  <a:pt x="1059" y="9677"/>
                </a:cubicBezTo>
                <a:cubicBezTo>
                  <a:pt x="1059" y="9681"/>
                  <a:pt x="1059" y="9681"/>
                  <a:pt x="1059" y="9681"/>
                </a:cubicBezTo>
                <a:cubicBezTo>
                  <a:pt x="1059" y="9684"/>
                  <a:pt x="1059" y="9684"/>
                  <a:pt x="1059" y="9684"/>
                </a:cubicBezTo>
                <a:close/>
                <a:moveTo>
                  <a:pt x="1143" y="9642"/>
                </a:moveTo>
                <a:cubicBezTo>
                  <a:pt x="1075" y="9674"/>
                  <a:pt x="1075" y="9674"/>
                  <a:pt x="1075" y="9674"/>
                </a:cubicBezTo>
                <a:cubicBezTo>
                  <a:pt x="1075" y="9674"/>
                  <a:pt x="1075" y="9674"/>
                  <a:pt x="1075" y="9674"/>
                </a:cubicBezTo>
                <a:cubicBezTo>
                  <a:pt x="1072" y="9671"/>
                  <a:pt x="1072" y="9671"/>
                  <a:pt x="1072" y="9671"/>
                </a:cubicBezTo>
                <a:cubicBezTo>
                  <a:pt x="1052" y="9567"/>
                  <a:pt x="1052" y="9567"/>
                  <a:pt x="1052" y="9567"/>
                </a:cubicBezTo>
                <a:cubicBezTo>
                  <a:pt x="1052" y="9564"/>
                  <a:pt x="1052" y="9564"/>
                  <a:pt x="1052" y="9564"/>
                </a:cubicBezTo>
                <a:cubicBezTo>
                  <a:pt x="1055" y="9564"/>
                  <a:pt x="1055" y="9564"/>
                  <a:pt x="1055" y="9564"/>
                </a:cubicBezTo>
                <a:cubicBezTo>
                  <a:pt x="1123" y="9532"/>
                  <a:pt x="1123" y="9532"/>
                  <a:pt x="1123" y="9532"/>
                </a:cubicBezTo>
                <a:cubicBezTo>
                  <a:pt x="1123" y="9532"/>
                  <a:pt x="1123" y="9532"/>
                  <a:pt x="1123" y="9532"/>
                </a:cubicBezTo>
                <a:cubicBezTo>
                  <a:pt x="1127" y="9535"/>
                  <a:pt x="1127" y="9535"/>
                  <a:pt x="1127" y="9535"/>
                </a:cubicBezTo>
                <a:cubicBezTo>
                  <a:pt x="1146" y="9639"/>
                  <a:pt x="1146" y="9639"/>
                  <a:pt x="1146" y="9639"/>
                </a:cubicBezTo>
                <a:cubicBezTo>
                  <a:pt x="1146" y="9642"/>
                  <a:pt x="1146" y="9642"/>
                  <a:pt x="1146" y="9642"/>
                </a:cubicBezTo>
                <a:cubicBezTo>
                  <a:pt x="1143" y="9642"/>
                  <a:pt x="1143" y="9642"/>
                  <a:pt x="1143" y="9642"/>
                </a:cubicBezTo>
                <a:close/>
                <a:moveTo>
                  <a:pt x="1227" y="9603"/>
                </a:moveTo>
                <a:cubicBezTo>
                  <a:pt x="1162" y="9632"/>
                  <a:pt x="1162" y="9632"/>
                  <a:pt x="1162" y="9632"/>
                </a:cubicBezTo>
                <a:cubicBezTo>
                  <a:pt x="1159" y="9635"/>
                  <a:pt x="1159" y="9635"/>
                  <a:pt x="1159" y="9635"/>
                </a:cubicBezTo>
                <a:cubicBezTo>
                  <a:pt x="1159" y="9629"/>
                  <a:pt x="1159" y="9629"/>
                  <a:pt x="1159" y="9629"/>
                </a:cubicBezTo>
                <a:cubicBezTo>
                  <a:pt x="1139" y="9529"/>
                  <a:pt x="1139" y="9529"/>
                  <a:pt x="1139" y="9529"/>
                </a:cubicBezTo>
                <a:cubicBezTo>
                  <a:pt x="1139" y="9525"/>
                  <a:pt x="1139" y="9525"/>
                  <a:pt x="1139" y="9525"/>
                </a:cubicBezTo>
                <a:cubicBezTo>
                  <a:pt x="1139" y="9525"/>
                  <a:pt x="1139" y="9525"/>
                  <a:pt x="1139" y="9525"/>
                </a:cubicBezTo>
                <a:cubicBezTo>
                  <a:pt x="1204" y="9493"/>
                  <a:pt x="1204" y="9493"/>
                  <a:pt x="1204" y="9493"/>
                </a:cubicBezTo>
                <a:cubicBezTo>
                  <a:pt x="1207" y="9493"/>
                  <a:pt x="1207" y="9493"/>
                  <a:pt x="1207" y="9493"/>
                </a:cubicBezTo>
                <a:cubicBezTo>
                  <a:pt x="1211" y="9496"/>
                  <a:pt x="1211" y="9496"/>
                  <a:pt x="1211" y="9496"/>
                </a:cubicBezTo>
                <a:cubicBezTo>
                  <a:pt x="1230" y="9597"/>
                  <a:pt x="1230" y="9597"/>
                  <a:pt x="1230" y="9597"/>
                </a:cubicBezTo>
                <a:cubicBezTo>
                  <a:pt x="1230" y="9600"/>
                  <a:pt x="1230" y="9600"/>
                  <a:pt x="1230" y="9600"/>
                </a:cubicBezTo>
                <a:cubicBezTo>
                  <a:pt x="1227" y="9603"/>
                  <a:pt x="1227" y="9603"/>
                  <a:pt x="1227" y="9603"/>
                </a:cubicBezTo>
                <a:close/>
                <a:moveTo>
                  <a:pt x="1311" y="9564"/>
                </a:moveTo>
                <a:cubicBezTo>
                  <a:pt x="1246" y="9593"/>
                  <a:pt x="1246" y="9593"/>
                  <a:pt x="1246" y="9593"/>
                </a:cubicBezTo>
                <a:cubicBezTo>
                  <a:pt x="1243" y="9593"/>
                  <a:pt x="1243" y="9593"/>
                  <a:pt x="1243" y="9593"/>
                </a:cubicBezTo>
                <a:cubicBezTo>
                  <a:pt x="1243" y="9590"/>
                  <a:pt x="1243" y="9590"/>
                  <a:pt x="1243" y="9590"/>
                </a:cubicBezTo>
                <a:cubicBezTo>
                  <a:pt x="1220" y="9490"/>
                  <a:pt x="1220" y="9490"/>
                  <a:pt x="1220" y="9490"/>
                </a:cubicBezTo>
                <a:cubicBezTo>
                  <a:pt x="1220" y="9486"/>
                  <a:pt x="1220" y="9486"/>
                  <a:pt x="1220" y="9486"/>
                </a:cubicBezTo>
                <a:cubicBezTo>
                  <a:pt x="1224" y="9486"/>
                  <a:pt x="1224" y="9486"/>
                  <a:pt x="1224" y="9486"/>
                </a:cubicBezTo>
                <a:cubicBezTo>
                  <a:pt x="1288" y="9457"/>
                  <a:pt x="1288" y="9457"/>
                  <a:pt x="1288" y="9457"/>
                </a:cubicBezTo>
                <a:cubicBezTo>
                  <a:pt x="1288" y="9457"/>
                  <a:pt x="1288" y="9457"/>
                  <a:pt x="1288" y="9457"/>
                </a:cubicBezTo>
                <a:cubicBezTo>
                  <a:pt x="1292" y="9461"/>
                  <a:pt x="1292" y="9461"/>
                  <a:pt x="1292" y="9461"/>
                </a:cubicBezTo>
                <a:cubicBezTo>
                  <a:pt x="1311" y="9558"/>
                  <a:pt x="1311" y="9558"/>
                  <a:pt x="1311" y="9558"/>
                </a:cubicBezTo>
                <a:cubicBezTo>
                  <a:pt x="1311" y="9561"/>
                  <a:pt x="1311" y="9561"/>
                  <a:pt x="1311" y="9561"/>
                </a:cubicBezTo>
                <a:cubicBezTo>
                  <a:pt x="1311" y="9564"/>
                  <a:pt x="1311" y="9564"/>
                  <a:pt x="1311" y="9564"/>
                </a:cubicBezTo>
                <a:close/>
                <a:moveTo>
                  <a:pt x="1389" y="9525"/>
                </a:moveTo>
                <a:cubicBezTo>
                  <a:pt x="1327" y="9554"/>
                  <a:pt x="1327" y="9554"/>
                  <a:pt x="1327" y="9554"/>
                </a:cubicBezTo>
                <a:cubicBezTo>
                  <a:pt x="1324" y="9558"/>
                  <a:pt x="1324" y="9558"/>
                  <a:pt x="1324" y="9558"/>
                </a:cubicBezTo>
                <a:cubicBezTo>
                  <a:pt x="1324" y="9551"/>
                  <a:pt x="1324" y="9551"/>
                  <a:pt x="1324" y="9551"/>
                </a:cubicBezTo>
                <a:cubicBezTo>
                  <a:pt x="1301" y="9454"/>
                  <a:pt x="1301" y="9454"/>
                  <a:pt x="1301" y="9454"/>
                </a:cubicBezTo>
                <a:cubicBezTo>
                  <a:pt x="1301" y="9451"/>
                  <a:pt x="1301" y="9451"/>
                  <a:pt x="1301" y="9451"/>
                </a:cubicBezTo>
                <a:cubicBezTo>
                  <a:pt x="1305" y="9448"/>
                  <a:pt x="1305" y="9448"/>
                  <a:pt x="1305" y="9448"/>
                </a:cubicBezTo>
                <a:cubicBezTo>
                  <a:pt x="1366" y="9422"/>
                  <a:pt x="1366" y="9422"/>
                  <a:pt x="1366" y="9422"/>
                </a:cubicBezTo>
                <a:cubicBezTo>
                  <a:pt x="1369" y="9419"/>
                  <a:pt x="1369" y="9419"/>
                  <a:pt x="1369" y="9419"/>
                </a:cubicBezTo>
                <a:cubicBezTo>
                  <a:pt x="1369" y="9422"/>
                  <a:pt x="1369" y="9422"/>
                  <a:pt x="1369" y="9422"/>
                </a:cubicBezTo>
                <a:cubicBezTo>
                  <a:pt x="1392" y="9519"/>
                  <a:pt x="1392" y="9519"/>
                  <a:pt x="1392" y="9519"/>
                </a:cubicBezTo>
                <a:cubicBezTo>
                  <a:pt x="1392" y="9525"/>
                  <a:pt x="1392" y="9525"/>
                  <a:pt x="1392" y="9525"/>
                </a:cubicBezTo>
                <a:cubicBezTo>
                  <a:pt x="1389" y="9525"/>
                  <a:pt x="1389" y="9525"/>
                  <a:pt x="1389" y="9525"/>
                </a:cubicBezTo>
                <a:close/>
                <a:moveTo>
                  <a:pt x="1466" y="9490"/>
                </a:moveTo>
                <a:cubicBezTo>
                  <a:pt x="1405" y="9516"/>
                  <a:pt x="1405" y="9516"/>
                  <a:pt x="1405" y="9516"/>
                </a:cubicBezTo>
                <a:cubicBezTo>
                  <a:pt x="1405" y="9519"/>
                  <a:pt x="1405" y="9519"/>
                  <a:pt x="1405" y="9519"/>
                </a:cubicBezTo>
                <a:cubicBezTo>
                  <a:pt x="1402" y="9516"/>
                  <a:pt x="1402" y="9516"/>
                  <a:pt x="1402" y="9516"/>
                </a:cubicBezTo>
                <a:cubicBezTo>
                  <a:pt x="1382" y="9419"/>
                  <a:pt x="1382" y="9419"/>
                  <a:pt x="1382" y="9419"/>
                </a:cubicBezTo>
                <a:cubicBezTo>
                  <a:pt x="1382" y="9412"/>
                  <a:pt x="1382" y="9412"/>
                  <a:pt x="1382" y="9412"/>
                </a:cubicBezTo>
                <a:cubicBezTo>
                  <a:pt x="1382" y="9412"/>
                  <a:pt x="1382" y="9412"/>
                  <a:pt x="1382" y="9412"/>
                </a:cubicBezTo>
                <a:cubicBezTo>
                  <a:pt x="1444" y="9386"/>
                  <a:pt x="1444" y="9386"/>
                  <a:pt x="1444" y="9386"/>
                </a:cubicBezTo>
                <a:cubicBezTo>
                  <a:pt x="1447" y="9383"/>
                  <a:pt x="1447" y="9383"/>
                  <a:pt x="1447" y="9383"/>
                </a:cubicBezTo>
                <a:cubicBezTo>
                  <a:pt x="1447" y="9389"/>
                  <a:pt x="1447" y="9389"/>
                  <a:pt x="1447" y="9389"/>
                </a:cubicBezTo>
                <a:cubicBezTo>
                  <a:pt x="1470" y="9483"/>
                  <a:pt x="1470" y="9483"/>
                  <a:pt x="1470" y="9483"/>
                </a:cubicBezTo>
                <a:cubicBezTo>
                  <a:pt x="1470" y="9486"/>
                  <a:pt x="1470" y="9486"/>
                  <a:pt x="1470" y="9486"/>
                </a:cubicBezTo>
                <a:cubicBezTo>
                  <a:pt x="1466" y="9490"/>
                  <a:pt x="1466" y="9490"/>
                  <a:pt x="1466" y="9490"/>
                </a:cubicBezTo>
                <a:close/>
                <a:moveTo>
                  <a:pt x="1544" y="9451"/>
                </a:moveTo>
                <a:cubicBezTo>
                  <a:pt x="1483" y="9480"/>
                  <a:pt x="1483" y="9480"/>
                  <a:pt x="1483" y="9480"/>
                </a:cubicBezTo>
                <a:cubicBezTo>
                  <a:pt x="1483" y="9480"/>
                  <a:pt x="1483" y="9480"/>
                  <a:pt x="1483" y="9480"/>
                </a:cubicBezTo>
                <a:cubicBezTo>
                  <a:pt x="1479" y="9477"/>
                  <a:pt x="1479" y="9477"/>
                  <a:pt x="1479" y="9477"/>
                </a:cubicBezTo>
                <a:cubicBezTo>
                  <a:pt x="1460" y="9383"/>
                  <a:pt x="1460" y="9383"/>
                  <a:pt x="1460" y="9383"/>
                </a:cubicBezTo>
                <a:cubicBezTo>
                  <a:pt x="1457" y="9380"/>
                  <a:pt x="1457" y="9380"/>
                  <a:pt x="1457" y="9380"/>
                </a:cubicBezTo>
                <a:cubicBezTo>
                  <a:pt x="1460" y="9376"/>
                  <a:pt x="1460" y="9376"/>
                  <a:pt x="1460" y="9376"/>
                </a:cubicBezTo>
                <a:cubicBezTo>
                  <a:pt x="1518" y="9351"/>
                  <a:pt x="1518" y="9351"/>
                  <a:pt x="1518" y="9351"/>
                </a:cubicBezTo>
                <a:cubicBezTo>
                  <a:pt x="1521" y="9351"/>
                  <a:pt x="1521" y="9351"/>
                  <a:pt x="1521" y="9351"/>
                </a:cubicBezTo>
                <a:cubicBezTo>
                  <a:pt x="1521" y="9354"/>
                  <a:pt x="1521" y="9354"/>
                  <a:pt x="1521" y="9354"/>
                </a:cubicBezTo>
                <a:cubicBezTo>
                  <a:pt x="1544" y="9448"/>
                  <a:pt x="1544" y="9448"/>
                  <a:pt x="1544" y="9448"/>
                </a:cubicBezTo>
                <a:cubicBezTo>
                  <a:pt x="1544" y="9451"/>
                  <a:pt x="1544" y="9451"/>
                  <a:pt x="1544" y="9451"/>
                </a:cubicBezTo>
                <a:cubicBezTo>
                  <a:pt x="1544" y="9451"/>
                  <a:pt x="1544" y="9451"/>
                  <a:pt x="1544" y="9451"/>
                </a:cubicBezTo>
                <a:close/>
                <a:moveTo>
                  <a:pt x="1615" y="9419"/>
                </a:moveTo>
                <a:cubicBezTo>
                  <a:pt x="1557" y="9444"/>
                  <a:pt x="1557" y="9444"/>
                  <a:pt x="1557" y="9444"/>
                </a:cubicBezTo>
                <a:cubicBezTo>
                  <a:pt x="1557" y="9444"/>
                  <a:pt x="1557" y="9444"/>
                  <a:pt x="1557" y="9444"/>
                </a:cubicBezTo>
                <a:cubicBezTo>
                  <a:pt x="1557" y="9441"/>
                  <a:pt x="1557" y="9441"/>
                  <a:pt x="1557" y="9441"/>
                </a:cubicBezTo>
                <a:cubicBezTo>
                  <a:pt x="1534" y="9347"/>
                  <a:pt x="1534" y="9347"/>
                  <a:pt x="1534" y="9347"/>
                </a:cubicBezTo>
                <a:cubicBezTo>
                  <a:pt x="1534" y="9344"/>
                  <a:pt x="1534" y="9344"/>
                  <a:pt x="1534" y="9344"/>
                </a:cubicBezTo>
                <a:cubicBezTo>
                  <a:pt x="1534" y="9344"/>
                  <a:pt x="1534" y="9344"/>
                  <a:pt x="1534" y="9344"/>
                </a:cubicBezTo>
                <a:cubicBezTo>
                  <a:pt x="1593" y="9318"/>
                  <a:pt x="1593" y="9318"/>
                  <a:pt x="1593" y="9318"/>
                </a:cubicBezTo>
                <a:cubicBezTo>
                  <a:pt x="1596" y="9315"/>
                  <a:pt x="1596" y="9315"/>
                  <a:pt x="1596" y="9315"/>
                </a:cubicBezTo>
                <a:cubicBezTo>
                  <a:pt x="1596" y="9321"/>
                  <a:pt x="1596" y="9321"/>
                  <a:pt x="1596" y="9321"/>
                </a:cubicBezTo>
                <a:cubicBezTo>
                  <a:pt x="1619" y="9412"/>
                  <a:pt x="1619" y="9412"/>
                  <a:pt x="1619" y="9412"/>
                </a:cubicBezTo>
                <a:cubicBezTo>
                  <a:pt x="1619" y="9415"/>
                  <a:pt x="1619" y="9415"/>
                  <a:pt x="1619" y="9415"/>
                </a:cubicBezTo>
                <a:cubicBezTo>
                  <a:pt x="1615" y="9419"/>
                  <a:pt x="1615" y="9419"/>
                  <a:pt x="1615" y="9419"/>
                </a:cubicBezTo>
                <a:close/>
                <a:moveTo>
                  <a:pt x="1690" y="9383"/>
                </a:moveTo>
                <a:cubicBezTo>
                  <a:pt x="1631" y="9409"/>
                  <a:pt x="1631" y="9409"/>
                  <a:pt x="1631" y="9409"/>
                </a:cubicBezTo>
                <a:cubicBezTo>
                  <a:pt x="1628" y="9412"/>
                  <a:pt x="1628" y="9412"/>
                  <a:pt x="1628" y="9412"/>
                </a:cubicBezTo>
                <a:cubicBezTo>
                  <a:pt x="1628" y="9406"/>
                  <a:pt x="1628" y="9406"/>
                  <a:pt x="1628" y="9406"/>
                </a:cubicBezTo>
                <a:cubicBezTo>
                  <a:pt x="1606" y="9315"/>
                  <a:pt x="1606" y="9315"/>
                  <a:pt x="1606" y="9315"/>
                </a:cubicBezTo>
                <a:cubicBezTo>
                  <a:pt x="1606" y="9312"/>
                  <a:pt x="1606" y="9312"/>
                  <a:pt x="1606" y="9312"/>
                </a:cubicBezTo>
                <a:cubicBezTo>
                  <a:pt x="1609" y="9312"/>
                  <a:pt x="1609" y="9312"/>
                  <a:pt x="1609" y="9312"/>
                </a:cubicBezTo>
                <a:cubicBezTo>
                  <a:pt x="1664" y="9286"/>
                  <a:pt x="1664" y="9286"/>
                  <a:pt x="1664" y="9286"/>
                </a:cubicBezTo>
                <a:cubicBezTo>
                  <a:pt x="1667" y="9283"/>
                  <a:pt x="1667" y="9283"/>
                  <a:pt x="1667" y="9283"/>
                </a:cubicBezTo>
                <a:cubicBezTo>
                  <a:pt x="1667" y="9286"/>
                  <a:pt x="1667" y="9286"/>
                  <a:pt x="1667" y="9286"/>
                </a:cubicBezTo>
                <a:cubicBezTo>
                  <a:pt x="1690" y="9380"/>
                  <a:pt x="1690" y="9380"/>
                  <a:pt x="1690" y="9380"/>
                </a:cubicBezTo>
                <a:cubicBezTo>
                  <a:pt x="1690" y="9383"/>
                  <a:pt x="1690" y="9383"/>
                  <a:pt x="1690" y="9383"/>
                </a:cubicBezTo>
                <a:cubicBezTo>
                  <a:pt x="1690" y="9383"/>
                  <a:pt x="1690" y="9383"/>
                  <a:pt x="1690" y="9383"/>
                </a:cubicBezTo>
                <a:close/>
                <a:moveTo>
                  <a:pt x="1758" y="9351"/>
                </a:moveTo>
                <a:cubicBezTo>
                  <a:pt x="1703" y="9376"/>
                  <a:pt x="1703" y="9376"/>
                  <a:pt x="1703" y="9376"/>
                </a:cubicBezTo>
                <a:cubicBezTo>
                  <a:pt x="1703" y="9376"/>
                  <a:pt x="1703" y="9376"/>
                  <a:pt x="1703" y="9376"/>
                </a:cubicBezTo>
                <a:cubicBezTo>
                  <a:pt x="1699" y="9373"/>
                  <a:pt x="1699" y="9373"/>
                  <a:pt x="1699" y="9373"/>
                </a:cubicBezTo>
                <a:cubicBezTo>
                  <a:pt x="1677" y="9283"/>
                  <a:pt x="1677" y="9283"/>
                  <a:pt x="1677" y="9283"/>
                </a:cubicBezTo>
                <a:cubicBezTo>
                  <a:pt x="1677" y="9279"/>
                  <a:pt x="1677" y="9279"/>
                  <a:pt x="1677" y="9279"/>
                </a:cubicBezTo>
                <a:cubicBezTo>
                  <a:pt x="1680" y="9276"/>
                  <a:pt x="1680" y="9276"/>
                  <a:pt x="1680" y="9276"/>
                </a:cubicBezTo>
                <a:cubicBezTo>
                  <a:pt x="1735" y="9253"/>
                  <a:pt x="1735" y="9253"/>
                  <a:pt x="1735" y="9253"/>
                </a:cubicBezTo>
                <a:cubicBezTo>
                  <a:pt x="1735" y="9250"/>
                  <a:pt x="1735" y="9250"/>
                  <a:pt x="1735" y="9250"/>
                </a:cubicBezTo>
                <a:cubicBezTo>
                  <a:pt x="1735" y="9257"/>
                  <a:pt x="1735" y="9257"/>
                  <a:pt x="1735" y="9257"/>
                </a:cubicBezTo>
                <a:cubicBezTo>
                  <a:pt x="1758" y="9344"/>
                  <a:pt x="1758" y="9344"/>
                  <a:pt x="1758" y="9344"/>
                </a:cubicBezTo>
                <a:cubicBezTo>
                  <a:pt x="1761" y="9347"/>
                  <a:pt x="1761" y="9347"/>
                  <a:pt x="1761" y="9347"/>
                </a:cubicBezTo>
                <a:cubicBezTo>
                  <a:pt x="1758" y="9351"/>
                  <a:pt x="1758" y="9351"/>
                  <a:pt x="1758" y="9351"/>
                </a:cubicBezTo>
                <a:close/>
                <a:moveTo>
                  <a:pt x="1826" y="9318"/>
                </a:moveTo>
                <a:cubicBezTo>
                  <a:pt x="1774" y="9344"/>
                  <a:pt x="1774" y="9344"/>
                  <a:pt x="1774" y="9344"/>
                </a:cubicBezTo>
                <a:cubicBezTo>
                  <a:pt x="1771" y="9344"/>
                  <a:pt x="1771" y="9344"/>
                  <a:pt x="1771" y="9344"/>
                </a:cubicBezTo>
                <a:cubicBezTo>
                  <a:pt x="1771" y="9341"/>
                  <a:pt x="1771" y="9341"/>
                  <a:pt x="1771" y="9341"/>
                </a:cubicBezTo>
                <a:cubicBezTo>
                  <a:pt x="1748" y="9250"/>
                  <a:pt x="1748" y="9250"/>
                  <a:pt x="1748" y="9250"/>
                </a:cubicBezTo>
                <a:cubicBezTo>
                  <a:pt x="1745" y="9247"/>
                  <a:pt x="1745" y="9247"/>
                  <a:pt x="1745" y="9247"/>
                </a:cubicBezTo>
                <a:cubicBezTo>
                  <a:pt x="1748" y="9247"/>
                  <a:pt x="1748" y="9247"/>
                  <a:pt x="1748" y="9247"/>
                </a:cubicBezTo>
                <a:cubicBezTo>
                  <a:pt x="1803" y="9221"/>
                  <a:pt x="1803" y="9221"/>
                  <a:pt x="1803" y="9221"/>
                </a:cubicBezTo>
                <a:cubicBezTo>
                  <a:pt x="1803" y="9221"/>
                  <a:pt x="1803" y="9221"/>
                  <a:pt x="1803" y="9221"/>
                </a:cubicBezTo>
                <a:cubicBezTo>
                  <a:pt x="1803" y="9224"/>
                  <a:pt x="1803" y="9224"/>
                  <a:pt x="1803" y="9224"/>
                </a:cubicBezTo>
                <a:cubicBezTo>
                  <a:pt x="1829" y="9312"/>
                  <a:pt x="1829" y="9312"/>
                  <a:pt x="1829" y="9312"/>
                </a:cubicBezTo>
                <a:cubicBezTo>
                  <a:pt x="1829" y="9318"/>
                  <a:pt x="1829" y="9318"/>
                  <a:pt x="1829" y="9318"/>
                </a:cubicBezTo>
                <a:cubicBezTo>
                  <a:pt x="1826" y="9318"/>
                  <a:pt x="1826" y="9318"/>
                  <a:pt x="1826" y="9318"/>
                </a:cubicBezTo>
                <a:close/>
                <a:moveTo>
                  <a:pt x="1894" y="9286"/>
                </a:moveTo>
                <a:cubicBezTo>
                  <a:pt x="1842" y="9312"/>
                  <a:pt x="1842" y="9312"/>
                  <a:pt x="1842" y="9312"/>
                </a:cubicBezTo>
                <a:cubicBezTo>
                  <a:pt x="1839" y="9312"/>
                  <a:pt x="1839" y="9312"/>
                  <a:pt x="1839" y="9312"/>
                </a:cubicBezTo>
                <a:cubicBezTo>
                  <a:pt x="1839" y="9308"/>
                  <a:pt x="1839" y="9308"/>
                  <a:pt x="1839" y="9308"/>
                </a:cubicBezTo>
                <a:cubicBezTo>
                  <a:pt x="1816" y="9218"/>
                  <a:pt x="1816" y="9218"/>
                  <a:pt x="1816" y="9218"/>
                </a:cubicBezTo>
                <a:cubicBezTo>
                  <a:pt x="1813" y="9215"/>
                  <a:pt x="1813" y="9215"/>
                  <a:pt x="1813" y="9215"/>
                </a:cubicBezTo>
                <a:cubicBezTo>
                  <a:pt x="1816" y="9215"/>
                  <a:pt x="1816" y="9215"/>
                  <a:pt x="1816" y="9215"/>
                </a:cubicBezTo>
                <a:cubicBezTo>
                  <a:pt x="1868" y="9192"/>
                  <a:pt x="1868" y="9192"/>
                  <a:pt x="1868" y="9192"/>
                </a:cubicBezTo>
                <a:cubicBezTo>
                  <a:pt x="1871" y="9192"/>
                  <a:pt x="1871" y="9192"/>
                  <a:pt x="1871" y="9192"/>
                </a:cubicBezTo>
                <a:cubicBezTo>
                  <a:pt x="1871" y="9195"/>
                  <a:pt x="1871" y="9195"/>
                  <a:pt x="1871" y="9195"/>
                </a:cubicBezTo>
                <a:cubicBezTo>
                  <a:pt x="1894" y="9283"/>
                  <a:pt x="1894" y="9283"/>
                  <a:pt x="1894" y="9283"/>
                </a:cubicBezTo>
                <a:cubicBezTo>
                  <a:pt x="1894" y="9286"/>
                  <a:pt x="1894" y="9286"/>
                  <a:pt x="1894" y="9286"/>
                </a:cubicBezTo>
                <a:cubicBezTo>
                  <a:pt x="1894" y="9286"/>
                  <a:pt x="1894" y="9286"/>
                  <a:pt x="1894" y="9286"/>
                </a:cubicBezTo>
                <a:close/>
                <a:moveTo>
                  <a:pt x="1958" y="9253"/>
                </a:moveTo>
                <a:cubicBezTo>
                  <a:pt x="1907" y="9279"/>
                  <a:pt x="1907" y="9279"/>
                  <a:pt x="1907" y="9279"/>
                </a:cubicBezTo>
                <a:cubicBezTo>
                  <a:pt x="1907" y="9279"/>
                  <a:pt x="1907" y="9279"/>
                  <a:pt x="1907" y="9279"/>
                </a:cubicBezTo>
                <a:cubicBezTo>
                  <a:pt x="1903" y="9276"/>
                  <a:pt x="1903" y="9276"/>
                  <a:pt x="1903" y="9276"/>
                </a:cubicBezTo>
                <a:cubicBezTo>
                  <a:pt x="1881" y="9189"/>
                  <a:pt x="1881" y="9189"/>
                  <a:pt x="1881" y="9189"/>
                </a:cubicBezTo>
                <a:cubicBezTo>
                  <a:pt x="1881" y="9185"/>
                  <a:pt x="1881" y="9185"/>
                  <a:pt x="1881" y="9185"/>
                </a:cubicBezTo>
                <a:cubicBezTo>
                  <a:pt x="1881" y="9185"/>
                  <a:pt x="1881" y="9185"/>
                  <a:pt x="1881" y="9185"/>
                </a:cubicBezTo>
                <a:cubicBezTo>
                  <a:pt x="1933" y="9163"/>
                  <a:pt x="1933" y="9163"/>
                  <a:pt x="1933" y="9163"/>
                </a:cubicBezTo>
                <a:cubicBezTo>
                  <a:pt x="1936" y="9160"/>
                  <a:pt x="1936" y="9160"/>
                  <a:pt x="1936" y="9160"/>
                </a:cubicBezTo>
                <a:cubicBezTo>
                  <a:pt x="1936" y="9163"/>
                  <a:pt x="1936" y="9163"/>
                  <a:pt x="1936" y="9163"/>
                </a:cubicBezTo>
                <a:cubicBezTo>
                  <a:pt x="1958" y="9250"/>
                  <a:pt x="1958" y="9250"/>
                  <a:pt x="1958" y="9250"/>
                </a:cubicBezTo>
                <a:cubicBezTo>
                  <a:pt x="1958" y="9253"/>
                  <a:pt x="1958" y="9253"/>
                  <a:pt x="1958" y="9253"/>
                </a:cubicBezTo>
                <a:cubicBezTo>
                  <a:pt x="1958" y="9253"/>
                  <a:pt x="1958" y="9253"/>
                  <a:pt x="1958" y="9253"/>
                </a:cubicBezTo>
                <a:close/>
                <a:moveTo>
                  <a:pt x="2023" y="9224"/>
                </a:moveTo>
                <a:cubicBezTo>
                  <a:pt x="1971" y="9247"/>
                  <a:pt x="1971" y="9247"/>
                  <a:pt x="1971" y="9247"/>
                </a:cubicBezTo>
                <a:cubicBezTo>
                  <a:pt x="1971" y="9250"/>
                  <a:pt x="1971" y="9250"/>
                  <a:pt x="1971" y="9250"/>
                </a:cubicBezTo>
                <a:cubicBezTo>
                  <a:pt x="1968" y="9247"/>
                  <a:pt x="1968" y="9247"/>
                  <a:pt x="1968" y="9247"/>
                </a:cubicBezTo>
                <a:cubicBezTo>
                  <a:pt x="1945" y="9160"/>
                  <a:pt x="1945" y="9160"/>
                  <a:pt x="1945" y="9160"/>
                </a:cubicBezTo>
                <a:cubicBezTo>
                  <a:pt x="1945" y="9156"/>
                  <a:pt x="1945" y="9156"/>
                  <a:pt x="1945" y="9156"/>
                </a:cubicBezTo>
                <a:cubicBezTo>
                  <a:pt x="1945" y="9156"/>
                  <a:pt x="1945" y="9156"/>
                  <a:pt x="1945" y="9156"/>
                </a:cubicBezTo>
                <a:cubicBezTo>
                  <a:pt x="1997" y="9134"/>
                  <a:pt x="1997" y="9134"/>
                  <a:pt x="1997" y="9134"/>
                </a:cubicBezTo>
                <a:cubicBezTo>
                  <a:pt x="1997" y="9134"/>
                  <a:pt x="1997" y="9134"/>
                  <a:pt x="1997" y="9134"/>
                </a:cubicBezTo>
                <a:cubicBezTo>
                  <a:pt x="1997" y="9137"/>
                  <a:pt x="1997" y="9137"/>
                  <a:pt x="1997" y="9137"/>
                </a:cubicBezTo>
                <a:cubicBezTo>
                  <a:pt x="2023" y="9221"/>
                  <a:pt x="2023" y="9221"/>
                  <a:pt x="2023" y="9221"/>
                </a:cubicBezTo>
                <a:cubicBezTo>
                  <a:pt x="2023" y="9224"/>
                  <a:pt x="2023" y="9224"/>
                  <a:pt x="2023" y="9224"/>
                </a:cubicBezTo>
                <a:cubicBezTo>
                  <a:pt x="2023" y="9224"/>
                  <a:pt x="2023" y="9224"/>
                  <a:pt x="2023" y="9224"/>
                </a:cubicBezTo>
                <a:close/>
                <a:moveTo>
                  <a:pt x="2085" y="9195"/>
                </a:moveTo>
                <a:cubicBezTo>
                  <a:pt x="2036" y="9218"/>
                  <a:pt x="2036" y="9218"/>
                  <a:pt x="2036" y="9218"/>
                </a:cubicBezTo>
                <a:cubicBezTo>
                  <a:pt x="2033" y="9218"/>
                  <a:pt x="2033" y="9218"/>
                  <a:pt x="2033" y="9218"/>
                </a:cubicBezTo>
                <a:cubicBezTo>
                  <a:pt x="2033" y="9215"/>
                  <a:pt x="2033" y="9215"/>
                  <a:pt x="2033" y="9215"/>
                </a:cubicBezTo>
                <a:cubicBezTo>
                  <a:pt x="2010" y="9130"/>
                  <a:pt x="2010" y="9130"/>
                  <a:pt x="2010" y="9130"/>
                </a:cubicBezTo>
                <a:cubicBezTo>
                  <a:pt x="2007" y="9127"/>
                  <a:pt x="2007" y="9127"/>
                  <a:pt x="2007" y="9127"/>
                </a:cubicBezTo>
                <a:cubicBezTo>
                  <a:pt x="2010" y="9127"/>
                  <a:pt x="2010" y="9127"/>
                  <a:pt x="2010" y="9127"/>
                </a:cubicBezTo>
                <a:cubicBezTo>
                  <a:pt x="2059" y="9105"/>
                  <a:pt x="2059" y="9105"/>
                  <a:pt x="2059" y="9105"/>
                </a:cubicBezTo>
                <a:cubicBezTo>
                  <a:pt x="2059" y="9105"/>
                  <a:pt x="2059" y="9105"/>
                  <a:pt x="2059" y="9105"/>
                </a:cubicBezTo>
                <a:cubicBezTo>
                  <a:pt x="2062" y="9108"/>
                  <a:pt x="2062" y="9108"/>
                  <a:pt x="2062" y="9108"/>
                </a:cubicBezTo>
                <a:cubicBezTo>
                  <a:pt x="2085" y="9192"/>
                  <a:pt x="2085" y="9192"/>
                  <a:pt x="2085" y="9192"/>
                </a:cubicBezTo>
                <a:cubicBezTo>
                  <a:pt x="2085" y="9195"/>
                  <a:pt x="2085" y="9195"/>
                  <a:pt x="2085" y="9195"/>
                </a:cubicBezTo>
                <a:cubicBezTo>
                  <a:pt x="2085" y="9195"/>
                  <a:pt x="2085" y="9195"/>
                  <a:pt x="2085" y="9195"/>
                </a:cubicBezTo>
                <a:close/>
                <a:moveTo>
                  <a:pt x="2143" y="9166"/>
                </a:moveTo>
                <a:cubicBezTo>
                  <a:pt x="2098" y="9189"/>
                  <a:pt x="2098" y="9189"/>
                  <a:pt x="2098" y="9189"/>
                </a:cubicBezTo>
                <a:cubicBezTo>
                  <a:pt x="2094" y="9189"/>
                  <a:pt x="2094" y="9189"/>
                  <a:pt x="2094" y="9189"/>
                </a:cubicBezTo>
                <a:cubicBezTo>
                  <a:pt x="2094" y="9185"/>
                  <a:pt x="2094" y="9185"/>
                  <a:pt x="2094" y="9185"/>
                </a:cubicBezTo>
                <a:cubicBezTo>
                  <a:pt x="2072" y="9101"/>
                  <a:pt x="2072" y="9101"/>
                  <a:pt x="2072" y="9101"/>
                </a:cubicBezTo>
                <a:cubicBezTo>
                  <a:pt x="2068" y="9101"/>
                  <a:pt x="2068" y="9101"/>
                  <a:pt x="2068" y="9101"/>
                </a:cubicBezTo>
                <a:cubicBezTo>
                  <a:pt x="2072" y="9098"/>
                  <a:pt x="2072" y="9098"/>
                  <a:pt x="2072" y="9098"/>
                </a:cubicBezTo>
                <a:cubicBezTo>
                  <a:pt x="2117" y="9079"/>
                  <a:pt x="2117" y="9079"/>
                  <a:pt x="2117" y="9079"/>
                </a:cubicBezTo>
                <a:cubicBezTo>
                  <a:pt x="2120" y="9075"/>
                  <a:pt x="2120" y="9075"/>
                  <a:pt x="2120" y="9075"/>
                </a:cubicBezTo>
                <a:cubicBezTo>
                  <a:pt x="2120" y="9079"/>
                  <a:pt x="2120" y="9079"/>
                  <a:pt x="2120" y="9079"/>
                </a:cubicBezTo>
                <a:cubicBezTo>
                  <a:pt x="2146" y="9163"/>
                  <a:pt x="2146" y="9163"/>
                  <a:pt x="2146" y="9163"/>
                </a:cubicBezTo>
                <a:cubicBezTo>
                  <a:pt x="2146" y="9166"/>
                  <a:pt x="2146" y="9166"/>
                  <a:pt x="2146" y="9166"/>
                </a:cubicBezTo>
                <a:cubicBezTo>
                  <a:pt x="2143" y="9166"/>
                  <a:pt x="2143" y="9166"/>
                  <a:pt x="2143" y="9166"/>
                </a:cubicBezTo>
                <a:close/>
                <a:moveTo>
                  <a:pt x="2204" y="9137"/>
                </a:moveTo>
                <a:cubicBezTo>
                  <a:pt x="2156" y="9160"/>
                  <a:pt x="2156" y="9160"/>
                  <a:pt x="2156" y="9160"/>
                </a:cubicBezTo>
                <a:cubicBezTo>
                  <a:pt x="2156" y="9160"/>
                  <a:pt x="2156" y="9160"/>
                  <a:pt x="2156" y="9160"/>
                </a:cubicBezTo>
                <a:cubicBezTo>
                  <a:pt x="2156" y="9156"/>
                  <a:pt x="2156" y="9156"/>
                  <a:pt x="2156" y="9156"/>
                </a:cubicBezTo>
                <a:cubicBezTo>
                  <a:pt x="2130" y="9075"/>
                  <a:pt x="2130" y="9075"/>
                  <a:pt x="2130" y="9075"/>
                </a:cubicBezTo>
                <a:cubicBezTo>
                  <a:pt x="2130" y="9072"/>
                  <a:pt x="2130" y="9072"/>
                  <a:pt x="2130" y="9072"/>
                </a:cubicBezTo>
                <a:cubicBezTo>
                  <a:pt x="2130" y="9072"/>
                  <a:pt x="2130" y="9072"/>
                  <a:pt x="2130" y="9072"/>
                </a:cubicBezTo>
                <a:cubicBezTo>
                  <a:pt x="2178" y="9050"/>
                  <a:pt x="2178" y="9050"/>
                  <a:pt x="2178" y="9050"/>
                </a:cubicBezTo>
                <a:cubicBezTo>
                  <a:pt x="2178" y="9050"/>
                  <a:pt x="2178" y="9050"/>
                  <a:pt x="2178" y="9050"/>
                </a:cubicBezTo>
                <a:cubicBezTo>
                  <a:pt x="2178" y="9053"/>
                  <a:pt x="2178" y="9053"/>
                  <a:pt x="2178" y="9053"/>
                </a:cubicBezTo>
                <a:cubicBezTo>
                  <a:pt x="2204" y="9134"/>
                  <a:pt x="2204" y="9134"/>
                  <a:pt x="2204" y="9134"/>
                </a:cubicBezTo>
                <a:cubicBezTo>
                  <a:pt x="2204" y="9137"/>
                  <a:pt x="2204" y="9137"/>
                  <a:pt x="2204" y="9137"/>
                </a:cubicBezTo>
                <a:cubicBezTo>
                  <a:pt x="2204" y="9137"/>
                  <a:pt x="2204" y="9137"/>
                  <a:pt x="2204" y="9137"/>
                </a:cubicBezTo>
                <a:close/>
                <a:moveTo>
                  <a:pt x="2285" y="9101"/>
                </a:moveTo>
                <a:cubicBezTo>
                  <a:pt x="2217" y="9134"/>
                  <a:pt x="2217" y="9134"/>
                  <a:pt x="2217" y="9134"/>
                </a:cubicBezTo>
                <a:cubicBezTo>
                  <a:pt x="2214" y="9134"/>
                  <a:pt x="2214" y="9134"/>
                  <a:pt x="2214" y="9134"/>
                </a:cubicBezTo>
                <a:cubicBezTo>
                  <a:pt x="2214" y="9130"/>
                  <a:pt x="2214" y="9130"/>
                  <a:pt x="2214" y="9130"/>
                </a:cubicBezTo>
                <a:cubicBezTo>
                  <a:pt x="2188" y="9050"/>
                  <a:pt x="2188" y="9050"/>
                  <a:pt x="2188" y="9050"/>
                </a:cubicBezTo>
                <a:cubicBezTo>
                  <a:pt x="2188" y="9046"/>
                  <a:pt x="2188" y="9046"/>
                  <a:pt x="2188" y="9046"/>
                </a:cubicBezTo>
                <a:cubicBezTo>
                  <a:pt x="2188" y="9046"/>
                  <a:pt x="2188" y="9046"/>
                  <a:pt x="2188" y="9046"/>
                </a:cubicBezTo>
                <a:cubicBezTo>
                  <a:pt x="2256" y="9014"/>
                  <a:pt x="2256" y="9014"/>
                  <a:pt x="2256" y="9014"/>
                </a:cubicBezTo>
                <a:cubicBezTo>
                  <a:pt x="2259" y="9014"/>
                  <a:pt x="2259" y="9014"/>
                  <a:pt x="2259" y="9014"/>
                </a:cubicBezTo>
                <a:cubicBezTo>
                  <a:pt x="2259" y="9017"/>
                  <a:pt x="2259" y="9017"/>
                  <a:pt x="2259" y="9017"/>
                </a:cubicBezTo>
                <a:cubicBezTo>
                  <a:pt x="2285" y="9095"/>
                  <a:pt x="2285" y="9095"/>
                  <a:pt x="2285" y="9095"/>
                </a:cubicBezTo>
                <a:cubicBezTo>
                  <a:pt x="2285" y="9098"/>
                  <a:pt x="2285" y="9098"/>
                  <a:pt x="2285" y="9098"/>
                </a:cubicBezTo>
                <a:cubicBezTo>
                  <a:pt x="2285" y="9101"/>
                  <a:pt x="2285" y="9101"/>
                  <a:pt x="2285" y="9101"/>
                </a:cubicBezTo>
                <a:close/>
                <a:moveTo>
                  <a:pt x="1033" y="9545"/>
                </a:moveTo>
                <a:cubicBezTo>
                  <a:pt x="961" y="9577"/>
                  <a:pt x="961" y="9577"/>
                  <a:pt x="961" y="9577"/>
                </a:cubicBezTo>
                <a:cubicBezTo>
                  <a:pt x="958" y="9577"/>
                  <a:pt x="958" y="9577"/>
                  <a:pt x="958" y="9577"/>
                </a:cubicBezTo>
                <a:cubicBezTo>
                  <a:pt x="958" y="9574"/>
                  <a:pt x="958" y="9574"/>
                  <a:pt x="958" y="9574"/>
                </a:cubicBezTo>
                <a:cubicBezTo>
                  <a:pt x="939" y="9470"/>
                  <a:pt x="939" y="9470"/>
                  <a:pt x="939" y="9470"/>
                </a:cubicBezTo>
                <a:cubicBezTo>
                  <a:pt x="939" y="9467"/>
                  <a:pt x="939" y="9467"/>
                  <a:pt x="939" y="9467"/>
                </a:cubicBezTo>
                <a:cubicBezTo>
                  <a:pt x="942" y="9467"/>
                  <a:pt x="942" y="9467"/>
                  <a:pt x="942" y="9467"/>
                </a:cubicBezTo>
                <a:cubicBezTo>
                  <a:pt x="1010" y="9438"/>
                  <a:pt x="1010" y="9438"/>
                  <a:pt x="1010" y="9438"/>
                </a:cubicBezTo>
                <a:cubicBezTo>
                  <a:pt x="1013" y="9435"/>
                  <a:pt x="1013" y="9435"/>
                  <a:pt x="1013" y="9435"/>
                </a:cubicBezTo>
                <a:cubicBezTo>
                  <a:pt x="1013" y="9438"/>
                  <a:pt x="1013" y="9438"/>
                  <a:pt x="1013" y="9438"/>
                </a:cubicBezTo>
                <a:cubicBezTo>
                  <a:pt x="1033" y="9541"/>
                  <a:pt x="1033" y="9541"/>
                  <a:pt x="1033" y="9541"/>
                </a:cubicBezTo>
                <a:cubicBezTo>
                  <a:pt x="1033" y="9545"/>
                  <a:pt x="1033" y="9545"/>
                  <a:pt x="1033" y="9545"/>
                </a:cubicBezTo>
                <a:cubicBezTo>
                  <a:pt x="1033" y="9545"/>
                  <a:pt x="1033" y="9545"/>
                  <a:pt x="1033" y="9545"/>
                </a:cubicBezTo>
                <a:close/>
                <a:moveTo>
                  <a:pt x="1117" y="9506"/>
                </a:moveTo>
                <a:cubicBezTo>
                  <a:pt x="1049" y="9538"/>
                  <a:pt x="1049" y="9538"/>
                  <a:pt x="1049" y="9538"/>
                </a:cubicBezTo>
                <a:cubicBezTo>
                  <a:pt x="1049" y="9538"/>
                  <a:pt x="1049" y="9538"/>
                  <a:pt x="1049" y="9538"/>
                </a:cubicBezTo>
                <a:cubicBezTo>
                  <a:pt x="1046" y="9535"/>
                  <a:pt x="1046" y="9535"/>
                  <a:pt x="1046" y="9535"/>
                </a:cubicBezTo>
                <a:cubicBezTo>
                  <a:pt x="1029" y="9431"/>
                  <a:pt x="1029" y="9431"/>
                  <a:pt x="1029" y="9431"/>
                </a:cubicBezTo>
                <a:cubicBezTo>
                  <a:pt x="1026" y="9428"/>
                  <a:pt x="1026" y="9428"/>
                  <a:pt x="1026" y="9428"/>
                </a:cubicBezTo>
                <a:cubicBezTo>
                  <a:pt x="1029" y="9428"/>
                  <a:pt x="1029" y="9428"/>
                  <a:pt x="1029" y="9428"/>
                </a:cubicBezTo>
                <a:cubicBezTo>
                  <a:pt x="1097" y="9399"/>
                  <a:pt x="1097" y="9399"/>
                  <a:pt x="1097" y="9399"/>
                </a:cubicBezTo>
                <a:cubicBezTo>
                  <a:pt x="1097" y="9399"/>
                  <a:pt x="1097" y="9399"/>
                  <a:pt x="1097" y="9399"/>
                </a:cubicBezTo>
                <a:cubicBezTo>
                  <a:pt x="1101" y="9402"/>
                  <a:pt x="1101" y="9402"/>
                  <a:pt x="1101" y="9402"/>
                </a:cubicBezTo>
                <a:cubicBezTo>
                  <a:pt x="1120" y="9503"/>
                  <a:pt x="1120" y="9503"/>
                  <a:pt x="1120" y="9503"/>
                </a:cubicBezTo>
                <a:cubicBezTo>
                  <a:pt x="1120" y="9506"/>
                  <a:pt x="1120" y="9506"/>
                  <a:pt x="1120" y="9506"/>
                </a:cubicBezTo>
                <a:cubicBezTo>
                  <a:pt x="1117" y="9506"/>
                  <a:pt x="1117" y="9506"/>
                  <a:pt x="1117" y="9506"/>
                </a:cubicBezTo>
                <a:close/>
                <a:moveTo>
                  <a:pt x="1201" y="9470"/>
                </a:moveTo>
                <a:cubicBezTo>
                  <a:pt x="1136" y="9499"/>
                  <a:pt x="1136" y="9499"/>
                  <a:pt x="1136" y="9499"/>
                </a:cubicBezTo>
                <a:cubicBezTo>
                  <a:pt x="1133" y="9499"/>
                  <a:pt x="1133" y="9499"/>
                  <a:pt x="1133" y="9499"/>
                </a:cubicBezTo>
                <a:cubicBezTo>
                  <a:pt x="1133" y="9496"/>
                  <a:pt x="1133" y="9496"/>
                  <a:pt x="1133" y="9496"/>
                </a:cubicBezTo>
                <a:cubicBezTo>
                  <a:pt x="1114" y="9396"/>
                  <a:pt x="1114" y="9396"/>
                  <a:pt x="1114" y="9396"/>
                </a:cubicBezTo>
                <a:cubicBezTo>
                  <a:pt x="1114" y="9393"/>
                  <a:pt x="1114" y="9393"/>
                  <a:pt x="1114" y="9393"/>
                </a:cubicBezTo>
                <a:cubicBezTo>
                  <a:pt x="1114" y="9393"/>
                  <a:pt x="1114" y="9393"/>
                  <a:pt x="1114" y="9393"/>
                </a:cubicBezTo>
                <a:cubicBezTo>
                  <a:pt x="1178" y="9363"/>
                  <a:pt x="1178" y="9363"/>
                  <a:pt x="1178" y="9363"/>
                </a:cubicBezTo>
                <a:cubicBezTo>
                  <a:pt x="1182" y="9363"/>
                  <a:pt x="1182" y="9363"/>
                  <a:pt x="1182" y="9363"/>
                </a:cubicBezTo>
                <a:cubicBezTo>
                  <a:pt x="1182" y="9367"/>
                  <a:pt x="1182" y="9367"/>
                  <a:pt x="1182" y="9367"/>
                </a:cubicBezTo>
                <a:cubicBezTo>
                  <a:pt x="1201" y="9464"/>
                  <a:pt x="1201" y="9464"/>
                  <a:pt x="1201" y="9464"/>
                </a:cubicBezTo>
                <a:cubicBezTo>
                  <a:pt x="1204" y="9467"/>
                  <a:pt x="1204" y="9467"/>
                  <a:pt x="1204" y="9467"/>
                </a:cubicBezTo>
                <a:cubicBezTo>
                  <a:pt x="1201" y="9470"/>
                  <a:pt x="1201" y="9470"/>
                  <a:pt x="1201" y="9470"/>
                </a:cubicBezTo>
                <a:close/>
                <a:moveTo>
                  <a:pt x="1282" y="9431"/>
                </a:moveTo>
                <a:cubicBezTo>
                  <a:pt x="1217" y="9461"/>
                  <a:pt x="1217" y="9461"/>
                  <a:pt x="1217" y="9461"/>
                </a:cubicBezTo>
                <a:cubicBezTo>
                  <a:pt x="1217" y="9461"/>
                  <a:pt x="1217" y="9461"/>
                  <a:pt x="1217" y="9461"/>
                </a:cubicBezTo>
                <a:cubicBezTo>
                  <a:pt x="1214" y="9457"/>
                  <a:pt x="1214" y="9457"/>
                  <a:pt x="1214" y="9457"/>
                </a:cubicBezTo>
                <a:cubicBezTo>
                  <a:pt x="1195" y="9360"/>
                  <a:pt x="1195" y="9360"/>
                  <a:pt x="1195" y="9360"/>
                </a:cubicBezTo>
                <a:cubicBezTo>
                  <a:pt x="1195" y="9357"/>
                  <a:pt x="1195" y="9357"/>
                  <a:pt x="1195" y="9357"/>
                </a:cubicBezTo>
                <a:cubicBezTo>
                  <a:pt x="1198" y="9357"/>
                  <a:pt x="1198" y="9357"/>
                  <a:pt x="1198" y="9357"/>
                </a:cubicBezTo>
                <a:cubicBezTo>
                  <a:pt x="1259" y="9328"/>
                  <a:pt x="1259" y="9328"/>
                  <a:pt x="1259" y="9328"/>
                </a:cubicBezTo>
                <a:cubicBezTo>
                  <a:pt x="1262" y="9328"/>
                  <a:pt x="1262" y="9328"/>
                  <a:pt x="1262" y="9328"/>
                </a:cubicBezTo>
                <a:cubicBezTo>
                  <a:pt x="1262" y="9331"/>
                  <a:pt x="1262" y="9331"/>
                  <a:pt x="1262" y="9331"/>
                </a:cubicBezTo>
                <a:cubicBezTo>
                  <a:pt x="1285" y="9428"/>
                  <a:pt x="1285" y="9428"/>
                  <a:pt x="1285" y="9428"/>
                </a:cubicBezTo>
                <a:cubicBezTo>
                  <a:pt x="1285" y="9431"/>
                  <a:pt x="1285" y="9431"/>
                  <a:pt x="1285" y="9431"/>
                </a:cubicBezTo>
                <a:cubicBezTo>
                  <a:pt x="1282" y="9431"/>
                  <a:pt x="1282" y="9431"/>
                  <a:pt x="1282" y="9431"/>
                </a:cubicBezTo>
                <a:close/>
                <a:moveTo>
                  <a:pt x="1363" y="9396"/>
                </a:moveTo>
                <a:cubicBezTo>
                  <a:pt x="1298" y="9425"/>
                  <a:pt x="1298" y="9425"/>
                  <a:pt x="1298" y="9425"/>
                </a:cubicBezTo>
                <a:cubicBezTo>
                  <a:pt x="1298" y="9425"/>
                  <a:pt x="1298" y="9425"/>
                  <a:pt x="1298" y="9425"/>
                </a:cubicBezTo>
                <a:cubicBezTo>
                  <a:pt x="1295" y="9422"/>
                  <a:pt x="1295" y="9422"/>
                  <a:pt x="1295" y="9422"/>
                </a:cubicBezTo>
                <a:cubicBezTo>
                  <a:pt x="1275" y="9325"/>
                  <a:pt x="1275" y="9325"/>
                  <a:pt x="1275" y="9325"/>
                </a:cubicBezTo>
                <a:cubicBezTo>
                  <a:pt x="1275" y="9321"/>
                  <a:pt x="1275" y="9321"/>
                  <a:pt x="1275" y="9321"/>
                </a:cubicBezTo>
                <a:cubicBezTo>
                  <a:pt x="1279" y="9321"/>
                  <a:pt x="1279" y="9321"/>
                  <a:pt x="1279" y="9321"/>
                </a:cubicBezTo>
                <a:cubicBezTo>
                  <a:pt x="1340" y="9292"/>
                  <a:pt x="1340" y="9292"/>
                  <a:pt x="1340" y="9292"/>
                </a:cubicBezTo>
                <a:cubicBezTo>
                  <a:pt x="1340" y="9292"/>
                  <a:pt x="1340" y="9292"/>
                  <a:pt x="1340" y="9292"/>
                </a:cubicBezTo>
                <a:cubicBezTo>
                  <a:pt x="1343" y="9296"/>
                  <a:pt x="1343" y="9296"/>
                  <a:pt x="1343" y="9296"/>
                </a:cubicBezTo>
                <a:cubicBezTo>
                  <a:pt x="1363" y="9393"/>
                  <a:pt x="1363" y="9393"/>
                  <a:pt x="1363" y="9393"/>
                </a:cubicBezTo>
                <a:cubicBezTo>
                  <a:pt x="1363" y="9396"/>
                  <a:pt x="1363" y="9396"/>
                  <a:pt x="1363" y="9396"/>
                </a:cubicBezTo>
                <a:cubicBezTo>
                  <a:pt x="1363" y="9396"/>
                  <a:pt x="1363" y="9396"/>
                  <a:pt x="1363" y="9396"/>
                </a:cubicBezTo>
                <a:close/>
                <a:moveTo>
                  <a:pt x="1437" y="9360"/>
                </a:moveTo>
                <a:cubicBezTo>
                  <a:pt x="1379" y="9389"/>
                  <a:pt x="1379" y="9389"/>
                  <a:pt x="1379" y="9389"/>
                </a:cubicBezTo>
                <a:cubicBezTo>
                  <a:pt x="1376" y="9389"/>
                  <a:pt x="1376" y="9389"/>
                  <a:pt x="1376" y="9389"/>
                </a:cubicBezTo>
                <a:cubicBezTo>
                  <a:pt x="1376" y="9386"/>
                  <a:pt x="1376" y="9386"/>
                  <a:pt x="1376" y="9386"/>
                </a:cubicBezTo>
                <a:cubicBezTo>
                  <a:pt x="1353" y="9292"/>
                  <a:pt x="1353" y="9292"/>
                  <a:pt x="1353" y="9292"/>
                </a:cubicBezTo>
                <a:cubicBezTo>
                  <a:pt x="1353" y="9289"/>
                  <a:pt x="1353" y="9289"/>
                  <a:pt x="1353" y="9289"/>
                </a:cubicBezTo>
                <a:cubicBezTo>
                  <a:pt x="1356" y="9286"/>
                  <a:pt x="1356" y="9286"/>
                  <a:pt x="1356" y="9286"/>
                </a:cubicBezTo>
                <a:cubicBezTo>
                  <a:pt x="1415" y="9260"/>
                  <a:pt x="1415" y="9260"/>
                  <a:pt x="1415" y="9260"/>
                </a:cubicBezTo>
                <a:cubicBezTo>
                  <a:pt x="1418" y="9260"/>
                  <a:pt x="1418" y="9260"/>
                  <a:pt x="1418" y="9260"/>
                </a:cubicBezTo>
                <a:cubicBezTo>
                  <a:pt x="1418" y="9263"/>
                  <a:pt x="1418" y="9263"/>
                  <a:pt x="1418" y="9263"/>
                </a:cubicBezTo>
                <a:cubicBezTo>
                  <a:pt x="1441" y="9357"/>
                  <a:pt x="1441" y="9357"/>
                  <a:pt x="1441" y="9357"/>
                </a:cubicBezTo>
                <a:cubicBezTo>
                  <a:pt x="1441" y="9360"/>
                  <a:pt x="1441" y="9360"/>
                  <a:pt x="1441" y="9360"/>
                </a:cubicBezTo>
                <a:cubicBezTo>
                  <a:pt x="1437" y="9360"/>
                  <a:pt x="1437" y="9360"/>
                  <a:pt x="1437" y="9360"/>
                </a:cubicBezTo>
                <a:close/>
                <a:moveTo>
                  <a:pt x="1515" y="9328"/>
                </a:moveTo>
                <a:cubicBezTo>
                  <a:pt x="1453" y="9354"/>
                  <a:pt x="1453" y="9354"/>
                  <a:pt x="1453" y="9354"/>
                </a:cubicBezTo>
                <a:cubicBezTo>
                  <a:pt x="1453" y="9354"/>
                  <a:pt x="1453" y="9354"/>
                  <a:pt x="1453" y="9354"/>
                </a:cubicBezTo>
                <a:cubicBezTo>
                  <a:pt x="1450" y="9351"/>
                  <a:pt x="1450" y="9351"/>
                  <a:pt x="1450" y="9351"/>
                </a:cubicBezTo>
                <a:cubicBezTo>
                  <a:pt x="1431" y="9257"/>
                  <a:pt x="1431" y="9257"/>
                  <a:pt x="1431" y="9257"/>
                </a:cubicBezTo>
                <a:cubicBezTo>
                  <a:pt x="1431" y="9253"/>
                  <a:pt x="1431" y="9253"/>
                  <a:pt x="1431" y="9253"/>
                </a:cubicBezTo>
                <a:cubicBezTo>
                  <a:pt x="1431" y="9253"/>
                  <a:pt x="1431" y="9253"/>
                  <a:pt x="1431" y="9253"/>
                </a:cubicBezTo>
                <a:cubicBezTo>
                  <a:pt x="1489" y="9228"/>
                  <a:pt x="1489" y="9228"/>
                  <a:pt x="1489" y="9228"/>
                </a:cubicBezTo>
                <a:cubicBezTo>
                  <a:pt x="1492" y="9228"/>
                  <a:pt x="1492" y="9228"/>
                  <a:pt x="1492" y="9228"/>
                </a:cubicBezTo>
                <a:cubicBezTo>
                  <a:pt x="1492" y="9231"/>
                  <a:pt x="1492" y="9231"/>
                  <a:pt x="1492" y="9231"/>
                </a:cubicBezTo>
                <a:cubicBezTo>
                  <a:pt x="1515" y="9325"/>
                  <a:pt x="1515" y="9325"/>
                  <a:pt x="1515" y="9325"/>
                </a:cubicBezTo>
                <a:cubicBezTo>
                  <a:pt x="1515" y="9328"/>
                  <a:pt x="1515" y="9328"/>
                  <a:pt x="1515" y="9328"/>
                </a:cubicBezTo>
                <a:cubicBezTo>
                  <a:pt x="1515" y="9328"/>
                  <a:pt x="1515" y="9328"/>
                  <a:pt x="1515" y="9328"/>
                </a:cubicBezTo>
                <a:close/>
                <a:moveTo>
                  <a:pt x="1586" y="9296"/>
                </a:moveTo>
                <a:cubicBezTo>
                  <a:pt x="1531" y="9321"/>
                  <a:pt x="1531" y="9321"/>
                  <a:pt x="1531" y="9321"/>
                </a:cubicBezTo>
                <a:cubicBezTo>
                  <a:pt x="1528" y="9321"/>
                  <a:pt x="1528" y="9321"/>
                  <a:pt x="1528" y="9321"/>
                </a:cubicBezTo>
                <a:cubicBezTo>
                  <a:pt x="1528" y="9318"/>
                  <a:pt x="1528" y="9318"/>
                  <a:pt x="1528" y="9318"/>
                </a:cubicBezTo>
                <a:cubicBezTo>
                  <a:pt x="1505" y="9224"/>
                  <a:pt x="1505" y="9224"/>
                  <a:pt x="1505" y="9224"/>
                </a:cubicBezTo>
                <a:cubicBezTo>
                  <a:pt x="1505" y="9221"/>
                  <a:pt x="1505" y="9221"/>
                  <a:pt x="1505" y="9221"/>
                </a:cubicBezTo>
                <a:cubicBezTo>
                  <a:pt x="1505" y="9221"/>
                  <a:pt x="1505" y="9221"/>
                  <a:pt x="1505" y="9221"/>
                </a:cubicBezTo>
                <a:cubicBezTo>
                  <a:pt x="1564" y="9195"/>
                  <a:pt x="1564" y="9195"/>
                  <a:pt x="1564" y="9195"/>
                </a:cubicBezTo>
                <a:cubicBezTo>
                  <a:pt x="1567" y="9195"/>
                  <a:pt x="1567" y="9195"/>
                  <a:pt x="1567" y="9195"/>
                </a:cubicBezTo>
                <a:cubicBezTo>
                  <a:pt x="1567" y="9198"/>
                  <a:pt x="1567" y="9198"/>
                  <a:pt x="1567" y="9198"/>
                </a:cubicBezTo>
                <a:cubicBezTo>
                  <a:pt x="1589" y="9289"/>
                  <a:pt x="1589" y="9289"/>
                  <a:pt x="1589" y="9289"/>
                </a:cubicBezTo>
                <a:cubicBezTo>
                  <a:pt x="1589" y="9292"/>
                  <a:pt x="1589" y="9292"/>
                  <a:pt x="1589" y="9292"/>
                </a:cubicBezTo>
                <a:cubicBezTo>
                  <a:pt x="1586" y="9296"/>
                  <a:pt x="1586" y="9296"/>
                  <a:pt x="1586" y="9296"/>
                </a:cubicBezTo>
                <a:close/>
                <a:moveTo>
                  <a:pt x="1657" y="9263"/>
                </a:moveTo>
                <a:cubicBezTo>
                  <a:pt x="1602" y="9289"/>
                  <a:pt x="1602" y="9289"/>
                  <a:pt x="1602" y="9289"/>
                </a:cubicBezTo>
                <a:cubicBezTo>
                  <a:pt x="1599" y="9289"/>
                  <a:pt x="1599" y="9289"/>
                  <a:pt x="1599" y="9289"/>
                </a:cubicBezTo>
                <a:cubicBezTo>
                  <a:pt x="1599" y="9286"/>
                  <a:pt x="1599" y="9286"/>
                  <a:pt x="1599" y="9286"/>
                </a:cubicBezTo>
                <a:cubicBezTo>
                  <a:pt x="1576" y="9195"/>
                  <a:pt x="1576" y="9195"/>
                  <a:pt x="1576" y="9195"/>
                </a:cubicBezTo>
                <a:cubicBezTo>
                  <a:pt x="1576" y="9192"/>
                  <a:pt x="1576" y="9192"/>
                  <a:pt x="1576" y="9192"/>
                </a:cubicBezTo>
                <a:cubicBezTo>
                  <a:pt x="1580" y="9189"/>
                  <a:pt x="1580" y="9189"/>
                  <a:pt x="1580" y="9189"/>
                </a:cubicBezTo>
                <a:cubicBezTo>
                  <a:pt x="1635" y="9166"/>
                  <a:pt x="1635" y="9166"/>
                  <a:pt x="1635" y="9166"/>
                </a:cubicBezTo>
                <a:cubicBezTo>
                  <a:pt x="1638" y="9166"/>
                  <a:pt x="1638" y="9166"/>
                  <a:pt x="1638" y="9166"/>
                </a:cubicBezTo>
                <a:cubicBezTo>
                  <a:pt x="1638" y="9169"/>
                  <a:pt x="1638" y="9169"/>
                  <a:pt x="1638" y="9169"/>
                </a:cubicBezTo>
                <a:cubicBezTo>
                  <a:pt x="1661" y="9257"/>
                  <a:pt x="1661" y="9257"/>
                  <a:pt x="1661" y="9257"/>
                </a:cubicBezTo>
                <a:cubicBezTo>
                  <a:pt x="1661" y="9260"/>
                  <a:pt x="1661" y="9260"/>
                  <a:pt x="1661" y="9260"/>
                </a:cubicBezTo>
                <a:cubicBezTo>
                  <a:pt x="1657" y="9263"/>
                  <a:pt x="1657" y="9263"/>
                  <a:pt x="1657" y="9263"/>
                </a:cubicBezTo>
                <a:close/>
                <a:moveTo>
                  <a:pt x="1729" y="9231"/>
                </a:moveTo>
                <a:cubicBezTo>
                  <a:pt x="1674" y="9257"/>
                  <a:pt x="1674" y="9257"/>
                  <a:pt x="1674" y="9257"/>
                </a:cubicBezTo>
                <a:cubicBezTo>
                  <a:pt x="1670" y="9257"/>
                  <a:pt x="1670" y="9257"/>
                  <a:pt x="1670" y="9257"/>
                </a:cubicBezTo>
                <a:cubicBezTo>
                  <a:pt x="1670" y="9253"/>
                  <a:pt x="1670" y="9253"/>
                  <a:pt x="1670" y="9253"/>
                </a:cubicBezTo>
                <a:cubicBezTo>
                  <a:pt x="1648" y="9163"/>
                  <a:pt x="1648" y="9163"/>
                  <a:pt x="1648" y="9163"/>
                </a:cubicBezTo>
                <a:cubicBezTo>
                  <a:pt x="1648" y="9160"/>
                  <a:pt x="1648" y="9160"/>
                  <a:pt x="1648" y="9160"/>
                </a:cubicBezTo>
                <a:cubicBezTo>
                  <a:pt x="1651" y="9160"/>
                  <a:pt x="1651" y="9160"/>
                  <a:pt x="1651" y="9160"/>
                </a:cubicBezTo>
                <a:cubicBezTo>
                  <a:pt x="1703" y="9137"/>
                  <a:pt x="1703" y="9137"/>
                  <a:pt x="1703" y="9137"/>
                </a:cubicBezTo>
                <a:cubicBezTo>
                  <a:pt x="1706" y="9134"/>
                  <a:pt x="1706" y="9134"/>
                  <a:pt x="1706" y="9134"/>
                </a:cubicBezTo>
                <a:cubicBezTo>
                  <a:pt x="1706" y="9137"/>
                  <a:pt x="1706" y="9137"/>
                  <a:pt x="1706" y="9137"/>
                </a:cubicBezTo>
                <a:cubicBezTo>
                  <a:pt x="1729" y="9228"/>
                  <a:pt x="1729" y="9228"/>
                  <a:pt x="1729" y="9228"/>
                </a:cubicBezTo>
                <a:cubicBezTo>
                  <a:pt x="1729" y="9231"/>
                  <a:pt x="1729" y="9231"/>
                  <a:pt x="1729" y="9231"/>
                </a:cubicBezTo>
                <a:cubicBezTo>
                  <a:pt x="1729" y="9231"/>
                  <a:pt x="1729" y="9231"/>
                  <a:pt x="1729" y="9231"/>
                </a:cubicBezTo>
                <a:close/>
                <a:moveTo>
                  <a:pt x="1797" y="9198"/>
                </a:moveTo>
                <a:cubicBezTo>
                  <a:pt x="1742" y="9224"/>
                  <a:pt x="1742" y="9224"/>
                  <a:pt x="1742" y="9224"/>
                </a:cubicBezTo>
                <a:cubicBezTo>
                  <a:pt x="1742" y="9224"/>
                  <a:pt x="1742" y="9224"/>
                  <a:pt x="1742" y="9224"/>
                </a:cubicBezTo>
                <a:cubicBezTo>
                  <a:pt x="1738" y="9221"/>
                  <a:pt x="1738" y="9221"/>
                  <a:pt x="1738" y="9221"/>
                </a:cubicBezTo>
                <a:cubicBezTo>
                  <a:pt x="1719" y="9134"/>
                  <a:pt x="1719" y="9134"/>
                  <a:pt x="1719" y="9134"/>
                </a:cubicBezTo>
                <a:cubicBezTo>
                  <a:pt x="1716" y="9130"/>
                  <a:pt x="1716" y="9130"/>
                  <a:pt x="1716" y="9130"/>
                </a:cubicBezTo>
                <a:cubicBezTo>
                  <a:pt x="1719" y="9130"/>
                  <a:pt x="1719" y="9130"/>
                  <a:pt x="1719" y="9130"/>
                </a:cubicBezTo>
                <a:cubicBezTo>
                  <a:pt x="1771" y="9105"/>
                  <a:pt x="1771" y="9105"/>
                  <a:pt x="1771" y="9105"/>
                </a:cubicBezTo>
                <a:cubicBezTo>
                  <a:pt x="1774" y="9105"/>
                  <a:pt x="1774" y="9105"/>
                  <a:pt x="1774" y="9105"/>
                </a:cubicBezTo>
                <a:cubicBezTo>
                  <a:pt x="1774" y="9108"/>
                  <a:pt x="1774" y="9108"/>
                  <a:pt x="1774" y="9108"/>
                </a:cubicBezTo>
                <a:cubicBezTo>
                  <a:pt x="1797" y="9195"/>
                  <a:pt x="1797" y="9195"/>
                  <a:pt x="1797" y="9195"/>
                </a:cubicBezTo>
                <a:cubicBezTo>
                  <a:pt x="1797" y="9198"/>
                  <a:pt x="1797" y="9198"/>
                  <a:pt x="1797" y="9198"/>
                </a:cubicBezTo>
                <a:cubicBezTo>
                  <a:pt x="1797" y="9198"/>
                  <a:pt x="1797" y="9198"/>
                  <a:pt x="1797" y="9198"/>
                </a:cubicBezTo>
                <a:close/>
                <a:moveTo>
                  <a:pt x="1861" y="9169"/>
                </a:moveTo>
                <a:cubicBezTo>
                  <a:pt x="1809" y="9195"/>
                  <a:pt x="1809" y="9195"/>
                  <a:pt x="1809" y="9195"/>
                </a:cubicBezTo>
                <a:cubicBezTo>
                  <a:pt x="1809" y="9195"/>
                  <a:pt x="1809" y="9195"/>
                  <a:pt x="1809" y="9195"/>
                </a:cubicBezTo>
                <a:cubicBezTo>
                  <a:pt x="1806" y="9192"/>
                  <a:pt x="1806" y="9192"/>
                  <a:pt x="1806" y="9192"/>
                </a:cubicBezTo>
                <a:cubicBezTo>
                  <a:pt x="1784" y="9105"/>
                  <a:pt x="1784" y="9105"/>
                  <a:pt x="1784" y="9105"/>
                </a:cubicBezTo>
                <a:cubicBezTo>
                  <a:pt x="1784" y="9101"/>
                  <a:pt x="1784" y="9101"/>
                  <a:pt x="1784" y="9101"/>
                </a:cubicBezTo>
                <a:cubicBezTo>
                  <a:pt x="1787" y="9101"/>
                  <a:pt x="1787" y="9101"/>
                  <a:pt x="1787" y="9101"/>
                </a:cubicBezTo>
                <a:cubicBezTo>
                  <a:pt x="1839" y="9079"/>
                  <a:pt x="1839" y="9079"/>
                  <a:pt x="1839" y="9079"/>
                </a:cubicBezTo>
                <a:cubicBezTo>
                  <a:pt x="1839" y="9075"/>
                  <a:pt x="1839" y="9075"/>
                  <a:pt x="1839" y="9075"/>
                </a:cubicBezTo>
                <a:cubicBezTo>
                  <a:pt x="1842" y="9082"/>
                  <a:pt x="1842" y="9082"/>
                  <a:pt x="1842" y="9082"/>
                </a:cubicBezTo>
                <a:cubicBezTo>
                  <a:pt x="1865" y="9166"/>
                  <a:pt x="1865" y="9166"/>
                  <a:pt x="1865" y="9166"/>
                </a:cubicBezTo>
                <a:cubicBezTo>
                  <a:pt x="1865" y="9169"/>
                  <a:pt x="1865" y="9169"/>
                  <a:pt x="1865" y="9169"/>
                </a:cubicBezTo>
                <a:cubicBezTo>
                  <a:pt x="1861" y="9169"/>
                  <a:pt x="1861" y="9169"/>
                  <a:pt x="1861" y="9169"/>
                </a:cubicBezTo>
                <a:close/>
                <a:moveTo>
                  <a:pt x="1926" y="9140"/>
                </a:moveTo>
                <a:cubicBezTo>
                  <a:pt x="1877" y="9163"/>
                  <a:pt x="1877" y="9163"/>
                  <a:pt x="1877" y="9163"/>
                </a:cubicBezTo>
                <a:cubicBezTo>
                  <a:pt x="1874" y="9166"/>
                  <a:pt x="1874" y="9166"/>
                  <a:pt x="1874" y="9166"/>
                </a:cubicBezTo>
                <a:cubicBezTo>
                  <a:pt x="1874" y="9163"/>
                  <a:pt x="1874" y="9163"/>
                  <a:pt x="1874" y="9163"/>
                </a:cubicBezTo>
                <a:cubicBezTo>
                  <a:pt x="1852" y="9075"/>
                  <a:pt x="1852" y="9075"/>
                  <a:pt x="1852" y="9075"/>
                </a:cubicBezTo>
                <a:cubicBezTo>
                  <a:pt x="1848" y="9072"/>
                  <a:pt x="1848" y="9072"/>
                  <a:pt x="1848" y="9072"/>
                </a:cubicBezTo>
                <a:cubicBezTo>
                  <a:pt x="1852" y="9072"/>
                  <a:pt x="1852" y="9072"/>
                  <a:pt x="1852" y="9072"/>
                </a:cubicBezTo>
                <a:cubicBezTo>
                  <a:pt x="1903" y="9050"/>
                  <a:pt x="1903" y="9050"/>
                  <a:pt x="1903" y="9050"/>
                </a:cubicBezTo>
                <a:cubicBezTo>
                  <a:pt x="1903" y="9050"/>
                  <a:pt x="1903" y="9050"/>
                  <a:pt x="1903" y="9050"/>
                </a:cubicBezTo>
                <a:cubicBezTo>
                  <a:pt x="1903" y="9053"/>
                  <a:pt x="1903" y="9053"/>
                  <a:pt x="1903" y="9053"/>
                </a:cubicBezTo>
                <a:cubicBezTo>
                  <a:pt x="1929" y="9137"/>
                  <a:pt x="1929" y="9137"/>
                  <a:pt x="1929" y="9137"/>
                </a:cubicBezTo>
                <a:cubicBezTo>
                  <a:pt x="1929" y="9140"/>
                  <a:pt x="1929" y="9140"/>
                  <a:pt x="1929" y="9140"/>
                </a:cubicBezTo>
                <a:cubicBezTo>
                  <a:pt x="1926" y="9140"/>
                  <a:pt x="1926" y="9140"/>
                  <a:pt x="1926" y="9140"/>
                </a:cubicBezTo>
                <a:close/>
                <a:moveTo>
                  <a:pt x="1991" y="9111"/>
                </a:moveTo>
                <a:cubicBezTo>
                  <a:pt x="1942" y="9134"/>
                  <a:pt x="1942" y="9134"/>
                  <a:pt x="1942" y="9134"/>
                </a:cubicBezTo>
                <a:cubicBezTo>
                  <a:pt x="1939" y="9137"/>
                  <a:pt x="1939" y="9137"/>
                  <a:pt x="1939" y="9137"/>
                </a:cubicBezTo>
                <a:cubicBezTo>
                  <a:pt x="1939" y="9134"/>
                  <a:pt x="1939" y="9134"/>
                  <a:pt x="1939" y="9134"/>
                </a:cubicBezTo>
                <a:cubicBezTo>
                  <a:pt x="1916" y="9046"/>
                  <a:pt x="1916" y="9046"/>
                  <a:pt x="1916" y="9046"/>
                </a:cubicBezTo>
                <a:cubicBezTo>
                  <a:pt x="1913" y="9043"/>
                  <a:pt x="1913" y="9043"/>
                  <a:pt x="1913" y="9043"/>
                </a:cubicBezTo>
                <a:cubicBezTo>
                  <a:pt x="1916" y="9043"/>
                  <a:pt x="1916" y="9043"/>
                  <a:pt x="1916" y="9043"/>
                </a:cubicBezTo>
                <a:cubicBezTo>
                  <a:pt x="1965" y="9024"/>
                  <a:pt x="1965" y="9024"/>
                  <a:pt x="1965" y="9024"/>
                </a:cubicBezTo>
                <a:cubicBezTo>
                  <a:pt x="1968" y="9020"/>
                  <a:pt x="1968" y="9020"/>
                  <a:pt x="1968" y="9020"/>
                </a:cubicBezTo>
                <a:cubicBezTo>
                  <a:pt x="1968" y="9024"/>
                  <a:pt x="1968" y="9024"/>
                  <a:pt x="1968" y="9024"/>
                </a:cubicBezTo>
                <a:cubicBezTo>
                  <a:pt x="1991" y="9108"/>
                  <a:pt x="1991" y="9108"/>
                  <a:pt x="1991" y="9108"/>
                </a:cubicBezTo>
                <a:cubicBezTo>
                  <a:pt x="1991" y="9111"/>
                  <a:pt x="1991" y="9111"/>
                  <a:pt x="1991" y="9111"/>
                </a:cubicBezTo>
                <a:cubicBezTo>
                  <a:pt x="1991" y="9111"/>
                  <a:pt x="1991" y="9111"/>
                  <a:pt x="1991" y="9111"/>
                </a:cubicBezTo>
                <a:close/>
                <a:moveTo>
                  <a:pt x="2052" y="9085"/>
                </a:moveTo>
                <a:cubicBezTo>
                  <a:pt x="2004" y="9108"/>
                  <a:pt x="2004" y="9108"/>
                  <a:pt x="2004" y="9108"/>
                </a:cubicBezTo>
                <a:cubicBezTo>
                  <a:pt x="2000" y="9108"/>
                  <a:pt x="2000" y="9108"/>
                  <a:pt x="2000" y="9108"/>
                </a:cubicBezTo>
                <a:cubicBezTo>
                  <a:pt x="2000" y="9105"/>
                  <a:pt x="2000" y="9105"/>
                  <a:pt x="2000" y="9105"/>
                </a:cubicBezTo>
                <a:cubicBezTo>
                  <a:pt x="1978" y="9020"/>
                  <a:pt x="1978" y="9020"/>
                  <a:pt x="1978" y="9020"/>
                </a:cubicBezTo>
                <a:cubicBezTo>
                  <a:pt x="1978" y="9017"/>
                  <a:pt x="1978" y="9017"/>
                  <a:pt x="1978" y="9017"/>
                </a:cubicBezTo>
                <a:cubicBezTo>
                  <a:pt x="1978" y="9017"/>
                  <a:pt x="1978" y="9017"/>
                  <a:pt x="1978" y="9017"/>
                </a:cubicBezTo>
                <a:cubicBezTo>
                  <a:pt x="2026" y="8995"/>
                  <a:pt x="2026" y="8995"/>
                  <a:pt x="2026" y="8995"/>
                </a:cubicBezTo>
                <a:cubicBezTo>
                  <a:pt x="2030" y="8995"/>
                  <a:pt x="2030" y="8995"/>
                  <a:pt x="2030" y="8995"/>
                </a:cubicBezTo>
                <a:cubicBezTo>
                  <a:pt x="2030" y="8998"/>
                  <a:pt x="2030" y="8998"/>
                  <a:pt x="2030" y="8998"/>
                </a:cubicBezTo>
                <a:cubicBezTo>
                  <a:pt x="2052" y="9082"/>
                  <a:pt x="2052" y="9082"/>
                  <a:pt x="2052" y="9082"/>
                </a:cubicBezTo>
                <a:cubicBezTo>
                  <a:pt x="2052" y="9085"/>
                  <a:pt x="2052" y="9085"/>
                  <a:pt x="2052" y="9085"/>
                </a:cubicBezTo>
                <a:cubicBezTo>
                  <a:pt x="2052" y="9085"/>
                  <a:pt x="2052" y="9085"/>
                  <a:pt x="2052" y="9085"/>
                </a:cubicBezTo>
                <a:close/>
                <a:moveTo>
                  <a:pt x="2114" y="9056"/>
                </a:moveTo>
                <a:cubicBezTo>
                  <a:pt x="2065" y="9079"/>
                  <a:pt x="2065" y="9079"/>
                  <a:pt x="2065" y="9079"/>
                </a:cubicBezTo>
                <a:cubicBezTo>
                  <a:pt x="2062" y="9079"/>
                  <a:pt x="2062" y="9079"/>
                  <a:pt x="2062" y="9079"/>
                </a:cubicBezTo>
                <a:cubicBezTo>
                  <a:pt x="2062" y="9075"/>
                  <a:pt x="2062" y="9075"/>
                  <a:pt x="2062" y="9075"/>
                </a:cubicBezTo>
                <a:cubicBezTo>
                  <a:pt x="2039" y="8995"/>
                  <a:pt x="2039" y="8995"/>
                  <a:pt x="2039" y="8995"/>
                </a:cubicBezTo>
                <a:cubicBezTo>
                  <a:pt x="2039" y="8991"/>
                  <a:pt x="2039" y="8991"/>
                  <a:pt x="2039" y="8991"/>
                </a:cubicBezTo>
                <a:cubicBezTo>
                  <a:pt x="2039" y="8991"/>
                  <a:pt x="2039" y="8991"/>
                  <a:pt x="2039" y="8991"/>
                </a:cubicBezTo>
                <a:cubicBezTo>
                  <a:pt x="2088" y="8969"/>
                  <a:pt x="2088" y="8969"/>
                  <a:pt x="2088" y="8969"/>
                </a:cubicBezTo>
                <a:cubicBezTo>
                  <a:pt x="2088" y="8969"/>
                  <a:pt x="2088" y="8969"/>
                  <a:pt x="2088" y="8969"/>
                </a:cubicBezTo>
                <a:cubicBezTo>
                  <a:pt x="2091" y="8972"/>
                  <a:pt x="2091" y="8972"/>
                  <a:pt x="2091" y="8972"/>
                </a:cubicBezTo>
                <a:cubicBezTo>
                  <a:pt x="2114" y="9053"/>
                  <a:pt x="2114" y="9053"/>
                  <a:pt x="2114" y="9053"/>
                </a:cubicBezTo>
                <a:cubicBezTo>
                  <a:pt x="2114" y="9056"/>
                  <a:pt x="2114" y="9056"/>
                  <a:pt x="2114" y="9056"/>
                </a:cubicBezTo>
                <a:cubicBezTo>
                  <a:pt x="2114" y="9056"/>
                  <a:pt x="2114" y="9056"/>
                  <a:pt x="2114" y="9056"/>
                </a:cubicBezTo>
                <a:close/>
                <a:moveTo>
                  <a:pt x="2172" y="9030"/>
                </a:moveTo>
                <a:cubicBezTo>
                  <a:pt x="2127" y="9053"/>
                  <a:pt x="2127" y="9053"/>
                  <a:pt x="2127" y="9053"/>
                </a:cubicBezTo>
                <a:cubicBezTo>
                  <a:pt x="2123" y="9053"/>
                  <a:pt x="2123" y="9053"/>
                  <a:pt x="2123" y="9053"/>
                </a:cubicBezTo>
                <a:cubicBezTo>
                  <a:pt x="2123" y="9050"/>
                  <a:pt x="2123" y="9050"/>
                  <a:pt x="2123" y="9050"/>
                </a:cubicBezTo>
                <a:cubicBezTo>
                  <a:pt x="2098" y="8969"/>
                  <a:pt x="2098" y="8969"/>
                  <a:pt x="2098" y="8969"/>
                </a:cubicBezTo>
                <a:cubicBezTo>
                  <a:pt x="2098" y="8965"/>
                  <a:pt x="2098" y="8965"/>
                  <a:pt x="2098" y="8965"/>
                </a:cubicBezTo>
                <a:cubicBezTo>
                  <a:pt x="2101" y="8965"/>
                  <a:pt x="2101" y="8965"/>
                  <a:pt x="2101" y="8965"/>
                </a:cubicBezTo>
                <a:cubicBezTo>
                  <a:pt x="2146" y="8943"/>
                  <a:pt x="2146" y="8943"/>
                  <a:pt x="2146" y="8943"/>
                </a:cubicBezTo>
                <a:cubicBezTo>
                  <a:pt x="2146" y="8943"/>
                  <a:pt x="2146" y="8943"/>
                  <a:pt x="2146" y="8943"/>
                </a:cubicBezTo>
                <a:cubicBezTo>
                  <a:pt x="2149" y="8946"/>
                  <a:pt x="2149" y="8946"/>
                  <a:pt x="2149" y="8946"/>
                </a:cubicBezTo>
                <a:cubicBezTo>
                  <a:pt x="2172" y="9027"/>
                  <a:pt x="2172" y="9027"/>
                  <a:pt x="2172" y="9027"/>
                </a:cubicBezTo>
                <a:cubicBezTo>
                  <a:pt x="2172" y="9030"/>
                  <a:pt x="2172" y="9030"/>
                  <a:pt x="2172" y="9030"/>
                </a:cubicBezTo>
                <a:cubicBezTo>
                  <a:pt x="2172" y="9030"/>
                  <a:pt x="2172" y="9030"/>
                  <a:pt x="2172" y="9030"/>
                </a:cubicBezTo>
                <a:close/>
                <a:moveTo>
                  <a:pt x="2253" y="8995"/>
                </a:moveTo>
                <a:cubicBezTo>
                  <a:pt x="2185" y="9024"/>
                  <a:pt x="2185" y="9024"/>
                  <a:pt x="2185" y="9024"/>
                </a:cubicBezTo>
                <a:cubicBezTo>
                  <a:pt x="2182" y="9027"/>
                  <a:pt x="2182" y="9027"/>
                  <a:pt x="2182" y="9027"/>
                </a:cubicBezTo>
                <a:cubicBezTo>
                  <a:pt x="2182" y="9024"/>
                  <a:pt x="2182" y="9024"/>
                  <a:pt x="2182" y="9024"/>
                </a:cubicBezTo>
                <a:cubicBezTo>
                  <a:pt x="2159" y="8943"/>
                  <a:pt x="2159" y="8943"/>
                  <a:pt x="2159" y="8943"/>
                </a:cubicBezTo>
                <a:cubicBezTo>
                  <a:pt x="2156" y="8939"/>
                  <a:pt x="2156" y="8939"/>
                  <a:pt x="2156" y="8939"/>
                </a:cubicBezTo>
                <a:cubicBezTo>
                  <a:pt x="2159" y="8939"/>
                  <a:pt x="2159" y="8939"/>
                  <a:pt x="2159" y="8939"/>
                </a:cubicBezTo>
                <a:cubicBezTo>
                  <a:pt x="2227" y="8910"/>
                  <a:pt x="2227" y="8910"/>
                  <a:pt x="2227" y="8910"/>
                </a:cubicBezTo>
                <a:cubicBezTo>
                  <a:pt x="2227" y="8910"/>
                  <a:pt x="2227" y="8910"/>
                  <a:pt x="2227" y="8910"/>
                </a:cubicBezTo>
                <a:cubicBezTo>
                  <a:pt x="2227" y="8910"/>
                  <a:pt x="2227" y="8910"/>
                  <a:pt x="2227" y="8910"/>
                </a:cubicBezTo>
                <a:cubicBezTo>
                  <a:pt x="2253" y="8991"/>
                  <a:pt x="2253" y="8991"/>
                  <a:pt x="2253" y="8991"/>
                </a:cubicBezTo>
                <a:cubicBezTo>
                  <a:pt x="2253" y="8995"/>
                  <a:pt x="2253" y="8995"/>
                  <a:pt x="2253" y="8995"/>
                </a:cubicBezTo>
                <a:cubicBezTo>
                  <a:pt x="2253" y="8995"/>
                  <a:pt x="2253" y="8995"/>
                  <a:pt x="2253" y="8995"/>
                </a:cubicBezTo>
                <a:close/>
                <a:moveTo>
                  <a:pt x="1007" y="9412"/>
                </a:moveTo>
                <a:cubicBezTo>
                  <a:pt x="939" y="9441"/>
                  <a:pt x="939" y="9441"/>
                  <a:pt x="939" y="9441"/>
                </a:cubicBezTo>
                <a:cubicBezTo>
                  <a:pt x="936" y="9441"/>
                  <a:pt x="936" y="9441"/>
                  <a:pt x="936" y="9441"/>
                </a:cubicBezTo>
                <a:cubicBezTo>
                  <a:pt x="936" y="9438"/>
                  <a:pt x="936" y="9438"/>
                  <a:pt x="936" y="9438"/>
                </a:cubicBezTo>
                <a:cubicBezTo>
                  <a:pt x="916" y="9338"/>
                  <a:pt x="916" y="9338"/>
                  <a:pt x="916" y="9338"/>
                </a:cubicBezTo>
                <a:cubicBezTo>
                  <a:pt x="916" y="9334"/>
                  <a:pt x="916" y="9334"/>
                  <a:pt x="916" y="9334"/>
                </a:cubicBezTo>
                <a:cubicBezTo>
                  <a:pt x="919" y="9331"/>
                  <a:pt x="919" y="9331"/>
                  <a:pt x="919" y="9331"/>
                </a:cubicBezTo>
                <a:cubicBezTo>
                  <a:pt x="987" y="9305"/>
                  <a:pt x="987" y="9305"/>
                  <a:pt x="987" y="9305"/>
                </a:cubicBezTo>
                <a:cubicBezTo>
                  <a:pt x="987" y="9302"/>
                  <a:pt x="987" y="9302"/>
                  <a:pt x="987" y="9302"/>
                </a:cubicBezTo>
                <a:cubicBezTo>
                  <a:pt x="991" y="9308"/>
                  <a:pt x="991" y="9308"/>
                  <a:pt x="991" y="9308"/>
                </a:cubicBezTo>
                <a:cubicBezTo>
                  <a:pt x="1007" y="9406"/>
                  <a:pt x="1007" y="9406"/>
                  <a:pt x="1007" y="9406"/>
                </a:cubicBezTo>
                <a:cubicBezTo>
                  <a:pt x="1010" y="9409"/>
                  <a:pt x="1010" y="9409"/>
                  <a:pt x="1010" y="9409"/>
                </a:cubicBezTo>
                <a:cubicBezTo>
                  <a:pt x="1007" y="9412"/>
                  <a:pt x="1007" y="9412"/>
                  <a:pt x="1007" y="9412"/>
                </a:cubicBezTo>
                <a:close/>
                <a:moveTo>
                  <a:pt x="1091" y="9373"/>
                </a:moveTo>
                <a:cubicBezTo>
                  <a:pt x="1026" y="9402"/>
                  <a:pt x="1026" y="9402"/>
                  <a:pt x="1026" y="9402"/>
                </a:cubicBezTo>
                <a:cubicBezTo>
                  <a:pt x="1023" y="9406"/>
                  <a:pt x="1023" y="9406"/>
                  <a:pt x="1023" y="9406"/>
                </a:cubicBezTo>
                <a:cubicBezTo>
                  <a:pt x="1023" y="9399"/>
                  <a:pt x="1023" y="9399"/>
                  <a:pt x="1023" y="9399"/>
                </a:cubicBezTo>
                <a:cubicBezTo>
                  <a:pt x="1004" y="9302"/>
                  <a:pt x="1004" y="9302"/>
                  <a:pt x="1004" y="9302"/>
                </a:cubicBezTo>
                <a:cubicBezTo>
                  <a:pt x="1004" y="9299"/>
                  <a:pt x="1004" y="9299"/>
                  <a:pt x="1004" y="9299"/>
                </a:cubicBezTo>
                <a:cubicBezTo>
                  <a:pt x="1004" y="9296"/>
                  <a:pt x="1004" y="9296"/>
                  <a:pt x="1004" y="9296"/>
                </a:cubicBezTo>
                <a:cubicBezTo>
                  <a:pt x="1072" y="9270"/>
                  <a:pt x="1072" y="9270"/>
                  <a:pt x="1072" y="9270"/>
                </a:cubicBezTo>
                <a:cubicBezTo>
                  <a:pt x="1075" y="9270"/>
                  <a:pt x="1075" y="9270"/>
                  <a:pt x="1075" y="9270"/>
                </a:cubicBezTo>
                <a:cubicBezTo>
                  <a:pt x="1075" y="9273"/>
                  <a:pt x="1075" y="9273"/>
                  <a:pt x="1075" y="9273"/>
                </a:cubicBezTo>
                <a:cubicBezTo>
                  <a:pt x="1094" y="9370"/>
                  <a:pt x="1094" y="9370"/>
                  <a:pt x="1094" y="9370"/>
                </a:cubicBezTo>
                <a:cubicBezTo>
                  <a:pt x="1094" y="9373"/>
                  <a:pt x="1094" y="9373"/>
                  <a:pt x="1094" y="9373"/>
                </a:cubicBezTo>
                <a:cubicBezTo>
                  <a:pt x="1091" y="9373"/>
                  <a:pt x="1091" y="9373"/>
                  <a:pt x="1091" y="9373"/>
                </a:cubicBezTo>
                <a:close/>
                <a:moveTo>
                  <a:pt x="1175" y="9338"/>
                </a:moveTo>
                <a:cubicBezTo>
                  <a:pt x="1110" y="9367"/>
                  <a:pt x="1110" y="9367"/>
                  <a:pt x="1110" y="9367"/>
                </a:cubicBezTo>
                <a:cubicBezTo>
                  <a:pt x="1107" y="9367"/>
                  <a:pt x="1107" y="9367"/>
                  <a:pt x="1107" y="9367"/>
                </a:cubicBezTo>
                <a:cubicBezTo>
                  <a:pt x="1107" y="9363"/>
                  <a:pt x="1107" y="9363"/>
                  <a:pt x="1107" y="9363"/>
                </a:cubicBezTo>
                <a:cubicBezTo>
                  <a:pt x="1088" y="9266"/>
                  <a:pt x="1088" y="9266"/>
                  <a:pt x="1088" y="9266"/>
                </a:cubicBezTo>
                <a:cubicBezTo>
                  <a:pt x="1088" y="9263"/>
                  <a:pt x="1088" y="9263"/>
                  <a:pt x="1088" y="9263"/>
                </a:cubicBezTo>
                <a:cubicBezTo>
                  <a:pt x="1088" y="9263"/>
                  <a:pt x="1088" y="9263"/>
                  <a:pt x="1088" y="9263"/>
                </a:cubicBezTo>
                <a:cubicBezTo>
                  <a:pt x="1152" y="9234"/>
                  <a:pt x="1152" y="9234"/>
                  <a:pt x="1152" y="9234"/>
                </a:cubicBezTo>
                <a:cubicBezTo>
                  <a:pt x="1156" y="9234"/>
                  <a:pt x="1156" y="9234"/>
                  <a:pt x="1156" y="9234"/>
                </a:cubicBezTo>
                <a:cubicBezTo>
                  <a:pt x="1156" y="9237"/>
                  <a:pt x="1156" y="9237"/>
                  <a:pt x="1156" y="9237"/>
                </a:cubicBezTo>
                <a:cubicBezTo>
                  <a:pt x="1175" y="9334"/>
                  <a:pt x="1175" y="9334"/>
                  <a:pt x="1175" y="9334"/>
                </a:cubicBezTo>
                <a:cubicBezTo>
                  <a:pt x="1178" y="9338"/>
                  <a:pt x="1178" y="9338"/>
                  <a:pt x="1178" y="9338"/>
                </a:cubicBezTo>
                <a:cubicBezTo>
                  <a:pt x="1175" y="9338"/>
                  <a:pt x="1175" y="9338"/>
                  <a:pt x="1175" y="9338"/>
                </a:cubicBezTo>
                <a:close/>
                <a:moveTo>
                  <a:pt x="1256" y="9305"/>
                </a:moveTo>
                <a:cubicBezTo>
                  <a:pt x="1191" y="9331"/>
                  <a:pt x="1191" y="9331"/>
                  <a:pt x="1191" y="9331"/>
                </a:cubicBezTo>
                <a:cubicBezTo>
                  <a:pt x="1191" y="9331"/>
                  <a:pt x="1191" y="9331"/>
                  <a:pt x="1191" y="9331"/>
                </a:cubicBezTo>
                <a:cubicBezTo>
                  <a:pt x="1188" y="9328"/>
                  <a:pt x="1188" y="9328"/>
                  <a:pt x="1188" y="9328"/>
                </a:cubicBezTo>
                <a:cubicBezTo>
                  <a:pt x="1169" y="9234"/>
                  <a:pt x="1169" y="9234"/>
                  <a:pt x="1169" y="9234"/>
                </a:cubicBezTo>
                <a:cubicBezTo>
                  <a:pt x="1169" y="9228"/>
                  <a:pt x="1169" y="9228"/>
                  <a:pt x="1169" y="9228"/>
                </a:cubicBezTo>
                <a:cubicBezTo>
                  <a:pt x="1172" y="9228"/>
                  <a:pt x="1172" y="9228"/>
                  <a:pt x="1172" y="9228"/>
                </a:cubicBezTo>
                <a:cubicBezTo>
                  <a:pt x="1233" y="9202"/>
                  <a:pt x="1233" y="9202"/>
                  <a:pt x="1233" y="9202"/>
                </a:cubicBezTo>
                <a:cubicBezTo>
                  <a:pt x="1237" y="9202"/>
                  <a:pt x="1237" y="9202"/>
                  <a:pt x="1237" y="9202"/>
                </a:cubicBezTo>
                <a:cubicBezTo>
                  <a:pt x="1237" y="9205"/>
                  <a:pt x="1237" y="9205"/>
                  <a:pt x="1237" y="9205"/>
                </a:cubicBezTo>
                <a:cubicBezTo>
                  <a:pt x="1256" y="9299"/>
                  <a:pt x="1256" y="9299"/>
                  <a:pt x="1256" y="9299"/>
                </a:cubicBezTo>
                <a:cubicBezTo>
                  <a:pt x="1256" y="9302"/>
                  <a:pt x="1256" y="9302"/>
                  <a:pt x="1256" y="9302"/>
                </a:cubicBezTo>
                <a:cubicBezTo>
                  <a:pt x="1256" y="9305"/>
                  <a:pt x="1256" y="9305"/>
                  <a:pt x="1256" y="9305"/>
                </a:cubicBezTo>
                <a:close/>
                <a:moveTo>
                  <a:pt x="1334" y="9270"/>
                </a:moveTo>
                <a:cubicBezTo>
                  <a:pt x="1272" y="9296"/>
                  <a:pt x="1272" y="9296"/>
                  <a:pt x="1272" y="9296"/>
                </a:cubicBezTo>
                <a:cubicBezTo>
                  <a:pt x="1269" y="9299"/>
                  <a:pt x="1269" y="9299"/>
                  <a:pt x="1269" y="9299"/>
                </a:cubicBezTo>
                <a:cubicBezTo>
                  <a:pt x="1269" y="9296"/>
                  <a:pt x="1269" y="9296"/>
                  <a:pt x="1269" y="9296"/>
                </a:cubicBezTo>
                <a:cubicBezTo>
                  <a:pt x="1250" y="9198"/>
                  <a:pt x="1250" y="9198"/>
                  <a:pt x="1250" y="9198"/>
                </a:cubicBezTo>
                <a:cubicBezTo>
                  <a:pt x="1250" y="9195"/>
                  <a:pt x="1250" y="9195"/>
                  <a:pt x="1250" y="9195"/>
                </a:cubicBezTo>
                <a:cubicBezTo>
                  <a:pt x="1250" y="9195"/>
                  <a:pt x="1250" y="9195"/>
                  <a:pt x="1250" y="9195"/>
                </a:cubicBezTo>
                <a:cubicBezTo>
                  <a:pt x="1311" y="9169"/>
                  <a:pt x="1311" y="9169"/>
                  <a:pt x="1311" y="9169"/>
                </a:cubicBezTo>
                <a:cubicBezTo>
                  <a:pt x="1314" y="9169"/>
                  <a:pt x="1314" y="9169"/>
                  <a:pt x="1314" y="9169"/>
                </a:cubicBezTo>
                <a:cubicBezTo>
                  <a:pt x="1314" y="9173"/>
                  <a:pt x="1314" y="9173"/>
                  <a:pt x="1314" y="9173"/>
                </a:cubicBezTo>
                <a:cubicBezTo>
                  <a:pt x="1337" y="9266"/>
                  <a:pt x="1337" y="9266"/>
                  <a:pt x="1337" y="9266"/>
                </a:cubicBezTo>
                <a:cubicBezTo>
                  <a:pt x="1337" y="9270"/>
                  <a:pt x="1337" y="9270"/>
                  <a:pt x="1337" y="9270"/>
                </a:cubicBezTo>
                <a:cubicBezTo>
                  <a:pt x="1334" y="9270"/>
                  <a:pt x="1334" y="9270"/>
                  <a:pt x="1334" y="9270"/>
                </a:cubicBezTo>
                <a:close/>
                <a:moveTo>
                  <a:pt x="1411" y="9237"/>
                </a:moveTo>
                <a:cubicBezTo>
                  <a:pt x="1350" y="9263"/>
                  <a:pt x="1350" y="9263"/>
                  <a:pt x="1350" y="9263"/>
                </a:cubicBezTo>
                <a:cubicBezTo>
                  <a:pt x="1350" y="9263"/>
                  <a:pt x="1350" y="9263"/>
                  <a:pt x="1350" y="9263"/>
                </a:cubicBezTo>
                <a:cubicBezTo>
                  <a:pt x="1347" y="9260"/>
                  <a:pt x="1347" y="9260"/>
                  <a:pt x="1347" y="9260"/>
                </a:cubicBezTo>
                <a:cubicBezTo>
                  <a:pt x="1327" y="9166"/>
                  <a:pt x="1327" y="9166"/>
                  <a:pt x="1327" y="9166"/>
                </a:cubicBezTo>
                <a:cubicBezTo>
                  <a:pt x="1327" y="9163"/>
                  <a:pt x="1327" y="9163"/>
                  <a:pt x="1327" y="9163"/>
                </a:cubicBezTo>
                <a:cubicBezTo>
                  <a:pt x="1327" y="9163"/>
                  <a:pt x="1327" y="9163"/>
                  <a:pt x="1327" y="9163"/>
                </a:cubicBezTo>
                <a:cubicBezTo>
                  <a:pt x="1389" y="9140"/>
                  <a:pt x="1389" y="9140"/>
                  <a:pt x="1389" y="9140"/>
                </a:cubicBezTo>
                <a:cubicBezTo>
                  <a:pt x="1392" y="9137"/>
                  <a:pt x="1392" y="9137"/>
                  <a:pt x="1392" y="9137"/>
                </a:cubicBezTo>
                <a:cubicBezTo>
                  <a:pt x="1392" y="9140"/>
                  <a:pt x="1392" y="9140"/>
                  <a:pt x="1392" y="9140"/>
                </a:cubicBezTo>
                <a:cubicBezTo>
                  <a:pt x="1411" y="9234"/>
                  <a:pt x="1411" y="9234"/>
                  <a:pt x="1411" y="9234"/>
                </a:cubicBezTo>
                <a:cubicBezTo>
                  <a:pt x="1411" y="9237"/>
                  <a:pt x="1411" y="9237"/>
                  <a:pt x="1411" y="9237"/>
                </a:cubicBezTo>
                <a:cubicBezTo>
                  <a:pt x="1411" y="9237"/>
                  <a:pt x="1411" y="9237"/>
                  <a:pt x="1411" y="9237"/>
                </a:cubicBezTo>
                <a:close/>
                <a:moveTo>
                  <a:pt x="1486" y="9205"/>
                </a:moveTo>
                <a:cubicBezTo>
                  <a:pt x="1428" y="9231"/>
                  <a:pt x="1428" y="9231"/>
                  <a:pt x="1428" y="9231"/>
                </a:cubicBezTo>
                <a:cubicBezTo>
                  <a:pt x="1424" y="9231"/>
                  <a:pt x="1424" y="9231"/>
                  <a:pt x="1424" y="9231"/>
                </a:cubicBezTo>
                <a:cubicBezTo>
                  <a:pt x="1424" y="9228"/>
                  <a:pt x="1424" y="9228"/>
                  <a:pt x="1424" y="9228"/>
                </a:cubicBezTo>
                <a:cubicBezTo>
                  <a:pt x="1402" y="9137"/>
                  <a:pt x="1402" y="9137"/>
                  <a:pt x="1402" y="9137"/>
                </a:cubicBezTo>
                <a:cubicBezTo>
                  <a:pt x="1402" y="9134"/>
                  <a:pt x="1402" y="9134"/>
                  <a:pt x="1402" y="9134"/>
                </a:cubicBezTo>
                <a:cubicBezTo>
                  <a:pt x="1405" y="9134"/>
                  <a:pt x="1405" y="9134"/>
                  <a:pt x="1405" y="9134"/>
                </a:cubicBezTo>
                <a:cubicBezTo>
                  <a:pt x="1463" y="9108"/>
                  <a:pt x="1463" y="9108"/>
                  <a:pt x="1463" y="9108"/>
                </a:cubicBezTo>
                <a:cubicBezTo>
                  <a:pt x="1466" y="9108"/>
                  <a:pt x="1466" y="9108"/>
                  <a:pt x="1466" y="9108"/>
                </a:cubicBezTo>
                <a:cubicBezTo>
                  <a:pt x="1466" y="9111"/>
                  <a:pt x="1466" y="9111"/>
                  <a:pt x="1466" y="9111"/>
                </a:cubicBezTo>
                <a:cubicBezTo>
                  <a:pt x="1486" y="9202"/>
                  <a:pt x="1486" y="9202"/>
                  <a:pt x="1486" y="9202"/>
                </a:cubicBezTo>
                <a:cubicBezTo>
                  <a:pt x="1489" y="9205"/>
                  <a:pt x="1489" y="9205"/>
                  <a:pt x="1489" y="9205"/>
                </a:cubicBezTo>
                <a:cubicBezTo>
                  <a:pt x="1486" y="9205"/>
                  <a:pt x="1486" y="9205"/>
                  <a:pt x="1486" y="9205"/>
                </a:cubicBezTo>
                <a:close/>
                <a:moveTo>
                  <a:pt x="1557" y="9173"/>
                </a:moveTo>
                <a:cubicBezTo>
                  <a:pt x="1502" y="9198"/>
                  <a:pt x="1502" y="9198"/>
                  <a:pt x="1502" y="9198"/>
                </a:cubicBezTo>
                <a:cubicBezTo>
                  <a:pt x="1499" y="9198"/>
                  <a:pt x="1499" y="9198"/>
                  <a:pt x="1499" y="9198"/>
                </a:cubicBezTo>
                <a:cubicBezTo>
                  <a:pt x="1499" y="9195"/>
                  <a:pt x="1499" y="9195"/>
                  <a:pt x="1499" y="9195"/>
                </a:cubicBezTo>
                <a:cubicBezTo>
                  <a:pt x="1476" y="9105"/>
                  <a:pt x="1476" y="9105"/>
                  <a:pt x="1476" y="9105"/>
                </a:cubicBezTo>
                <a:cubicBezTo>
                  <a:pt x="1476" y="9101"/>
                  <a:pt x="1476" y="9101"/>
                  <a:pt x="1476" y="9101"/>
                </a:cubicBezTo>
                <a:cubicBezTo>
                  <a:pt x="1479" y="9101"/>
                  <a:pt x="1479" y="9101"/>
                  <a:pt x="1479" y="9101"/>
                </a:cubicBezTo>
                <a:cubicBezTo>
                  <a:pt x="1534" y="9079"/>
                  <a:pt x="1534" y="9079"/>
                  <a:pt x="1534" y="9079"/>
                </a:cubicBezTo>
                <a:cubicBezTo>
                  <a:pt x="1538" y="9079"/>
                  <a:pt x="1538" y="9079"/>
                  <a:pt x="1538" y="9079"/>
                </a:cubicBezTo>
                <a:cubicBezTo>
                  <a:pt x="1538" y="9082"/>
                  <a:pt x="1538" y="9082"/>
                  <a:pt x="1538" y="9082"/>
                </a:cubicBezTo>
                <a:cubicBezTo>
                  <a:pt x="1560" y="9169"/>
                  <a:pt x="1560" y="9169"/>
                  <a:pt x="1560" y="9169"/>
                </a:cubicBezTo>
                <a:cubicBezTo>
                  <a:pt x="1560" y="9173"/>
                  <a:pt x="1560" y="9173"/>
                  <a:pt x="1560" y="9173"/>
                </a:cubicBezTo>
                <a:cubicBezTo>
                  <a:pt x="1557" y="9173"/>
                  <a:pt x="1557" y="9173"/>
                  <a:pt x="1557" y="9173"/>
                </a:cubicBezTo>
                <a:close/>
                <a:moveTo>
                  <a:pt x="1628" y="9143"/>
                </a:moveTo>
                <a:cubicBezTo>
                  <a:pt x="1573" y="9166"/>
                  <a:pt x="1573" y="9166"/>
                  <a:pt x="1573" y="9166"/>
                </a:cubicBezTo>
                <a:cubicBezTo>
                  <a:pt x="1570" y="9169"/>
                  <a:pt x="1570" y="9169"/>
                  <a:pt x="1570" y="9169"/>
                </a:cubicBezTo>
                <a:cubicBezTo>
                  <a:pt x="1570" y="9166"/>
                  <a:pt x="1570" y="9166"/>
                  <a:pt x="1570" y="9166"/>
                </a:cubicBezTo>
                <a:cubicBezTo>
                  <a:pt x="1551" y="9075"/>
                  <a:pt x="1551" y="9075"/>
                  <a:pt x="1551" y="9075"/>
                </a:cubicBezTo>
                <a:cubicBezTo>
                  <a:pt x="1547" y="9072"/>
                  <a:pt x="1547" y="9072"/>
                  <a:pt x="1547" y="9072"/>
                </a:cubicBezTo>
                <a:cubicBezTo>
                  <a:pt x="1551" y="9072"/>
                  <a:pt x="1551" y="9072"/>
                  <a:pt x="1551" y="9072"/>
                </a:cubicBezTo>
                <a:cubicBezTo>
                  <a:pt x="1606" y="9050"/>
                  <a:pt x="1606" y="9050"/>
                  <a:pt x="1606" y="9050"/>
                </a:cubicBezTo>
                <a:cubicBezTo>
                  <a:pt x="1609" y="9050"/>
                  <a:pt x="1609" y="9050"/>
                  <a:pt x="1609" y="9050"/>
                </a:cubicBezTo>
                <a:cubicBezTo>
                  <a:pt x="1609" y="9053"/>
                  <a:pt x="1609" y="9053"/>
                  <a:pt x="1609" y="9053"/>
                </a:cubicBezTo>
                <a:cubicBezTo>
                  <a:pt x="1631" y="9140"/>
                  <a:pt x="1631" y="9140"/>
                  <a:pt x="1631" y="9140"/>
                </a:cubicBezTo>
                <a:cubicBezTo>
                  <a:pt x="1631" y="9143"/>
                  <a:pt x="1631" y="9143"/>
                  <a:pt x="1631" y="9143"/>
                </a:cubicBezTo>
                <a:cubicBezTo>
                  <a:pt x="1628" y="9143"/>
                  <a:pt x="1628" y="9143"/>
                  <a:pt x="1628" y="9143"/>
                </a:cubicBezTo>
                <a:close/>
                <a:moveTo>
                  <a:pt x="1699" y="9114"/>
                </a:moveTo>
                <a:cubicBezTo>
                  <a:pt x="1644" y="9137"/>
                  <a:pt x="1644" y="9137"/>
                  <a:pt x="1644" y="9137"/>
                </a:cubicBezTo>
                <a:cubicBezTo>
                  <a:pt x="1641" y="9137"/>
                  <a:pt x="1641" y="9137"/>
                  <a:pt x="1641" y="9137"/>
                </a:cubicBezTo>
                <a:cubicBezTo>
                  <a:pt x="1641" y="9134"/>
                  <a:pt x="1641" y="9134"/>
                  <a:pt x="1641" y="9134"/>
                </a:cubicBezTo>
                <a:cubicBezTo>
                  <a:pt x="1619" y="9046"/>
                  <a:pt x="1619" y="9046"/>
                  <a:pt x="1619" y="9046"/>
                </a:cubicBezTo>
                <a:cubicBezTo>
                  <a:pt x="1619" y="9043"/>
                  <a:pt x="1619" y="9043"/>
                  <a:pt x="1619" y="9043"/>
                </a:cubicBezTo>
                <a:cubicBezTo>
                  <a:pt x="1622" y="9043"/>
                  <a:pt x="1622" y="9043"/>
                  <a:pt x="1622" y="9043"/>
                </a:cubicBezTo>
                <a:cubicBezTo>
                  <a:pt x="1674" y="9020"/>
                  <a:pt x="1674" y="9020"/>
                  <a:pt x="1674" y="9020"/>
                </a:cubicBezTo>
                <a:cubicBezTo>
                  <a:pt x="1677" y="9020"/>
                  <a:pt x="1677" y="9020"/>
                  <a:pt x="1677" y="9020"/>
                </a:cubicBezTo>
                <a:cubicBezTo>
                  <a:pt x="1677" y="9024"/>
                  <a:pt x="1677" y="9024"/>
                  <a:pt x="1677" y="9024"/>
                </a:cubicBezTo>
                <a:cubicBezTo>
                  <a:pt x="1699" y="9111"/>
                  <a:pt x="1699" y="9111"/>
                  <a:pt x="1699" y="9111"/>
                </a:cubicBezTo>
                <a:cubicBezTo>
                  <a:pt x="1699" y="9114"/>
                  <a:pt x="1699" y="9114"/>
                  <a:pt x="1699" y="9114"/>
                </a:cubicBezTo>
                <a:cubicBezTo>
                  <a:pt x="1699" y="9114"/>
                  <a:pt x="1699" y="9114"/>
                  <a:pt x="1699" y="9114"/>
                </a:cubicBezTo>
                <a:close/>
                <a:moveTo>
                  <a:pt x="1767" y="9085"/>
                </a:moveTo>
                <a:cubicBezTo>
                  <a:pt x="1712" y="9108"/>
                  <a:pt x="1712" y="9108"/>
                  <a:pt x="1712" y="9108"/>
                </a:cubicBezTo>
                <a:cubicBezTo>
                  <a:pt x="1712" y="9108"/>
                  <a:pt x="1712" y="9108"/>
                  <a:pt x="1712" y="9108"/>
                </a:cubicBezTo>
                <a:cubicBezTo>
                  <a:pt x="1709" y="9105"/>
                  <a:pt x="1709" y="9105"/>
                  <a:pt x="1709" y="9105"/>
                </a:cubicBezTo>
                <a:cubicBezTo>
                  <a:pt x="1690" y="9020"/>
                  <a:pt x="1690" y="9020"/>
                  <a:pt x="1690" y="9020"/>
                </a:cubicBezTo>
                <a:cubicBezTo>
                  <a:pt x="1687" y="9017"/>
                  <a:pt x="1687" y="9017"/>
                  <a:pt x="1687" y="9017"/>
                </a:cubicBezTo>
                <a:cubicBezTo>
                  <a:pt x="1690" y="9014"/>
                  <a:pt x="1690" y="9014"/>
                  <a:pt x="1690" y="9014"/>
                </a:cubicBezTo>
                <a:cubicBezTo>
                  <a:pt x="1742" y="8995"/>
                  <a:pt x="1742" y="8995"/>
                  <a:pt x="1742" y="8995"/>
                </a:cubicBezTo>
                <a:cubicBezTo>
                  <a:pt x="1745" y="8991"/>
                  <a:pt x="1745" y="8991"/>
                  <a:pt x="1745" y="8991"/>
                </a:cubicBezTo>
                <a:cubicBezTo>
                  <a:pt x="1745" y="8995"/>
                  <a:pt x="1745" y="8995"/>
                  <a:pt x="1745" y="8995"/>
                </a:cubicBezTo>
                <a:cubicBezTo>
                  <a:pt x="1767" y="9082"/>
                  <a:pt x="1767" y="9082"/>
                  <a:pt x="1767" y="9082"/>
                </a:cubicBezTo>
                <a:cubicBezTo>
                  <a:pt x="1767" y="9085"/>
                  <a:pt x="1767" y="9085"/>
                  <a:pt x="1767" y="9085"/>
                </a:cubicBezTo>
                <a:cubicBezTo>
                  <a:pt x="1767" y="9085"/>
                  <a:pt x="1767" y="9085"/>
                  <a:pt x="1767" y="9085"/>
                </a:cubicBezTo>
                <a:close/>
                <a:moveTo>
                  <a:pt x="1832" y="9056"/>
                </a:moveTo>
                <a:cubicBezTo>
                  <a:pt x="1780" y="9079"/>
                  <a:pt x="1780" y="9079"/>
                  <a:pt x="1780" y="9079"/>
                </a:cubicBezTo>
                <a:cubicBezTo>
                  <a:pt x="1777" y="9079"/>
                  <a:pt x="1777" y="9079"/>
                  <a:pt x="1777" y="9079"/>
                </a:cubicBezTo>
                <a:cubicBezTo>
                  <a:pt x="1777" y="9075"/>
                  <a:pt x="1777" y="9075"/>
                  <a:pt x="1777" y="9075"/>
                </a:cubicBezTo>
                <a:cubicBezTo>
                  <a:pt x="1754" y="8991"/>
                  <a:pt x="1754" y="8991"/>
                  <a:pt x="1754" y="8991"/>
                </a:cubicBezTo>
                <a:cubicBezTo>
                  <a:pt x="1754" y="8988"/>
                  <a:pt x="1754" y="8988"/>
                  <a:pt x="1754" y="8988"/>
                </a:cubicBezTo>
                <a:cubicBezTo>
                  <a:pt x="1758" y="8988"/>
                  <a:pt x="1758" y="8988"/>
                  <a:pt x="1758" y="8988"/>
                </a:cubicBezTo>
                <a:cubicBezTo>
                  <a:pt x="1809" y="8965"/>
                  <a:pt x="1809" y="8965"/>
                  <a:pt x="1809" y="8965"/>
                </a:cubicBezTo>
                <a:cubicBezTo>
                  <a:pt x="1809" y="8965"/>
                  <a:pt x="1809" y="8965"/>
                  <a:pt x="1809" y="8965"/>
                </a:cubicBezTo>
                <a:cubicBezTo>
                  <a:pt x="1809" y="8969"/>
                  <a:pt x="1809" y="8969"/>
                  <a:pt x="1809" y="8969"/>
                </a:cubicBezTo>
                <a:cubicBezTo>
                  <a:pt x="1832" y="9053"/>
                  <a:pt x="1832" y="9053"/>
                  <a:pt x="1832" y="9053"/>
                </a:cubicBezTo>
                <a:cubicBezTo>
                  <a:pt x="1835" y="9056"/>
                  <a:pt x="1835" y="9056"/>
                  <a:pt x="1835" y="9056"/>
                </a:cubicBezTo>
                <a:cubicBezTo>
                  <a:pt x="1832" y="9056"/>
                  <a:pt x="1832" y="9056"/>
                  <a:pt x="1832" y="9056"/>
                </a:cubicBezTo>
                <a:close/>
                <a:moveTo>
                  <a:pt x="1897" y="9030"/>
                </a:moveTo>
                <a:cubicBezTo>
                  <a:pt x="1845" y="9050"/>
                  <a:pt x="1845" y="9050"/>
                  <a:pt x="1845" y="9050"/>
                </a:cubicBezTo>
                <a:cubicBezTo>
                  <a:pt x="1845" y="9053"/>
                  <a:pt x="1845" y="9053"/>
                  <a:pt x="1845" y="9053"/>
                </a:cubicBezTo>
                <a:cubicBezTo>
                  <a:pt x="1842" y="9050"/>
                  <a:pt x="1842" y="9050"/>
                  <a:pt x="1842" y="9050"/>
                </a:cubicBezTo>
                <a:cubicBezTo>
                  <a:pt x="1822" y="8965"/>
                  <a:pt x="1822" y="8965"/>
                  <a:pt x="1822" y="8965"/>
                </a:cubicBezTo>
                <a:cubicBezTo>
                  <a:pt x="1819" y="8962"/>
                  <a:pt x="1819" y="8962"/>
                  <a:pt x="1819" y="8962"/>
                </a:cubicBezTo>
                <a:cubicBezTo>
                  <a:pt x="1822" y="8962"/>
                  <a:pt x="1822" y="8962"/>
                  <a:pt x="1822" y="8962"/>
                </a:cubicBezTo>
                <a:cubicBezTo>
                  <a:pt x="1871" y="8939"/>
                  <a:pt x="1871" y="8939"/>
                  <a:pt x="1871" y="8939"/>
                </a:cubicBezTo>
                <a:cubicBezTo>
                  <a:pt x="1874" y="8939"/>
                  <a:pt x="1874" y="8939"/>
                  <a:pt x="1874" y="8939"/>
                </a:cubicBezTo>
                <a:cubicBezTo>
                  <a:pt x="1874" y="8943"/>
                  <a:pt x="1874" y="8943"/>
                  <a:pt x="1874" y="8943"/>
                </a:cubicBezTo>
                <a:cubicBezTo>
                  <a:pt x="1897" y="9024"/>
                  <a:pt x="1897" y="9024"/>
                  <a:pt x="1897" y="9024"/>
                </a:cubicBezTo>
                <a:cubicBezTo>
                  <a:pt x="1897" y="9027"/>
                  <a:pt x="1897" y="9027"/>
                  <a:pt x="1897" y="9027"/>
                </a:cubicBezTo>
                <a:cubicBezTo>
                  <a:pt x="1897" y="9030"/>
                  <a:pt x="1897" y="9030"/>
                  <a:pt x="1897" y="9030"/>
                </a:cubicBezTo>
                <a:close/>
                <a:moveTo>
                  <a:pt x="1958" y="9001"/>
                </a:moveTo>
                <a:cubicBezTo>
                  <a:pt x="1910" y="9024"/>
                  <a:pt x="1910" y="9024"/>
                  <a:pt x="1910" y="9024"/>
                </a:cubicBezTo>
                <a:cubicBezTo>
                  <a:pt x="1910" y="9024"/>
                  <a:pt x="1910" y="9024"/>
                  <a:pt x="1910" y="9024"/>
                </a:cubicBezTo>
                <a:cubicBezTo>
                  <a:pt x="1907" y="9020"/>
                  <a:pt x="1907" y="9020"/>
                  <a:pt x="1907" y="9020"/>
                </a:cubicBezTo>
                <a:cubicBezTo>
                  <a:pt x="1884" y="8936"/>
                  <a:pt x="1884" y="8936"/>
                  <a:pt x="1884" y="8936"/>
                </a:cubicBezTo>
                <a:cubicBezTo>
                  <a:pt x="1884" y="8936"/>
                  <a:pt x="1884" y="8936"/>
                  <a:pt x="1884" y="8936"/>
                </a:cubicBezTo>
                <a:cubicBezTo>
                  <a:pt x="1887" y="8933"/>
                  <a:pt x="1887" y="8933"/>
                  <a:pt x="1887" y="8933"/>
                </a:cubicBezTo>
                <a:cubicBezTo>
                  <a:pt x="1936" y="8914"/>
                  <a:pt x="1936" y="8914"/>
                  <a:pt x="1936" y="8914"/>
                </a:cubicBezTo>
                <a:cubicBezTo>
                  <a:pt x="1936" y="8914"/>
                  <a:pt x="1936" y="8914"/>
                  <a:pt x="1936" y="8914"/>
                </a:cubicBezTo>
                <a:cubicBezTo>
                  <a:pt x="1939" y="8917"/>
                  <a:pt x="1939" y="8917"/>
                  <a:pt x="1939" y="8917"/>
                </a:cubicBezTo>
                <a:cubicBezTo>
                  <a:pt x="1962" y="8998"/>
                  <a:pt x="1962" y="8998"/>
                  <a:pt x="1962" y="8998"/>
                </a:cubicBezTo>
                <a:cubicBezTo>
                  <a:pt x="1962" y="9001"/>
                  <a:pt x="1962" y="9001"/>
                  <a:pt x="1962" y="9001"/>
                </a:cubicBezTo>
                <a:cubicBezTo>
                  <a:pt x="1958" y="9001"/>
                  <a:pt x="1958" y="9001"/>
                  <a:pt x="1958" y="9001"/>
                </a:cubicBezTo>
                <a:close/>
                <a:moveTo>
                  <a:pt x="2020" y="8975"/>
                </a:moveTo>
                <a:cubicBezTo>
                  <a:pt x="1971" y="8998"/>
                  <a:pt x="1971" y="8998"/>
                  <a:pt x="1971" y="8998"/>
                </a:cubicBezTo>
                <a:cubicBezTo>
                  <a:pt x="1971" y="8998"/>
                  <a:pt x="1971" y="8998"/>
                  <a:pt x="1971" y="8998"/>
                </a:cubicBezTo>
                <a:cubicBezTo>
                  <a:pt x="1971" y="8995"/>
                  <a:pt x="1971" y="8995"/>
                  <a:pt x="1971" y="8995"/>
                </a:cubicBezTo>
                <a:cubicBezTo>
                  <a:pt x="1949" y="8914"/>
                  <a:pt x="1949" y="8914"/>
                  <a:pt x="1949" y="8914"/>
                </a:cubicBezTo>
                <a:cubicBezTo>
                  <a:pt x="1945" y="8910"/>
                  <a:pt x="1945" y="8910"/>
                  <a:pt x="1945" y="8910"/>
                </a:cubicBezTo>
                <a:cubicBezTo>
                  <a:pt x="1949" y="8907"/>
                  <a:pt x="1949" y="8907"/>
                  <a:pt x="1949" y="8907"/>
                </a:cubicBezTo>
                <a:cubicBezTo>
                  <a:pt x="1997" y="8888"/>
                  <a:pt x="1997" y="8888"/>
                  <a:pt x="1997" y="8888"/>
                </a:cubicBezTo>
                <a:cubicBezTo>
                  <a:pt x="1997" y="8888"/>
                  <a:pt x="1997" y="8888"/>
                  <a:pt x="1997" y="8888"/>
                </a:cubicBezTo>
                <a:cubicBezTo>
                  <a:pt x="2000" y="8891"/>
                  <a:pt x="2000" y="8891"/>
                  <a:pt x="2000" y="8891"/>
                </a:cubicBezTo>
                <a:cubicBezTo>
                  <a:pt x="2023" y="8972"/>
                  <a:pt x="2023" y="8972"/>
                  <a:pt x="2023" y="8972"/>
                </a:cubicBezTo>
                <a:cubicBezTo>
                  <a:pt x="2023" y="8975"/>
                  <a:pt x="2023" y="8975"/>
                  <a:pt x="2023" y="8975"/>
                </a:cubicBezTo>
                <a:cubicBezTo>
                  <a:pt x="2020" y="8975"/>
                  <a:pt x="2020" y="8975"/>
                  <a:pt x="2020" y="8975"/>
                </a:cubicBezTo>
                <a:close/>
                <a:moveTo>
                  <a:pt x="2081" y="8949"/>
                </a:moveTo>
                <a:cubicBezTo>
                  <a:pt x="2033" y="8969"/>
                  <a:pt x="2033" y="8969"/>
                  <a:pt x="2033" y="8969"/>
                </a:cubicBezTo>
                <a:cubicBezTo>
                  <a:pt x="2033" y="8972"/>
                  <a:pt x="2033" y="8972"/>
                  <a:pt x="2033" y="8972"/>
                </a:cubicBezTo>
                <a:cubicBezTo>
                  <a:pt x="2033" y="8969"/>
                  <a:pt x="2033" y="8969"/>
                  <a:pt x="2033" y="8969"/>
                </a:cubicBezTo>
                <a:cubicBezTo>
                  <a:pt x="2010" y="8888"/>
                  <a:pt x="2010" y="8888"/>
                  <a:pt x="2010" y="8888"/>
                </a:cubicBezTo>
                <a:cubicBezTo>
                  <a:pt x="2007" y="8884"/>
                  <a:pt x="2007" y="8884"/>
                  <a:pt x="2007" y="8884"/>
                </a:cubicBezTo>
                <a:cubicBezTo>
                  <a:pt x="2010" y="8884"/>
                  <a:pt x="2010" y="8884"/>
                  <a:pt x="2010" y="8884"/>
                </a:cubicBezTo>
                <a:cubicBezTo>
                  <a:pt x="2055" y="8865"/>
                  <a:pt x="2055" y="8865"/>
                  <a:pt x="2055" y="8865"/>
                </a:cubicBezTo>
                <a:cubicBezTo>
                  <a:pt x="2059" y="8862"/>
                  <a:pt x="2059" y="8862"/>
                  <a:pt x="2059" y="8862"/>
                </a:cubicBezTo>
                <a:cubicBezTo>
                  <a:pt x="2059" y="8865"/>
                  <a:pt x="2059" y="8865"/>
                  <a:pt x="2059" y="8865"/>
                </a:cubicBezTo>
                <a:cubicBezTo>
                  <a:pt x="2081" y="8946"/>
                  <a:pt x="2081" y="8946"/>
                  <a:pt x="2081" y="8946"/>
                </a:cubicBezTo>
                <a:cubicBezTo>
                  <a:pt x="2085" y="8949"/>
                  <a:pt x="2085" y="8949"/>
                  <a:pt x="2085" y="8949"/>
                </a:cubicBezTo>
                <a:cubicBezTo>
                  <a:pt x="2081" y="8949"/>
                  <a:pt x="2081" y="8949"/>
                  <a:pt x="2081" y="8949"/>
                </a:cubicBezTo>
                <a:close/>
                <a:moveTo>
                  <a:pt x="2140" y="8923"/>
                </a:moveTo>
                <a:cubicBezTo>
                  <a:pt x="2094" y="8943"/>
                  <a:pt x="2094" y="8943"/>
                  <a:pt x="2094" y="8943"/>
                </a:cubicBezTo>
                <a:cubicBezTo>
                  <a:pt x="2091" y="8946"/>
                  <a:pt x="2091" y="8946"/>
                  <a:pt x="2091" y="8946"/>
                </a:cubicBezTo>
                <a:cubicBezTo>
                  <a:pt x="2091" y="8943"/>
                  <a:pt x="2091" y="8943"/>
                  <a:pt x="2091" y="8943"/>
                </a:cubicBezTo>
                <a:cubicBezTo>
                  <a:pt x="2068" y="8862"/>
                  <a:pt x="2068" y="8862"/>
                  <a:pt x="2068" y="8862"/>
                </a:cubicBezTo>
                <a:cubicBezTo>
                  <a:pt x="2068" y="8859"/>
                  <a:pt x="2068" y="8859"/>
                  <a:pt x="2068" y="8859"/>
                </a:cubicBezTo>
                <a:cubicBezTo>
                  <a:pt x="2068" y="8859"/>
                  <a:pt x="2068" y="8859"/>
                  <a:pt x="2068" y="8859"/>
                </a:cubicBezTo>
                <a:cubicBezTo>
                  <a:pt x="2114" y="8839"/>
                  <a:pt x="2114" y="8839"/>
                  <a:pt x="2114" y="8839"/>
                </a:cubicBezTo>
                <a:cubicBezTo>
                  <a:pt x="2117" y="8839"/>
                  <a:pt x="2117" y="8839"/>
                  <a:pt x="2117" y="8839"/>
                </a:cubicBezTo>
                <a:cubicBezTo>
                  <a:pt x="2117" y="8842"/>
                  <a:pt x="2117" y="8842"/>
                  <a:pt x="2117" y="8842"/>
                </a:cubicBezTo>
                <a:cubicBezTo>
                  <a:pt x="2140" y="8920"/>
                  <a:pt x="2140" y="8920"/>
                  <a:pt x="2140" y="8920"/>
                </a:cubicBezTo>
                <a:cubicBezTo>
                  <a:pt x="2143" y="8923"/>
                  <a:pt x="2143" y="8923"/>
                  <a:pt x="2143" y="8923"/>
                </a:cubicBezTo>
                <a:cubicBezTo>
                  <a:pt x="2140" y="8923"/>
                  <a:pt x="2140" y="8923"/>
                  <a:pt x="2140" y="8923"/>
                </a:cubicBezTo>
                <a:close/>
                <a:moveTo>
                  <a:pt x="2221" y="8891"/>
                </a:moveTo>
                <a:cubicBezTo>
                  <a:pt x="2153" y="8920"/>
                  <a:pt x="2153" y="8920"/>
                  <a:pt x="2153" y="8920"/>
                </a:cubicBezTo>
                <a:cubicBezTo>
                  <a:pt x="2153" y="8920"/>
                  <a:pt x="2153" y="8920"/>
                  <a:pt x="2153" y="8920"/>
                </a:cubicBezTo>
                <a:cubicBezTo>
                  <a:pt x="2149" y="8917"/>
                  <a:pt x="2149" y="8917"/>
                  <a:pt x="2149" y="8917"/>
                </a:cubicBezTo>
                <a:cubicBezTo>
                  <a:pt x="2127" y="8839"/>
                  <a:pt x="2127" y="8839"/>
                  <a:pt x="2127" y="8839"/>
                </a:cubicBezTo>
                <a:cubicBezTo>
                  <a:pt x="2127" y="8836"/>
                  <a:pt x="2127" y="8836"/>
                  <a:pt x="2127" y="8836"/>
                </a:cubicBezTo>
                <a:cubicBezTo>
                  <a:pt x="2127" y="8836"/>
                  <a:pt x="2127" y="8836"/>
                  <a:pt x="2127" y="8836"/>
                </a:cubicBezTo>
                <a:cubicBezTo>
                  <a:pt x="2195" y="8807"/>
                  <a:pt x="2195" y="8807"/>
                  <a:pt x="2195" y="8807"/>
                </a:cubicBezTo>
                <a:cubicBezTo>
                  <a:pt x="2198" y="8807"/>
                  <a:pt x="2198" y="8807"/>
                  <a:pt x="2198" y="8807"/>
                </a:cubicBezTo>
                <a:cubicBezTo>
                  <a:pt x="2198" y="8810"/>
                  <a:pt x="2198" y="8810"/>
                  <a:pt x="2198" y="8810"/>
                </a:cubicBezTo>
                <a:cubicBezTo>
                  <a:pt x="2221" y="8888"/>
                  <a:pt x="2221" y="8888"/>
                  <a:pt x="2221" y="8888"/>
                </a:cubicBezTo>
                <a:cubicBezTo>
                  <a:pt x="2221" y="8891"/>
                  <a:pt x="2221" y="8891"/>
                  <a:pt x="2221" y="8891"/>
                </a:cubicBezTo>
                <a:cubicBezTo>
                  <a:pt x="2221" y="8891"/>
                  <a:pt x="2221" y="8891"/>
                  <a:pt x="2221" y="8891"/>
                </a:cubicBezTo>
                <a:close/>
                <a:moveTo>
                  <a:pt x="981" y="9279"/>
                </a:moveTo>
                <a:cubicBezTo>
                  <a:pt x="913" y="9308"/>
                  <a:pt x="913" y="9308"/>
                  <a:pt x="913" y="9308"/>
                </a:cubicBezTo>
                <a:cubicBezTo>
                  <a:pt x="910" y="9308"/>
                  <a:pt x="910" y="9308"/>
                  <a:pt x="910" y="9308"/>
                </a:cubicBezTo>
                <a:cubicBezTo>
                  <a:pt x="910" y="9305"/>
                  <a:pt x="910" y="9305"/>
                  <a:pt x="910" y="9305"/>
                </a:cubicBezTo>
                <a:cubicBezTo>
                  <a:pt x="894" y="9205"/>
                  <a:pt x="894" y="9205"/>
                  <a:pt x="894" y="9205"/>
                </a:cubicBezTo>
                <a:cubicBezTo>
                  <a:pt x="894" y="9202"/>
                  <a:pt x="894" y="9202"/>
                  <a:pt x="894" y="9202"/>
                </a:cubicBezTo>
                <a:cubicBezTo>
                  <a:pt x="894" y="9202"/>
                  <a:pt x="894" y="9202"/>
                  <a:pt x="894" y="9202"/>
                </a:cubicBezTo>
                <a:cubicBezTo>
                  <a:pt x="961" y="9176"/>
                  <a:pt x="961" y="9176"/>
                  <a:pt x="961" y="9176"/>
                </a:cubicBezTo>
                <a:cubicBezTo>
                  <a:pt x="965" y="9176"/>
                  <a:pt x="965" y="9176"/>
                  <a:pt x="965" y="9176"/>
                </a:cubicBezTo>
                <a:cubicBezTo>
                  <a:pt x="965" y="9179"/>
                  <a:pt x="965" y="9179"/>
                  <a:pt x="965" y="9179"/>
                </a:cubicBezTo>
                <a:cubicBezTo>
                  <a:pt x="984" y="9276"/>
                  <a:pt x="984" y="9276"/>
                  <a:pt x="984" y="9276"/>
                </a:cubicBezTo>
                <a:cubicBezTo>
                  <a:pt x="984" y="9279"/>
                  <a:pt x="984" y="9279"/>
                  <a:pt x="984" y="9279"/>
                </a:cubicBezTo>
                <a:cubicBezTo>
                  <a:pt x="981" y="9279"/>
                  <a:pt x="981" y="9279"/>
                  <a:pt x="981" y="9279"/>
                </a:cubicBezTo>
                <a:close/>
                <a:moveTo>
                  <a:pt x="1065" y="9247"/>
                </a:moveTo>
                <a:cubicBezTo>
                  <a:pt x="1000" y="9273"/>
                  <a:pt x="1000" y="9273"/>
                  <a:pt x="1000" y="9273"/>
                </a:cubicBezTo>
                <a:cubicBezTo>
                  <a:pt x="997" y="9273"/>
                  <a:pt x="997" y="9273"/>
                  <a:pt x="997" y="9273"/>
                </a:cubicBezTo>
                <a:cubicBezTo>
                  <a:pt x="997" y="9270"/>
                  <a:pt x="997" y="9270"/>
                  <a:pt x="997" y="9270"/>
                </a:cubicBezTo>
                <a:cubicBezTo>
                  <a:pt x="978" y="9173"/>
                  <a:pt x="978" y="9173"/>
                  <a:pt x="978" y="9173"/>
                </a:cubicBezTo>
                <a:cubicBezTo>
                  <a:pt x="978" y="9169"/>
                  <a:pt x="978" y="9169"/>
                  <a:pt x="978" y="9169"/>
                </a:cubicBezTo>
                <a:cubicBezTo>
                  <a:pt x="981" y="9169"/>
                  <a:pt x="981" y="9169"/>
                  <a:pt x="981" y="9169"/>
                </a:cubicBezTo>
                <a:cubicBezTo>
                  <a:pt x="1046" y="9143"/>
                  <a:pt x="1046" y="9143"/>
                  <a:pt x="1046" y="9143"/>
                </a:cubicBezTo>
                <a:cubicBezTo>
                  <a:pt x="1049" y="9140"/>
                  <a:pt x="1049" y="9140"/>
                  <a:pt x="1049" y="9140"/>
                </a:cubicBezTo>
                <a:cubicBezTo>
                  <a:pt x="1049" y="9147"/>
                  <a:pt x="1049" y="9147"/>
                  <a:pt x="1049" y="9147"/>
                </a:cubicBezTo>
                <a:cubicBezTo>
                  <a:pt x="1068" y="9240"/>
                  <a:pt x="1068" y="9240"/>
                  <a:pt x="1068" y="9240"/>
                </a:cubicBezTo>
                <a:cubicBezTo>
                  <a:pt x="1068" y="9244"/>
                  <a:pt x="1068" y="9244"/>
                  <a:pt x="1068" y="9244"/>
                </a:cubicBezTo>
                <a:cubicBezTo>
                  <a:pt x="1065" y="9247"/>
                  <a:pt x="1065" y="9247"/>
                  <a:pt x="1065" y="9247"/>
                </a:cubicBezTo>
                <a:close/>
                <a:moveTo>
                  <a:pt x="1149" y="9211"/>
                </a:moveTo>
                <a:cubicBezTo>
                  <a:pt x="1084" y="9237"/>
                  <a:pt x="1084" y="9237"/>
                  <a:pt x="1084" y="9237"/>
                </a:cubicBezTo>
                <a:cubicBezTo>
                  <a:pt x="1081" y="9240"/>
                  <a:pt x="1081" y="9240"/>
                  <a:pt x="1081" y="9240"/>
                </a:cubicBezTo>
                <a:cubicBezTo>
                  <a:pt x="1081" y="9234"/>
                  <a:pt x="1081" y="9234"/>
                  <a:pt x="1081" y="9234"/>
                </a:cubicBezTo>
                <a:cubicBezTo>
                  <a:pt x="1062" y="9140"/>
                  <a:pt x="1062" y="9140"/>
                  <a:pt x="1062" y="9140"/>
                </a:cubicBezTo>
                <a:cubicBezTo>
                  <a:pt x="1062" y="9137"/>
                  <a:pt x="1062" y="9137"/>
                  <a:pt x="1062" y="9137"/>
                </a:cubicBezTo>
                <a:cubicBezTo>
                  <a:pt x="1065" y="9137"/>
                  <a:pt x="1065" y="9137"/>
                  <a:pt x="1065" y="9137"/>
                </a:cubicBezTo>
                <a:cubicBezTo>
                  <a:pt x="1130" y="9111"/>
                  <a:pt x="1130" y="9111"/>
                  <a:pt x="1130" y="9111"/>
                </a:cubicBezTo>
                <a:cubicBezTo>
                  <a:pt x="1130" y="9108"/>
                  <a:pt x="1130" y="9108"/>
                  <a:pt x="1130" y="9108"/>
                </a:cubicBezTo>
                <a:cubicBezTo>
                  <a:pt x="1130" y="9114"/>
                  <a:pt x="1130" y="9114"/>
                  <a:pt x="1130" y="9114"/>
                </a:cubicBezTo>
                <a:cubicBezTo>
                  <a:pt x="1149" y="9208"/>
                  <a:pt x="1149" y="9208"/>
                  <a:pt x="1149" y="9208"/>
                </a:cubicBezTo>
                <a:cubicBezTo>
                  <a:pt x="1152" y="9211"/>
                  <a:pt x="1152" y="9211"/>
                  <a:pt x="1152" y="9211"/>
                </a:cubicBezTo>
                <a:cubicBezTo>
                  <a:pt x="1149" y="9211"/>
                  <a:pt x="1149" y="9211"/>
                  <a:pt x="1149" y="9211"/>
                </a:cubicBezTo>
                <a:close/>
                <a:moveTo>
                  <a:pt x="1230" y="9179"/>
                </a:moveTo>
                <a:cubicBezTo>
                  <a:pt x="1165" y="9205"/>
                  <a:pt x="1165" y="9205"/>
                  <a:pt x="1165" y="9205"/>
                </a:cubicBezTo>
                <a:cubicBezTo>
                  <a:pt x="1165" y="9205"/>
                  <a:pt x="1165" y="9205"/>
                  <a:pt x="1165" y="9205"/>
                </a:cubicBezTo>
                <a:cubicBezTo>
                  <a:pt x="1162" y="9202"/>
                  <a:pt x="1162" y="9202"/>
                  <a:pt x="1162" y="9202"/>
                </a:cubicBezTo>
                <a:cubicBezTo>
                  <a:pt x="1143" y="9108"/>
                  <a:pt x="1143" y="9108"/>
                  <a:pt x="1143" y="9108"/>
                </a:cubicBezTo>
                <a:cubicBezTo>
                  <a:pt x="1143" y="9105"/>
                  <a:pt x="1143" y="9105"/>
                  <a:pt x="1143" y="9105"/>
                </a:cubicBezTo>
                <a:cubicBezTo>
                  <a:pt x="1146" y="9105"/>
                  <a:pt x="1146" y="9105"/>
                  <a:pt x="1146" y="9105"/>
                </a:cubicBezTo>
                <a:cubicBezTo>
                  <a:pt x="1207" y="9079"/>
                  <a:pt x="1207" y="9079"/>
                  <a:pt x="1207" y="9079"/>
                </a:cubicBezTo>
                <a:cubicBezTo>
                  <a:pt x="1211" y="9079"/>
                  <a:pt x="1211" y="9079"/>
                  <a:pt x="1211" y="9079"/>
                </a:cubicBezTo>
                <a:cubicBezTo>
                  <a:pt x="1211" y="9082"/>
                  <a:pt x="1211" y="9082"/>
                  <a:pt x="1211" y="9082"/>
                </a:cubicBezTo>
                <a:cubicBezTo>
                  <a:pt x="1230" y="9176"/>
                  <a:pt x="1230" y="9176"/>
                  <a:pt x="1230" y="9176"/>
                </a:cubicBezTo>
                <a:cubicBezTo>
                  <a:pt x="1230" y="9179"/>
                  <a:pt x="1230" y="9179"/>
                  <a:pt x="1230" y="9179"/>
                </a:cubicBezTo>
                <a:cubicBezTo>
                  <a:pt x="1230" y="9179"/>
                  <a:pt x="1230" y="9179"/>
                  <a:pt x="1230" y="9179"/>
                </a:cubicBezTo>
                <a:close/>
                <a:moveTo>
                  <a:pt x="1308" y="9147"/>
                </a:moveTo>
                <a:cubicBezTo>
                  <a:pt x="1246" y="9173"/>
                  <a:pt x="1246" y="9173"/>
                  <a:pt x="1246" y="9173"/>
                </a:cubicBezTo>
                <a:cubicBezTo>
                  <a:pt x="1243" y="9173"/>
                  <a:pt x="1243" y="9173"/>
                  <a:pt x="1243" y="9173"/>
                </a:cubicBezTo>
                <a:cubicBezTo>
                  <a:pt x="1243" y="9169"/>
                  <a:pt x="1243" y="9169"/>
                  <a:pt x="1243" y="9169"/>
                </a:cubicBezTo>
                <a:cubicBezTo>
                  <a:pt x="1224" y="9079"/>
                  <a:pt x="1224" y="9079"/>
                  <a:pt x="1224" y="9079"/>
                </a:cubicBezTo>
                <a:cubicBezTo>
                  <a:pt x="1224" y="9072"/>
                  <a:pt x="1224" y="9072"/>
                  <a:pt x="1224" y="9072"/>
                </a:cubicBezTo>
                <a:cubicBezTo>
                  <a:pt x="1224" y="9072"/>
                  <a:pt x="1224" y="9072"/>
                  <a:pt x="1224" y="9072"/>
                </a:cubicBezTo>
                <a:cubicBezTo>
                  <a:pt x="1285" y="9050"/>
                  <a:pt x="1285" y="9050"/>
                  <a:pt x="1285" y="9050"/>
                </a:cubicBezTo>
                <a:cubicBezTo>
                  <a:pt x="1288" y="9050"/>
                  <a:pt x="1288" y="9050"/>
                  <a:pt x="1288" y="9050"/>
                </a:cubicBezTo>
                <a:cubicBezTo>
                  <a:pt x="1288" y="9053"/>
                  <a:pt x="1288" y="9053"/>
                  <a:pt x="1288" y="9053"/>
                </a:cubicBezTo>
                <a:cubicBezTo>
                  <a:pt x="1308" y="9143"/>
                  <a:pt x="1308" y="9143"/>
                  <a:pt x="1308" y="9143"/>
                </a:cubicBezTo>
                <a:cubicBezTo>
                  <a:pt x="1308" y="9147"/>
                  <a:pt x="1308" y="9147"/>
                  <a:pt x="1308" y="9147"/>
                </a:cubicBezTo>
                <a:cubicBezTo>
                  <a:pt x="1308" y="9147"/>
                  <a:pt x="1308" y="9147"/>
                  <a:pt x="1308" y="9147"/>
                </a:cubicBezTo>
                <a:close/>
                <a:moveTo>
                  <a:pt x="1382" y="9118"/>
                </a:moveTo>
                <a:cubicBezTo>
                  <a:pt x="1324" y="9140"/>
                  <a:pt x="1324" y="9140"/>
                  <a:pt x="1324" y="9140"/>
                </a:cubicBezTo>
                <a:cubicBezTo>
                  <a:pt x="1321" y="9140"/>
                  <a:pt x="1321" y="9140"/>
                  <a:pt x="1321" y="9140"/>
                </a:cubicBezTo>
                <a:cubicBezTo>
                  <a:pt x="1321" y="9137"/>
                  <a:pt x="1321" y="9137"/>
                  <a:pt x="1321" y="9137"/>
                </a:cubicBezTo>
                <a:cubicBezTo>
                  <a:pt x="1301" y="9046"/>
                  <a:pt x="1301" y="9046"/>
                  <a:pt x="1301" y="9046"/>
                </a:cubicBezTo>
                <a:cubicBezTo>
                  <a:pt x="1301" y="9043"/>
                  <a:pt x="1301" y="9043"/>
                  <a:pt x="1301" y="9043"/>
                </a:cubicBezTo>
                <a:cubicBezTo>
                  <a:pt x="1301" y="9043"/>
                  <a:pt x="1301" y="9043"/>
                  <a:pt x="1301" y="9043"/>
                </a:cubicBezTo>
                <a:cubicBezTo>
                  <a:pt x="1363" y="9020"/>
                  <a:pt x="1363" y="9020"/>
                  <a:pt x="1363" y="9020"/>
                </a:cubicBezTo>
                <a:cubicBezTo>
                  <a:pt x="1363" y="9017"/>
                  <a:pt x="1363" y="9017"/>
                  <a:pt x="1363" y="9017"/>
                </a:cubicBezTo>
                <a:cubicBezTo>
                  <a:pt x="1363" y="9024"/>
                  <a:pt x="1363" y="9024"/>
                  <a:pt x="1363" y="9024"/>
                </a:cubicBezTo>
                <a:cubicBezTo>
                  <a:pt x="1385" y="9111"/>
                  <a:pt x="1385" y="9111"/>
                  <a:pt x="1385" y="9111"/>
                </a:cubicBezTo>
                <a:cubicBezTo>
                  <a:pt x="1385" y="9114"/>
                  <a:pt x="1385" y="9114"/>
                  <a:pt x="1385" y="9114"/>
                </a:cubicBezTo>
                <a:cubicBezTo>
                  <a:pt x="1382" y="9118"/>
                  <a:pt x="1382" y="9118"/>
                  <a:pt x="1382" y="9118"/>
                </a:cubicBezTo>
                <a:close/>
                <a:moveTo>
                  <a:pt x="1457" y="9085"/>
                </a:moveTo>
                <a:cubicBezTo>
                  <a:pt x="1398" y="9111"/>
                  <a:pt x="1398" y="9111"/>
                  <a:pt x="1398" y="9111"/>
                </a:cubicBezTo>
                <a:cubicBezTo>
                  <a:pt x="1398" y="9111"/>
                  <a:pt x="1398" y="9111"/>
                  <a:pt x="1398" y="9111"/>
                </a:cubicBezTo>
                <a:cubicBezTo>
                  <a:pt x="1395" y="9108"/>
                  <a:pt x="1395" y="9108"/>
                  <a:pt x="1395" y="9108"/>
                </a:cubicBezTo>
                <a:cubicBezTo>
                  <a:pt x="1376" y="9017"/>
                  <a:pt x="1376" y="9017"/>
                  <a:pt x="1376" y="9017"/>
                </a:cubicBezTo>
                <a:cubicBezTo>
                  <a:pt x="1376" y="9014"/>
                  <a:pt x="1376" y="9014"/>
                  <a:pt x="1376" y="9014"/>
                </a:cubicBezTo>
                <a:cubicBezTo>
                  <a:pt x="1376" y="9014"/>
                  <a:pt x="1376" y="9014"/>
                  <a:pt x="1376" y="9014"/>
                </a:cubicBezTo>
                <a:cubicBezTo>
                  <a:pt x="1434" y="8991"/>
                  <a:pt x="1434" y="8991"/>
                  <a:pt x="1434" y="8991"/>
                </a:cubicBezTo>
                <a:cubicBezTo>
                  <a:pt x="1437" y="8991"/>
                  <a:pt x="1437" y="8991"/>
                  <a:pt x="1437" y="8991"/>
                </a:cubicBezTo>
                <a:cubicBezTo>
                  <a:pt x="1437" y="8995"/>
                  <a:pt x="1437" y="8995"/>
                  <a:pt x="1437" y="8995"/>
                </a:cubicBezTo>
                <a:cubicBezTo>
                  <a:pt x="1460" y="9082"/>
                  <a:pt x="1460" y="9082"/>
                  <a:pt x="1460" y="9082"/>
                </a:cubicBezTo>
                <a:cubicBezTo>
                  <a:pt x="1460" y="9085"/>
                  <a:pt x="1460" y="9085"/>
                  <a:pt x="1460" y="9085"/>
                </a:cubicBezTo>
                <a:cubicBezTo>
                  <a:pt x="1457" y="9085"/>
                  <a:pt x="1457" y="9085"/>
                  <a:pt x="1457" y="9085"/>
                </a:cubicBezTo>
                <a:close/>
                <a:moveTo>
                  <a:pt x="1531" y="9056"/>
                </a:moveTo>
                <a:cubicBezTo>
                  <a:pt x="1473" y="9079"/>
                  <a:pt x="1473" y="9079"/>
                  <a:pt x="1473" y="9079"/>
                </a:cubicBezTo>
                <a:cubicBezTo>
                  <a:pt x="1470" y="9082"/>
                  <a:pt x="1470" y="9082"/>
                  <a:pt x="1470" y="9082"/>
                </a:cubicBezTo>
                <a:cubicBezTo>
                  <a:pt x="1470" y="9079"/>
                  <a:pt x="1470" y="9079"/>
                  <a:pt x="1470" y="9079"/>
                </a:cubicBezTo>
                <a:cubicBezTo>
                  <a:pt x="1450" y="8988"/>
                  <a:pt x="1450" y="8988"/>
                  <a:pt x="1450" y="8988"/>
                </a:cubicBezTo>
                <a:cubicBezTo>
                  <a:pt x="1450" y="8985"/>
                  <a:pt x="1450" y="8985"/>
                  <a:pt x="1450" y="8985"/>
                </a:cubicBezTo>
                <a:cubicBezTo>
                  <a:pt x="1450" y="8985"/>
                  <a:pt x="1450" y="8985"/>
                  <a:pt x="1450" y="8985"/>
                </a:cubicBezTo>
                <a:cubicBezTo>
                  <a:pt x="1508" y="8962"/>
                  <a:pt x="1508" y="8962"/>
                  <a:pt x="1508" y="8962"/>
                </a:cubicBezTo>
                <a:cubicBezTo>
                  <a:pt x="1508" y="8962"/>
                  <a:pt x="1508" y="8962"/>
                  <a:pt x="1508" y="8962"/>
                </a:cubicBezTo>
                <a:cubicBezTo>
                  <a:pt x="1512" y="8965"/>
                  <a:pt x="1512" y="8965"/>
                  <a:pt x="1512" y="8965"/>
                </a:cubicBezTo>
                <a:cubicBezTo>
                  <a:pt x="1531" y="9053"/>
                  <a:pt x="1531" y="9053"/>
                  <a:pt x="1531" y="9053"/>
                </a:cubicBezTo>
                <a:cubicBezTo>
                  <a:pt x="1531" y="9056"/>
                  <a:pt x="1531" y="9056"/>
                  <a:pt x="1531" y="9056"/>
                </a:cubicBezTo>
                <a:cubicBezTo>
                  <a:pt x="1531" y="9056"/>
                  <a:pt x="1531" y="9056"/>
                  <a:pt x="1531" y="9056"/>
                </a:cubicBezTo>
                <a:close/>
                <a:moveTo>
                  <a:pt x="1602" y="9027"/>
                </a:moveTo>
                <a:cubicBezTo>
                  <a:pt x="1544" y="9050"/>
                  <a:pt x="1544" y="9050"/>
                  <a:pt x="1544" y="9050"/>
                </a:cubicBezTo>
                <a:cubicBezTo>
                  <a:pt x="1544" y="9050"/>
                  <a:pt x="1544" y="9050"/>
                  <a:pt x="1544" y="9050"/>
                </a:cubicBezTo>
                <a:cubicBezTo>
                  <a:pt x="1544" y="9046"/>
                  <a:pt x="1544" y="9046"/>
                  <a:pt x="1544" y="9046"/>
                </a:cubicBezTo>
                <a:cubicBezTo>
                  <a:pt x="1521" y="8962"/>
                  <a:pt x="1521" y="8962"/>
                  <a:pt x="1521" y="8962"/>
                </a:cubicBezTo>
                <a:cubicBezTo>
                  <a:pt x="1521" y="8959"/>
                  <a:pt x="1521" y="8959"/>
                  <a:pt x="1521" y="8959"/>
                </a:cubicBezTo>
                <a:cubicBezTo>
                  <a:pt x="1521" y="8956"/>
                  <a:pt x="1521" y="8956"/>
                  <a:pt x="1521" y="8956"/>
                </a:cubicBezTo>
                <a:cubicBezTo>
                  <a:pt x="1576" y="8936"/>
                  <a:pt x="1576" y="8936"/>
                  <a:pt x="1576" y="8936"/>
                </a:cubicBezTo>
                <a:cubicBezTo>
                  <a:pt x="1580" y="8933"/>
                  <a:pt x="1580" y="8933"/>
                  <a:pt x="1580" y="8933"/>
                </a:cubicBezTo>
                <a:cubicBezTo>
                  <a:pt x="1580" y="8936"/>
                  <a:pt x="1580" y="8936"/>
                  <a:pt x="1580" y="8936"/>
                </a:cubicBezTo>
                <a:cubicBezTo>
                  <a:pt x="1602" y="9024"/>
                  <a:pt x="1602" y="9024"/>
                  <a:pt x="1602" y="9024"/>
                </a:cubicBezTo>
                <a:cubicBezTo>
                  <a:pt x="1602" y="9027"/>
                  <a:pt x="1602" y="9027"/>
                  <a:pt x="1602" y="9027"/>
                </a:cubicBezTo>
                <a:cubicBezTo>
                  <a:pt x="1602" y="9027"/>
                  <a:pt x="1602" y="9027"/>
                  <a:pt x="1602" y="9027"/>
                </a:cubicBezTo>
                <a:close/>
                <a:moveTo>
                  <a:pt x="1670" y="9001"/>
                </a:moveTo>
                <a:cubicBezTo>
                  <a:pt x="1615" y="9020"/>
                  <a:pt x="1615" y="9020"/>
                  <a:pt x="1615" y="9020"/>
                </a:cubicBezTo>
                <a:cubicBezTo>
                  <a:pt x="1615" y="9024"/>
                  <a:pt x="1615" y="9024"/>
                  <a:pt x="1615" y="9024"/>
                </a:cubicBezTo>
                <a:cubicBezTo>
                  <a:pt x="1612" y="9020"/>
                  <a:pt x="1612" y="9020"/>
                  <a:pt x="1612" y="9020"/>
                </a:cubicBezTo>
                <a:cubicBezTo>
                  <a:pt x="1593" y="8933"/>
                  <a:pt x="1593" y="8933"/>
                  <a:pt x="1593" y="8933"/>
                </a:cubicBezTo>
                <a:cubicBezTo>
                  <a:pt x="1589" y="8930"/>
                  <a:pt x="1589" y="8930"/>
                  <a:pt x="1589" y="8930"/>
                </a:cubicBezTo>
                <a:cubicBezTo>
                  <a:pt x="1593" y="8930"/>
                  <a:pt x="1593" y="8930"/>
                  <a:pt x="1593" y="8930"/>
                </a:cubicBezTo>
                <a:cubicBezTo>
                  <a:pt x="1648" y="8907"/>
                  <a:pt x="1648" y="8907"/>
                  <a:pt x="1648" y="8907"/>
                </a:cubicBezTo>
                <a:cubicBezTo>
                  <a:pt x="1648" y="8907"/>
                  <a:pt x="1648" y="8907"/>
                  <a:pt x="1648" y="8907"/>
                </a:cubicBezTo>
                <a:cubicBezTo>
                  <a:pt x="1651" y="8910"/>
                  <a:pt x="1651" y="8910"/>
                  <a:pt x="1651" y="8910"/>
                </a:cubicBezTo>
                <a:cubicBezTo>
                  <a:pt x="1670" y="8995"/>
                  <a:pt x="1670" y="8995"/>
                  <a:pt x="1670" y="8995"/>
                </a:cubicBezTo>
                <a:cubicBezTo>
                  <a:pt x="1670" y="8998"/>
                  <a:pt x="1670" y="8998"/>
                  <a:pt x="1670" y="8998"/>
                </a:cubicBezTo>
                <a:cubicBezTo>
                  <a:pt x="1670" y="9001"/>
                  <a:pt x="1670" y="9001"/>
                  <a:pt x="1670" y="9001"/>
                </a:cubicBezTo>
                <a:close/>
                <a:moveTo>
                  <a:pt x="1738" y="8972"/>
                </a:moveTo>
                <a:cubicBezTo>
                  <a:pt x="1683" y="8995"/>
                  <a:pt x="1683" y="8995"/>
                  <a:pt x="1683" y="8995"/>
                </a:cubicBezTo>
                <a:cubicBezTo>
                  <a:pt x="1683" y="8995"/>
                  <a:pt x="1683" y="8995"/>
                  <a:pt x="1683" y="8995"/>
                </a:cubicBezTo>
                <a:cubicBezTo>
                  <a:pt x="1680" y="8991"/>
                  <a:pt x="1680" y="8991"/>
                  <a:pt x="1680" y="8991"/>
                </a:cubicBezTo>
                <a:cubicBezTo>
                  <a:pt x="1661" y="8907"/>
                  <a:pt x="1661" y="8907"/>
                  <a:pt x="1661" y="8907"/>
                </a:cubicBezTo>
                <a:cubicBezTo>
                  <a:pt x="1661" y="8904"/>
                  <a:pt x="1661" y="8904"/>
                  <a:pt x="1661" y="8904"/>
                </a:cubicBezTo>
                <a:cubicBezTo>
                  <a:pt x="1661" y="8904"/>
                  <a:pt x="1661" y="8904"/>
                  <a:pt x="1661" y="8904"/>
                </a:cubicBezTo>
                <a:cubicBezTo>
                  <a:pt x="1712" y="8881"/>
                  <a:pt x="1712" y="8881"/>
                  <a:pt x="1712" y="8881"/>
                </a:cubicBezTo>
                <a:cubicBezTo>
                  <a:pt x="1716" y="8881"/>
                  <a:pt x="1716" y="8881"/>
                  <a:pt x="1716" y="8881"/>
                </a:cubicBezTo>
                <a:cubicBezTo>
                  <a:pt x="1716" y="8884"/>
                  <a:pt x="1716" y="8884"/>
                  <a:pt x="1716" y="8884"/>
                </a:cubicBezTo>
                <a:cubicBezTo>
                  <a:pt x="1738" y="8969"/>
                  <a:pt x="1738" y="8969"/>
                  <a:pt x="1738" y="8969"/>
                </a:cubicBezTo>
                <a:cubicBezTo>
                  <a:pt x="1738" y="8972"/>
                  <a:pt x="1738" y="8972"/>
                  <a:pt x="1738" y="8972"/>
                </a:cubicBezTo>
                <a:cubicBezTo>
                  <a:pt x="1738" y="8972"/>
                  <a:pt x="1738" y="8972"/>
                  <a:pt x="1738" y="8972"/>
                </a:cubicBezTo>
                <a:close/>
                <a:moveTo>
                  <a:pt x="1803" y="8946"/>
                </a:moveTo>
                <a:cubicBezTo>
                  <a:pt x="1751" y="8965"/>
                  <a:pt x="1751" y="8965"/>
                  <a:pt x="1751" y="8965"/>
                </a:cubicBezTo>
                <a:cubicBezTo>
                  <a:pt x="1748" y="8969"/>
                  <a:pt x="1748" y="8969"/>
                  <a:pt x="1748" y="8969"/>
                </a:cubicBezTo>
                <a:cubicBezTo>
                  <a:pt x="1748" y="8965"/>
                  <a:pt x="1748" y="8965"/>
                  <a:pt x="1748" y="8965"/>
                </a:cubicBezTo>
                <a:cubicBezTo>
                  <a:pt x="1725" y="8881"/>
                  <a:pt x="1725" y="8881"/>
                  <a:pt x="1725" y="8881"/>
                </a:cubicBezTo>
                <a:cubicBezTo>
                  <a:pt x="1725" y="8878"/>
                  <a:pt x="1725" y="8878"/>
                  <a:pt x="1725" y="8878"/>
                </a:cubicBezTo>
                <a:cubicBezTo>
                  <a:pt x="1729" y="8878"/>
                  <a:pt x="1729" y="8878"/>
                  <a:pt x="1729" y="8878"/>
                </a:cubicBezTo>
                <a:cubicBezTo>
                  <a:pt x="1780" y="8855"/>
                  <a:pt x="1780" y="8855"/>
                  <a:pt x="1780" y="8855"/>
                </a:cubicBezTo>
                <a:cubicBezTo>
                  <a:pt x="1780" y="8855"/>
                  <a:pt x="1780" y="8855"/>
                  <a:pt x="1780" y="8855"/>
                </a:cubicBezTo>
                <a:cubicBezTo>
                  <a:pt x="1780" y="8859"/>
                  <a:pt x="1780" y="8859"/>
                  <a:pt x="1780" y="8859"/>
                </a:cubicBezTo>
                <a:cubicBezTo>
                  <a:pt x="1803" y="8943"/>
                  <a:pt x="1803" y="8943"/>
                  <a:pt x="1803" y="8943"/>
                </a:cubicBezTo>
                <a:cubicBezTo>
                  <a:pt x="1803" y="8946"/>
                  <a:pt x="1803" y="8946"/>
                  <a:pt x="1803" y="8946"/>
                </a:cubicBezTo>
                <a:cubicBezTo>
                  <a:pt x="1803" y="8946"/>
                  <a:pt x="1803" y="8946"/>
                  <a:pt x="1803" y="8946"/>
                </a:cubicBezTo>
                <a:close/>
                <a:moveTo>
                  <a:pt x="1868" y="8920"/>
                </a:moveTo>
                <a:cubicBezTo>
                  <a:pt x="1816" y="8939"/>
                  <a:pt x="1816" y="8939"/>
                  <a:pt x="1816" y="8939"/>
                </a:cubicBezTo>
                <a:cubicBezTo>
                  <a:pt x="1816" y="8939"/>
                  <a:pt x="1816" y="8939"/>
                  <a:pt x="1816" y="8939"/>
                </a:cubicBezTo>
                <a:cubicBezTo>
                  <a:pt x="1813" y="8936"/>
                  <a:pt x="1813" y="8936"/>
                  <a:pt x="1813" y="8936"/>
                </a:cubicBezTo>
                <a:cubicBezTo>
                  <a:pt x="1790" y="8855"/>
                  <a:pt x="1790" y="8855"/>
                  <a:pt x="1790" y="8855"/>
                </a:cubicBezTo>
                <a:cubicBezTo>
                  <a:pt x="1790" y="8852"/>
                  <a:pt x="1790" y="8852"/>
                  <a:pt x="1790" y="8852"/>
                </a:cubicBezTo>
                <a:cubicBezTo>
                  <a:pt x="1793" y="8852"/>
                  <a:pt x="1793" y="8852"/>
                  <a:pt x="1793" y="8852"/>
                </a:cubicBezTo>
                <a:cubicBezTo>
                  <a:pt x="1842" y="8833"/>
                  <a:pt x="1842" y="8833"/>
                  <a:pt x="1842" y="8833"/>
                </a:cubicBezTo>
                <a:cubicBezTo>
                  <a:pt x="1845" y="8833"/>
                  <a:pt x="1845" y="8833"/>
                  <a:pt x="1845" y="8833"/>
                </a:cubicBezTo>
                <a:cubicBezTo>
                  <a:pt x="1845" y="8836"/>
                  <a:pt x="1845" y="8836"/>
                  <a:pt x="1845" y="8836"/>
                </a:cubicBezTo>
                <a:cubicBezTo>
                  <a:pt x="1868" y="8917"/>
                  <a:pt x="1868" y="8917"/>
                  <a:pt x="1868" y="8917"/>
                </a:cubicBezTo>
                <a:cubicBezTo>
                  <a:pt x="1868" y="8920"/>
                  <a:pt x="1868" y="8920"/>
                  <a:pt x="1868" y="8920"/>
                </a:cubicBezTo>
                <a:cubicBezTo>
                  <a:pt x="1868" y="8920"/>
                  <a:pt x="1868" y="8920"/>
                  <a:pt x="1868" y="8920"/>
                </a:cubicBezTo>
                <a:close/>
                <a:moveTo>
                  <a:pt x="1929" y="8894"/>
                </a:moveTo>
                <a:cubicBezTo>
                  <a:pt x="1881" y="8914"/>
                  <a:pt x="1881" y="8914"/>
                  <a:pt x="1881" y="8914"/>
                </a:cubicBezTo>
                <a:cubicBezTo>
                  <a:pt x="1877" y="8914"/>
                  <a:pt x="1877" y="8914"/>
                  <a:pt x="1877" y="8914"/>
                </a:cubicBezTo>
                <a:cubicBezTo>
                  <a:pt x="1877" y="8910"/>
                  <a:pt x="1877" y="8910"/>
                  <a:pt x="1877" y="8910"/>
                </a:cubicBezTo>
                <a:cubicBezTo>
                  <a:pt x="1855" y="8829"/>
                  <a:pt x="1855" y="8829"/>
                  <a:pt x="1855" y="8829"/>
                </a:cubicBezTo>
                <a:cubicBezTo>
                  <a:pt x="1855" y="8826"/>
                  <a:pt x="1855" y="8826"/>
                  <a:pt x="1855" y="8826"/>
                </a:cubicBezTo>
                <a:cubicBezTo>
                  <a:pt x="1855" y="8826"/>
                  <a:pt x="1855" y="8826"/>
                  <a:pt x="1855" y="8826"/>
                </a:cubicBezTo>
                <a:cubicBezTo>
                  <a:pt x="1907" y="8807"/>
                  <a:pt x="1907" y="8807"/>
                  <a:pt x="1907" y="8807"/>
                </a:cubicBezTo>
                <a:cubicBezTo>
                  <a:pt x="1907" y="8807"/>
                  <a:pt x="1907" y="8807"/>
                  <a:pt x="1907" y="8807"/>
                </a:cubicBezTo>
                <a:cubicBezTo>
                  <a:pt x="1907" y="8810"/>
                  <a:pt x="1907" y="8810"/>
                  <a:pt x="1907" y="8810"/>
                </a:cubicBezTo>
                <a:cubicBezTo>
                  <a:pt x="1929" y="8891"/>
                  <a:pt x="1929" y="8891"/>
                  <a:pt x="1929" y="8891"/>
                </a:cubicBezTo>
                <a:cubicBezTo>
                  <a:pt x="1933" y="8894"/>
                  <a:pt x="1933" y="8894"/>
                  <a:pt x="1933" y="8894"/>
                </a:cubicBezTo>
                <a:cubicBezTo>
                  <a:pt x="1929" y="8894"/>
                  <a:pt x="1929" y="8894"/>
                  <a:pt x="1929" y="8894"/>
                </a:cubicBezTo>
                <a:close/>
                <a:moveTo>
                  <a:pt x="1991" y="8868"/>
                </a:moveTo>
                <a:cubicBezTo>
                  <a:pt x="1942" y="8888"/>
                  <a:pt x="1942" y="8888"/>
                  <a:pt x="1942" y="8888"/>
                </a:cubicBezTo>
                <a:cubicBezTo>
                  <a:pt x="1942" y="8888"/>
                  <a:pt x="1942" y="8888"/>
                  <a:pt x="1942" y="8888"/>
                </a:cubicBezTo>
                <a:cubicBezTo>
                  <a:pt x="1939" y="8884"/>
                  <a:pt x="1939" y="8884"/>
                  <a:pt x="1939" y="8884"/>
                </a:cubicBezTo>
                <a:cubicBezTo>
                  <a:pt x="1916" y="8807"/>
                  <a:pt x="1916" y="8807"/>
                  <a:pt x="1916" y="8807"/>
                </a:cubicBezTo>
                <a:cubicBezTo>
                  <a:pt x="1916" y="8804"/>
                  <a:pt x="1916" y="8804"/>
                  <a:pt x="1916" y="8804"/>
                </a:cubicBezTo>
                <a:cubicBezTo>
                  <a:pt x="1920" y="8804"/>
                  <a:pt x="1920" y="8804"/>
                  <a:pt x="1920" y="8804"/>
                </a:cubicBezTo>
                <a:cubicBezTo>
                  <a:pt x="1965" y="8784"/>
                  <a:pt x="1965" y="8784"/>
                  <a:pt x="1965" y="8784"/>
                </a:cubicBezTo>
                <a:cubicBezTo>
                  <a:pt x="1968" y="8784"/>
                  <a:pt x="1968" y="8784"/>
                  <a:pt x="1968" y="8784"/>
                </a:cubicBezTo>
                <a:cubicBezTo>
                  <a:pt x="1968" y="8787"/>
                  <a:pt x="1968" y="8787"/>
                  <a:pt x="1968" y="8787"/>
                </a:cubicBezTo>
                <a:cubicBezTo>
                  <a:pt x="1991" y="8865"/>
                  <a:pt x="1991" y="8865"/>
                  <a:pt x="1991" y="8865"/>
                </a:cubicBezTo>
                <a:cubicBezTo>
                  <a:pt x="1994" y="8868"/>
                  <a:pt x="1994" y="8868"/>
                  <a:pt x="1994" y="8868"/>
                </a:cubicBezTo>
                <a:cubicBezTo>
                  <a:pt x="1991" y="8868"/>
                  <a:pt x="1991" y="8868"/>
                  <a:pt x="1991" y="8868"/>
                </a:cubicBezTo>
                <a:close/>
                <a:moveTo>
                  <a:pt x="2052" y="8846"/>
                </a:moveTo>
                <a:cubicBezTo>
                  <a:pt x="2004" y="8865"/>
                  <a:pt x="2004" y="8865"/>
                  <a:pt x="2004" y="8865"/>
                </a:cubicBezTo>
                <a:cubicBezTo>
                  <a:pt x="2004" y="8865"/>
                  <a:pt x="2004" y="8865"/>
                  <a:pt x="2004" y="8865"/>
                </a:cubicBezTo>
                <a:cubicBezTo>
                  <a:pt x="2000" y="8862"/>
                  <a:pt x="2000" y="8862"/>
                  <a:pt x="2000" y="8862"/>
                </a:cubicBezTo>
                <a:cubicBezTo>
                  <a:pt x="1978" y="8784"/>
                  <a:pt x="1978" y="8784"/>
                  <a:pt x="1978" y="8784"/>
                </a:cubicBezTo>
                <a:cubicBezTo>
                  <a:pt x="1978" y="8781"/>
                  <a:pt x="1978" y="8781"/>
                  <a:pt x="1978" y="8781"/>
                </a:cubicBezTo>
                <a:cubicBezTo>
                  <a:pt x="1978" y="8778"/>
                  <a:pt x="1978" y="8778"/>
                  <a:pt x="1978" y="8778"/>
                </a:cubicBezTo>
                <a:cubicBezTo>
                  <a:pt x="2026" y="8761"/>
                  <a:pt x="2026" y="8761"/>
                  <a:pt x="2026" y="8761"/>
                </a:cubicBezTo>
                <a:cubicBezTo>
                  <a:pt x="2026" y="8761"/>
                  <a:pt x="2026" y="8761"/>
                  <a:pt x="2026" y="8761"/>
                </a:cubicBezTo>
                <a:cubicBezTo>
                  <a:pt x="2030" y="8761"/>
                  <a:pt x="2030" y="8761"/>
                  <a:pt x="2030" y="8761"/>
                </a:cubicBezTo>
                <a:cubicBezTo>
                  <a:pt x="2052" y="8842"/>
                  <a:pt x="2052" y="8842"/>
                  <a:pt x="2052" y="8842"/>
                </a:cubicBezTo>
                <a:cubicBezTo>
                  <a:pt x="2052" y="8842"/>
                  <a:pt x="2052" y="8842"/>
                  <a:pt x="2052" y="8842"/>
                </a:cubicBezTo>
                <a:cubicBezTo>
                  <a:pt x="2052" y="8846"/>
                  <a:pt x="2052" y="8846"/>
                  <a:pt x="2052" y="8846"/>
                </a:cubicBezTo>
                <a:close/>
                <a:moveTo>
                  <a:pt x="2110" y="8820"/>
                </a:moveTo>
                <a:cubicBezTo>
                  <a:pt x="2062" y="8839"/>
                  <a:pt x="2062" y="8839"/>
                  <a:pt x="2062" y="8839"/>
                </a:cubicBezTo>
                <a:cubicBezTo>
                  <a:pt x="2062" y="8839"/>
                  <a:pt x="2062" y="8839"/>
                  <a:pt x="2062" y="8839"/>
                </a:cubicBezTo>
                <a:cubicBezTo>
                  <a:pt x="2062" y="8836"/>
                  <a:pt x="2062" y="8836"/>
                  <a:pt x="2062" y="8836"/>
                </a:cubicBezTo>
                <a:cubicBezTo>
                  <a:pt x="2039" y="8758"/>
                  <a:pt x="2039" y="8758"/>
                  <a:pt x="2039" y="8758"/>
                </a:cubicBezTo>
                <a:cubicBezTo>
                  <a:pt x="2036" y="8755"/>
                  <a:pt x="2036" y="8755"/>
                  <a:pt x="2036" y="8755"/>
                </a:cubicBezTo>
                <a:cubicBezTo>
                  <a:pt x="2039" y="8755"/>
                  <a:pt x="2039" y="8755"/>
                  <a:pt x="2039" y="8755"/>
                </a:cubicBezTo>
                <a:cubicBezTo>
                  <a:pt x="2085" y="8739"/>
                  <a:pt x="2085" y="8739"/>
                  <a:pt x="2085" y="8739"/>
                </a:cubicBezTo>
                <a:cubicBezTo>
                  <a:pt x="2088" y="8736"/>
                  <a:pt x="2088" y="8736"/>
                  <a:pt x="2088" y="8736"/>
                </a:cubicBezTo>
                <a:cubicBezTo>
                  <a:pt x="2088" y="8739"/>
                  <a:pt x="2088" y="8739"/>
                  <a:pt x="2088" y="8739"/>
                </a:cubicBezTo>
                <a:cubicBezTo>
                  <a:pt x="2110" y="8816"/>
                  <a:pt x="2110" y="8816"/>
                  <a:pt x="2110" y="8816"/>
                </a:cubicBezTo>
                <a:cubicBezTo>
                  <a:pt x="2110" y="8820"/>
                  <a:pt x="2110" y="8820"/>
                  <a:pt x="2110" y="8820"/>
                </a:cubicBezTo>
                <a:cubicBezTo>
                  <a:pt x="2110" y="8820"/>
                  <a:pt x="2110" y="8820"/>
                  <a:pt x="2110" y="8820"/>
                </a:cubicBezTo>
                <a:close/>
                <a:moveTo>
                  <a:pt x="2188" y="8787"/>
                </a:moveTo>
                <a:cubicBezTo>
                  <a:pt x="2120" y="8816"/>
                  <a:pt x="2120" y="8816"/>
                  <a:pt x="2120" y="8816"/>
                </a:cubicBezTo>
                <a:cubicBezTo>
                  <a:pt x="2120" y="8816"/>
                  <a:pt x="2120" y="8816"/>
                  <a:pt x="2120" y="8816"/>
                </a:cubicBezTo>
                <a:cubicBezTo>
                  <a:pt x="2120" y="8813"/>
                  <a:pt x="2120" y="8813"/>
                  <a:pt x="2120" y="8813"/>
                </a:cubicBezTo>
                <a:cubicBezTo>
                  <a:pt x="2098" y="8736"/>
                  <a:pt x="2098" y="8736"/>
                  <a:pt x="2098" y="8736"/>
                </a:cubicBezTo>
                <a:cubicBezTo>
                  <a:pt x="2094" y="8732"/>
                  <a:pt x="2094" y="8732"/>
                  <a:pt x="2094" y="8732"/>
                </a:cubicBezTo>
                <a:cubicBezTo>
                  <a:pt x="2098" y="8732"/>
                  <a:pt x="2098" y="8732"/>
                  <a:pt x="2098" y="8732"/>
                </a:cubicBezTo>
                <a:cubicBezTo>
                  <a:pt x="2166" y="8706"/>
                  <a:pt x="2166" y="8706"/>
                  <a:pt x="2166" y="8706"/>
                </a:cubicBezTo>
                <a:cubicBezTo>
                  <a:pt x="2166" y="8706"/>
                  <a:pt x="2166" y="8706"/>
                  <a:pt x="2166" y="8706"/>
                </a:cubicBezTo>
                <a:cubicBezTo>
                  <a:pt x="2166" y="8710"/>
                  <a:pt x="2166" y="8710"/>
                  <a:pt x="2166" y="8710"/>
                </a:cubicBezTo>
                <a:cubicBezTo>
                  <a:pt x="2191" y="8784"/>
                  <a:pt x="2191" y="8784"/>
                  <a:pt x="2191" y="8784"/>
                </a:cubicBezTo>
                <a:cubicBezTo>
                  <a:pt x="2191" y="8787"/>
                  <a:pt x="2191" y="8787"/>
                  <a:pt x="2191" y="8787"/>
                </a:cubicBezTo>
                <a:cubicBezTo>
                  <a:pt x="2188" y="8787"/>
                  <a:pt x="2188" y="8787"/>
                  <a:pt x="2188" y="8787"/>
                </a:cubicBezTo>
                <a:close/>
                <a:moveTo>
                  <a:pt x="958" y="9150"/>
                </a:moveTo>
                <a:cubicBezTo>
                  <a:pt x="890" y="9179"/>
                  <a:pt x="890" y="9179"/>
                  <a:pt x="890" y="9179"/>
                </a:cubicBezTo>
                <a:cubicBezTo>
                  <a:pt x="887" y="9179"/>
                  <a:pt x="887" y="9179"/>
                  <a:pt x="887" y="9179"/>
                </a:cubicBezTo>
                <a:cubicBezTo>
                  <a:pt x="887" y="9176"/>
                  <a:pt x="887" y="9176"/>
                  <a:pt x="887" y="9176"/>
                </a:cubicBezTo>
                <a:cubicBezTo>
                  <a:pt x="871" y="9079"/>
                  <a:pt x="871" y="9079"/>
                  <a:pt x="871" y="9079"/>
                </a:cubicBezTo>
                <a:cubicBezTo>
                  <a:pt x="868" y="9075"/>
                  <a:pt x="868" y="9075"/>
                  <a:pt x="868" y="9075"/>
                </a:cubicBezTo>
                <a:cubicBezTo>
                  <a:pt x="871" y="9075"/>
                  <a:pt x="871" y="9075"/>
                  <a:pt x="871" y="9075"/>
                </a:cubicBezTo>
                <a:cubicBezTo>
                  <a:pt x="939" y="9050"/>
                  <a:pt x="939" y="9050"/>
                  <a:pt x="939" y="9050"/>
                </a:cubicBezTo>
                <a:cubicBezTo>
                  <a:pt x="942" y="9050"/>
                  <a:pt x="942" y="9050"/>
                  <a:pt x="942" y="9050"/>
                </a:cubicBezTo>
                <a:cubicBezTo>
                  <a:pt x="942" y="9053"/>
                  <a:pt x="942" y="9053"/>
                  <a:pt x="942" y="9053"/>
                </a:cubicBezTo>
                <a:cubicBezTo>
                  <a:pt x="958" y="9147"/>
                  <a:pt x="958" y="9147"/>
                  <a:pt x="958" y="9147"/>
                </a:cubicBezTo>
                <a:cubicBezTo>
                  <a:pt x="961" y="9150"/>
                  <a:pt x="961" y="9150"/>
                  <a:pt x="961" y="9150"/>
                </a:cubicBezTo>
                <a:cubicBezTo>
                  <a:pt x="958" y="9150"/>
                  <a:pt x="958" y="9150"/>
                  <a:pt x="958" y="9150"/>
                </a:cubicBezTo>
                <a:close/>
                <a:moveTo>
                  <a:pt x="1042" y="9121"/>
                </a:moveTo>
                <a:cubicBezTo>
                  <a:pt x="974" y="9143"/>
                  <a:pt x="974" y="9143"/>
                  <a:pt x="974" y="9143"/>
                </a:cubicBezTo>
                <a:cubicBezTo>
                  <a:pt x="974" y="9147"/>
                  <a:pt x="974" y="9147"/>
                  <a:pt x="974" y="9147"/>
                </a:cubicBezTo>
                <a:cubicBezTo>
                  <a:pt x="971" y="9140"/>
                  <a:pt x="971" y="9140"/>
                  <a:pt x="971" y="9140"/>
                </a:cubicBezTo>
                <a:cubicBezTo>
                  <a:pt x="955" y="9046"/>
                  <a:pt x="955" y="9046"/>
                  <a:pt x="955" y="9046"/>
                </a:cubicBezTo>
                <a:cubicBezTo>
                  <a:pt x="955" y="9043"/>
                  <a:pt x="955" y="9043"/>
                  <a:pt x="955" y="9043"/>
                </a:cubicBezTo>
                <a:cubicBezTo>
                  <a:pt x="955" y="9043"/>
                  <a:pt x="955" y="9043"/>
                  <a:pt x="955" y="9043"/>
                </a:cubicBezTo>
                <a:cubicBezTo>
                  <a:pt x="1023" y="9017"/>
                  <a:pt x="1023" y="9017"/>
                  <a:pt x="1023" y="9017"/>
                </a:cubicBezTo>
                <a:cubicBezTo>
                  <a:pt x="1023" y="9017"/>
                  <a:pt x="1023" y="9017"/>
                  <a:pt x="1023" y="9017"/>
                </a:cubicBezTo>
                <a:cubicBezTo>
                  <a:pt x="1026" y="9020"/>
                  <a:pt x="1026" y="9020"/>
                  <a:pt x="1026" y="9020"/>
                </a:cubicBezTo>
                <a:cubicBezTo>
                  <a:pt x="1042" y="9114"/>
                  <a:pt x="1042" y="9114"/>
                  <a:pt x="1042" y="9114"/>
                </a:cubicBezTo>
                <a:cubicBezTo>
                  <a:pt x="1042" y="9118"/>
                  <a:pt x="1042" y="9118"/>
                  <a:pt x="1042" y="9118"/>
                </a:cubicBezTo>
                <a:cubicBezTo>
                  <a:pt x="1042" y="9121"/>
                  <a:pt x="1042" y="9121"/>
                  <a:pt x="1042" y="9121"/>
                </a:cubicBezTo>
                <a:close/>
                <a:moveTo>
                  <a:pt x="1123" y="9088"/>
                </a:moveTo>
                <a:cubicBezTo>
                  <a:pt x="1059" y="9111"/>
                  <a:pt x="1059" y="9111"/>
                  <a:pt x="1059" y="9111"/>
                </a:cubicBezTo>
                <a:cubicBezTo>
                  <a:pt x="1059" y="9114"/>
                  <a:pt x="1059" y="9114"/>
                  <a:pt x="1059" y="9114"/>
                </a:cubicBezTo>
                <a:cubicBezTo>
                  <a:pt x="1055" y="9111"/>
                  <a:pt x="1055" y="9111"/>
                  <a:pt x="1055" y="9111"/>
                </a:cubicBezTo>
                <a:cubicBezTo>
                  <a:pt x="1039" y="9017"/>
                  <a:pt x="1039" y="9017"/>
                  <a:pt x="1039" y="9017"/>
                </a:cubicBezTo>
                <a:cubicBezTo>
                  <a:pt x="1036" y="9014"/>
                  <a:pt x="1036" y="9014"/>
                  <a:pt x="1036" y="9014"/>
                </a:cubicBezTo>
                <a:cubicBezTo>
                  <a:pt x="1039" y="9011"/>
                  <a:pt x="1039" y="9011"/>
                  <a:pt x="1039" y="9011"/>
                </a:cubicBezTo>
                <a:cubicBezTo>
                  <a:pt x="1104" y="8988"/>
                  <a:pt x="1104" y="8988"/>
                  <a:pt x="1104" y="8988"/>
                </a:cubicBezTo>
                <a:cubicBezTo>
                  <a:pt x="1107" y="8988"/>
                  <a:pt x="1107" y="8988"/>
                  <a:pt x="1107" y="8988"/>
                </a:cubicBezTo>
                <a:cubicBezTo>
                  <a:pt x="1107" y="8991"/>
                  <a:pt x="1107" y="8991"/>
                  <a:pt x="1107" y="8991"/>
                </a:cubicBezTo>
                <a:cubicBezTo>
                  <a:pt x="1127" y="9082"/>
                  <a:pt x="1127" y="9082"/>
                  <a:pt x="1127" y="9082"/>
                </a:cubicBezTo>
                <a:cubicBezTo>
                  <a:pt x="1127" y="9085"/>
                  <a:pt x="1127" y="9085"/>
                  <a:pt x="1127" y="9085"/>
                </a:cubicBezTo>
                <a:cubicBezTo>
                  <a:pt x="1123" y="9088"/>
                  <a:pt x="1123" y="9088"/>
                  <a:pt x="1123" y="9088"/>
                </a:cubicBezTo>
                <a:close/>
                <a:moveTo>
                  <a:pt x="1204" y="9056"/>
                </a:moveTo>
                <a:cubicBezTo>
                  <a:pt x="1139" y="9082"/>
                  <a:pt x="1139" y="9082"/>
                  <a:pt x="1139" y="9082"/>
                </a:cubicBezTo>
                <a:cubicBezTo>
                  <a:pt x="1139" y="9082"/>
                  <a:pt x="1139" y="9082"/>
                  <a:pt x="1139" y="9082"/>
                </a:cubicBezTo>
                <a:cubicBezTo>
                  <a:pt x="1136" y="9079"/>
                  <a:pt x="1136" y="9079"/>
                  <a:pt x="1136" y="9079"/>
                </a:cubicBezTo>
                <a:cubicBezTo>
                  <a:pt x="1120" y="8985"/>
                  <a:pt x="1120" y="8985"/>
                  <a:pt x="1120" y="8985"/>
                </a:cubicBezTo>
                <a:cubicBezTo>
                  <a:pt x="1117" y="8982"/>
                  <a:pt x="1117" y="8982"/>
                  <a:pt x="1117" y="8982"/>
                </a:cubicBezTo>
                <a:cubicBezTo>
                  <a:pt x="1120" y="8982"/>
                  <a:pt x="1120" y="8982"/>
                  <a:pt x="1120" y="8982"/>
                </a:cubicBezTo>
                <a:cubicBezTo>
                  <a:pt x="1182" y="8959"/>
                  <a:pt x="1182" y="8959"/>
                  <a:pt x="1182" y="8959"/>
                </a:cubicBezTo>
                <a:cubicBezTo>
                  <a:pt x="1185" y="8959"/>
                  <a:pt x="1185" y="8959"/>
                  <a:pt x="1185" y="8959"/>
                </a:cubicBezTo>
                <a:cubicBezTo>
                  <a:pt x="1185" y="8962"/>
                  <a:pt x="1185" y="8962"/>
                  <a:pt x="1185" y="8962"/>
                </a:cubicBezTo>
                <a:cubicBezTo>
                  <a:pt x="1204" y="9053"/>
                  <a:pt x="1204" y="9053"/>
                  <a:pt x="1204" y="9053"/>
                </a:cubicBezTo>
                <a:cubicBezTo>
                  <a:pt x="1204" y="9056"/>
                  <a:pt x="1204" y="9056"/>
                  <a:pt x="1204" y="9056"/>
                </a:cubicBezTo>
                <a:cubicBezTo>
                  <a:pt x="1204" y="9056"/>
                  <a:pt x="1204" y="9056"/>
                  <a:pt x="1204" y="9056"/>
                </a:cubicBezTo>
                <a:close/>
                <a:moveTo>
                  <a:pt x="1282" y="9027"/>
                </a:moveTo>
                <a:cubicBezTo>
                  <a:pt x="1220" y="9050"/>
                  <a:pt x="1220" y="9050"/>
                  <a:pt x="1220" y="9050"/>
                </a:cubicBezTo>
                <a:cubicBezTo>
                  <a:pt x="1217" y="9050"/>
                  <a:pt x="1217" y="9050"/>
                  <a:pt x="1217" y="9050"/>
                </a:cubicBezTo>
                <a:cubicBezTo>
                  <a:pt x="1217" y="9046"/>
                  <a:pt x="1217" y="9046"/>
                  <a:pt x="1217" y="9046"/>
                </a:cubicBezTo>
                <a:cubicBezTo>
                  <a:pt x="1198" y="8956"/>
                  <a:pt x="1198" y="8956"/>
                  <a:pt x="1198" y="8956"/>
                </a:cubicBezTo>
                <a:cubicBezTo>
                  <a:pt x="1198" y="8952"/>
                  <a:pt x="1198" y="8952"/>
                  <a:pt x="1198" y="8952"/>
                </a:cubicBezTo>
                <a:cubicBezTo>
                  <a:pt x="1198" y="8952"/>
                  <a:pt x="1198" y="8952"/>
                  <a:pt x="1198" y="8952"/>
                </a:cubicBezTo>
                <a:cubicBezTo>
                  <a:pt x="1259" y="8930"/>
                  <a:pt x="1259" y="8930"/>
                  <a:pt x="1259" y="8930"/>
                </a:cubicBezTo>
                <a:cubicBezTo>
                  <a:pt x="1262" y="8930"/>
                  <a:pt x="1262" y="8930"/>
                  <a:pt x="1262" y="8930"/>
                </a:cubicBezTo>
                <a:cubicBezTo>
                  <a:pt x="1262" y="8933"/>
                  <a:pt x="1262" y="8933"/>
                  <a:pt x="1262" y="8933"/>
                </a:cubicBezTo>
                <a:cubicBezTo>
                  <a:pt x="1282" y="9024"/>
                  <a:pt x="1282" y="9024"/>
                  <a:pt x="1282" y="9024"/>
                </a:cubicBezTo>
                <a:cubicBezTo>
                  <a:pt x="1282" y="9027"/>
                  <a:pt x="1282" y="9027"/>
                  <a:pt x="1282" y="9027"/>
                </a:cubicBezTo>
                <a:cubicBezTo>
                  <a:pt x="1282" y="9027"/>
                  <a:pt x="1282" y="9027"/>
                  <a:pt x="1282" y="9027"/>
                </a:cubicBezTo>
                <a:close/>
                <a:moveTo>
                  <a:pt x="1356" y="8998"/>
                </a:moveTo>
                <a:cubicBezTo>
                  <a:pt x="1298" y="9020"/>
                  <a:pt x="1298" y="9020"/>
                  <a:pt x="1298" y="9020"/>
                </a:cubicBezTo>
                <a:cubicBezTo>
                  <a:pt x="1295" y="9020"/>
                  <a:pt x="1295" y="9020"/>
                  <a:pt x="1295" y="9020"/>
                </a:cubicBezTo>
                <a:cubicBezTo>
                  <a:pt x="1295" y="9017"/>
                  <a:pt x="1295" y="9017"/>
                  <a:pt x="1295" y="9017"/>
                </a:cubicBezTo>
                <a:cubicBezTo>
                  <a:pt x="1275" y="8930"/>
                  <a:pt x="1275" y="8930"/>
                  <a:pt x="1275" y="8930"/>
                </a:cubicBezTo>
                <a:cubicBezTo>
                  <a:pt x="1275" y="8927"/>
                  <a:pt x="1275" y="8927"/>
                  <a:pt x="1275" y="8927"/>
                </a:cubicBezTo>
                <a:cubicBezTo>
                  <a:pt x="1275" y="8923"/>
                  <a:pt x="1275" y="8923"/>
                  <a:pt x="1275" y="8923"/>
                </a:cubicBezTo>
                <a:cubicBezTo>
                  <a:pt x="1334" y="8904"/>
                  <a:pt x="1334" y="8904"/>
                  <a:pt x="1334" y="8904"/>
                </a:cubicBezTo>
                <a:cubicBezTo>
                  <a:pt x="1337" y="8901"/>
                  <a:pt x="1337" y="8901"/>
                  <a:pt x="1337" y="8901"/>
                </a:cubicBezTo>
                <a:cubicBezTo>
                  <a:pt x="1337" y="8904"/>
                  <a:pt x="1337" y="8904"/>
                  <a:pt x="1337" y="8904"/>
                </a:cubicBezTo>
                <a:cubicBezTo>
                  <a:pt x="1360" y="8995"/>
                  <a:pt x="1360" y="8995"/>
                  <a:pt x="1360" y="8995"/>
                </a:cubicBezTo>
                <a:cubicBezTo>
                  <a:pt x="1360" y="8998"/>
                  <a:pt x="1360" y="8998"/>
                  <a:pt x="1360" y="8998"/>
                </a:cubicBezTo>
                <a:cubicBezTo>
                  <a:pt x="1356" y="8998"/>
                  <a:pt x="1356" y="8998"/>
                  <a:pt x="1356" y="8998"/>
                </a:cubicBezTo>
                <a:close/>
                <a:moveTo>
                  <a:pt x="1431" y="8969"/>
                </a:moveTo>
                <a:cubicBezTo>
                  <a:pt x="1373" y="8991"/>
                  <a:pt x="1373" y="8991"/>
                  <a:pt x="1373" y="8991"/>
                </a:cubicBezTo>
                <a:cubicBezTo>
                  <a:pt x="1369" y="8991"/>
                  <a:pt x="1369" y="8991"/>
                  <a:pt x="1369" y="8991"/>
                </a:cubicBezTo>
                <a:cubicBezTo>
                  <a:pt x="1369" y="8988"/>
                  <a:pt x="1369" y="8988"/>
                  <a:pt x="1369" y="8988"/>
                </a:cubicBezTo>
                <a:cubicBezTo>
                  <a:pt x="1350" y="8901"/>
                  <a:pt x="1350" y="8901"/>
                  <a:pt x="1350" y="8901"/>
                </a:cubicBezTo>
                <a:cubicBezTo>
                  <a:pt x="1350" y="8897"/>
                  <a:pt x="1350" y="8897"/>
                  <a:pt x="1350" y="8897"/>
                </a:cubicBezTo>
                <a:cubicBezTo>
                  <a:pt x="1350" y="8897"/>
                  <a:pt x="1350" y="8897"/>
                  <a:pt x="1350" y="8897"/>
                </a:cubicBezTo>
                <a:cubicBezTo>
                  <a:pt x="1408" y="8875"/>
                  <a:pt x="1408" y="8875"/>
                  <a:pt x="1408" y="8875"/>
                </a:cubicBezTo>
                <a:cubicBezTo>
                  <a:pt x="1411" y="8875"/>
                  <a:pt x="1411" y="8875"/>
                  <a:pt x="1411" y="8875"/>
                </a:cubicBezTo>
                <a:cubicBezTo>
                  <a:pt x="1411" y="8878"/>
                  <a:pt x="1411" y="8878"/>
                  <a:pt x="1411" y="8878"/>
                </a:cubicBezTo>
                <a:cubicBezTo>
                  <a:pt x="1431" y="8965"/>
                  <a:pt x="1431" y="8965"/>
                  <a:pt x="1431" y="8965"/>
                </a:cubicBezTo>
                <a:cubicBezTo>
                  <a:pt x="1431" y="8969"/>
                  <a:pt x="1431" y="8969"/>
                  <a:pt x="1431" y="8969"/>
                </a:cubicBezTo>
                <a:cubicBezTo>
                  <a:pt x="1431" y="8969"/>
                  <a:pt x="1431" y="8969"/>
                  <a:pt x="1431" y="8969"/>
                </a:cubicBezTo>
                <a:close/>
                <a:moveTo>
                  <a:pt x="1502" y="8939"/>
                </a:moveTo>
                <a:cubicBezTo>
                  <a:pt x="1447" y="8962"/>
                  <a:pt x="1447" y="8962"/>
                  <a:pt x="1447" y="8962"/>
                </a:cubicBezTo>
                <a:cubicBezTo>
                  <a:pt x="1444" y="8962"/>
                  <a:pt x="1444" y="8962"/>
                  <a:pt x="1444" y="8962"/>
                </a:cubicBezTo>
                <a:cubicBezTo>
                  <a:pt x="1444" y="8959"/>
                  <a:pt x="1444" y="8959"/>
                  <a:pt x="1444" y="8959"/>
                </a:cubicBezTo>
                <a:cubicBezTo>
                  <a:pt x="1424" y="8875"/>
                  <a:pt x="1424" y="8875"/>
                  <a:pt x="1424" y="8875"/>
                </a:cubicBezTo>
                <a:cubicBezTo>
                  <a:pt x="1421" y="8872"/>
                  <a:pt x="1421" y="8872"/>
                  <a:pt x="1421" y="8872"/>
                </a:cubicBezTo>
                <a:cubicBezTo>
                  <a:pt x="1424" y="8868"/>
                  <a:pt x="1424" y="8868"/>
                  <a:pt x="1424" y="8868"/>
                </a:cubicBezTo>
                <a:cubicBezTo>
                  <a:pt x="1479" y="8849"/>
                  <a:pt x="1479" y="8849"/>
                  <a:pt x="1479" y="8849"/>
                </a:cubicBezTo>
                <a:cubicBezTo>
                  <a:pt x="1483" y="8849"/>
                  <a:pt x="1483" y="8849"/>
                  <a:pt x="1483" y="8849"/>
                </a:cubicBezTo>
                <a:cubicBezTo>
                  <a:pt x="1483" y="8852"/>
                  <a:pt x="1483" y="8852"/>
                  <a:pt x="1483" y="8852"/>
                </a:cubicBezTo>
                <a:cubicBezTo>
                  <a:pt x="1502" y="8936"/>
                  <a:pt x="1502" y="8936"/>
                  <a:pt x="1502" y="8936"/>
                </a:cubicBezTo>
                <a:cubicBezTo>
                  <a:pt x="1505" y="8939"/>
                  <a:pt x="1505" y="8939"/>
                  <a:pt x="1505" y="8939"/>
                </a:cubicBezTo>
                <a:cubicBezTo>
                  <a:pt x="1502" y="8939"/>
                  <a:pt x="1502" y="8939"/>
                  <a:pt x="1502" y="8939"/>
                </a:cubicBezTo>
                <a:close/>
                <a:moveTo>
                  <a:pt x="1573" y="8914"/>
                </a:moveTo>
                <a:cubicBezTo>
                  <a:pt x="1518" y="8936"/>
                  <a:pt x="1518" y="8936"/>
                  <a:pt x="1518" y="8936"/>
                </a:cubicBezTo>
                <a:cubicBezTo>
                  <a:pt x="1515" y="8936"/>
                  <a:pt x="1515" y="8936"/>
                  <a:pt x="1515" y="8936"/>
                </a:cubicBezTo>
                <a:cubicBezTo>
                  <a:pt x="1515" y="8933"/>
                  <a:pt x="1515" y="8933"/>
                  <a:pt x="1515" y="8933"/>
                </a:cubicBezTo>
                <a:cubicBezTo>
                  <a:pt x="1496" y="8849"/>
                  <a:pt x="1496" y="8849"/>
                  <a:pt x="1496" y="8849"/>
                </a:cubicBezTo>
                <a:cubicBezTo>
                  <a:pt x="1492" y="8846"/>
                  <a:pt x="1492" y="8846"/>
                  <a:pt x="1492" y="8846"/>
                </a:cubicBezTo>
                <a:cubicBezTo>
                  <a:pt x="1496" y="8842"/>
                  <a:pt x="1496" y="8842"/>
                  <a:pt x="1496" y="8842"/>
                </a:cubicBezTo>
                <a:cubicBezTo>
                  <a:pt x="1551" y="8823"/>
                  <a:pt x="1551" y="8823"/>
                  <a:pt x="1551" y="8823"/>
                </a:cubicBezTo>
                <a:cubicBezTo>
                  <a:pt x="1554" y="8823"/>
                  <a:pt x="1554" y="8823"/>
                  <a:pt x="1554" y="8823"/>
                </a:cubicBezTo>
                <a:cubicBezTo>
                  <a:pt x="1554" y="8826"/>
                  <a:pt x="1554" y="8826"/>
                  <a:pt x="1554" y="8826"/>
                </a:cubicBezTo>
                <a:cubicBezTo>
                  <a:pt x="1573" y="8910"/>
                  <a:pt x="1573" y="8910"/>
                  <a:pt x="1573" y="8910"/>
                </a:cubicBezTo>
                <a:cubicBezTo>
                  <a:pt x="1573" y="8914"/>
                  <a:pt x="1573" y="8914"/>
                  <a:pt x="1573" y="8914"/>
                </a:cubicBezTo>
                <a:cubicBezTo>
                  <a:pt x="1573" y="8914"/>
                  <a:pt x="1573" y="8914"/>
                  <a:pt x="1573" y="8914"/>
                </a:cubicBezTo>
                <a:close/>
                <a:moveTo>
                  <a:pt x="1641" y="8888"/>
                </a:moveTo>
                <a:cubicBezTo>
                  <a:pt x="1586" y="8907"/>
                  <a:pt x="1586" y="8907"/>
                  <a:pt x="1586" y="8907"/>
                </a:cubicBezTo>
                <a:cubicBezTo>
                  <a:pt x="1586" y="8910"/>
                  <a:pt x="1586" y="8910"/>
                  <a:pt x="1586" y="8910"/>
                </a:cubicBezTo>
                <a:cubicBezTo>
                  <a:pt x="1586" y="8907"/>
                  <a:pt x="1586" y="8907"/>
                  <a:pt x="1586" y="8907"/>
                </a:cubicBezTo>
                <a:cubicBezTo>
                  <a:pt x="1564" y="8823"/>
                  <a:pt x="1564" y="8823"/>
                  <a:pt x="1564" y="8823"/>
                </a:cubicBezTo>
                <a:cubicBezTo>
                  <a:pt x="1564" y="8820"/>
                  <a:pt x="1564" y="8820"/>
                  <a:pt x="1564" y="8820"/>
                </a:cubicBezTo>
                <a:cubicBezTo>
                  <a:pt x="1564" y="8816"/>
                  <a:pt x="1564" y="8816"/>
                  <a:pt x="1564" y="8816"/>
                </a:cubicBezTo>
                <a:cubicBezTo>
                  <a:pt x="1619" y="8797"/>
                  <a:pt x="1619" y="8797"/>
                  <a:pt x="1619" y="8797"/>
                </a:cubicBezTo>
                <a:cubicBezTo>
                  <a:pt x="1622" y="8797"/>
                  <a:pt x="1622" y="8797"/>
                  <a:pt x="1622" y="8797"/>
                </a:cubicBezTo>
                <a:cubicBezTo>
                  <a:pt x="1622" y="8800"/>
                  <a:pt x="1622" y="8800"/>
                  <a:pt x="1622" y="8800"/>
                </a:cubicBezTo>
                <a:cubicBezTo>
                  <a:pt x="1641" y="8884"/>
                  <a:pt x="1641" y="8884"/>
                  <a:pt x="1641" y="8884"/>
                </a:cubicBezTo>
                <a:cubicBezTo>
                  <a:pt x="1644" y="8888"/>
                  <a:pt x="1644" y="8888"/>
                  <a:pt x="1644" y="8888"/>
                </a:cubicBezTo>
                <a:cubicBezTo>
                  <a:pt x="1641" y="8888"/>
                  <a:pt x="1641" y="8888"/>
                  <a:pt x="1641" y="8888"/>
                </a:cubicBezTo>
                <a:close/>
                <a:moveTo>
                  <a:pt x="1709" y="8862"/>
                </a:moveTo>
                <a:cubicBezTo>
                  <a:pt x="1657" y="8881"/>
                  <a:pt x="1657" y="8881"/>
                  <a:pt x="1657" y="8881"/>
                </a:cubicBezTo>
                <a:cubicBezTo>
                  <a:pt x="1654" y="8884"/>
                  <a:pt x="1654" y="8884"/>
                  <a:pt x="1654" y="8884"/>
                </a:cubicBezTo>
                <a:cubicBezTo>
                  <a:pt x="1654" y="8878"/>
                  <a:pt x="1654" y="8878"/>
                  <a:pt x="1654" y="8878"/>
                </a:cubicBezTo>
                <a:cubicBezTo>
                  <a:pt x="1631" y="8797"/>
                  <a:pt x="1631" y="8797"/>
                  <a:pt x="1631" y="8797"/>
                </a:cubicBezTo>
                <a:cubicBezTo>
                  <a:pt x="1631" y="8794"/>
                  <a:pt x="1631" y="8794"/>
                  <a:pt x="1631" y="8794"/>
                </a:cubicBezTo>
                <a:cubicBezTo>
                  <a:pt x="1631" y="8794"/>
                  <a:pt x="1631" y="8794"/>
                  <a:pt x="1631" y="8794"/>
                </a:cubicBezTo>
                <a:cubicBezTo>
                  <a:pt x="1687" y="8774"/>
                  <a:pt x="1687" y="8774"/>
                  <a:pt x="1687" y="8774"/>
                </a:cubicBezTo>
                <a:cubicBezTo>
                  <a:pt x="1687" y="8774"/>
                  <a:pt x="1687" y="8774"/>
                  <a:pt x="1687" y="8774"/>
                </a:cubicBezTo>
                <a:cubicBezTo>
                  <a:pt x="1687" y="8778"/>
                  <a:pt x="1687" y="8778"/>
                  <a:pt x="1687" y="8778"/>
                </a:cubicBezTo>
                <a:cubicBezTo>
                  <a:pt x="1709" y="8859"/>
                  <a:pt x="1709" y="8859"/>
                  <a:pt x="1709" y="8859"/>
                </a:cubicBezTo>
                <a:cubicBezTo>
                  <a:pt x="1709" y="8862"/>
                  <a:pt x="1709" y="8862"/>
                  <a:pt x="1709" y="8862"/>
                </a:cubicBezTo>
                <a:cubicBezTo>
                  <a:pt x="1709" y="8862"/>
                  <a:pt x="1709" y="8862"/>
                  <a:pt x="1709" y="8862"/>
                </a:cubicBezTo>
                <a:close/>
                <a:moveTo>
                  <a:pt x="1774" y="8836"/>
                </a:moveTo>
                <a:cubicBezTo>
                  <a:pt x="1722" y="8855"/>
                  <a:pt x="1722" y="8855"/>
                  <a:pt x="1722" y="8855"/>
                </a:cubicBezTo>
                <a:cubicBezTo>
                  <a:pt x="1719" y="8859"/>
                  <a:pt x="1719" y="8859"/>
                  <a:pt x="1719" y="8859"/>
                </a:cubicBezTo>
                <a:cubicBezTo>
                  <a:pt x="1719" y="8855"/>
                  <a:pt x="1719" y="8855"/>
                  <a:pt x="1719" y="8855"/>
                </a:cubicBezTo>
                <a:cubicBezTo>
                  <a:pt x="1699" y="8771"/>
                  <a:pt x="1699" y="8771"/>
                  <a:pt x="1699" y="8771"/>
                </a:cubicBezTo>
                <a:cubicBezTo>
                  <a:pt x="1696" y="8768"/>
                  <a:pt x="1696" y="8768"/>
                  <a:pt x="1696" y="8768"/>
                </a:cubicBezTo>
                <a:cubicBezTo>
                  <a:pt x="1699" y="8768"/>
                  <a:pt x="1699" y="8768"/>
                  <a:pt x="1699" y="8768"/>
                </a:cubicBezTo>
                <a:cubicBezTo>
                  <a:pt x="1751" y="8749"/>
                  <a:pt x="1751" y="8749"/>
                  <a:pt x="1751" y="8749"/>
                </a:cubicBezTo>
                <a:cubicBezTo>
                  <a:pt x="1751" y="8749"/>
                  <a:pt x="1751" y="8749"/>
                  <a:pt x="1751" y="8749"/>
                </a:cubicBezTo>
                <a:cubicBezTo>
                  <a:pt x="1754" y="8752"/>
                  <a:pt x="1754" y="8752"/>
                  <a:pt x="1754" y="8752"/>
                </a:cubicBezTo>
                <a:cubicBezTo>
                  <a:pt x="1774" y="8833"/>
                  <a:pt x="1774" y="8833"/>
                  <a:pt x="1774" y="8833"/>
                </a:cubicBezTo>
                <a:cubicBezTo>
                  <a:pt x="1774" y="8836"/>
                  <a:pt x="1774" y="8836"/>
                  <a:pt x="1774" y="8836"/>
                </a:cubicBezTo>
                <a:cubicBezTo>
                  <a:pt x="1774" y="8836"/>
                  <a:pt x="1774" y="8836"/>
                  <a:pt x="1774" y="8836"/>
                </a:cubicBezTo>
                <a:close/>
                <a:moveTo>
                  <a:pt x="1839" y="8813"/>
                </a:moveTo>
                <a:cubicBezTo>
                  <a:pt x="1787" y="8829"/>
                  <a:pt x="1787" y="8829"/>
                  <a:pt x="1787" y="8829"/>
                </a:cubicBezTo>
                <a:cubicBezTo>
                  <a:pt x="1787" y="8833"/>
                  <a:pt x="1787" y="8833"/>
                  <a:pt x="1787" y="8833"/>
                </a:cubicBezTo>
                <a:cubicBezTo>
                  <a:pt x="1784" y="8829"/>
                  <a:pt x="1784" y="8829"/>
                  <a:pt x="1784" y="8829"/>
                </a:cubicBezTo>
                <a:cubicBezTo>
                  <a:pt x="1764" y="8749"/>
                  <a:pt x="1764" y="8749"/>
                  <a:pt x="1764" y="8749"/>
                </a:cubicBezTo>
                <a:cubicBezTo>
                  <a:pt x="1761" y="8745"/>
                  <a:pt x="1761" y="8745"/>
                  <a:pt x="1761" y="8745"/>
                </a:cubicBezTo>
                <a:cubicBezTo>
                  <a:pt x="1764" y="8745"/>
                  <a:pt x="1764" y="8745"/>
                  <a:pt x="1764" y="8745"/>
                </a:cubicBezTo>
                <a:cubicBezTo>
                  <a:pt x="1813" y="8726"/>
                  <a:pt x="1813" y="8726"/>
                  <a:pt x="1813" y="8726"/>
                </a:cubicBezTo>
                <a:cubicBezTo>
                  <a:pt x="1816" y="8726"/>
                  <a:pt x="1816" y="8726"/>
                  <a:pt x="1816" y="8726"/>
                </a:cubicBezTo>
                <a:cubicBezTo>
                  <a:pt x="1816" y="8729"/>
                  <a:pt x="1816" y="8729"/>
                  <a:pt x="1816" y="8729"/>
                </a:cubicBezTo>
                <a:cubicBezTo>
                  <a:pt x="1839" y="8807"/>
                  <a:pt x="1839" y="8807"/>
                  <a:pt x="1839" y="8807"/>
                </a:cubicBezTo>
                <a:cubicBezTo>
                  <a:pt x="1839" y="8810"/>
                  <a:pt x="1839" y="8810"/>
                  <a:pt x="1839" y="8810"/>
                </a:cubicBezTo>
                <a:cubicBezTo>
                  <a:pt x="1839" y="8813"/>
                  <a:pt x="1839" y="8813"/>
                  <a:pt x="1839" y="8813"/>
                </a:cubicBezTo>
                <a:close/>
                <a:moveTo>
                  <a:pt x="1900" y="8787"/>
                </a:moveTo>
                <a:cubicBezTo>
                  <a:pt x="1852" y="8807"/>
                  <a:pt x="1852" y="8807"/>
                  <a:pt x="1852" y="8807"/>
                </a:cubicBezTo>
                <a:cubicBezTo>
                  <a:pt x="1848" y="8807"/>
                  <a:pt x="1848" y="8807"/>
                  <a:pt x="1848" y="8807"/>
                </a:cubicBezTo>
                <a:cubicBezTo>
                  <a:pt x="1848" y="8804"/>
                  <a:pt x="1848" y="8804"/>
                  <a:pt x="1848" y="8804"/>
                </a:cubicBezTo>
                <a:cubicBezTo>
                  <a:pt x="1826" y="8726"/>
                  <a:pt x="1826" y="8726"/>
                  <a:pt x="1826" y="8726"/>
                </a:cubicBezTo>
                <a:cubicBezTo>
                  <a:pt x="1826" y="8723"/>
                  <a:pt x="1826" y="8723"/>
                  <a:pt x="1826" y="8723"/>
                </a:cubicBezTo>
                <a:cubicBezTo>
                  <a:pt x="1829" y="8723"/>
                  <a:pt x="1829" y="8723"/>
                  <a:pt x="1829" y="8723"/>
                </a:cubicBezTo>
                <a:cubicBezTo>
                  <a:pt x="1877" y="8703"/>
                  <a:pt x="1877" y="8703"/>
                  <a:pt x="1877" y="8703"/>
                </a:cubicBezTo>
                <a:cubicBezTo>
                  <a:pt x="1877" y="8703"/>
                  <a:pt x="1877" y="8703"/>
                  <a:pt x="1877" y="8703"/>
                </a:cubicBezTo>
                <a:cubicBezTo>
                  <a:pt x="1877" y="8706"/>
                  <a:pt x="1877" y="8706"/>
                  <a:pt x="1877" y="8706"/>
                </a:cubicBezTo>
                <a:cubicBezTo>
                  <a:pt x="1900" y="8784"/>
                  <a:pt x="1900" y="8784"/>
                  <a:pt x="1900" y="8784"/>
                </a:cubicBezTo>
                <a:cubicBezTo>
                  <a:pt x="1903" y="8787"/>
                  <a:pt x="1903" y="8787"/>
                  <a:pt x="1903" y="8787"/>
                </a:cubicBezTo>
                <a:cubicBezTo>
                  <a:pt x="1900" y="8787"/>
                  <a:pt x="1900" y="8787"/>
                  <a:pt x="1900" y="8787"/>
                </a:cubicBezTo>
                <a:close/>
                <a:moveTo>
                  <a:pt x="1962" y="8765"/>
                </a:moveTo>
                <a:cubicBezTo>
                  <a:pt x="1913" y="8784"/>
                  <a:pt x="1913" y="8784"/>
                  <a:pt x="1913" y="8784"/>
                </a:cubicBezTo>
                <a:cubicBezTo>
                  <a:pt x="1910" y="8784"/>
                  <a:pt x="1910" y="8784"/>
                  <a:pt x="1910" y="8784"/>
                </a:cubicBezTo>
                <a:cubicBezTo>
                  <a:pt x="1910" y="8781"/>
                  <a:pt x="1910" y="8781"/>
                  <a:pt x="1910" y="8781"/>
                </a:cubicBezTo>
                <a:cubicBezTo>
                  <a:pt x="1887" y="8703"/>
                  <a:pt x="1887" y="8703"/>
                  <a:pt x="1887" y="8703"/>
                </a:cubicBezTo>
                <a:cubicBezTo>
                  <a:pt x="1887" y="8700"/>
                  <a:pt x="1887" y="8700"/>
                  <a:pt x="1887" y="8700"/>
                </a:cubicBezTo>
                <a:cubicBezTo>
                  <a:pt x="1890" y="8700"/>
                  <a:pt x="1890" y="8700"/>
                  <a:pt x="1890" y="8700"/>
                </a:cubicBezTo>
                <a:cubicBezTo>
                  <a:pt x="1936" y="8681"/>
                  <a:pt x="1936" y="8681"/>
                  <a:pt x="1936" y="8681"/>
                </a:cubicBezTo>
                <a:cubicBezTo>
                  <a:pt x="1939" y="8681"/>
                  <a:pt x="1939" y="8681"/>
                  <a:pt x="1939" y="8681"/>
                </a:cubicBezTo>
                <a:cubicBezTo>
                  <a:pt x="1939" y="8684"/>
                  <a:pt x="1939" y="8684"/>
                  <a:pt x="1939" y="8684"/>
                </a:cubicBezTo>
                <a:cubicBezTo>
                  <a:pt x="1962" y="8761"/>
                  <a:pt x="1962" y="8761"/>
                  <a:pt x="1962" y="8761"/>
                </a:cubicBezTo>
                <a:cubicBezTo>
                  <a:pt x="1962" y="8765"/>
                  <a:pt x="1962" y="8765"/>
                  <a:pt x="1962" y="8765"/>
                </a:cubicBezTo>
                <a:cubicBezTo>
                  <a:pt x="1962" y="8765"/>
                  <a:pt x="1962" y="8765"/>
                  <a:pt x="1962" y="8765"/>
                </a:cubicBezTo>
                <a:close/>
                <a:moveTo>
                  <a:pt x="2020" y="8742"/>
                </a:moveTo>
                <a:cubicBezTo>
                  <a:pt x="1975" y="8758"/>
                  <a:pt x="1975" y="8758"/>
                  <a:pt x="1975" y="8758"/>
                </a:cubicBezTo>
                <a:cubicBezTo>
                  <a:pt x="1971" y="8761"/>
                  <a:pt x="1971" y="8761"/>
                  <a:pt x="1971" y="8761"/>
                </a:cubicBezTo>
                <a:cubicBezTo>
                  <a:pt x="1971" y="8758"/>
                  <a:pt x="1971" y="8758"/>
                  <a:pt x="1971" y="8758"/>
                </a:cubicBezTo>
                <a:cubicBezTo>
                  <a:pt x="1949" y="8681"/>
                  <a:pt x="1949" y="8681"/>
                  <a:pt x="1949" y="8681"/>
                </a:cubicBezTo>
                <a:cubicBezTo>
                  <a:pt x="1949" y="8677"/>
                  <a:pt x="1949" y="8677"/>
                  <a:pt x="1949" y="8677"/>
                </a:cubicBezTo>
                <a:cubicBezTo>
                  <a:pt x="1949" y="8677"/>
                  <a:pt x="1949" y="8677"/>
                  <a:pt x="1949" y="8677"/>
                </a:cubicBezTo>
                <a:cubicBezTo>
                  <a:pt x="1997" y="8658"/>
                  <a:pt x="1997" y="8658"/>
                  <a:pt x="1997" y="8658"/>
                </a:cubicBezTo>
                <a:cubicBezTo>
                  <a:pt x="1997" y="8658"/>
                  <a:pt x="1997" y="8658"/>
                  <a:pt x="1997" y="8658"/>
                </a:cubicBezTo>
                <a:cubicBezTo>
                  <a:pt x="2000" y="8661"/>
                  <a:pt x="2000" y="8661"/>
                  <a:pt x="2000" y="8661"/>
                </a:cubicBezTo>
                <a:cubicBezTo>
                  <a:pt x="2023" y="8739"/>
                  <a:pt x="2023" y="8739"/>
                  <a:pt x="2023" y="8739"/>
                </a:cubicBezTo>
                <a:cubicBezTo>
                  <a:pt x="2023" y="8742"/>
                  <a:pt x="2023" y="8742"/>
                  <a:pt x="2023" y="8742"/>
                </a:cubicBezTo>
                <a:cubicBezTo>
                  <a:pt x="2020" y="8742"/>
                  <a:pt x="2020" y="8742"/>
                  <a:pt x="2020" y="8742"/>
                </a:cubicBezTo>
                <a:close/>
                <a:moveTo>
                  <a:pt x="2078" y="8719"/>
                </a:moveTo>
                <a:cubicBezTo>
                  <a:pt x="2033" y="8736"/>
                  <a:pt x="2033" y="8736"/>
                  <a:pt x="2033" y="8736"/>
                </a:cubicBezTo>
                <a:cubicBezTo>
                  <a:pt x="2033" y="8739"/>
                  <a:pt x="2033" y="8739"/>
                  <a:pt x="2033" y="8739"/>
                </a:cubicBezTo>
                <a:cubicBezTo>
                  <a:pt x="2030" y="8736"/>
                  <a:pt x="2030" y="8736"/>
                  <a:pt x="2030" y="8736"/>
                </a:cubicBezTo>
                <a:cubicBezTo>
                  <a:pt x="2007" y="8658"/>
                  <a:pt x="2007" y="8658"/>
                  <a:pt x="2007" y="8658"/>
                </a:cubicBezTo>
                <a:cubicBezTo>
                  <a:pt x="2007" y="8655"/>
                  <a:pt x="2007" y="8655"/>
                  <a:pt x="2007" y="8655"/>
                </a:cubicBezTo>
                <a:cubicBezTo>
                  <a:pt x="2010" y="8655"/>
                  <a:pt x="2010" y="8655"/>
                  <a:pt x="2010" y="8655"/>
                </a:cubicBezTo>
                <a:cubicBezTo>
                  <a:pt x="2055" y="8638"/>
                  <a:pt x="2055" y="8638"/>
                  <a:pt x="2055" y="8638"/>
                </a:cubicBezTo>
                <a:cubicBezTo>
                  <a:pt x="2055" y="8638"/>
                  <a:pt x="2055" y="8638"/>
                  <a:pt x="2055" y="8638"/>
                </a:cubicBezTo>
                <a:cubicBezTo>
                  <a:pt x="2059" y="8638"/>
                  <a:pt x="2059" y="8638"/>
                  <a:pt x="2059" y="8638"/>
                </a:cubicBezTo>
                <a:cubicBezTo>
                  <a:pt x="2081" y="8716"/>
                  <a:pt x="2081" y="8716"/>
                  <a:pt x="2081" y="8716"/>
                </a:cubicBezTo>
                <a:cubicBezTo>
                  <a:pt x="2081" y="8719"/>
                  <a:pt x="2081" y="8719"/>
                  <a:pt x="2081" y="8719"/>
                </a:cubicBezTo>
                <a:cubicBezTo>
                  <a:pt x="2078" y="8719"/>
                  <a:pt x="2078" y="8719"/>
                  <a:pt x="2078" y="8719"/>
                </a:cubicBezTo>
                <a:close/>
                <a:moveTo>
                  <a:pt x="2159" y="8687"/>
                </a:moveTo>
                <a:cubicBezTo>
                  <a:pt x="2091" y="8713"/>
                  <a:pt x="2091" y="8713"/>
                  <a:pt x="2091" y="8713"/>
                </a:cubicBezTo>
                <a:cubicBezTo>
                  <a:pt x="2091" y="8716"/>
                  <a:pt x="2091" y="8716"/>
                  <a:pt x="2091" y="8716"/>
                </a:cubicBezTo>
                <a:cubicBezTo>
                  <a:pt x="2088" y="8713"/>
                  <a:pt x="2088" y="8713"/>
                  <a:pt x="2088" y="8713"/>
                </a:cubicBezTo>
                <a:cubicBezTo>
                  <a:pt x="2065" y="8635"/>
                  <a:pt x="2065" y="8635"/>
                  <a:pt x="2065" y="8635"/>
                </a:cubicBezTo>
                <a:cubicBezTo>
                  <a:pt x="2065" y="8632"/>
                  <a:pt x="2065" y="8632"/>
                  <a:pt x="2065" y="8632"/>
                </a:cubicBezTo>
                <a:cubicBezTo>
                  <a:pt x="2068" y="8632"/>
                  <a:pt x="2068" y="8632"/>
                  <a:pt x="2068" y="8632"/>
                </a:cubicBezTo>
                <a:cubicBezTo>
                  <a:pt x="2133" y="8609"/>
                  <a:pt x="2133" y="8609"/>
                  <a:pt x="2133" y="8609"/>
                </a:cubicBezTo>
                <a:cubicBezTo>
                  <a:pt x="2136" y="8609"/>
                  <a:pt x="2136" y="8609"/>
                  <a:pt x="2136" y="8609"/>
                </a:cubicBezTo>
                <a:cubicBezTo>
                  <a:pt x="2136" y="8609"/>
                  <a:pt x="2136" y="8609"/>
                  <a:pt x="2136" y="8609"/>
                </a:cubicBezTo>
                <a:cubicBezTo>
                  <a:pt x="2159" y="8684"/>
                  <a:pt x="2159" y="8684"/>
                  <a:pt x="2159" y="8684"/>
                </a:cubicBezTo>
                <a:cubicBezTo>
                  <a:pt x="2159" y="8687"/>
                  <a:pt x="2159" y="8687"/>
                  <a:pt x="2159" y="8687"/>
                </a:cubicBezTo>
                <a:cubicBezTo>
                  <a:pt x="2159" y="8687"/>
                  <a:pt x="2159" y="8687"/>
                  <a:pt x="2159" y="8687"/>
                </a:cubicBezTo>
                <a:close/>
                <a:moveTo>
                  <a:pt x="936" y="9027"/>
                </a:moveTo>
                <a:cubicBezTo>
                  <a:pt x="868" y="9050"/>
                  <a:pt x="868" y="9050"/>
                  <a:pt x="868" y="9050"/>
                </a:cubicBezTo>
                <a:cubicBezTo>
                  <a:pt x="864" y="9053"/>
                  <a:pt x="864" y="9053"/>
                  <a:pt x="864" y="9053"/>
                </a:cubicBezTo>
                <a:cubicBezTo>
                  <a:pt x="864" y="9046"/>
                  <a:pt x="864" y="9046"/>
                  <a:pt x="864" y="9046"/>
                </a:cubicBezTo>
                <a:cubicBezTo>
                  <a:pt x="848" y="8952"/>
                  <a:pt x="848" y="8952"/>
                  <a:pt x="848" y="8952"/>
                </a:cubicBezTo>
                <a:cubicBezTo>
                  <a:pt x="845" y="8949"/>
                  <a:pt x="845" y="8949"/>
                  <a:pt x="845" y="8949"/>
                </a:cubicBezTo>
                <a:cubicBezTo>
                  <a:pt x="848" y="8949"/>
                  <a:pt x="848" y="8949"/>
                  <a:pt x="848" y="8949"/>
                </a:cubicBezTo>
                <a:cubicBezTo>
                  <a:pt x="916" y="8927"/>
                  <a:pt x="916" y="8927"/>
                  <a:pt x="916" y="8927"/>
                </a:cubicBezTo>
                <a:cubicBezTo>
                  <a:pt x="916" y="8923"/>
                  <a:pt x="916" y="8923"/>
                  <a:pt x="916" y="8923"/>
                </a:cubicBezTo>
                <a:cubicBezTo>
                  <a:pt x="919" y="8930"/>
                  <a:pt x="919" y="8930"/>
                  <a:pt x="919" y="8930"/>
                </a:cubicBezTo>
                <a:cubicBezTo>
                  <a:pt x="936" y="9020"/>
                  <a:pt x="936" y="9020"/>
                  <a:pt x="936" y="9020"/>
                </a:cubicBezTo>
                <a:cubicBezTo>
                  <a:pt x="936" y="9024"/>
                  <a:pt x="936" y="9024"/>
                  <a:pt x="936" y="9024"/>
                </a:cubicBezTo>
                <a:cubicBezTo>
                  <a:pt x="936" y="9027"/>
                  <a:pt x="936" y="9027"/>
                  <a:pt x="936" y="9027"/>
                </a:cubicBezTo>
                <a:close/>
                <a:moveTo>
                  <a:pt x="1017" y="8995"/>
                </a:moveTo>
                <a:cubicBezTo>
                  <a:pt x="952" y="9020"/>
                  <a:pt x="952" y="9020"/>
                  <a:pt x="952" y="9020"/>
                </a:cubicBezTo>
                <a:cubicBezTo>
                  <a:pt x="949" y="9020"/>
                  <a:pt x="949" y="9020"/>
                  <a:pt x="949" y="9020"/>
                </a:cubicBezTo>
                <a:cubicBezTo>
                  <a:pt x="949" y="9017"/>
                  <a:pt x="949" y="9017"/>
                  <a:pt x="949" y="9017"/>
                </a:cubicBezTo>
                <a:cubicBezTo>
                  <a:pt x="932" y="8923"/>
                  <a:pt x="932" y="8923"/>
                  <a:pt x="932" y="8923"/>
                </a:cubicBezTo>
                <a:cubicBezTo>
                  <a:pt x="932" y="8920"/>
                  <a:pt x="932" y="8920"/>
                  <a:pt x="932" y="8920"/>
                </a:cubicBezTo>
                <a:cubicBezTo>
                  <a:pt x="932" y="8920"/>
                  <a:pt x="932" y="8920"/>
                  <a:pt x="932" y="8920"/>
                </a:cubicBezTo>
                <a:cubicBezTo>
                  <a:pt x="997" y="8897"/>
                  <a:pt x="997" y="8897"/>
                  <a:pt x="997" y="8897"/>
                </a:cubicBezTo>
                <a:cubicBezTo>
                  <a:pt x="1000" y="8897"/>
                  <a:pt x="1000" y="8897"/>
                  <a:pt x="1000" y="8897"/>
                </a:cubicBezTo>
                <a:cubicBezTo>
                  <a:pt x="1000" y="8901"/>
                  <a:pt x="1000" y="8901"/>
                  <a:pt x="1000" y="8901"/>
                </a:cubicBezTo>
                <a:cubicBezTo>
                  <a:pt x="1020" y="8991"/>
                  <a:pt x="1020" y="8991"/>
                  <a:pt x="1020" y="8991"/>
                </a:cubicBezTo>
                <a:cubicBezTo>
                  <a:pt x="1020" y="8995"/>
                  <a:pt x="1020" y="8995"/>
                  <a:pt x="1020" y="8995"/>
                </a:cubicBezTo>
                <a:cubicBezTo>
                  <a:pt x="1017" y="8995"/>
                  <a:pt x="1017" y="8995"/>
                  <a:pt x="1017" y="8995"/>
                </a:cubicBezTo>
                <a:close/>
                <a:moveTo>
                  <a:pt x="1097" y="8965"/>
                </a:moveTo>
                <a:cubicBezTo>
                  <a:pt x="1036" y="8988"/>
                  <a:pt x="1036" y="8988"/>
                  <a:pt x="1036" y="8988"/>
                </a:cubicBezTo>
                <a:cubicBezTo>
                  <a:pt x="1033" y="8991"/>
                  <a:pt x="1033" y="8991"/>
                  <a:pt x="1033" y="8991"/>
                </a:cubicBezTo>
                <a:cubicBezTo>
                  <a:pt x="1033" y="8985"/>
                  <a:pt x="1033" y="8985"/>
                  <a:pt x="1033" y="8985"/>
                </a:cubicBezTo>
                <a:cubicBezTo>
                  <a:pt x="1013" y="8894"/>
                  <a:pt x="1013" y="8894"/>
                  <a:pt x="1013" y="8894"/>
                </a:cubicBezTo>
                <a:cubicBezTo>
                  <a:pt x="1013" y="8891"/>
                  <a:pt x="1013" y="8891"/>
                  <a:pt x="1013" y="8891"/>
                </a:cubicBezTo>
                <a:cubicBezTo>
                  <a:pt x="1017" y="8891"/>
                  <a:pt x="1017" y="8891"/>
                  <a:pt x="1017" y="8891"/>
                </a:cubicBezTo>
                <a:cubicBezTo>
                  <a:pt x="1078" y="8868"/>
                  <a:pt x="1078" y="8868"/>
                  <a:pt x="1078" y="8868"/>
                </a:cubicBezTo>
                <a:cubicBezTo>
                  <a:pt x="1081" y="8868"/>
                  <a:pt x="1081" y="8868"/>
                  <a:pt x="1081" y="8868"/>
                </a:cubicBezTo>
                <a:cubicBezTo>
                  <a:pt x="1081" y="8872"/>
                  <a:pt x="1081" y="8872"/>
                  <a:pt x="1081" y="8872"/>
                </a:cubicBezTo>
                <a:cubicBezTo>
                  <a:pt x="1101" y="8962"/>
                  <a:pt x="1101" y="8962"/>
                  <a:pt x="1101" y="8962"/>
                </a:cubicBezTo>
                <a:cubicBezTo>
                  <a:pt x="1101" y="8965"/>
                  <a:pt x="1101" y="8965"/>
                  <a:pt x="1101" y="8965"/>
                </a:cubicBezTo>
                <a:cubicBezTo>
                  <a:pt x="1097" y="8965"/>
                  <a:pt x="1097" y="8965"/>
                  <a:pt x="1097" y="8965"/>
                </a:cubicBezTo>
                <a:close/>
                <a:moveTo>
                  <a:pt x="1178" y="8936"/>
                </a:moveTo>
                <a:cubicBezTo>
                  <a:pt x="1117" y="8959"/>
                  <a:pt x="1117" y="8959"/>
                  <a:pt x="1117" y="8959"/>
                </a:cubicBezTo>
                <a:cubicBezTo>
                  <a:pt x="1114" y="8959"/>
                  <a:pt x="1114" y="8959"/>
                  <a:pt x="1114" y="8959"/>
                </a:cubicBezTo>
                <a:cubicBezTo>
                  <a:pt x="1114" y="8956"/>
                  <a:pt x="1114" y="8956"/>
                  <a:pt x="1114" y="8956"/>
                </a:cubicBezTo>
                <a:cubicBezTo>
                  <a:pt x="1094" y="8865"/>
                  <a:pt x="1094" y="8865"/>
                  <a:pt x="1094" y="8865"/>
                </a:cubicBezTo>
                <a:cubicBezTo>
                  <a:pt x="1094" y="8862"/>
                  <a:pt x="1094" y="8862"/>
                  <a:pt x="1094" y="8862"/>
                </a:cubicBezTo>
                <a:cubicBezTo>
                  <a:pt x="1097" y="8862"/>
                  <a:pt x="1097" y="8862"/>
                  <a:pt x="1097" y="8862"/>
                </a:cubicBezTo>
                <a:cubicBezTo>
                  <a:pt x="1159" y="8842"/>
                  <a:pt x="1159" y="8842"/>
                  <a:pt x="1159" y="8842"/>
                </a:cubicBezTo>
                <a:cubicBezTo>
                  <a:pt x="1159" y="8839"/>
                  <a:pt x="1159" y="8839"/>
                  <a:pt x="1159" y="8839"/>
                </a:cubicBezTo>
                <a:cubicBezTo>
                  <a:pt x="1162" y="8842"/>
                  <a:pt x="1162" y="8842"/>
                  <a:pt x="1162" y="8842"/>
                </a:cubicBezTo>
                <a:cubicBezTo>
                  <a:pt x="1178" y="8933"/>
                  <a:pt x="1178" y="8933"/>
                  <a:pt x="1178" y="8933"/>
                </a:cubicBezTo>
                <a:cubicBezTo>
                  <a:pt x="1182" y="8936"/>
                  <a:pt x="1182" y="8936"/>
                  <a:pt x="1182" y="8936"/>
                </a:cubicBezTo>
                <a:cubicBezTo>
                  <a:pt x="1178" y="8936"/>
                  <a:pt x="1178" y="8936"/>
                  <a:pt x="1178" y="8936"/>
                </a:cubicBezTo>
                <a:close/>
                <a:moveTo>
                  <a:pt x="1256" y="8907"/>
                </a:moveTo>
                <a:cubicBezTo>
                  <a:pt x="1195" y="8930"/>
                  <a:pt x="1195" y="8930"/>
                  <a:pt x="1195" y="8930"/>
                </a:cubicBezTo>
                <a:cubicBezTo>
                  <a:pt x="1191" y="8933"/>
                  <a:pt x="1191" y="8933"/>
                  <a:pt x="1191" y="8933"/>
                </a:cubicBezTo>
                <a:cubicBezTo>
                  <a:pt x="1191" y="8927"/>
                  <a:pt x="1191" y="8927"/>
                  <a:pt x="1191" y="8927"/>
                </a:cubicBezTo>
                <a:cubicBezTo>
                  <a:pt x="1172" y="8839"/>
                  <a:pt x="1172" y="8839"/>
                  <a:pt x="1172" y="8839"/>
                </a:cubicBezTo>
                <a:cubicBezTo>
                  <a:pt x="1172" y="8836"/>
                  <a:pt x="1172" y="8836"/>
                  <a:pt x="1172" y="8836"/>
                </a:cubicBezTo>
                <a:cubicBezTo>
                  <a:pt x="1175" y="8836"/>
                  <a:pt x="1175" y="8836"/>
                  <a:pt x="1175" y="8836"/>
                </a:cubicBezTo>
                <a:cubicBezTo>
                  <a:pt x="1233" y="8813"/>
                  <a:pt x="1233" y="8813"/>
                  <a:pt x="1233" y="8813"/>
                </a:cubicBezTo>
                <a:cubicBezTo>
                  <a:pt x="1237" y="8813"/>
                  <a:pt x="1237" y="8813"/>
                  <a:pt x="1237" y="8813"/>
                </a:cubicBezTo>
                <a:cubicBezTo>
                  <a:pt x="1237" y="8816"/>
                  <a:pt x="1237" y="8816"/>
                  <a:pt x="1237" y="8816"/>
                </a:cubicBezTo>
                <a:cubicBezTo>
                  <a:pt x="1256" y="8904"/>
                  <a:pt x="1256" y="8904"/>
                  <a:pt x="1256" y="8904"/>
                </a:cubicBezTo>
                <a:cubicBezTo>
                  <a:pt x="1256" y="8907"/>
                  <a:pt x="1256" y="8907"/>
                  <a:pt x="1256" y="8907"/>
                </a:cubicBezTo>
                <a:cubicBezTo>
                  <a:pt x="1256" y="8907"/>
                  <a:pt x="1256" y="8907"/>
                  <a:pt x="1256" y="8907"/>
                </a:cubicBezTo>
                <a:close/>
                <a:moveTo>
                  <a:pt x="1330" y="8881"/>
                </a:moveTo>
                <a:cubicBezTo>
                  <a:pt x="1272" y="8904"/>
                  <a:pt x="1272" y="8904"/>
                  <a:pt x="1272" y="8904"/>
                </a:cubicBezTo>
                <a:cubicBezTo>
                  <a:pt x="1269" y="8904"/>
                  <a:pt x="1269" y="8904"/>
                  <a:pt x="1269" y="8904"/>
                </a:cubicBezTo>
                <a:cubicBezTo>
                  <a:pt x="1269" y="8901"/>
                  <a:pt x="1269" y="8901"/>
                  <a:pt x="1269" y="8901"/>
                </a:cubicBezTo>
                <a:cubicBezTo>
                  <a:pt x="1250" y="8813"/>
                  <a:pt x="1250" y="8813"/>
                  <a:pt x="1250" y="8813"/>
                </a:cubicBezTo>
                <a:cubicBezTo>
                  <a:pt x="1250" y="8810"/>
                  <a:pt x="1250" y="8810"/>
                  <a:pt x="1250" y="8810"/>
                </a:cubicBezTo>
                <a:cubicBezTo>
                  <a:pt x="1250" y="8810"/>
                  <a:pt x="1250" y="8810"/>
                  <a:pt x="1250" y="8810"/>
                </a:cubicBezTo>
                <a:cubicBezTo>
                  <a:pt x="1308" y="8787"/>
                  <a:pt x="1308" y="8787"/>
                  <a:pt x="1308" y="8787"/>
                </a:cubicBezTo>
                <a:cubicBezTo>
                  <a:pt x="1311" y="8787"/>
                  <a:pt x="1311" y="8787"/>
                  <a:pt x="1311" y="8787"/>
                </a:cubicBezTo>
                <a:cubicBezTo>
                  <a:pt x="1311" y="8791"/>
                  <a:pt x="1311" y="8791"/>
                  <a:pt x="1311" y="8791"/>
                </a:cubicBezTo>
                <a:cubicBezTo>
                  <a:pt x="1330" y="8878"/>
                  <a:pt x="1330" y="8878"/>
                  <a:pt x="1330" y="8878"/>
                </a:cubicBezTo>
                <a:cubicBezTo>
                  <a:pt x="1334" y="8881"/>
                  <a:pt x="1334" y="8881"/>
                  <a:pt x="1334" y="8881"/>
                </a:cubicBezTo>
                <a:cubicBezTo>
                  <a:pt x="1330" y="8881"/>
                  <a:pt x="1330" y="8881"/>
                  <a:pt x="1330" y="8881"/>
                </a:cubicBezTo>
                <a:close/>
                <a:moveTo>
                  <a:pt x="1405" y="8855"/>
                </a:moveTo>
                <a:cubicBezTo>
                  <a:pt x="1347" y="8875"/>
                  <a:pt x="1347" y="8875"/>
                  <a:pt x="1347" y="8875"/>
                </a:cubicBezTo>
                <a:cubicBezTo>
                  <a:pt x="1343" y="8875"/>
                  <a:pt x="1343" y="8875"/>
                  <a:pt x="1343" y="8875"/>
                </a:cubicBezTo>
                <a:cubicBezTo>
                  <a:pt x="1343" y="8872"/>
                  <a:pt x="1343" y="8872"/>
                  <a:pt x="1343" y="8872"/>
                </a:cubicBezTo>
                <a:cubicBezTo>
                  <a:pt x="1324" y="8787"/>
                  <a:pt x="1324" y="8787"/>
                  <a:pt x="1324" y="8787"/>
                </a:cubicBezTo>
                <a:cubicBezTo>
                  <a:pt x="1324" y="8784"/>
                  <a:pt x="1324" y="8784"/>
                  <a:pt x="1324" y="8784"/>
                </a:cubicBezTo>
                <a:cubicBezTo>
                  <a:pt x="1324" y="8784"/>
                  <a:pt x="1324" y="8784"/>
                  <a:pt x="1324" y="8784"/>
                </a:cubicBezTo>
                <a:cubicBezTo>
                  <a:pt x="1382" y="8761"/>
                  <a:pt x="1382" y="8761"/>
                  <a:pt x="1382" y="8761"/>
                </a:cubicBezTo>
                <a:cubicBezTo>
                  <a:pt x="1385" y="8761"/>
                  <a:pt x="1385" y="8761"/>
                  <a:pt x="1385" y="8761"/>
                </a:cubicBezTo>
                <a:cubicBezTo>
                  <a:pt x="1385" y="8765"/>
                  <a:pt x="1385" y="8765"/>
                  <a:pt x="1385" y="8765"/>
                </a:cubicBezTo>
                <a:cubicBezTo>
                  <a:pt x="1405" y="8849"/>
                  <a:pt x="1405" y="8849"/>
                  <a:pt x="1405" y="8849"/>
                </a:cubicBezTo>
                <a:cubicBezTo>
                  <a:pt x="1405" y="8852"/>
                  <a:pt x="1405" y="8852"/>
                  <a:pt x="1405" y="8852"/>
                </a:cubicBezTo>
                <a:cubicBezTo>
                  <a:pt x="1405" y="8855"/>
                  <a:pt x="1405" y="8855"/>
                  <a:pt x="1405" y="8855"/>
                </a:cubicBezTo>
                <a:close/>
                <a:moveTo>
                  <a:pt x="1476" y="8829"/>
                </a:moveTo>
                <a:cubicBezTo>
                  <a:pt x="1418" y="8849"/>
                  <a:pt x="1418" y="8849"/>
                  <a:pt x="1418" y="8849"/>
                </a:cubicBezTo>
                <a:cubicBezTo>
                  <a:pt x="1418" y="8849"/>
                  <a:pt x="1418" y="8849"/>
                  <a:pt x="1418" y="8849"/>
                </a:cubicBezTo>
                <a:cubicBezTo>
                  <a:pt x="1418" y="8846"/>
                  <a:pt x="1418" y="8846"/>
                  <a:pt x="1418" y="8846"/>
                </a:cubicBezTo>
                <a:cubicBezTo>
                  <a:pt x="1395" y="8761"/>
                  <a:pt x="1395" y="8761"/>
                  <a:pt x="1395" y="8761"/>
                </a:cubicBezTo>
                <a:cubicBezTo>
                  <a:pt x="1395" y="8758"/>
                  <a:pt x="1395" y="8758"/>
                  <a:pt x="1395" y="8758"/>
                </a:cubicBezTo>
                <a:cubicBezTo>
                  <a:pt x="1398" y="8758"/>
                  <a:pt x="1398" y="8758"/>
                  <a:pt x="1398" y="8758"/>
                </a:cubicBezTo>
                <a:cubicBezTo>
                  <a:pt x="1453" y="8739"/>
                  <a:pt x="1453" y="8739"/>
                  <a:pt x="1453" y="8739"/>
                </a:cubicBezTo>
                <a:cubicBezTo>
                  <a:pt x="1457" y="8736"/>
                  <a:pt x="1457" y="8736"/>
                  <a:pt x="1457" y="8736"/>
                </a:cubicBezTo>
                <a:cubicBezTo>
                  <a:pt x="1457" y="8742"/>
                  <a:pt x="1457" y="8742"/>
                  <a:pt x="1457" y="8742"/>
                </a:cubicBezTo>
                <a:cubicBezTo>
                  <a:pt x="1476" y="8823"/>
                  <a:pt x="1476" y="8823"/>
                  <a:pt x="1476" y="8823"/>
                </a:cubicBezTo>
                <a:cubicBezTo>
                  <a:pt x="1476" y="8826"/>
                  <a:pt x="1476" y="8826"/>
                  <a:pt x="1476" y="8826"/>
                </a:cubicBezTo>
                <a:cubicBezTo>
                  <a:pt x="1476" y="8829"/>
                  <a:pt x="1476" y="8829"/>
                  <a:pt x="1476" y="8829"/>
                </a:cubicBezTo>
                <a:close/>
                <a:moveTo>
                  <a:pt x="1544" y="8804"/>
                </a:moveTo>
                <a:cubicBezTo>
                  <a:pt x="1489" y="8823"/>
                  <a:pt x="1489" y="8823"/>
                  <a:pt x="1489" y="8823"/>
                </a:cubicBezTo>
                <a:cubicBezTo>
                  <a:pt x="1489" y="8823"/>
                  <a:pt x="1489" y="8823"/>
                  <a:pt x="1489" y="8823"/>
                </a:cubicBezTo>
                <a:cubicBezTo>
                  <a:pt x="1489" y="8820"/>
                  <a:pt x="1489" y="8820"/>
                  <a:pt x="1489" y="8820"/>
                </a:cubicBezTo>
                <a:cubicBezTo>
                  <a:pt x="1466" y="8736"/>
                  <a:pt x="1466" y="8736"/>
                  <a:pt x="1466" y="8736"/>
                </a:cubicBezTo>
                <a:cubicBezTo>
                  <a:pt x="1466" y="8732"/>
                  <a:pt x="1466" y="8732"/>
                  <a:pt x="1466" y="8732"/>
                </a:cubicBezTo>
                <a:cubicBezTo>
                  <a:pt x="1470" y="8732"/>
                  <a:pt x="1470" y="8732"/>
                  <a:pt x="1470" y="8732"/>
                </a:cubicBezTo>
                <a:cubicBezTo>
                  <a:pt x="1521" y="8713"/>
                  <a:pt x="1521" y="8713"/>
                  <a:pt x="1521" y="8713"/>
                </a:cubicBezTo>
                <a:cubicBezTo>
                  <a:pt x="1525" y="8713"/>
                  <a:pt x="1525" y="8713"/>
                  <a:pt x="1525" y="8713"/>
                </a:cubicBezTo>
                <a:cubicBezTo>
                  <a:pt x="1525" y="8716"/>
                  <a:pt x="1525" y="8716"/>
                  <a:pt x="1525" y="8716"/>
                </a:cubicBezTo>
                <a:cubicBezTo>
                  <a:pt x="1547" y="8800"/>
                  <a:pt x="1547" y="8800"/>
                  <a:pt x="1547" y="8800"/>
                </a:cubicBezTo>
                <a:cubicBezTo>
                  <a:pt x="1547" y="8804"/>
                  <a:pt x="1547" y="8804"/>
                  <a:pt x="1547" y="8804"/>
                </a:cubicBezTo>
                <a:cubicBezTo>
                  <a:pt x="1544" y="8804"/>
                  <a:pt x="1544" y="8804"/>
                  <a:pt x="1544" y="8804"/>
                </a:cubicBezTo>
                <a:close/>
                <a:moveTo>
                  <a:pt x="1612" y="8778"/>
                </a:moveTo>
                <a:cubicBezTo>
                  <a:pt x="1560" y="8797"/>
                  <a:pt x="1560" y="8797"/>
                  <a:pt x="1560" y="8797"/>
                </a:cubicBezTo>
                <a:cubicBezTo>
                  <a:pt x="1557" y="8797"/>
                  <a:pt x="1557" y="8797"/>
                  <a:pt x="1557" y="8797"/>
                </a:cubicBezTo>
                <a:cubicBezTo>
                  <a:pt x="1557" y="8794"/>
                  <a:pt x="1557" y="8794"/>
                  <a:pt x="1557" y="8794"/>
                </a:cubicBezTo>
                <a:cubicBezTo>
                  <a:pt x="1538" y="8713"/>
                  <a:pt x="1538" y="8713"/>
                  <a:pt x="1538" y="8713"/>
                </a:cubicBezTo>
                <a:cubicBezTo>
                  <a:pt x="1534" y="8710"/>
                  <a:pt x="1534" y="8710"/>
                  <a:pt x="1534" y="8710"/>
                </a:cubicBezTo>
                <a:cubicBezTo>
                  <a:pt x="1538" y="8710"/>
                  <a:pt x="1538" y="8710"/>
                  <a:pt x="1538" y="8710"/>
                </a:cubicBezTo>
                <a:cubicBezTo>
                  <a:pt x="1593" y="8690"/>
                  <a:pt x="1593" y="8690"/>
                  <a:pt x="1593" y="8690"/>
                </a:cubicBezTo>
                <a:cubicBezTo>
                  <a:pt x="1593" y="8690"/>
                  <a:pt x="1593" y="8690"/>
                  <a:pt x="1593" y="8690"/>
                </a:cubicBezTo>
                <a:cubicBezTo>
                  <a:pt x="1593" y="8694"/>
                  <a:pt x="1593" y="8694"/>
                  <a:pt x="1593" y="8694"/>
                </a:cubicBezTo>
                <a:cubicBezTo>
                  <a:pt x="1615" y="8774"/>
                  <a:pt x="1615" y="8774"/>
                  <a:pt x="1615" y="8774"/>
                </a:cubicBezTo>
                <a:cubicBezTo>
                  <a:pt x="1615" y="8778"/>
                  <a:pt x="1615" y="8778"/>
                  <a:pt x="1615" y="8778"/>
                </a:cubicBezTo>
                <a:cubicBezTo>
                  <a:pt x="1612" y="8778"/>
                  <a:pt x="1612" y="8778"/>
                  <a:pt x="1612" y="8778"/>
                </a:cubicBezTo>
                <a:close/>
                <a:moveTo>
                  <a:pt x="1680" y="8755"/>
                </a:moveTo>
                <a:cubicBezTo>
                  <a:pt x="1628" y="8771"/>
                  <a:pt x="1628" y="8771"/>
                  <a:pt x="1628" y="8771"/>
                </a:cubicBezTo>
                <a:cubicBezTo>
                  <a:pt x="1625" y="8774"/>
                  <a:pt x="1625" y="8774"/>
                  <a:pt x="1625" y="8774"/>
                </a:cubicBezTo>
                <a:cubicBezTo>
                  <a:pt x="1625" y="8771"/>
                  <a:pt x="1625" y="8771"/>
                  <a:pt x="1625" y="8771"/>
                </a:cubicBezTo>
                <a:cubicBezTo>
                  <a:pt x="1606" y="8690"/>
                  <a:pt x="1606" y="8690"/>
                  <a:pt x="1606" y="8690"/>
                </a:cubicBezTo>
                <a:cubicBezTo>
                  <a:pt x="1602" y="8687"/>
                  <a:pt x="1602" y="8687"/>
                  <a:pt x="1602" y="8687"/>
                </a:cubicBezTo>
                <a:cubicBezTo>
                  <a:pt x="1606" y="8684"/>
                  <a:pt x="1606" y="8684"/>
                  <a:pt x="1606" y="8684"/>
                </a:cubicBezTo>
                <a:cubicBezTo>
                  <a:pt x="1657" y="8668"/>
                  <a:pt x="1657" y="8668"/>
                  <a:pt x="1657" y="8668"/>
                </a:cubicBezTo>
                <a:cubicBezTo>
                  <a:pt x="1661" y="8668"/>
                  <a:pt x="1661" y="8668"/>
                  <a:pt x="1661" y="8668"/>
                </a:cubicBezTo>
                <a:cubicBezTo>
                  <a:pt x="1661" y="8671"/>
                  <a:pt x="1661" y="8671"/>
                  <a:pt x="1661" y="8671"/>
                </a:cubicBezTo>
                <a:cubicBezTo>
                  <a:pt x="1680" y="8749"/>
                  <a:pt x="1680" y="8749"/>
                  <a:pt x="1680" y="8749"/>
                </a:cubicBezTo>
                <a:cubicBezTo>
                  <a:pt x="1683" y="8752"/>
                  <a:pt x="1683" y="8752"/>
                  <a:pt x="1683" y="8752"/>
                </a:cubicBezTo>
                <a:cubicBezTo>
                  <a:pt x="1680" y="8755"/>
                  <a:pt x="1680" y="8755"/>
                  <a:pt x="1680" y="8755"/>
                </a:cubicBezTo>
                <a:close/>
                <a:moveTo>
                  <a:pt x="1745" y="8729"/>
                </a:moveTo>
                <a:cubicBezTo>
                  <a:pt x="1693" y="8749"/>
                  <a:pt x="1693" y="8749"/>
                  <a:pt x="1693" y="8749"/>
                </a:cubicBezTo>
                <a:cubicBezTo>
                  <a:pt x="1693" y="8749"/>
                  <a:pt x="1693" y="8749"/>
                  <a:pt x="1693" y="8749"/>
                </a:cubicBezTo>
                <a:cubicBezTo>
                  <a:pt x="1690" y="8745"/>
                  <a:pt x="1690" y="8745"/>
                  <a:pt x="1690" y="8745"/>
                </a:cubicBezTo>
                <a:cubicBezTo>
                  <a:pt x="1670" y="8664"/>
                  <a:pt x="1670" y="8664"/>
                  <a:pt x="1670" y="8664"/>
                </a:cubicBezTo>
                <a:cubicBezTo>
                  <a:pt x="1670" y="8661"/>
                  <a:pt x="1670" y="8661"/>
                  <a:pt x="1670" y="8661"/>
                </a:cubicBezTo>
                <a:cubicBezTo>
                  <a:pt x="1670" y="8661"/>
                  <a:pt x="1670" y="8661"/>
                  <a:pt x="1670" y="8661"/>
                </a:cubicBezTo>
                <a:cubicBezTo>
                  <a:pt x="1722" y="8645"/>
                  <a:pt x="1722" y="8645"/>
                  <a:pt x="1722" y="8645"/>
                </a:cubicBezTo>
                <a:cubicBezTo>
                  <a:pt x="1725" y="8645"/>
                  <a:pt x="1725" y="8645"/>
                  <a:pt x="1725" y="8645"/>
                </a:cubicBezTo>
                <a:cubicBezTo>
                  <a:pt x="1725" y="8648"/>
                  <a:pt x="1725" y="8648"/>
                  <a:pt x="1725" y="8648"/>
                </a:cubicBezTo>
                <a:cubicBezTo>
                  <a:pt x="1745" y="8726"/>
                  <a:pt x="1745" y="8726"/>
                  <a:pt x="1745" y="8726"/>
                </a:cubicBezTo>
                <a:cubicBezTo>
                  <a:pt x="1748" y="8729"/>
                  <a:pt x="1748" y="8729"/>
                  <a:pt x="1748" y="8729"/>
                </a:cubicBezTo>
                <a:cubicBezTo>
                  <a:pt x="1745" y="8729"/>
                  <a:pt x="1745" y="8729"/>
                  <a:pt x="1745" y="8729"/>
                </a:cubicBezTo>
                <a:close/>
                <a:moveTo>
                  <a:pt x="1809" y="8706"/>
                </a:moveTo>
                <a:cubicBezTo>
                  <a:pt x="1758" y="8726"/>
                  <a:pt x="1758" y="8726"/>
                  <a:pt x="1758" y="8726"/>
                </a:cubicBezTo>
                <a:cubicBezTo>
                  <a:pt x="1758" y="8726"/>
                  <a:pt x="1758" y="8726"/>
                  <a:pt x="1758" y="8726"/>
                </a:cubicBezTo>
                <a:cubicBezTo>
                  <a:pt x="1758" y="8723"/>
                  <a:pt x="1758" y="8723"/>
                  <a:pt x="1758" y="8723"/>
                </a:cubicBezTo>
                <a:cubicBezTo>
                  <a:pt x="1735" y="8642"/>
                  <a:pt x="1735" y="8642"/>
                  <a:pt x="1735" y="8642"/>
                </a:cubicBezTo>
                <a:cubicBezTo>
                  <a:pt x="1735" y="8642"/>
                  <a:pt x="1735" y="8642"/>
                  <a:pt x="1735" y="8642"/>
                </a:cubicBezTo>
                <a:cubicBezTo>
                  <a:pt x="1735" y="8638"/>
                  <a:pt x="1735" y="8638"/>
                  <a:pt x="1735" y="8638"/>
                </a:cubicBezTo>
                <a:cubicBezTo>
                  <a:pt x="1787" y="8622"/>
                  <a:pt x="1787" y="8622"/>
                  <a:pt x="1787" y="8622"/>
                </a:cubicBezTo>
                <a:cubicBezTo>
                  <a:pt x="1787" y="8622"/>
                  <a:pt x="1787" y="8622"/>
                  <a:pt x="1787" y="8622"/>
                </a:cubicBezTo>
                <a:cubicBezTo>
                  <a:pt x="1787" y="8626"/>
                  <a:pt x="1787" y="8626"/>
                  <a:pt x="1787" y="8626"/>
                </a:cubicBezTo>
                <a:cubicBezTo>
                  <a:pt x="1809" y="8703"/>
                  <a:pt x="1809" y="8703"/>
                  <a:pt x="1809" y="8703"/>
                </a:cubicBezTo>
                <a:cubicBezTo>
                  <a:pt x="1809" y="8706"/>
                  <a:pt x="1809" y="8706"/>
                  <a:pt x="1809" y="8706"/>
                </a:cubicBezTo>
                <a:cubicBezTo>
                  <a:pt x="1809" y="8706"/>
                  <a:pt x="1809" y="8706"/>
                  <a:pt x="1809" y="8706"/>
                </a:cubicBezTo>
                <a:close/>
                <a:moveTo>
                  <a:pt x="1871" y="8684"/>
                </a:moveTo>
                <a:cubicBezTo>
                  <a:pt x="1822" y="8703"/>
                  <a:pt x="1822" y="8703"/>
                  <a:pt x="1822" y="8703"/>
                </a:cubicBezTo>
                <a:cubicBezTo>
                  <a:pt x="1819" y="8703"/>
                  <a:pt x="1819" y="8703"/>
                  <a:pt x="1819" y="8703"/>
                </a:cubicBezTo>
                <a:cubicBezTo>
                  <a:pt x="1819" y="8700"/>
                  <a:pt x="1819" y="8700"/>
                  <a:pt x="1819" y="8700"/>
                </a:cubicBezTo>
                <a:cubicBezTo>
                  <a:pt x="1797" y="8622"/>
                  <a:pt x="1797" y="8622"/>
                  <a:pt x="1797" y="8622"/>
                </a:cubicBezTo>
                <a:cubicBezTo>
                  <a:pt x="1797" y="8619"/>
                  <a:pt x="1797" y="8619"/>
                  <a:pt x="1797" y="8619"/>
                </a:cubicBezTo>
                <a:cubicBezTo>
                  <a:pt x="1800" y="8619"/>
                  <a:pt x="1800" y="8619"/>
                  <a:pt x="1800" y="8619"/>
                </a:cubicBezTo>
                <a:cubicBezTo>
                  <a:pt x="1848" y="8600"/>
                  <a:pt x="1848" y="8600"/>
                  <a:pt x="1848" y="8600"/>
                </a:cubicBezTo>
                <a:cubicBezTo>
                  <a:pt x="1848" y="8600"/>
                  <a:pt x="1848" y="8600"/>
                  <a:pt x="1848" y="8600"/>
                </a:cubicBezTo>
                <a:cubicBezTo>
                  <a:pt x="1852" y="8603"/>
                  <a:pt x="1852" y="8603"/>
                  <a:pt x="1852" y="8603"/>
                </a:cubicBezTo>
                <a:cubicBezTo>
                  <a:pt x="1871" y="8681"/>
                  <a:pt x="1871" y="8681"/>
                  <a:pt x="1871" y="8681"/>
                </a:cubicBezTo>
                <a:cubicBezTo>
                  <a:pt x="1874" y="8684"/>
                  <a:pt x="1874" y="8684"/>
                  <a:pt x="1874" y="8684"/>
                </a:cubicBezTo>
                <a:cubicBezTo>
                  <a:pt x="1871" y="8684"/>
                  <a:pt x="1871" y="8684"/>
                  <a:pt x="1871" y="8684"/>
                </a:cubicBezTo>
                <a:close/>
                <a:moveTo>
                  <a:pt x="1933" y="8661"/>
                </a:moveTo>
                <a:cubicBezTo>
                  <a:pt x="1884" y="8681"/>
                  <a:pt x="1884" y="8681"/>
                  <a:pt x="1884" y="8681"/>
                </a:cubicBezTo>
                <a:cubicBezTo>
                  <a:pt x="1881" y="8681"/>
                  <a:pt x="1881" y="8681"/>
                  <a:pt x="1881" y="8681"/>
                </a:cubicBezTo>
                <a:cubicBezTo>
                  <a:pt x="1881" y="8677"/>
                  <a:pt x="1881" y="8677"/>
                  <a:pt x="1881" y="8677"/>
                </a:cubicBezTo>
                <a:cubicBezTo>
                  <a:pt x="1858" y="8600"/>
                  <a:pt x="1858" y="8600"/>
                  <a:pt x="1858" y="8600"/>
                </a:cubicBezTo>
                <a:cubicBezTo>
                  <a:pt x="1858" y="8596"/>
                  <a:pt x="1858" y="8596"/>
                  <a:pt x="1858" y="8596"/>
                </a:cubicBezTo>
                <a:cubicBezTo>
                  <a:pt x="1861" y="8596"/>
                  <a:pt x="1861" y="8596"/>
                  <a:pt x="1861" y="8596"/>
                </a:cubicBezTo>
                <a:cubicBezTo>
                  <a:pt x="1907" y="8580"/>
                  <a:pt x="1907" y="8580"/>
                  <a:pt x="1907" y="8580"/>
                </a:cubicBezTo>
                <a:cubicBezTo>
                  <a:pt x="1910" y="8580"/>
                  <a:pt x="1910" y="8580"/>
                  <a:pt x="1910" y="8580"/>
                </a:cubicBezTo>
                <a:cubicBezTo>
                  <a:pt x="1910" y="8583"/>
                  <a:pt x="1910" y="8583"/>
                  <a:pt x="1910" y="8583"/>
                </a:cubicBezTo>
                <a:cubicBezTo>
                  <a:pt x="1933" y="8658"/>
                  <a:pt x="1933" y="8658"/>
                  <a:pt x="1933" y="8658"/>
                </a:cubicBezTo>
                <a:cubicBezTo>
                  <a:pt x="1933" y="8661"/>
                  <a:pt x="1933" y="8661"/>
                  <a:pt x="1933" y="8661"/>
                </a:cubicBezTo>
                <a:cubicBezTo>
                  <a:pt x="1933" y="8661"/>
                  <a:pt x="1933" y="8661"/>
                  <a:pt x="1933" y="8661"/>
                </a:cubicBezTo>
                <a:close/>
                <a:moveTo>
                  <a:pt x="1991" y="8642"/>
                </a:moveTo>
                <a:cubicBezTo>
                  <a:pt x="1945" y="8658"/>
                  <a:pt x="1945" y="8658"/>
                  <a:pt x="1945" y="8658"/>
                </a:cubicBezTo>
                <a:cubicBezTo>
                  <a:pt x="1942" y="8658"/>
                  <a:pt x="1942" y="8658"/>
                  <a:pt x="1942" y="8658"/>
                </a:cubicBezTo>
                <a:cubicBezTo>
                  <a:pt x="1942" y="8655"/>
                  <a:pt x="1942" y="8655"/>
                  <a:pt x="1942" y="8655"/>
                </a:cubicBezTo>
                <a:cubicBezTo>
                  <a:pt x="1920" y="8580"/>
                  <a:pt x="1920" y="8580"/>
                  <a:pt x="1920" y="8580"/>
                </a:cubicBezTo>
                <a:cubicBezTo>
                  <a:pt x="1920" y="8577"/>
                  <a:pt x="1920" y="8577"/>
                  <a:pt x="1920" y="8577"/>
                </a:cubicBezTo>
                <a:cubicBezTo>
                  <a:pt x="1920" y="8577"/>
                  <a:pt x="1920" y="8577"/>
                  <a:pt x="1920" y="8577"/>
                </a:cubicBezTo>
                <a:cubicBezTo>
                  <a:pt x="1968" y="8561"/>
                  <a:pt x="1968" y="8561"/>
                  <a:pt x="1968" y="8561"/>
                </a:cubicBezTo>
                <a:cubicBezTo>
                  <a:pt x="1968" y="8558"/>
                  <a:pt x="1968" y="8558"/>
                  <a:pt x="1968" y="8558"/>
                </a:cubicBezTo>
                <a:cubicBezTo>
                  <a:pt x="1971" y="8561"/>
                  <a:pt x="1971" y="8561"/>
                  <a:pt x="1971" y="8561"/>
                </a:cubicBezTo>
                <a:cubicBezTo>
                  <a:pt x="1991" y="8638"/>
                  <a:pt x="1991" y="8638"/>
                  <a:pt x="1991" y="8638"/>
                </a:cubicBezTo>
                <a:cubicBezTo>
                  <a:pt x="1994" y="8638"/>
                  <a:pt x="1994" y="8638"/>
                  <a:pt x="1994" y="8638"/>
                </a:cubicBezTo>
                <a:cubicBezTo>
                  <a:pt x="1991" y="8642"/>
                  <a:pt x="1991" y="8642"/>
                  <a:pt x="1991" y="8642"/>
                </a:cubicBezTo>
                <a:close/>
                <a:moveTo>
                  <a:pt x="2049" y="8619"/>
                </a:moveTo>
                <a:cubicBezTo>
                  <a:pt x="2004" y="8635"/>
                  <a:pt x="2004" y="8635"/>
                  <a:pt x="2004" y="8635"/>
                </a:cubicBezTo>
                <a:cubicBezTo>
                  <a:pt x="2004" y="8635"/>
                  <a:pt x="2004" y="8635"/>
                  <a:pt x="2004" y="8635"/>
                </a:cubicBezTo>
                <a:cubicBezTo>
                  <a:pt x="2000" y="8632"/>
                  <a:pt x="2000" y="8632"/>
                  <a:pt x="2000" y="8632"/>
                </a:cubicBezTo>
                <a:cubicBezTo>
                  <a:pt x="1978" y="8558"/>
                  <a:pt x="1978" y="8558"/>
                  <a:pt x="1978" y="8558"/>
                </a:cubicBezTo>
                <a:cubicBezTo>
                  <a:pt x="1978" y="8554"/>
                  <a:pt x="1978" y="8554"/>
                  <a:pt x="1978" y="8554"/>
                </a:cubicBezTo>
                <a:cubicBezTo>
                  <a:pt x="1981" y="8554"/>
                  <a:pt x="1981" y="8554"/>
                  <a:pt x="1981" y="8554"/>
                </a:cubicBezTo>
                <a:cubicBezTo>
                  <a:pt x="2026" y="8538"/>
                  <a:pt x="2026" y="8538"/>
                  <a:pt x="2026" y="8538"/>
                </a:cubicBezTo>
                <a:cubicBezTo>
                  <a:pt x="2026" y="8538"/>
                  <a:pt x="2026" y="8538"/>
                  <a:pt x="2026" y="8538"/>
                </a:cubicBezTo>
                <a:cubicBezTo>
                  <a:pt x="2030" y="8541"/>
                  <a:pt x="2030" y="8541"/>
                  <a:pt x="2030" y="8541"/>
                </a:cubicBezTo>
                <a:cubicBezTo>
                  <a:pt x="2049" y="8616"/>
                  <a:pt x="2049" y="8616"/>
                  <a:pt x="2049" y="8616"/>
                </a:cubicBezTo>
                <a:cubicBezTo>
                  <a:pt x="2052" y="8619"/>
                  <a:pt x="2052" y="8619"/>
                  <a:pt x="2052" y="8619"/>
                </a:cubicBezTo>
                <a:cubicBezTo>
                  <a:pt x="2049" y="8619"/>
                  <a:pt x="2049" y="8619"/>
                  <a:pt x="2049" y="8619"/>
                </a:cubicBezTo>
                <a:close/>
                <a:moveTo>
                  <a:pt x="2130" y="8590"/>
                </a:moveTo>
                <a:cubicBezTo>
                  <a:pt x="2062" y="8616"/>
                  <a:pt x="2062" y="8616"/>
                  <a:pt x="2062" y="8616"/>
                </a:cubicBezTo>
                <a:cubicBezTo>
                  <a:pt x="2059" y="8616"/>
                  <a:pt x="2059" y="8616"/>
                  <a:pt x="2059" y="8616"/>
                </a:cubicBezTo>
                <a:cubicBezTo>
                  <a:pt x="2059" y="8613"/>
                  <a:pt x="2059" y="8613"/>
                  <a:pt x="2059" y="8613"/>
                </a:cubicBezTo>
                <a:cubicBezTo>
                  <a:pt x="2036" y="8538"/>
                  <a:pt x="2036" y="8538"/>
                  <a:pt x="2036" y="8538"/>
                </a:cubicBezTo>
                <a:cubicBezTo>
                  <a:pt x="2036" y="8535"/>
                  <a:pt x="2036" y="8535"/>
                  <a:pt x="2036" y="8535"/>
                </a:cubicBezTo>
                <a:cubicBezTo>
                  <a:pt x="2036" y="8535"/>
                  <a:pt x="2036" y="8535"/>
                  <a:pt x="2036" y="8535"/>
                </a:cubicBezTo>
                <a:cubicBezTo>
                  <a:pt x="2104" y="8512"/>
                  <a:pt x="2104" y="8512"/>
                  <a:pt x="2104" y="8512"/>
                </a:cubicBezTo>
                <a:cubicBezTo>
                  <a:pt x="2107" y="8512"/>
                  <a:pt x="2107" y="8512"/>
                  <a:pt x="2107" y="8512"/>
                </a:cubicBezTo>
                <a:cubicBezTo>
                  <a:pt x="2107" y="8515"/>
                  <a:pt x="2107" y="8515"/>
                  <a:pt x="2107" y="8515"/>
                </a:cubicBezTo>
                <a:cubicBezTo>
                  <a:pt x="2130" y="8587"/>
                  <a:pt x="2130" y="8587"/>
                  <a:pt x="2130" y="8587"/>
                </a:cubicBezTo>
                <a:cubicBezTo>
                  <a:pt x="2130" y="8590"/>
                  <a:pt x="2130" y="8590"/>
                  <a:pt x="2130" y="8590"/>
                </a:cubicBezTo>
                <a:cubicBezTo>
                  <a:pt x="2130" y="8590"/>
                  <a:pt x="2130" y="8590"/>
                  <a:pt x="2130" y="8590"/>
                </a:cubicBezTo>
                <a:close/>
                <a:moveTo>
                  <a:pt x="2489" y="8651"/>
                </a:moveTo>
                <a:cubicBezTo>
                  <a:pt x="2848" y="8787"/>
                  <a:pt x="3234" y="8749"/>
                  <a:pt x="3234" y="8749"/>
                </a:cubicBezTo>
                <a:cubicBezTo>
                  <a:pt x="3247" y="8791"/>
                  <a:pt x="3247" y="8791"/>
                  <a:pt x="3247" y="8791"/>
                </a:cubicBezTo>
                <a:cubicBezTo>
                  <a:pt x="3247" y="8791"/>
                  <a:pt x="3214" y="8823"/>
                  <a:pt x="3172" y="8865"/>
                </a:cubicBezTo>
                <a:cubicBezTo>
                  <a:pt x="3007" y="9030"/>
                  <a:pt x="2891" y="9198"/>
                  <a:pt x="2761" y="9389"/>
                </a:cubicBezTo>
                <a:cubicBezTo>
                  <a:pt x="2729" y="9438"/>
                  <a:pt x="2709" y="9470"/>
                  <a:pt x="2709" y="9470"/>
                </a:cubicBezTo>
                <a:cubicBezTo>
                  <a:pt x="2683" y="9163"/>
                  <a:pt x="2658" y="8920"/>
                  <a:pt x="2489" y="8651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8" name="Freeform 16"/>
          <p:cNvSpPr>
            <a:spLocks noEditPoints="1"/>
          </p:cNvSpPr>
          <p:nvPr/>
        </p:nvSpPr>
        <p:spPr bwMode="auto">
          <a:xfrm>
            <a:off x="5357209" y="4028903"/>
            <a:ext cx="2458433" cy="1722698"/>
          </a:xfrm>
          <a:custGeom>
            <a:avLst/>
            <a:gdLst/>
            <a:ahLst/>
            <a:cxnLst>
              <a:cxn ang="0">
                <a:pos x="20922" y="3298"/>
              </a:cxn>
              <a:cxn ang="0">
                <a:pos x="3736" y="4052"/>
              </a:cxn>
              <a:cxn ang="0">
                <a:pos x="842" y="4852"/>
              </a:cxn>
              <a:cxn ang="0">
                <a:pos x="1353" y="4939"/>
              </a:cxn>
              <a:cxn ang="0">
                <a:pos x="1959" y="4751"/>
              </a:cxn>
              <a:cxn ang="0">
                <a:pos x="1959" y="3722"/>
              </a:cxn>
              <a:cxn ang="0">
                <a:pos x="1664" y="2906"/>
              </a:cxn>
              <a:cxn ang="0">
                <a:pos x="1117" y="2916"/>
              </a:cxn>
              <a:cxn ang="0">
                <a:pos x="628" y="2897"/>
              </a:cxn>
              <a:cxn ang="0">
                <a:pos x="479" y="3903"/>
              </a:cxn>
              <a:cxn ang="0">
                <a:pos x="554" y="3240"/>
              </a:cxn>
              <a:cxn ang="0">
                <a:pos x="557" y="3877"/>
              </a:cxn>
              <a:cxn ang="0">
                <a:pos x="560" y="4518"/>
              </a:cxn>
              <a:cxn ang="0">
                <a:pos x="1502" y="3101"/>
              </a:cxn>
              <a:cxn ang="0">
                <a:pos x="1120" y="3107"/>
              </a:cxn>
              <a:cxn ang="0">
                <a:pos x="764" y="3110"/>
              </a:cxn>
              <a:cxn ang="0">
                <a:pos x="1674" y="4858"/>
              </a:cxn>
              <a:cxn ang="0">
                <a:pos x="1279" y="4793"/>
              </a:cxn>
              <a:cxn ang="0">
                <a:pos x="913" y="4732"/>
              </a:cxn>
              <a:cxn ang="0">
                <a:pos x="573" y="4674"/>
              </a:cxn>
              <a:cxn ang="0">
                <a:pos x="900" y="4703"/>
              </a:cxn>
              <a:cxn ang="0">
                <a:pos x="1266" y="4761"/>
              </a:cxn>
              <a:cxn ang="0">
                <a:pos x="1661" y="4826"/>
              </a:cxn>
              <a:cxn ang="0">
                <a:pos x="693" y="4541"/>
              </a:cxn>
              <a:cxn ang="0">
                <a:pos x="1043" y="4593"/>
              </a:cxn>
              <a:cxn ang="0">
                <a:pos x="1418" y="4648"/>
              </a:cxn>
              <a:cxn ang="0">
                <a:pos x="1826" y="4706"/>
              </a:cxn>
              <a:cxn ang="0">
                <a:pos x="829" y="4428"/>
              </a:cxn>
              <a:cxn ang="0">
                <a:pos x="1188" y="4476"/>
              </a:cxn>
              <a:cxn ang="0">
                <a:pos x="1577" y="4528"/>
              </a:cxn>
              <a:cxn ang="0">
                <a:pos x="625" y="4272"/>
              </a:cxn>
              <a:cxn ang="0">
                <a:pos x="968" y="4314"/>
              </a:cxn>
              <a:cxn ang="0">
                <a:pos x="1340" y="4356"/>
              </a:cxn>
              <a:cxn ang="0">
                <a:pos x="1742" y="4405"/>
              </a:cxn>
              <a:cxn ang="0">
                <a:pos x="758" y="4159"/>
              </a:cxn>
              <a:cxn ang="0">
                <a:pos x="1114" y="4195"/>
              </a:cxn>
              <a:cxn ang="0">
                <a:pos x="1496" y="4233"/>
              </a:cxn>
              <a:cxn ang="0">
                <a:pos x="1943" y="4282"/>
              </a:cxn>
              <a:cxn ang="0">
                <a:pos x="897" y="4039"/>
              </a:cxn>
              <a:cxn ang="0">
                <a:pos x="1263" y="4072"/>
              </a:cxn>
              <a:cxn ang="0">
                <a:pos x="1658" y="4107"/>
              </a:cxn>
              <a:cxn ang="0">
                <a:pos x="690" y="3894"/>
              </a:cxn>
              <a:cxn ang="0">
                <a:pos x="1039" y="3920"/>
              </a:cxn>
              <a:cxn ang="0">
                <a:pos x="1415" y="3945"/>
              </a:cxn>
              <a:cxn ang="0">
                <a:pos x="1823" y="3978"/>
              </a:cxn>
              <a:cxn ang="0">
                <a:pos x="826" y="3771"/>
              </a:cxn>
              <a:cxn ang="0">
                <a:pos x="1185" y="3793"/>
              </a:cxn>
              <a:cxn ang="0">
                <a:pos x="1573" y="3816"/>
              </a:cxn>
              <a:cxn ang="0">
                <a:pos x="622" y="3628"/>
              </a:cxn>
              <a:cxn ang="0">
                <a:pos x="965" y="3644"/>
              </a:cxn>
              <a:cxn ang="0">
                <a:pos x="1337" y="3664"/>
              </a:cxn>
              <a:cxn ang="0">
                <a:pos x="1735" y="3683"/>
              </a:cxn>
              <a:cxn ang="0">
                <a:pos x="755" y="3505"/>
              </a:cxn>
              <a:cxn ang="0">
                <a:pos x="1111" y="3518"/>
              </a:cxn>
              <a:cxn ang="0">
                <a:pos x="1493" y="3531"/>
              </a:cxn>
              <a:cxn ang="0">
                <a:pos x="1939" y="3544"/>
              </a:cxn>
              <a:cxn ang="0">
                <a:pos x="894" y="3379"/>
              </a:cxn>
              <a:cxn ang="0">
                <a:pos x="1260" y="3385"/>
              </a:cxn>
              <a:cxn ang="0">
                <a:pos x="1651" y="3392"/>
              </a:cxn>
              <a:cxn ang="0">
                <a:pos x="687" y="3243"/>
              </a:cxn>
              <a:cxn ang="0">
                <a:pos x="1036" y="3246"/>
              </a:cxn>
              <a:cxn ang="0">
                <a:pos x="1412" y="3246"/>
              </a:cxn>
              <a:cxn ang="0">
                <a:pos x="1820" y="3250"/>
              </a:cxn>
            </a:cxnLst>
            <a:rect l="0" t="0" r="r" b="b"/>
            <a:pathLst>
              <a:path w="22981" h="16106">
                <a:moveTo>
                  <a:pt x="14595" y="15976"/>
                </a:moveTo>
                <a:cubicBezTo>
                  <a:pt x="14627" y="16012"/>
                  <a:pt x="14834" y="16106"/>
                  <a:pt x="15096" y="16073"/>
                </a:cubicBezTo>
                <a:cubicBezTo>
                  <a:pt x="15850" y="15986"/>
                  <a:pt x="16126" y="15597"/>
                  <a:pt x="16472" y="15562"/>
                </a:cubicBezTo>
                <a:cubicBezTo>
                  <a:pt x="16601" y="15549"/>
                  <a:pt x="16643" y="15504"/>
                  <a:pt x="16870" y="15432"/>
                </a:cubicBezTo>
                <a:cubicBezTo>
                  <a:pt x="17424" y="15261"/>
                  <a:pt x="17381" y="14957"/>
                  <a:pt x="16987" y="14355"/>
                </a:cubicBezTo>
                <a:cubicBezTo>
                  <a:pt x="16899" y="14222"/>
                  <a:pt x="16708" y="14021"/>
                  <a:pt x="16634" y="14008"/>
                </a:cubicBezTo>
                <a:cubicBezTo>
                  <a:pt x="16563" y="13995"/>
                  <a:pt x="16572" y="14076"/>
                  <a:pt x="16572" y="14076"/>
                </a:cubicBezTo>
                <a:cubicBezTo>
                  <a:pt x="16572" y="14076"/>
                  <a:pt x="16077" y="13151"/>
                  <a:pt x="15889" y="12681"/>
                </a:cubicBezTo>
                <a:cubicBezTo>
                  <a:pt x="15569" y="11862"/>
                  <a:pt x="15465" y="11302"/>
                  <a:pt x="14779" y="10891"/>
                </a:cubicBezTo>
                <a:cubicBezTo>
                  <a:pt x="14676" y="10830"/>
                  <a:pt x="14672" y="10765"/>
                  <a:pt x="14672" y="10765"/>
                </a:cubicBezTo>
                <a:cubicBezTo>
                  <a:pt x="14970" y="10050"/>
                  <a:pt x="15223" y="9859"/>
                  <a:pt x="15685" y="9305"/>
                </a:cubicBezTo>
                <a:cubicBezTo>
                  <a:pt x="15782" y="9189"/>
                  <a:pt x="15873" y="9046"/>
                  <a:pt x="15873" y="9046"/>
                </a:cubicBezTo>
                <a:cubicBezTo>
                  <a:pt x="15873" y="9046"/>
                  <a:pt x="16647" y="9642"/>
                  <a:pt x="16873" y="9762"/>
                </a:cubicBezTo>
                <a:cubicBezTo>
                  <a:pt x="17100" y="9881"/>
                  <a:pt x="17579" y="10186"/>
                  <a:pt x="17689" y="10228"/>
                </a:cubicBezTo>
                <a:cubicBezTo>
                  <a:pt x="17796" y="10267"/>
                  <a:pt x="17983" y="10451"/>
                  <a:pt x="18084" y="10480"/>
                </a:cubicBezTo>
                <a:cubicBezTo>
                  <a:pt x="18184" y="10513"/>
                  <a:pt x="18935" y="10966"/>
                  <a:pt x="19129" y="11186"/>
                </a:cubicBezTo>
                <a:cubicBezTo>
                  <a:pt x="19323" y="11406"/>
                  <a:pt x="20291" y="12228"/>
                  <a:pt x="20505" y="12429"/>
                </a:cubicBezTo>
                <a:cubicBezTo>
                  <a:pt x="20864" y="12769"/>
                  <a:pt x="21120" y="13102"/>
                  <a:pt x="21346" y="13532"/>
                </a:cubicBezTo>
                <a:cubicBezTo>
                  <a:pt x="21366" y="13571"/>
                  <a:pt x="21207" y="13575"/>
                  <a:pt x="21223" y="13685"/>
                </a:cubicBezTo>
                <a:cubicBezTo>
                  <a:pt x="21236" y="13798"/>
                  <a:pt x="21288" y="13882"/>
                  <a:pt x="21343" y="13911"/>
                </a:cubicBezTo>
                <a:cubicBezTo>
                  <a:pt x="21398" y="13940"/>
                  <a:pt x="21602" y="14125"/>
                  <a:pt x="21628" y="14199"/>
                </a:cubicBezTo>
                <a:cubicBezTo>
                  <a:pt x="21654" y="14274"/>
                  <a:pt x="21825" y="14558"/>
                  <a:pt x="21845" y="14798"/>
                </a:cubicBezTo>
                <a:cubicBezTo>
                  <a:pt x="21864" y="15041"/>
                  <a:pt x="21845" y="15345"/>
                  <a:pt x="22016" y="15397"/>
                </a:cubicBezTo>
                <a:cubicBezTo>
                  <a:pt x="22191" y="15449"/>
                  <a:pt x="22376" y="15196"/>
                  <a:pt x="22499" y="14859"/>
                </a:cubicBezTo>
                <a:cubicBezTo>
                  <a:pt x="22622" y="14523"/>
                  <a:pt x="22771" y="14041"/>
                  <a:pt x="22774" y="13921"/>
                </a:cubicBezTo>
                <a:cubicBezTo>
                  <a:pt x="22780" y="13801"/>
                  <a:pt x="22761" y="13578"/>
                  <a:pt x="22809" y="13477"/>
                </a:cubicBezTo>
                <a:cubicBezTo>
                  <a:pt x="22861" y="13377"/>
                  <a:pt x="22981" y="12953"/>
                  <a:pt x="22926" y="12710"/>
                </a:cubicBezTo>
                <a:cubicBezTo>
                  <a:pt x="22871" y="12468"/>
                  <a:pt x="22635" y="12523"/>
                  <a:pt x="22567" y="12548"/>
                </a:cubicBezTo>
                <a:cubicBezTo>
                  <a:pt x="22502" y="12571"/>
                  <a:pt x="22227" y="12542"/>
                  <a:pt x="22152" y="12519"/>
                </a:cubicBezTo>
                <a:cubicBezTo>
                  <a:pt x="22081" y="12500"/>
                  <a:pt x="21693" y="12532"/>
                  <a:pt x="21693" y="12532"/>
                </a:cubicBezTo>
                <a:cubicBezTo>
                  <a:pt x="21693" y="12532"/>
                  <a:pt x="21324" y="12037"/>
                  <a:pt x="21026" y="11620"/>
                </a:cubicBezTo>
                <a:cubicBezTo>
                  <a:pt x="20773" y="11267"/>
                  <a:pt x="20608" y="10856"/>
                  <a:pt x="20353" y="10516"/>
                </a:cubicBezTo>
                <a:cubicBezTo>
                  <a:pt x="20259" y="10390"/>
                  <a:pt x="20146" y="10270"/>
                  <a:pt x="20013" y="10170"/>
                </a:cubicBezTo>
                <a:cubicBezTo>
                  <a:pt x="19663" y="9907"/>
                  <a:pt x="18948" y="9610"/>
                  <a:pt x="18948" y="9610"/>
                </a:cubicBezTo>
                <a:cubicBezTo>
                  <a:pt x="18948" y="9610"/>
                  <a:pt x="18327" y="8975"/>
                  <a:pt x="18035" y="8587"/>
                </a:cubicBezTo>
                <a:cubicBezTo>
                  <a:pt x="17747" y="8195"/>
                  <a:pt x="17213" y="7441"/>
                  <a:pt x="17213" y="7441"/>
                </a:cubicBezTo>
                <a:cubicBezTo>
                  <a:pt x="17213" y="7441"/>
                  <a:pt x="17356" y="7295"/>
                  <a:pt x="17472" y="7163"/>
                </a:cubicBezTo>
                <a:cubicBezTo>
                  <a:pt x="17831" y="6745"/>
                  <a:pt x="17770" y="6619"/>
                  <a:pt x="17310" y="6305"/>
                </a:cubicBezTo>
                <a:cubicBezTo>
                  <a:pt x="16708" y="5894"/>
                  <a:pt x="16886" y="5823"/>
                  <a:pt x="15899" y="5421"/>
                </a:cubicBezTo>
                <a:cubicBezTo>
                  <a:pt x="15776" y="5373"/>
                  <a:pt x="15297" y="5169"/>
                  <a:pt x="15161" y="5227"/>
                </a:cubicBezTo>
                <a:cubicBezTo>
                  <a:pt x="15138" y="5237"/>
                  <a:pt x="14585" y="4738"/>
                  <a:pt x="14394" y="4505"/>
                </a:cubicBezTo>
                <a:cubicBezTo>
                  <a:pt x="14203" y="4269"/>
                  <a:pt x="14044" y="4133"/>
                  <a:pt x="14019" y="4004"/>
                </a:cubicBezTo>
                <a:cubicBezTo>
                  <a:pt x="14041" y="4017"/>
                  <a:pt x="14067" y="4026"/>
                  <a:pt x="14090" y="4036"/>
                </a:cubicBezTo>
                <a:cubicBezTo>
                  <a:pt x="14371" y="4133"/>
                  <a:pt x="14498" y="4133"/>
                  <a:pt x="14498" y="4133"/>
                </a:cubicBezTo>
                <a:cubicBezTo>
                  <a:pt x="14498" y="4133"/>
                  <a:pt x="14420" y="4120"/>
                  <a:pt x="14281" y="4023"/>
                </a:cubicBezTo>
                <a:cubicBezTo>
                  <a:pt x="14141" y="3923"/>
                  <a:pt x="13970" y="3797"/>
                  <a:pt x="14054" y="3855"/>
                </a:cubicBezTo>
                <a:cubicBezTo>
                  <a:pt x="14138" y="3910"/>
                  <a:pt x="14705" y="4091"/>
                  <a:pt x="14705" y="4091"/>
                </a:cubicBezTo>
                <a:cubicBezTo>
                  <a:pt x="14705" y="4091"/>
                  <a:pt x="14556" y="4039"/>
                  <a:pt x="14388" y="3929"/>
                </a:cubicBezTo>
                <a:cubicBezTo>
                  <a:pt x="14336" y="3894"/>
                  <a:pt x="14287" y="3861"/>
                  <a:pt x="14248" y="3832"/>
                </a:cubicBezTo>
                <a:cubicBezTo>
                  <a:pt x="14485" y="3868"/>
                  <a:pt x="14844" y="3916"/>
                  <a:pt x="14964" y="3907"/>
                </a:cubicBezTo>
                <a:cubicBezTo>
                  <a:pt x="15148" y="3897"/>
                  <a:pt x="15776" y="3855"/>
                  <a:pt x="16016" y="3900"/>
                </a:cubicBezTo>
                <a:cubicBezTo>
                  <a:pt x="16682" y="4030"/>
                  <a:pt x="17453" y="3958"/>
                  <a:pt x="18129" y="3952"/>
                </a:cubicBezTo>
                <a:cubicBezTo>
                  <a:pt x="18508" y="3949"/>
                  <a:pt x="19084" y="3971"/>
                  <a:pt x="19084" y="3971"/>
                </a:cubicBezTo>
                <a:cubicBezTo>
                  <a:pt x="19084" y="3971"/>
                  <a:pt x="19443" y="4110"/>
                  <a:pt x="19709" y="4046"/>
                </a:cubicBezTo>
                <a:cubicBezTo>
                  <a:pt x="19971" y="3981"/>
                  <a:pt x="20013" y="3881"/>
                  <a:pt x="20165" y="3884"/>
                </a:cubicBezTo>
                <a:cubicBezTo>
                  <a:pt x="20314" y="3884"/>
                  <a:pt x="20469" y="3900"/>
                  <a:pt x="20527" y="3868"/>
                </a:cubicBezTo>
                <a:cubicBezTo>
                  <a:pt x="20582" y="3832"/>
                  <a:pt x="20553" y="3797"/>
                  <a:pt x="20508" y="3777"/>
                </a:cubicBezTo>
                <a:cubicBezTo>
                  <a:pt x="20463" y="3754"/>
                  <a:pt x="20149" y="3696"/>
                  <a:pt x="20149" y="3696"/>
                </a:cubicBezTo>
                <a:cubicBezTo>
                  <a:pt x="20149" y="3696"/>
                  <a:pt x="20120" y="3654"/>
                  <a:pt x="20239" y="3661"/>
                </a:cubicBezTo>
                <a:cubicBezTo>
                  <a:pt x="20317" y="3664"/>
                  <a:pt x="20508" y="3657"/>
                  <a:pt x="20631" y="3657"/>
                </a:cubicBezTo>
                <a:cubicBezTo>
                  <a:pt x="20722" y="3657"/>
                  <a:pt x="20812" y="3667"/>
                  <a:pt x="20825" y="3596"/>
                </a:cubicBezTo>
                <a:cubicBezTo>
                  <a:pt x="20845" y="3508"/>
                  <a:pt x="20667" y="3505"/>
                  <a:pt x="20608" y="3499"/>
                </a:cubicBezTo>
                <a:cubicBezTo>
                  <a:pt x="20476" y="3486"/>
                  <a:pt x="20285" y="3483"/>
                  <a:pt x="20281" y="3483"/>
                </a:cubicBezTo>
                <a:cubicBezTo>
                  <a:pt x="20155" y="3483"/>
                  <a:pt x="20563" y="3415"/>
                  <a:pt x="20628" y="3398"/>
                </a:cubicBezTo>
                <a:cubicBezTo>
                  <a:pt x="20689" y="3382"/>
                  <a:pt x="20893" y="3343"/>
                  <a:pt x="20922" y="3298"/>
                </a:cubicBezTo>
                <a:cubicBezTo>
                  <a:pt x="20968" y="3227"/>
                  <a:pt x="20884" y="3201"/>
                  <a:pt x="20819" y="3198"/>
                </a:cubicBezTo>
                <a:cubicBezTo>
                  <a:pt x="20793" y="3195"/>
                  <a:pt x="20353" y="3282"/>
                  <a:pt x="20340" y="3279"/>
                </a:cubicBezTo>
                <a:cubicBezTo>
                  <a:pt x="20337" y="3279"/>
                  <a:pt x="20281" y="3288"/>
                  <a:pt x="20333" y="3269"/>
                </a:cubicBezTo>
                <a:cubicBezTo>
                  <a:pt x="20430" y="3233"/>
                  <a:pt x="20683" y="3169"/>
                  <a:pt x="20767" y="3110"/>
                </a:cubicBezTo>
                <a:cubicBezTo>
                  <a:pt x="20825" y="3068"/>
                  <a:pt x="20806" y="3029"/>
                  <a:pt x="20786" y="3013"/>
                </a:cubicBezTo>
                <a:cubicBezTo>
                  <a:pt x="20725" y="2965"/>
                  <a:pt x="20521" y="3029"/>
                  <a:pt x="20521" y="3029"/>
                </a:cubicBezTo>
                <a:cubicBezTo>
                  <a:pt x="20366" y="3078"/>
                  <a:pt x="20217" y="3094"/>
                  <a:pt x="20061" y="3140"/>
                </a:cubicBezTo>
                <a:cubicBezTo>
                  <a:pt x="19922" y="3156"/>
                  <a:pt x="19741" y="3165"/>
                  <a:pt x="19670" y="3172"/>
                </a:cubicBezTo>
                <a:cubicBezTo>
                  <a:pt x="19602" y="3182"/>
                  <a:pt x="19705" y="3081"/>
                  <a:pt x="19770" y="3020"/>
                </a:cubicBezTo>
                <a:cubicBezTo>
                  <a:pt x="19838" y="2955"/>
                  <a:pt x="19900" y="2803"/>
                  <a:pt x="19867" y="2725"/>
                </a:cubicBezTo>
                <a:cubicBezTo>
                  <a:pt x="19832" y="2651"/>
                  <a:pt x="19764" y="2751"/>
                  <a:pt x="19764" y="2751"/>
                </a:cubicBezTo>
                <a:cubicBezTo>
                  <a:pt x="19712" y="2793"/>
                  <a:pt x="19689" y="2838"/>
                  <a:pt x="19637" y="2884"/>
                </a:cubicBezTo>
                <a:cubicBezTo>
                  <a:pt x="19537" y="2971"/>
                  <a:pt x="19463" y="3004"/>
                  <a:pt x="19404" y="3055"/>
                </a:cubicBezTo>
                <a:cubicBezTo>
                  <a:pt x="19317" y="3133"/>
                  <a:pt x="19226" y="3230"/>
                  <a:pt x="19120" y="3408"/>
                </a:cubicBezTo>
                <a:cubicBezTo>
                  <a:pt x="19120" y="3408"/>
                  <a:pt x="18291" y="3340"/>
                  <a:pt x="18071" y="3259"/>
                </a:cubicBezTo>
                <a:cubicBezTo>
                  <a:pt x="17854" y="3175"/>
                  <a:pt x="17194" y="3110"/>
                  <a:pt x="16980" y="3094"/>
                </a:cubicBezTo>
                <a:cubicBezTo>
                  <a:pt x="16770" y="3078"/>
                  <a:pt x="16116" y="3165"/>
                  <a:pt x="16116" y="3165"/>
                </a:cubicBezTo>
                <a:cubicBezTo>
                  <a:pt x="16116" y="3165"/>
                  <a:pt x="15475" y="3029"/>
                  <a:pt x="15274" y="3023"/>
                </a:cubicBezTo>
                <a:cubicBezTo>
                  <a:pt x="15070" y="3016"/>
                  <a:pt x="14821" y="3016"/>
                  <a:pt x="14821" y="3016"/>
                </a:cubicBezTo>
                <a:cubicBezTo>
                  <a:pt x="14821" y="3016"/>
                  <a:pt x="14468" y="2858"/>
                  <a:pt x="14252" y="2771"/>
                </a:cubicBezTo>
                <a:cubicBezTo>
                  <a:pt x="14750" y="2861"/>
                  <a:pt x="14824" y="2864"/>
                  <a:pt x="14824" y="2864"/>
                </a:cubicBezTo>
                <a:cubicBezTo>
                  <a:pt x="14646" y="2809"/>
                  <a:pt x="14472" y="2754"/>
                  <a:pt x="14297" y="2699"/>
                </a:cubicBezTo>
                <a:cubicBezTo>
                  <a:pt x="14297" y="2699"/>
                  <a:pt x="13588" y="2489"/>
                  <a:pt x="13750" y="2557"/>
                </a:cubicBezTo>
                <a:cubicBezTo>
                  <a:pt x="13912" y="2625"/>
                  <a:pt x="14443" y="2625"/>
                  <a:pt x="14443" y="2625"/>
                </a:cubicBezTo>
                <a:cubicBezTo>
                  <a:pt x="14443" y="2625"/>
                  <a:pt x="13646" y="2512"/>
                  <a:pt x="13261" y="2259"/>
                </a:cubicBezTo>
                <a:cubicBezTo>
                  <a:pt x="13468" y="2311"/>
                  <a:pt x="13692" y="2356"/>
                  <a:pt x="13692" y="2356"/>
                </a:cubicBezTo>
                <a:cubicBezTo>
                  <a:pt x="13692" y="2356"/>
                  <a:pt x="13595" y="2330"/>
                  <a:pt x="13417" y="2259"/>
                </a:cubicBezTo>
                <a:cubicBezTo>
                  <a:pt x="13287" y="2211"/>
                  <a:pt x="13080" y="2033"/>
                  <a:pt x="12973" y="1939"/>
                </a:cubicBezTo>
                <a:cubicBezTo>
                  <a:pt x="12983" y="1942"/>
                  <a:pt x="12989" y="1948"/>
                  <a:pt x="12996" y="1952"/>
                </a:cubicBezTo>
                <a:cubicBezTo>
                  <a:pt x="13048" y="1987"/>
                  <a:pt x="13093" y="2020"/>
                  <a:pt x="13128" y="2049"/>
                </a:cubicBezTo>
                <a:cubicBezTo>
                  <a:pt x="13313" y="2191"/>
                  <a:pt x="13802" y="2266"/>
                  <a:pt x="13802" y="2266"/>
                </a:cubicBezTo>
                <a:cubicBezTo>
                  <a:pt x="13802" y="2266"/>
                  <a:pt x="13714" y="2262"/>
                  <a:pt x="13410" y="2143"/>
                </a:cubicBezTo>
                <a:cubicBezTo>
                  <a:pt x="13151" y="2042"/>
                  <a:pt x="12915" y="1686"/>
                  <a:pt x="12853" y="1583"/>
                </a:cubicBezTo>
                <a:cubicBezTo>
                  <a:pt x="12814" y="1418"/>
                  <a:pt x="12753" y="1285"/>
                  <a:pt x="12753" y="1285"/>
                </a:cubicBezTo>
                <a:cubicBezTo>
                  <a:pt x="12753" y="1285"/>
                  <a:pt x="12908" y="884"/>
                  <a:pt x="12708" y="563"/>
                </a:cubicBezTo>
                <a:cubicBezTo>
                  <a:pt x="12478" y="194"/>
                  <a:pt x="12106" y="0"/>
                  <a:pt x="11685" y="78"/>
                </a:cubicBezTo>
                <a:cubicBezTo>
                  <a:pt x="11442" y="123"/>
                  <a:pt x="11209" y="249"/>
                  <a:pt x="11086" y="463"/>
                </a:cubicBezTo>
                <a:cubicBezTo>
                  <a:pt x="11028" y="563"/>
                  <a:pt x="10970" y="663"/>
                  <a:pt x="10911" y="761"/>
                </a:cubicBezTo>
                <a:cubicBezTo>
                  <a:pt x="10814" y="922"/>
                  <a:pt x="10500" y="974"/>
                  <a:pt x="10487" y="1265"/>
                </a:cubicBezTo>
                <a:cubicBezTo>
                  <a:pt x="10484" y="1356"/>
                  <a:pt x="10520" y="1382"/>
                  <a:pt x="10562" y="1376"/>
                </a:cubicBezTo>
                <a:cubicBezTo>
                  <a:pt x="10617" y="1369"/>
                  <a:pt x="10694" y="1308"/>
                  <a:pt x="10694" y="1308"/>
                </a:cubicBezTo>
                <a:cubicBezTo>
                  <a:pt x="10694" y="1308"/>
                  <a:pt x="10743" y="1431"/>
                  <a:pt x="10788" y="1469"/>
                </a:cubicBezTo>
                <a:cubicBezTo>
                  <a:pt x="10834" y="1505"/>
                  <a:pt x="10759" y="1754"/>
                  <a:pt x="10817" y="1948"/>
                </a:cubicBezTo>
                <a:cubicBezTo>
                  <a:pt x="10872" y="2146"/>
                  <a:pt x="11038" y="2466"/>
                  <a:pt x="11038" y="2466"/>
                </a:cubicBezTo>
                <a:cubicBezTo>
                  <a:pt x="11038" y="2466"/>
                  <a:pt x="10753" y="2631"/>
                  <a:pt x="10633" y="2625"/>
                </a:cubicBezTo>
                <a:cubicBezTo>
                  <a:pt x="10157" y="2609"/>
                  <a:pt x="9727" y="2764"/>
                  <a:pt x="9380" y="3084"/>
                </a:cubicBezTo>
                <a:cubicBezTo>
                  <a:pt x="9303" y="3156"/>
                  <a:pt x="9092" y="3343"/>
                  <a:pt x="9092" y="3343"/>
                </a:cubicBezTo>
                <a:cubicBezTo>
                  <a:pt x="8594" y="3496"/>
                  <a:pt x="8063" y="3748"/>
                  <a:pt x="7535" y="3729"/>
                </a:cubicBezTo>
                <a:cubicBezTo>
                  <a:pt x="6865" y="3703"/>
                  <a:pt x="6140" y="3657"/>
                  <a:pt x="5470" y="3593"/>
                </a:cubicBezTo>
                <a:cubicBezTo>
                  <a:pt x="5305" y="3576"/>
                  <a:pt x="4995" y="3483"/>
                  <a:pt x="4995" y="3483"/>
                </a:cubicBezTo>
                <a:cubicBezTo>
                  <a:pt x="4969" y="3479"/>
                  <a:pt x="4940" y="3476"/>
                  <a:pt x="4914" y="3470"/>
                </a:cubicBezTo>
                <a:cubicBezTo>
                  <a:pt x="4914" y="3470"/>
                  <a:pt x="4739" y="3398"/>
                  <a:pt x="4509" y="3373"/>
                </a:cubicBezTo>
                <a:cubicBezTo>
                  <a:pt x="4279" y="3343"/>
                  <a:pt x="4140" y="3385"/>
                  <a:pt x="4037" y="3447"/>
                </a:cubicBezTo>
                <a:cubicBezTo>
                  <a:pt x="3933" y="3508"/>
                  <a:pt x="3836" y="3615"/>
                  <a:pt x="3836" y="3615"/>
                </a:cubicBezTo>
                <a:cubicBezTo>
                  <a:pt x="3619" y="3625"/>
                  <a:pt x="3402" y="3635"/>
                  <a:pt x="3182" y="3644"/>
                </a:cubicBezTo>
                <a:cubicBezTo>
                  <a:pt x="3166" y="3664"/>
                  <a:pt x="3150" y="3680"/>
                  <a:pt x="3134" y="3696"/>
                </a:cubicBezTo>
                <a:cubicBezTo>
                  <a:pt x="3134" y="3696"/>
                  <a:pt x="2648" y="3551"/>
                  <a:pt x="2311" y="3169"/>
                </a:cubicBezTo>
                <a:cubicBezTo>
                  <a:pt x="1991" y="2806"/>
                  <a:pt x="1654" y="2457"/>
                  <a:pt x="1137" y="2486"/>
                </a:cubicBezTo>
                <a:cubicBezTo>
                  <a:pt x="771" y="2508"/>
                  <a:pt x="544" y="2680"/>
                  <a:pt x="389" y="2890"/>
                </a:cubicBezTo>
                <a:cubicBezTo>
                  <a:pt x="0" y="3431"/>
                  <a:pt x="59" y="4499"/>
                  <a:pt x="505" y="4994"/>
                </a:cubicBezTo>
                <a:cubicBezTo>
                  <a:pt x="693" y="5201"/>
                  <a:pt x="959" y="5340"/>
                  <a:pt x="1344" y="5344"/>
                </a:cubicBezTo>
                <a:cubicBezTo>
                  <a:pt x="2085" y="5350"/>
                  <a:pt x="2289" y="4593"/>
                  <a:pt x="2807" y="4230"/>
                </a:cubicBezTo>
                <a:cubicBezTo>
                  <a:pt x="3043" y="4065"/>
                  <a:pt x="3166" y="4023"/>
                  <a:pt x="3166" y="4023"/>
                </a:cubicBezTo>
                <a:cubicBezTo>
                  <a:pt x="3179" y="4039"/>
                  <a:pt x="3192" y="4055"/>
                  <a:pt x="3208" y="4072"/>
                </a:cubicBezTo>
                <a:cubicBezTo>
                  <a:pt x="3383" y="4065"/>
                  <a:pt x="3561" y="4059"/>
                  <a:pt x="3736" y="4052"/>
                </a:cubicBezTo>
                <a:cubicBezTo>
                  <a:pt x="3736" y="4052"/>
                  <a:pt x="3768" y="4211"/>
                  <a:pt x="3859" y="4214"/>
                </a:cubicBezTo>
                <a:cubicBezTo>
                  <a:pt x="3952" y="4221"/>
                  <a:pt x="4092" y="4159"/>
                  <a:pt x="4173" y="4208"/>
                </a:cubicBezTo>
                <a:cubicBezTo>
                  <a:pt x="4253" y="4259"/>
                  <a:pt x="4370" y="4363"/>
                  <a:pt x="4474" y="4321"/>
                </a:cubicBezTo>
                <a:cubicBezTo>
                  <a:pt x="4577" y="4279"/>
                  <a:pt x="4953" y="4146"/>
                  <a:pt x="4953" y="4146"/>
                </a:cubicBezTo>
                <a:cubicBezTo>
                  <a:pt x="5655" y="4272"/>
                  <a:pt x="6364" y="4505"/>
                  <a:pt x="7076" y="4557"/>
                </a:cubicBezTo>
                <a:cubicBezTo>
                  <a:pt x="7277" y="4570"/>
                  <a:pt x="7484" y="4573"/>
                  <a:pt x="7707" y="4583"/>
                </a:cubicBezTo>
                <a:cubicBezTo>
                  <a:pt x="7862" y="4590"/>
                  <a:pt x="8655" y="4408"/>
                  <a:pt x="8953" y="4324"/>
                </a:cubicBezTo>
                <a:cubicBezTo>
                  <a:pt x="9251" y="4243"/>
                  <a:pt x="9665" y="4039"/>
                  <a:pt x="9665" y="4039"/>
                </a:cubicBezTo>
                <a:cubicBezTo>
                  <a:pt x="9685" y="4043"/>
                  <a:pt x="9711" y="4049"/>
                  <a:pt x="9720" y="4049"/>
                </a:cubicBezTo>
                <a:cubicBezTo>
                  <a:pt x="9730" y="4052"/>
                  <a:pt x="10206" y="3894"/>
                  <a:pt x="10277" y="3916"/>
                </a:cubicBezTo>
                <a:cubicBezTo>
                  <a:pt x="10351" y="3936"/>
                  <a:pt x="10601" y="4114"/>
                  <a:pt x="10730" y="4405"/>
                </a:cubicBezTo>
                <a:cubicBezTo>
                  <a:pt x="10856" y="4696"/>
                  <a:pt x="10840" y="5159"/>
                  <a:pt x="11306" y="5321"/>
                </a:cubicBezTo>
                <a:cubicBezTo>
                  <a:pt x="11776" y="5480"/>
                  <a:pt x="12284" y="5975"/>
                  <a:pt x="12526" y="6104"/>
                </a:cubicBezTo>
                <a:cubicBezTo>
                  <a:pt x="12772" y="6234"/>
                  <a:pt x="13782" y="7011"/>
                  <a:pt x="13782" y="7011"/>
                </a:cubicBezTo>
                <a:cubicBezTo>
                  <a:pt x="13773" y="7036"/>
                  <a:pt x="13844" y="7075"/>
                  <a:pt x="13834" y="7098"/>
                </a:cubicBezTo>
                <a:cubicBezTo>
                  <a:pt x="13747" y="7305"/>
                  <a:pt x="14077" y="7749"/>
                  <a:pt x="13824" y="8325"/>
                </a:cubicBezTo>
                <a:cubicBezTo>
                  <a:pt x="13831" y="8351"/>
                  <a:pt x="13837" y="8373"/>
                  <a:pt x="13841" y="8399"/>
                </a:cubicBezTo>
                <a:cubicBezTo>
                  <a:pt x="13841" y="8399"/>
                  <a:pt x="13617" y="8956"/>
                  <a:pt x="13462" y="9593"/>
                </a:cubicBezTo>
                <a:cubicBezTo>
                  <a:pt x="13310" y="10234"/>
                  <a:pt x="13216" y="10509"/>
                  <a:pt x="13200" y="10694"/>
                </a:cubicBezTo>
                <a:cubicBezTo>
                  <a:pt x="13183" y="10878"/>
                  <a:pt x="13200" y="11027"/>
                  <a:pt x="13523" y="11315"/>
                </a:cubicBezTo>
                <a:cubicBezTo>
                  <a:pt x="14229" y="11953"/>
                  <a:pt x="14857" y="12940"/>
                  <a:pt x="15368" y="13733"/>
                </a:cubicBezTo>
                <a:cubicBezTo>
                  <a:pt x="15462" y="13879"/>
                  <a:pt x="15601" y="14076"/>
                  <a:pt x="15682" y="14238"/>
                </a:cubicBezTo>
                <a:cubicBezTo>
                  <a:pt x="15682" y="14238"/>
                  <a:pt x="15520" y="14264"/>
                  <a:pt x="15527" y="14364"/>
                </a:cubicBezTo>
                <a:cubicBezTo>
                  <a:pt x="15533" y="14468"/>
                  <a:pt x="15572" y="14633"/>
                  <a:pt x="15501" y="14798"/>
                </a:cubicBezTo>
                <a:cubicBezTo>
                  <a:pt x="15430" y="14960"/>
                  <a:pt x="15235" y="15177"/>
                  <a:pt x="15122" y="15264"/>
                </a:cubicBezTo>
                <a:cubicBezTo>
                  <a:pt x="14986" y="15368"/>
                  <a:pt x="14365" y="15720"/>
                  <a:pt x="14595" y="15976"/>
                </a:cubicBezTo>
                <a:close/>
                <a:moveTo>
                  <a:pt x="531" y="4667"/>
                </a:moveTo>
                <a:cubicBezTo>
                  <a:pt x="541" y="4670"/>
                  <a:pt x="551" y="4670"/>
                  <a:pt x="560" y="4674"/>
                </a:cubicBezTo>
                <a:cubicBezTo>
                  <a:pt x="560" y="4674"/>
                  <a:pt x="560" y="4674"/>
                  <a:pt x="560" y="4674"/>
                </a:cubicBezTo>
                <a:cubicBezTo>
                  <a:pt x="560" y="4674"/>
                  <a:pt x="560" y="4674"/>
                  <a:pt x="560" y="4677"/>
                </a:cubicBezTo>
                <a:cubicBezTo>
                  <a:pt x="560" y="4690"/>
                  <a:pt x="560" y="4706"/>
                  <a:pt x="560" y="4719"/>
                </a:cubicBezTo>
                <a:cubicBezTo>
                  <a:pt x="551" y="4703"/>
                  <a:pt x="541" y="4683"/>
                  <a:pt x="531" y="4667"/>
                </a:cubicBezTo>
                <a:close/>
                <a:moveTo>
                  <a:pt x="628" y="4813"/>
                </a:moveTo>
                <a:cubicBezTo>
                  <a:pt x="628" y="4813"/>
                  <a:pt x="628" y="4813"/>
                  <a:pt x="628" y="4813"/>
                </a:cubicBezTo>
                <a:cubicBezTo>
                  <a:pt x="628" y="4813"/>
                  <a:pt x="628" y="4813"/>
                  <a:pt x="628" y="4813"/>
                </a:cubicBezTo>
                <a:cubicBezTo>
                  <a:pt x="628" y="4813"/>
                  <a:pt x="628" y="4813"/>
                  <a:pt x="628" y="4813"/>
                </a:cubicBezTo>
                <a:close/>
                <a:moveTo>
                  <a:pt x="638" y="4826"/>
                </a:moveTo>
                <a:cubicBezTo>
                  <a:pt x="638" y="4823"/>
                  <a:pt x="638" y="4819"/>
                  <a:pt x="638" y="4816"/>
                </a:cubicBezTo>
                <a:cubicBezTo>
                  <a:pt x="638" y="4816"/>
                  <a:pt x="638" y="4816"/>
                  <a:pt x="638" y="4813"/>
                </a:cubicBezTo>
                <a:cubicBezTo>
                  <a:pt x="641" y="4813"/>
                  <a:pt x="641" y="4813"/>
                  <a:pt x="641" y="4813"/>
                </a:cubicBezTo>
                <a:cubicBezTo>
                  <a:pt x="658" y="4816"/>
                  <a:pt x="677" y="4819"/>
                  <a:pt x="693" y="4823"/>
                </a:cubicBezTo>
                <a:cubicBezTo>
                  <a:pt x="693" y="4823"/>
                  <a:pt x="693" y="4823"/>
                  <a:pt x="696" y="4823"/>
                </a:cubicBezTo>
                <a:cubicBezTo>
                  <a:pt x="696" y="4826"/>
                  <a:pt x="696" y="4826"/>
                  <a:pt x="696" y="4826"/>
                </a:cubicBezTo>
                <a:cubicBezTo>
                  <a:pt x="696" y="4848"/>
                  <a:pt x="696" y="4868"/>
                  <a:pt x="696" y="4891"/>
                </a:cubicBezTo>
                <a:cubicBezTo>
                  <a:pt x="677" y="4868"/>
                  <a:pt x="658" y="4848"/>
                  <a:pt x="638" y="4826"/>
                </a:cubicBezTo>
                <a:close/>
                <a:moveTo>
                  <a:pt x="706" y="4900"/>
                </a:moveTo>
                <a:cubicBezTo>
                  <a:pt x="706" y="4878"/>
                  <a:pt x="706" y="4852"/>
                  <a:pt x="706" y="4829"/>
                </a:cubicBezTo>
                <a:cubicBezTo>
                  <a:pt x="706" y="4826"/>
                  <a:pt x="706" y="4826"/>
                  <a:pt x="706" y="4826"/>
                </a:cubicBezTo>
                <a:cubicBezTo>
                  <a:pt x="706" y="4826"/>
                  <a:pt x="706" y="4826"/>
                  <a:pt x="706" y="4826"/>
                </a:cubicBezTo>
                <a:cubicBezTo>
                  <a:pt x="726" y="4829"/>
                  <a:pt x="742" y="4832"/>
                  <a:pt x="761" y="4835"/>
                </a:cubicBezTo>
                <a:cubicBezTo>
                  <a:pt x="761" y="4835"/>
                  <a:pt x="761" y="4835"/>
                  <a:pt x="761" y="4835"/>
                </a:cubicBezTo>
                <a:cubicBezTo>
                  <a:pt x="761" y="4839"/>
                  <a:pt x="761" y="4839"/>
                  <a:pt x="761" y="4839"/>
                </a:cubicBezTo>
                <a:cubicBezTo>
                  <a:pt x="764" y="4878"/>
                  <a:pt x="764" y="4916"/>
                  <a:pt x="764" y="4955"/>
                </a:cubicBezTo>
                <a:cubicBezTo>
                  <a:pt x="745" y="4939"/>
                  <a:pt x="726" y="4920"/>
                  <a:pt x="706" y="4900"/>
                </a:cubicBezTo>
                <a:close/>
                <a:moveTo>
                  <a:pt x="774" y="4965"/>
                </a:moveTo>
                <a:cubicBezTo>
                  <a:pt x="774" y="4923"/>
                  <a:pt x="774" y="4881"/>
                  <a:pt x="774" y="4842"/>
                </a:cubicBezTo>
                <a:cubicBezTo>
                  <a:pt x="774" y="4839"/>
                  <a:pt x="774" y="4839"/>
                  <a:pt x="774" y="4839"/>
                </a:cubicBezTo>
                <a:cubicBezTo>
                  <a:pt x="774" y="4839"/>
                  <a:pt x="774" y="4839"/>
                  <a:pt x="774" y="4839"/>
                </a:cubicBezTo>
                <a:cubicBezTo>
                  <a:pt x="793" y="4842"/>
                  <a:pt x="813" y="4845"/>
                  <a:pt x="829" y="4848"/>
                </a:cubicBezTo>
                <a:cubicBezTo>
                  <a:pt x="832" y="4848"/>
                  <a:pt x="832" y="4848"/>
                  <a:pt x="832" y="4848"/>
                </a:cubicBezTo>
                <a:cubicBezTo>
                  <a:pt x="832" y="4852"/>
                  <a:pt x="832" y="4852"/>
                  <a:pt x="832" y="4852"/>
                </a:cubicBezTo>
                <a:cubicBezTo>
                  <a:pt x="832" y="4903"/>
                  <a:pt x="832" y="4959"/>
                  <a:pt x="832" y="5010"/>
                </a:cubicBezTo>
                <a:cubicBezTo>
                  <a:pt x="813" y="4997"/>
                  <a:pt x="793" y="4981"/>
                  <a:pt x="774" y="4965"/>
                </a:cubicBezTo>
                <a:close/>
                <a:moveTo>
                  <a:pt x="842" y="5020"/>
                </a:moveTo>
                <a:cubicBezTo>
                  <a:pt x="842" y="4962"/>
                  <a:pt x="842" y="4907"/>
                  <a:pt x="842" y="4852"/>
                </a:cubicBezTo>
                <a:cubicBezTo>
                  <a:pt x="842" y="4852"/>
                  <a:pt x="842" y="4852"/>
                  <a:pt x="842" y="4848"/>
                </a:cubicBezTo>
                <a:cubicBezTo>
                  <a:pt x="842" y="4848"/>
                  <a:pt x="842" y="4848"/>
                  <a:pt x="845" y="4848"/>
                </a:cubicBezTo>
                <a:cubicBezTo>
                  <a:pt x="861" y="4852"/>
                  <a:pt x="881" y="4855"/>
                  <a:pt x="900" y="4858"/>
                </a:cubicBezTo>
                <a:cubicBezTo>
                  <a:pt x="900" y="4861"/>
                  <a:pt x="900" y="4861"/>
                  <a:pt x="900" y="4861"/>
                </a:cubicBezTo>
                <a:cubicBezTo>
                  <a:pt x="900" y="4861"/>
                  <a:pt x="900" y="4861"/>
                  <a:pt x="900" y="4865"/>
                </a:cubicBezTo>
                <a:cubicBezTo>
                  <a:pt x="900" y="4929"/>
                  <a:pt x="904" y="4991"/>
                  <a:pt x="904" y="5056"/>
                </a:cubicBezTo>
                <a:cubicBezTo>
                  <a:pt x="881" y="5046"/>
                  <a:pt x="861" y="5033"/>
                  <a:pt x="842" y="5020"/>
                </a:cubicBezTo>
                <a:close/>
                <a:moveTo>
                  <a:pt x="913" y="5062"/>
                </a:moveTo>
                <a:cubicBezTo>
                  <a:pt x="913" y="4997"/>
                  <a:pt x="913" y="4933"/>
                  <a:pt x="913" y="4865"/>
                </a:cubicBezTo>
                <a:cubicBezTo>
                  <a:pt x="913" y="4865"/>
                  <a:pt x="913" y="4865"/>
                  <a:pt x="913" y="4861"/>
                </a:cubicBezTo>
                <a:cubicBezTo>
                  <a:pt x="913" y="4861"/>
                  <a:pt x="913" y="4861"/>
                  <a:pt x="913" y="4861"/>
                </a:cubicBezTo>
                <a:cubicBezTo>
                  <a:pt x="933" y="4865"/>
                  <a:pt x="952" y="4868"/>
                  <a:pt x="968" y="4871"/>
                </a:cubicBezTo>
                <a:cubicBezTo>
                  <a:pt x="972" y="4871"/>
                  <a:pt x="972" y="4871"/>
                  <a:pt x="972" y="4871"/>
                </a:cubicBezTo>
                <a:cubicBezTo>
                  <a:pt x="972" y="4874"/>
                  <a:pt x="972" y="4874"/>
                  <a:pt x="972" y="4878"/>
                </a:cubicBezTo>
                <a:cubicBezTo>
                  <a:pt x="972" y="4949"/>
                  <a:pt x="972" y="5023"/>
                  <a:pt x="975" y="5094"/>
                </a:cubicBezTo>
                <a:cubicBezTo>
                  <a:pt x="952" y="5085"/>
                  <a:pt x="933" y="5075"/>
                  <a:pt x="913" y="5062"/>
                </a:cubicBezTo>
                <a:close/>
                <a:moveTo>
                  <a:pt x="984" y="5101"/>
                </a:moveTo>
                <a:cubicBezTo>
                  <a:pt x="984" y="5026"/>
                  <a:pt x="984" y="4952"/>
                  <a:pt x="984" y="4878"/>
                </a:cubicBezTo>
                <a:cubicBezTo>
                  <a:pt x="984" y="4874"/>
                  <a:pt x="984" y="4874"/>
                  <a:pt x="984" y="4874"/>
                </a:cubicBezTo>
                <a:cubicBezTo>
                  <a:pt x="984" y="4874"/>
                  <a:pt x="984" y="4874"/>
                  <a:pt x="984" y="4874"/>
                </a:cubicBezTo>
                <a:cubicBezTo>
                  <a:pt x="1004" y="4878"/>
                  <a:pt x="1023" y="4881"/>
                  <a:pt x="1043" y="4884"/>
                </a:cubicBezTo>
                <a:cubicBezTo>
                  <a:pt x="1043" y="4884"/>
                  <a:pt x="1043" y="4884"/>
                  <a:pt x="1043" y="4884"/>
                </a:cubicBezTo>
                <a:cubicBezTo>
                  <a:pt x="1043" y="4887"/>
                  <a:pt x="1043" y="4887"/>
                  <a:pt x="1043" y="4891"/>
                </a:cubicBezTo>
                <a:cubicBezTo>
                  <a:pt x="1046" y="4968"/>
                  <a:pt x="1046" y="5046"/>
                  <a:pt x="1046" y="5124"/>
                </a:cubicBezTo>
                <a:cubicBezTo>
                  <a:pt x="1023" y="5117"/>
                  <a:pt x="1004" y="5107"/>
                  <a:pt x="984" y="5101"/>
                </a:cubicBezTo>
                <a:close/>
                <a:moveTo>
                  <a:pt x="1056" y="5127"/>
                </a:moveTo>
                <a:cubicBezTo>
                  <a:pt x="1056" y="5049"/>
                  <a:pt x="1056" y="4971"/>
                  <a:pt x="1056" y="4891"/>
                </a:cubicBezTo>
                <a:cubicBezTo>
                  <a:pt x="1056" y="4887"/>
                  <a:pt x="1056" y="4887"/>
                  <a:pt x="1056" y="4887"/>
                </a:cubicBezTo>
                <a:cubicBezTo>
                  <a:pt x="1056" y="4887"/>
                  <a:pt x="1056" y="4887"/>
                  <a:pt x="1056" y="4887"/>
                </a:cubicBezTo>
                <a:cubicBezTo>
                  <a:pt x="1075" y="4891"/>
                  <a:pt x="1094" y="4894"/>
                  <a:pt x="1114" y="4897"/>
                </a:cubicBezTo>
                <a:cubicBezTo>
                  <a:pt x="1117" y="4897"/>
                  <a:pt x="1117" y="4897"/>
                  <a:pt x="1117" y="4897"/>
                </a:cubicBezTo>
                <a:cubicBezTo>
                  <a:pt x="1117" y="4900"/>
                  <a:pt x="1117" y="4900"/>
                  <a:pt x="1117" y="4903"/>
                </a:cubicBezTo>
                <a:cubicBezTo>
                  <a:pt x="1117" y="4984"/>
                  <a:pt x="1117" y="5065"/>
                  <a:pt x="1117" y="5146"/>
                </a:cubicBezTo>
                <a:cubicBezTo>
                  <a:pt x="1098" y="5140"/>
                  <a:pt x="1078" y="5133"/>
                  <a:pt x="1056" y="5127"/>
                </a:cubicBezTo>
                <a:close/>
                <a:moveTo>
                  <a:pt x="1130" y="5149"/>
                </a:moveTo>
                <a:cubicBezTo>
                  <a:pt x="1130" y="5069"/>
                  <a:pt x="1130" y="4984"/>
                  <a:pt x="1130" y="4903"/>
                </a:cubicBezTo>
                <a:cubicBezTo>
                  <a:pt x="1130" y="4900"/>
                  <a:pt x="1130" y="4900"/>
                  <a:pt x="1130" y="4900"/>
                </a:cubicBezTo>
                <a:cubicBezTo>
                  <a:pt x="1130" y="4900"/>
                  <a:pt x="1130" y="4900"/>
                  <a:pt x="1130" y="4900"/>
                </a:cubicBezTo>
                <a:cubicBezTo>
                  <a:pt x="1149" y="4903"/>
                  <a:pt x="1169" y="4907"/>
                  <a:pt x="1188" y="4910"/>
                </a:cubicBezTo>
                <a:cubicBezTo>
                  <a:pt x="1192" y="4910"/>
                  <a:pt x="1192" y="4910"/>
                  <a:pt x="1192" y="4910"/>
                </a:cubicBezTo>
                <a:cubicBezTo>
                  <a:pt x="1192" y="4913"/>
                  <a:pt x="1192" y="4913"/>
                  <a:pt x="1192" y="4916"/>
                </a:cubicBezTo>
                <a:cubicBezTo>
                  <a:pt x="1192" y="4997"/>
                  <a:pt x="1192" y="5078"/>
                  <a:pt x="1192" y="5159"/>
                </a:cubicBezTo>
                <a:cubicBezTo>
                  <a:pt x="1172" y="5156"/>
                  <a:pt x="1149" y="5153"/>
                  <a:pt x="1130" y="5149"/>
                </a:cubicBezTo>
                <a:close/>
                <a:moveTo>
                  <a:pt x="1205" y="5162"/>
                </a:moveTo>
                <a:cubicBezTo>
                  <a:pt x="1205" y="5082"/>
                  <a:pt x="1205" y="5001"/>
                  <a:pt x="1201" y="4916"/>
                </a:cubicBezTo>
                <a:cubicBezTo>
                  <a:pt x="1201" y="4913"/>
                  <a:pt x="1201" y="4913"/>
                  <a:pt x="1201" y="4913"/>
                </a:cubicBezTo>
                <a:cubicBezTo>
                  <a:pt x="1205" y="4913"/>
                  <a:pt x="1205" y="4913"/>
                  <a:pt x="1205" y="4913"/>
                </a:cubicBezTo>
                <a:cubicBezTo>
                  <a:pt x="1224" y="4916"/>
                  <a:pt x="1243" y="4920"/>
                  <a:pt x="1263" y="4923"/>
                </a:cubicBezTo>
                <a:cubicBezTo>
                  <a:pt x="1266" y="4923"/>
                  <a:pt x="1266" y="4923"/>
                  <a:pt x="1266" y="4923"/>
                </a:cubicBezTo>
                <a:cubicBezTo>
                  <a:pt x="1266" y="4926"/>
                  <a:pt x="1266" y="4926"/>
                  <a:pt x="1266" y="4929"/>
                </a:cubicBezTo>
                <a:cubicBezTo>
                  <a:pt x="1266" y="5007"/>
                  <a:pt x="1266" y="5088"/>
                  <a:pt x="1266" y="5169"/>
                </a:cubicBezTo>
                <a:cubicBezTo>
                  <a:pt x="1247" y="5166"/>
                  <a:pt x="1224" y="5166"/>
                  <a:pt x="1205" y="5162"/>
                </a:cubicBezTo>
                <a:close/>
                <a:moveTo>
                  <a:pt x="1279" y="5169"/>
                </a:moveTo>
                <a:cubicBezTo>
                  <a:pt x="1279" y="5088"/>
                  <a:pt x="1279" y="5010"/>
                  <a:pt x="1279" y="4929"/>
                </a:cubicBezTo>
                <a:cubicBezTo>
                  <a:pt x="1279" y="4929"/>
                  <a:pt x="1279" y="4929"/>
                  <a:pt x="1279" y="4926"/>
                </a:cubicBezTo>
                <a:cubicBezTo>
                  <a:pt x="1279" y="4926"/>
                  <a:pt x="1279" y="4926"/>
                  <a:pt x="1279" y="4926"/>
                </a:cubicBezTo>
                <a:cubicBezTo>
                  <a:pt x="1302" y="4929"/>
                  <a:pt x="1321" y="4933"/>
                  <a:pt x="1340" y="4936"/>
                </a:cubicBezTo>
                <a:cubicBezTo>
                  <a:pt x="1340" y="4939"/>
                  <a:pt x="1340" y="4939"/>
                  <a:pt x="1344" y="4939"/>
                </a:cubicBezTo>
                <a:cubicBezTo>
                  <a:pt x="1344" y="4942"/>
                  <a:pt x="1344" y="4942"/>
                  <a:pt x="1344" y="4942"/>
                </a:cubicBezTo>
                <a:cubicBezTo>
                  <a:pt x="1344" y="5017"/>
                  <a:pt x="1344" y="5094"/>
                  <a:pt x="1344" y="5169"/>
                </a:cubicBezTo>
                <a:cubicBezTo>
                  <a:pt x="1331" y="5169"/>
                  <a:pt x="1315" y="5169"/>
                  <a:pt x="1302" y="5169"/>
                </a:cubicBezTo>
                <a:cubicBezTo>
                  <a:pt x="1292" y="5169"/>
                  <a:pt x="1285" y="5169"/>
                  <a:pt x="1279" y="5169"/>
                </a:cubicBezTo>
                <a:close/>
                <a:moveTo>
                  <a:pt x="1357" y="5169"/>
                </a:moveTo>
                <a:cubicBezTo>
                  <a:pt x="1357" y="5094"/>
                  <a:pt x="1357" y="5020"/>
                  <a:pt x="1353" y="4946"/>
                </a:cubicBezTo>
                <a:cubicBezTo>
                  <a:pt x="1353" y="4942"/>
                  <a:pt x="1353" y="4942"/>
                  <a:pt x="1353" y="4939"/>
                </a:cubicBezTo>
                <a:cubicBezTo>
                  <a:pt x="1357" y="4939"/>
                  <a:pt x="1357" y="4939"/>
                  <a:pt x="1357" y="4939"/>
                </a:cubicBezTo>
                <a:cubicBezTo>
                  <a:pt x="1376" y="4946"/>
                  <a:pt x="1399" y="4949"/>
                  <a:pt x="1418" y="4952"/>
                </a:cubicBezTo>
                <a:cubicBezTo>
                  <a:pt x="1418" y="4952"/>
                  <a:pt x="1418" y="4952"/>
                  <a:pt x="1421" y="4952"/>
                </a:cubicBezTo>
                <a:cubicBezTo>
                  <a:pt x="1421" y="4955"/>
                  <a:pt x="1421" y="4955"/>
                  <a:pt x="1421" y="4955"/>
                </a:cubicBezTo>
                <a:cubicBezTo>
                  <a:pt x="1421" y="5026"/>
                  <a:pt x="1421" y="5094"/>
                  <a:pt x="1421" y="5162"/>
                </a:cubicBezTo>
                <a:cubicBezTo>
                  <a:pt x="1399" y="5166"/>
                  <a:pt x="1379" y="5169"/>
                  <a:pt x="1357" y="5169"/>
                </a:cubicBezTo>
                <a:close/>
                <a:moveTo>
                  <a:pt x="1434" y="5162"/>
                </a:moveTo>
                <a:cubicBezTo>
                  <a:pt x="1434" y="5094"/>
                  <a:pt x="1434" y="5026"/>
                  <a:pt x="1431" y="4959"/>
                </a:cubicBezTo>
                <a:cubicBezTo>
                  <a:pt x="1431" y="4955"/>
                  <a:pt x="1431" y="4955"/>
                  <a:pt x="1431" y="4955"/>
                </a:cubicBezTo>
                <a:cubicBezTo>
                  <a:pt x="1434" y="4955"/>
                  <a:pt x="1434" y="4955"/>
                  <a:pt x="1434" y="4955"/>
                </a:cubicBezTo>
                <a:cubicBezTo>
                  <a:pt x="1457" y="4959"/>
                  <a:pt x="1476" y="4962"/>
                  <a:pt x="1496" y="4965"/>
                </a:cubicBezTo>
                <a:cubicBezTo>
                  <a:pt x="1499" y="4965"/>
                  <a:pt x="1499" y="4965"/>
                  <a:pt x="1499" y="4965"/>
                </a:cubicBezTo>
                <a:cubicBezTo>
                  <a:pt x="1499" y="4968"/>
                  <a:pt x="1499" y="4968"/>
                  <a:pt x="1499" y="4971"/>
                </a:cubicBezTo>
                <a:cubicBezTo>
                  <a:pt x="1499" y="5030"/>
                  <a:pt x="1499" y="5091"/>
                  <a:pt x="1499" y="5149"/>
                </a:cubicBezTo>
                <a:cubicBezTo>
                  <a:pt x="1480" y="5156"/>
                  <a:pt x="1457" y="5159"/>
                  <a:pt x="1434" y="5162"/>
                </a:cubicBezTo>
                <a:close/>
                <a:moveTo>
                  <a:pt x="1512" y="5149"/>
                </a:moveTo>
                <a:cubicBezTo>
                  <a:pt x="1512" y="5088"/>
                  <a:pt x="1512" y="5030"/>
                  <a:pt x="1512" y="4971"/>
                </a:cubicBezTo>
                <a:cubicBezTo>
                  <a:pt x="1512" y="4968"/>
                  <a:pt x="1512" y="4968"/>
                  <a:pt x="1512" y="4968"/>
                </a:cubicBezTo>
                <a:cubicBezTo>
                  <a:pt x="1512" y="4968"/>
                  <a:pt x="1512" y="4968"/>
                  <a:pt x="1515" y="4968"/>
                </a:cubicBezTo>
                <a:cubicBezTo>
                  <a:pt x="1535" y="4971"/>
                  <a:pt x="1557" y="4975"/>
                  <a:pt x="1577" y="4978"/>
                </a:cubicBezTo>
                <a:cubicBezTo>
                  <a:pt x="1577" y="4978"/>
                  <a:pt x="1580" y="4978"/>
                  <a:pt x="1580" y="4981"/>
                </a:cubicBezTo>
                <a:cubicBezTo>
                  <a:pt x="1580" y="4981"/>
                  <a:pt x="1580" y="4981"/>
                  <a:pt x="1580" y="4984"/>
                </a:cubicBezTo>
                <a:cubicBezTo>
                  <a:pt x="1580" y="5033"/>
                  <a:pt x="1580" y="5082"/>
                  <a:pt x="1580" y="5130"/>
                </a:cubicBezTo>
                <a:cubicBezTo>
                  <a:pt x="1557" y="5137"/>
                  <a:pt x="1535" y="5143"/>
                  <a:pt x="1512" y="5149"/>
                </a:cubicBezTo>
                <a:close/>
                <a:moveTo>
                  <a:pt x="1593" y="5127"/>
                </a:moveTo>
                <a:cubicBezTo>
                  <a:pt x="1593" y="5078"/>
                  <a:pt x="1593" y="5033"/>
                  <a:pt x="1593" y="4988"/>
                </a:cubicBezTo>
                <a:cubicBezTo>
                  <a:pt x="1593" y="4984"/>
                  <a:pt x="1593" y="4984"/>
                  <a:pt x="1593" y="4981"/>
                </a:cubicBezTo>
                <a:cubicBezTo>
                  <a:pt x="1593" y="4981"/>
                  <a:pt x="1593" y="4981"/>
                  <a:pt x="1593" y="4981"/>
                </a:cubicBezTo>
                <a:cubicBezTo>
                  <a:pt x="1616" y="4988"/>
                  <a:pt x="1638" y="4991"/>
                  <a:pt x="1658" y="4994"/>
                </a:cubicBezTo>
                <a:cubicBezTo>
                  <a:pt x="1661" y="4994"/>
                  <a:pt x="1661" y="4994"/>
                  <a:pt x="1661" y="4994"/>
                </a:cubicBezTo>
                <a:cubicBezTo>
                  <a:pt x="1661" y="4997"/>
                  <a:pt x="1661" y="4997"/>
                  <a:pt x="1661" y="4997"/>
                </a:cubicBezTo>
                <a:cubicBezTo>
                  <a:pt x="1661" y="5033"/>
                  <a:pt x="1661" y="5065"/>
                  <a:pt x="1661" y="5101"/>
                </a:cubicBezTo>
                <a:cubicBezTo>
                  <a:pt x="1638" y="5111"/>
                  <a:pt x="1616" y="5120"/>
                  <a:pt x="1593" y="5127"/>
                </a:cubicBezTo>
                <a:close/>
                <a:moveTo>
                  <a:pt x="1674" y="5094"/>
                </a:moveTo>
                <a:cubicBezTo>
                  <a:pt x="1674" y="5065"/>
                  <a:pt x="1674" y="5033"/>
                  <a:pt x="1674" y="5001"/>
                </a:cubicBezTo>
                <a:cubicBezTo>
                  <a:pt x="1674" y="4997"/>
                  <a:pt x="1674" y="4997"/>
                  <a:pt x="1674" y="4997"/>
                </a:cubicBezTo>
                <a:cubicBezTo>
                  <a:pt x="1674" y="4997"/>
                  <a:pt x="1674" y="4997"/>
                  <a:pt x="1677" y="4997"/>
                </a:cubicBezTo>
                <a:cubicBezTo>
                  <a:pt x="1696" y="5001"/>
                  <a:pt x="1719" y="5004"/>
                  <a:pt x="1742" y="5007"/>
                </a:cubicBezTo>
                <a:cubicBezTo>
                  <a:pt x="1742" y="5010"/>
                  <a:pt x="1742" y="5010"/>
                  <a:pt x="1745" y="5010"/>
                </a:cubicBezTo>
                <a:cubicBezTo>
                  <a:pt x="1745" y="5010"/>
                  <a:pt x="1745" y="5010"/>
                  <a:pt x="1745" y="5014"/>
                </a:cubicBezTo>
                <a:cubicBezTo>
                  <a:pt x="1745" y="5030"/>
                  <a:pt x="1745" y="5046"/>
                  <a:pt x="1745" y="5062"/>
                </a:cubicBezTo>
                <a:cubicBezTo>
                  <a:pt x="1722" y="5075"/>
                  <a:pt x="1696" y="5085"/>
                  <a:pt x="1674" y="5094"/>
                </a:cubicBezTo>
                <a:close/>
                <a:moveTo>
                  <a:pt x="1758" y="5056"/>
                </a:moveTo>
                <a:cubicBezTo>
                  <a:pt x="1758" y="5043"/>
                  <a:pt x="1758" y="5030"/>
                  <a:pt x="1758" y="5014"/>
                </a:cubicBezTo>
                <a:cubicBezTo>
                  <a:pt x="1758" y="5014"/>
                  <a:pt x="1758" y="5014"/>
                  <a:pt x="1758" y="5010"/>
                </a:cubicBezTo>
                <a:cubicBezTo>
                  <a:pt x="1758" y="5010"/>
                  <a:pt x="1758" y="5010"/>
                  <a:pt x="1758" y="5010"/>
                </a:cubicBezTo>
                <a:cubicBezTo>
                  <a:pt x="1777" y="5014"/>
                  <a:pt x="1794" y="5017"/>
                  <a:pt x="1810" y="5020"/>
                </a:cubicBezTo>
                <a:cubicBezTo>
                  <a:pt x="1794" y="5033"/>
                  <a:pt x="1774" y="5043"/>
                  <a:pt x="1758" y="5056"/>
                </a:cubicBezTo>
                <a:close/>
                <a:moveTo>
                  <a:pt x="1842" y="5001"/>
                </a:moveTo>
                <a:cubicBezTo>
                  <a:pt x="1842" y="5001"/>
                  <a:pt x="1842" y="5001"/>
                  <a:pt x="1842" y="4997"/>
                </a:cubicBezTo>
                <a:cubicBezTo>
                  <a:pt x="1842" y="4997"/>
                  <a:pt x="1842" y="4997"/>
                  <a:pt x="1842" y="4994"/>
                </a:cubicBezTo>
                <a:cubicBezTo>
                  <a:pt x="1842" y="4959"/>
                  <a:pt x="1839" y="4920"/>
                  <a:pt x="1839" y="4884"/>
                </a:cubicBezTo>
                <a:cubicBezTo>
                  <a:pt x="1839" y="4881"/>
                  <a:pt x="1839" y="4881"/>
                  <a:pt x="1839" y="4881"/>
                </a:cubicBezTo>
                <a:cubicBezTo>
                  <a:pt x="1842" y="4881"/>
                  <a:pt x="1842" y="4881"/>
                  <a:pt x="1842" y="4881"/>
                </a:cubicBezTo>
                <a:cubicBezTo>
                  <a:pt x="1878" y="4887"/>
                  <a:pt x="1910" y="4891"/>
                  <a:pt x="1946" y="4897"/>
                </a:cubicBezTo>
                <a:cubicBezTo>
                  <a:pt x="1946" y="4897"/>
                  <a:pt x="1946" y="4897"/>
                  <a:pt x="1946" y="4897"/>
                </a:cubicBezTo>
                <a:cubicBezTo>
                  <a:pt x="1946" y="4900"/>
                  <a:pt x="1946" y="4900"/>
                  <a:pt x="1946" y="4903"/>
                </a:cubicBezTo>
                <a:cubicBezTo>
                  <a:pt x="1946" y="4907"/>
                  <a:pt x="1946" y="4907"/>
                  <a:pt x="1946" y="4907"/>
                </a:cubicBezTo>
                <a:cubicBezTo>
                  <a:pt x="1913" y="4942"/>
                  <a:pt x="1878" y="4971"/>
                  <a:pt x="1842" y="5001"/>
                </a:cubicBezTo>
                <a:close/>
                <a:moveTo>
                  <a:pt x="1978" y="4874"/>
                </a:moveTo>
                <a:cubicBezTo>
                  <a:pt x="1972" y="4874"/>
                  <a:pt x="1968" y="4874"/>
                  <a:pt x="1962" y="4874"/>
                </a:cubicBezTo>
                <a:cubicBezTo>
                  <a:pt x="1962" y="4871"/>
                  <a:pt x="1962" y="4871"/>
                  <a:pt x="1962" y="4871"/>
                </a:cubicBezTo>
                <a:cubicBezTo>
                  <a:pt x="1962" y="4871"/>
                  <a:pt x="1962" y="4871"/>
                  <a:pt x="1962" y="4868"/>
                </a:cubicBezTo>
                <a:cubicBezTo>
                  <a:pt x="1962" y="4832"/>
                  <a:pt x="1959" y="4793"/>
                  <a:pt x="1959" y="4758"/>
                </a:cubicBezTo>
                <a:cubicBezTo>
                  <a:pt x="1959" y="4755"/>
                  <a:pt x="1959" y="4755"/>
                  <a:pt x="1959" y="4751"/>
                </a:cubicBezTo>
                <a:cubicBezTo>
                  <a:pt x="1962" y="4751"/>
                  <a:pt x="1962" y="4751"/>
                  <a:pt x="1962" y="4751"/>
                </a:cubicBezTo>
                <a:cubicBezTo>
                  <a:pt x="1994" y="4758"/>
                  <a:pt x="2027" y="4761"/>
                  <a:pt x="2059" y="4768"/>
                </a:cubicBezTo>
                <a:cubicBezTo>
                  <a:pt x="2033" y="4806"/>
                  <a:pt x="2007" y="4842"/>
                  <a:pt x="1978" y="4874"/>
                </a:cubicBezTo>
                <a:close/>
                <a:moveTo>
                  <a:pt x="2075" y="4742"/>
                </a:moveTo>
                <a:cubicBezTo>
                  <a:pt x="2036" y="4735"/>
                  <a:pt x="2001" y="4732"/>
                  <a:pt x="1962" y="4725"/>
                </a:cubicBezTo>
                <a:cubicBezTo>
                  <a:pt x="1962" y="4725"/>
                  <a:pt x="1962" y="4725"/>
                  <a:pt x="1959" y="4725"/>
                </a:cubicBezTo>
                <a:cubicBezTo>
                  <a:pt x="1959" y="4722"/>
                  <a:pt x="1959" y="4722"/>
                  <a:pt x="1959" y="4722"/>
                </a:cubicBezTo>
                <a:cubicBezTo>
                  <a:pt x="1959" y="4683"/>
                  <a:pt x="1959" y="4648"/>
                  <a:pt x="1959" y="4609"/>
                </a:cubicBezTo>
                <a:cubicBezTo>
                  <a:pt x="1959" y="4606"/>
                  <a:pt x="1959" y="4606"/>
                  <a:pt x="1959" y="4606"/>
                </a:cubicBezTo>
                <a:cubicBezTo>
                  <a:pt x="1962" y="4606"/>
                  <a:pt x="1962" y="4606"/>
                  <a:pt x="1962" y="4606"/>
                </a:cubicBezTo>
                <a:cubicBezTo>
                  <a:pt x="2017" y="4612"/>
                  <a:pt x="2075" y="4622"/>
                  <a:pt x="2133" y="4628"/>
                </a:cubicBezTo>
                <a:cubicBezTo>
                  <a:pt x="2117" y="4667"/>
                  <a:pt x="2098" y="4706"/>
                  <a:pt x="2075" y="4742"/>
                </a:cubicBezTo>
                <a:close/>
                <a:moveTo>
                  <a:pt x="2143" y="4602"/>
                </a:moveTo>
                <a:cubicBezTo>
                  <a:pt x="2082" y="4593"/>
                  <a:pt x="2023" y="4586"/>
                  <a:pt x="1962" y="4577"/>
                </a:cubicBezTo>
                <a:cubicBezTo>
                  <a:pt x="1959" y="4577"/>
                  <a:pt x="1959" y="4577"/>
                  <a:pt x="1959" y="4577"/>
                </a:cubicBezTo>
                <a:cubicBezTo>
                  <a:pt x="1959" y="4577"/>
                  <a:pt x="1959" y="4577"/>
                  <a:pt x="1959" y="4573"/>
                </a:cubicBezTo>
                <a:cubicBezTo>
                  <a:pt x="1959" y="4538"/>
                  <a:pt x="1959" y="4499"/>
                  <a:pt x="1959" y="4463"/>
                </a:cubicBezTo>
                <a:cubicBezTo>
                  <a:pt x="1959" y="4460"/>
                  <a:pt x="1959" y="4460"/>
                  <a:pt x="1959" y="4457"/>
                </a:cubicBezTo>
                <a:cubicBezTo>
                  <a:pt x="1959" y="4457"/>
                  <a:pt x="1959" y="4457"/>
                  <a:pt x="1962" y="4457"/>
                </a:cubicBezTo>
                <a:cubicBezTo>
                  <a:pt x="2033" y="4467"/>
                  <a:pt x="2108" y="4476"/>
                  <a:pt x="2182" y="4486"/>
                </a:cubicBezTo>
                <a:cubicBezTo>
                  <a:pt x="2172" y="4525"/>
                  <a:pt x="2159" y="4564"/>
                  <a:pt x="2143" y="4602"/>
                </a:cubicBezTo>
                <a:close/>
                <a:moveTo>
                  <a:pt x="2188" y="4457"/>
                </a:moveTo>
                <a:cubicBezTo>
                  <a:pt x="2111" y="4447"/>
                  <a:pt x="2036" y="4441"/>
                  <a:pt x="1962" y="4431"/>
                </a:cubicBezTo>
                <a:cubicBezTo>
                  <a:pt x="1959" y="4431"/>
                  <a:pt x="1959" y="4431"/>
                  <a:pt x="1959" y="4431"/>
                </a:cubicBezTo>
                <a:cubicBezTo>
                  <a:pt x="1959" y="4428"/>
                  <a:pt x="1959" y="4428"/>
                  <a:pt x="1959" y="4424"/>
                </a:cubicBezTo>
                <a:cubicBezTo>
                  <a:pt x="1959" y="4389"/>
                  <a:pt x="1959" y="4350"/>
                  <a:pt x="1959" y="4314"/>
                </a:cubicBezTo>
                <a:cubicBezTo>
                  <a:pt x="1959" y="4311"/>
                  <a:pt x="1959" y="4311"/>
                  <a:pt x="1959" y="4311"/>
                </a:cubicBezTo>
                <a:cubicBezTo>
                  <a:pt x="1959" y="4311"/>
                  <a:pt x="1959" y="4311"/>
                  <a:pt x="1959" y="4311"/>
                </a:cubicBezTo>
                <a:cubicBezTo>
                  <a:pt x="2043" y="4321"/>
                  <a:pt x="2127" y="4327"/>
                  <a:pt x="2208" y="4337"/>
                </a:cubicBezTo>
                <a:cubicBezTo>
                  <a:pt x="2205" y="4373"/>
                  <a:pt x="2198" y="4402"/>
                  <a:pt x="2195" y="4428"/>
                </a:cubicBezTo>
                <a:cubicBezTo>
                  <a:pt x="2192" y="4437"/>
                  <a:pt x="2192" y="4447"/>
                  <a:pt x="2188" y="4457"/>
                </a:cubicBezTo>
                <a:close/>
                <a:moveTo>
                  <a:pt x="2211" y="4308"/>
                </a:moveTo>
                <a:cubicBezTo>
                  <a:pt x="2127" y="4301"/>
                  <a:pt x="2043" y="4292"/>
                  <a:pt x="1959" y="4282"/>
                </a:cubicBezTo>
                <a:cubicBezTo>
                  <a:pt x="1959" y="4282"/>
                  <a:pt x="1959" y="4282"/>
                  <a:pt x="1959" y="4282"/>
                </a:cubicBezTo>
                <a:cubicBezTo>
                  <a:pt x="1959" y="4279"/>
                  <a:pt x="1959" y="4279"/>
                  <a:pt x="1959" y="4279"/>
                </a:cubicBezTo>
                <a:cubicBezTo>
                  <a:pt x="1959" y="4240"/>
                  <a:pt x="1959" y="4204"/>
                  <a:pt x="1955" y="4166"/>
                </a:cubicBezTo>
                <a:cubicBezTo>
                  <a:pt x="1955" y="4166"/>
                  <a:pt x="1955" y="4166"/>
                  <a:pt x="1955" y="4162"/>
                </a:cubicBezTo>
                <a:cubicBezTo>
                  <a:pt x="1959" y="4162"/>
                  <a:pt x="1959" y="4162"/>
                  <a:pt x="1959" y="4162"/>
                </a:cubicBezTo>
                <a:cubicBezTo>
                  <a:pt x="2046" y="4172"/>
                  <a:pt x="2133" y="4178"/>
                  <a:pt x="2221" y="4188"/>
                </a:cubicBezTo>
                <a:cubicBezTo>
                  <a:pt x="2218" y="4230"/>
                  <a:pt x="2214" y="4272"/>
                  <a:pt x="2211" y="4308"/>
                </a:cubicBezTo>
                <a:close/>
                <a:moveTo>
                  <a:pt x="2221" y="4159"/>
                </a:moveTo>
                <a:cubicBezTo>
                  <a:pt x="2133" y="4153"/>
                  <a:pt x="2046" y="4143"/>
                  <a:pt x="1959" y="4136"/>
                </a:cubicBezTo>
                <a:cubicBezTo>
                  <a:pt x="1959" y="4136"/>
                  <a:pt x="1959" y="4136"/>
                  <a:pt x="1955" y="4136"/>
                </a:cubicBezTo>
                <a:cubicBezTo>
                  <a:pt x="1955" y="4133"/>
                  <a:pt x="1955" y="4133"/>
                  <a:pt x="1955" y="4130"/>
                </a:cubicBezTo>
                <a:cubicBezTo>
                  <a:pt x="1955" y="4094"/>
                  <a:pt x="1955" y="4055"/>
                  <a:pt x="1955" y="4020"/>
                </a:cubicBezTo>
                <a:cubicBezTo>
                  <a:pt x="1955" y="4017"/>
                  <a:pt x="1955" y="4017"/>
                  <a:pt x="1955" y="4017"/>
                </a:cubicBezTo>
                <a:cubicBezTo>
                  <a:pt x="1959" y="4017"/>
                  <a:pt x="1959" y="4017"/>
                  <a:pt x="1959" y="4017"/>
                </a:cubicBezTo>
                <a:cubicBezTo>
                  <a:pt x="2046" y="4023"/>
                  <a:pt x="2133" y="4030"/>
                  <a:pt x="2221" y="4036"/>
                </a:cubicBezTo>
                <a:cubicBezTo>
                  <a:pt x="2221" y="4078"/>
                  <a:pt x="2221" y="4120"/>
                  <a:pt x="2221" y="4159"/>
                </a:cubicBezTo>
                <a:close/>
                <a:moveTo>
                  <a:pt x="2221" y="4007"/>
                </a:moveTo>
                <a:cubicBezTo>
                  <a:pt x="2133" y="4000"/>
                  <a:pt x="2046" y="3994"/>
                  <a:pt x="1959" y="3988"/>
                </a:cubicBezTo>
                <a:cubicBezTo>
                  <a:pt x="1955" y="3988"/>
                  <a:pt x="1955" y="3988"/>
                  <a:pt x="1955" y="3988"/>
                </a:cubicBezTo>
                <a:cubicBezTo>
                  <a:pt x="1955" y="3984"/>
                  <a:pt x="1955" y="3984"/>
                  <a:pt x="1955" y="3984"/>
                </a:cubicBezTo>
                <a:cubicBezTo>
                  <a:pt x="1955" y="3945"/>
                  <a:pt x="1955" y="3910"/>
                  <a:pt x="1955" y="3871"/>
                </a:cubicBezTo>
                <a:cubicBezTo>
                  <a:pt x="1955" y="3868"/>
                  <a:pt x="1955" y="3868"/>
                  <a:pt x="1955" y="3868"/>
                </a:cubicBezTo>
                <a:cubicBezTo>
                  <a:pt x="1955" y="3868"/>
                  <a:pt x="1955" y="3868"/>
                  <a:pt x="1959" y="3868"/>
                </a:cubicBezTo>
                <a:cubicBezTo>
                  <a:pt x="2043" y="3874"/>
                  <a:pt x="2127" y="3877"/>
                  <a:pt x="2214" y="3884"/>
                </a:cubicBezTo>
                <a:cubicBezTo>
                  <a:pt x="2218" y="3926"/>
                  <a:pt x="2218" y="3968"/>
                  <a:pt x="2221" y="4007"/>
                </a:cubicBezTo>
                <a:close/>
                <a:moveTo>
                  <a:pt x="2211" y="3855"/>
                </a:moveTo>
                <a:cubicBezTo>
                  <a:pt x="2127" y="3852"/>
                  <a:pt x="2043" y="3845"/>
                  <a:pt x="1959" y="3842"/>
                </a:cubicBezTo>
                <a:cubicBezTo>
                  <a:pt x="1955" y="3842"/>
                  <a:pt x="1955" y="3842"/>
                  <a:pt x="1955" y="3842"/>
                </a:cubicBezTo>
                <a:cubicBezTo>
                  <a:pt x="1955" y="3839"/>
                  <a:pt x="1955" y="3839"/>
                  <a:pt x="1955" y="3835"/>
                </a:cubicBezTo>
                <a:cubicBezTo>
                  <a:pt x="1955" y="3800"/>
                  <a:pt x="1955" y="3761"/>
                  <a:pt x="1955" y="3725"/>
                </a:cubicBezTo>
                <a:cubicBezTo>
                  <a:pt x="1955" y="3722"/>
                  <a:pt x="1955" y="3722"/>
                  <a:pt x="1955" y="3722"/>
                </a:cubicBezTo>
                <a:cubicBezTo>
                  <a:pt x="1955" y="3722"/>
                  <a:pt x="1955" y="3722"/>
                  <a:pt x="1959" y="3722"/>
                </a:cubicBezTo>
                <a:cubicBezTo>
                  <a:pt x="2036" y="3725"/>
                  <a:pt x="2117" y="3729"/>
                  <a:pt x="2195" y="3732"/>
                </a:cubicBezTo>
                <a:cubicBezTo>
                  <a:pt x="2201" y="3774"/>
                  <a:pt x="2208" y="3816"/>
                  <a:pt x="2211" y="3855"/>
                </a:cubicBezTo>
                <a:close/>
                <a:moveTo>
                  <a:pt x="2192" y="3703"/>
                </a:moveTo>
                <a:cubicBezTo>
                  <a:pt x="2114" y="3699"/>
                  <a:pt x="2036" y="3696"/>
                  <a:pt x="1955" y="3693"/>
                </a:cubicBezTo>
                <a:cubicBezTo>
                  <a:pt x="1955" y="3693"/>
                  <a:pt x="1955" y="3693"/>
                  <a:pt x="1955" y="3693"/>
                </a:cubicBezTo>
                <a:cubicBezTo>
                  <a:pt x="1955" y="3690"/>
                  <a:pt x="1955" y="3690"/>
                  <a:pt x="1955" y="3690"/>
                </a:cubicBezTo>
                <a:cubicBezTo>
                  <a:pt x="1955" y="3651"/>
                  <a:pt x="1955" y="3615"/>
                  <a:pt x="1952" y="3576"/>
                </a:cubicBezTo>
                <a:cubicBezTo>
                  <a:pt x="1952" y="3573"/>
                  <a:pt x="1952" y="3573"/>
                  <a:pt x="1952" y="3573"/>
                </a:cubicBezTo>
                <a:cubicBezTo>
                  <a:pt x="1955" y="3573"/>
                  <a:pt x="1955" y="3573"/>
                  <a:pt x="1955" y="3573"/>
                </a:cubicBezTo>
                <a:cubicBezTo>
                  <a:pt x="2027" y="3576"/>
                  <a:pt x="2098" y="3576"/>
                  <a:pt x="2166" y="3580"/>
                </a:cubicBezTo>
                <a:cubicBezTo>
                  <a:pt x="2176" y="3622"/>
                  <a:pt x="2185" y="3664"/>
                  <a:pt x="2192" y="3703"/>
                </a:cubicBezTo>
                <a:close/>
                <a:moveTo>
                  <a:pt x="2159" y="3551"/>
                </a:moveTo>
                <a:cubicBezTo>
                  <a:pt x="2091" y="3551"/>
                  <a:pt x="2023" y="3547"/>
                  <a:pt x="1955" y="3544"/>
                </a:cubicBezTo>
                <a:cubicBezTo>
                  <a:pt x="1955" y="3544"/>
                  <a:pt x="1955" y="3544"/>
                  <a:pt x="1952" y="3544"/>
                </a:cubicBezTo>
                <a:cubicBezTo>
                  <a:pt x="1952" y="3541"/>
                  <a:pt x="1952" y="3541"/>
                  <a:pt x="1952" y="3541"/>
                </a:cubicBezTo>
                <a:cubicBezTo>
                  <a:pt x="1952" y="3505"/>
                  <a:pt x="1952" y="3466"/>
                  <a:pt x="1952" y="3431"/>
                </a:cubicBezTo>
                <a:cubicBezTo>
                  <a:pt x="1952" y="3428"/>
                  <a:pt x="1952" y="3428"/>
                  <a:pt x="1952" y="3424"/>
                </a:cubicBezTo>
                <a:cubicBezTo>
                  <a:pt x="1955" y="3424"/>
                  <a:pt x="1955" y="3424"/>
                  <a:pt x="1955" y="3424"/>
                </a:cubicBezTo>
                <a:cubicBezTo>
                  <a:pt x="2010" y="3428"/>
                  <a:pt x="2069" y="3428"/>
                  <a:pt x="2124" y="3428"/>
                </a:cubicBezTo>
                <a:cubicBezTo>
                  <a:pt x="2140" y="3470"/>
                  <a:pt x="2150" y="3512"/>
                  <a:pt x="2159" y="3551"/>
                </a:cubicBezTo>
                <a:close/>
                <a:moveTo>
                  <a:pt x="2114" y="3402"/>
                </a:moveTo>
                <a:cubicBezTo>
                  <a:pt x="2062" y="3398"/>
                  <a:pt x="2010" y="3398"/>
                  <a:pt x="1955" y="3398"/>
                </a:cubicBezTo>
                <a:cubicBezTo>
                  <a:pt x="1952" y="3398"/>
                  <a:pt x="1952" y="3398"/>
                  <a:pt x="1952" y="3398"/>
                </a:cubicBezTo>
                <a:cubicBezTo>
                  <a:pt x="1952" y="3395"/>
                  <a:pt x="1952" y="3395"/>
                  <a:pt x="1952" y="3392"/>
                </a:cubicBezTo>
                <a:cubicBezTo>
                  <a:pt x="1952" y="3356"/>
                  <a:pt x="1952" y="3317"/>
                  <a:pt x="1952" y="3282"/>
                </a:cubicBezTo>
                <a:cubicBezTo>
                  <a:pt x="1952" y="3279"/>
                  <a:pt x="1952" y="3279"/>
                  <a:pt x="1952" y="3279"/>
                </a:cubicBezTo>
                <a:cubicBezTo>
                  <a:pt x="1955" y="3279"/>
                  <a:pt x="1955" y="3279"/>
                  <a:pt x="1955" y="3279"/>
                </a:cubicBezTo>
                <a:cubicBezTo>
                  <a:pt x="1991" y="3279"/>
                  <a:pt x="2030" y="3279"/>
                  <a:pt x="2066" y="3279"/>
                </a:cubicBezTo>
                <a:cubicBezTo>
                  <a:pt x="2078" y="3301"/>
                  <a:pt x="2088" y="3327"/>
                  <a:pt x="2098" y="3350"/>
                </a:cubicBezTo>
                <a:cubicBezTo>
                  <a:pt x="2104" y="3366"/>
                  <a:pt x="2111" y="3385"/>
                  <a:pt x="2114" y="3402"/>
                </a:cubicBezTo>
                <a:close/>
                <a:moveTo>
                  <a:pt x="2053" y="3250"/>
                </a:moveTo>
                <a:cubicBezTo>
                  <a:pt x="2020" y="3250"/>
                  <a:pt x="1988" y="3250"/>
                  <a:pt x="1955" y="3250"/>
                </a:cubicBezTo>
                <a:cubicBezTo>
                  <a:pt x="1952" y="3250"/>
                  <a:pt x="1952" y="3250"/>
                  <a:pt x="1952" y="3250"/>
                </a:cubicBezTo>
                <a:cubicBezTo>
                  <a:pt x="1952" y="3246"/>
                  <a:pt x="1952" y="3246"/>
                  <a:pt x="1952" y="3246"/>
                </a:cubicBezTo>
                <a:cubicBezTo>
                  <a:pt x="1952" y="3207"/>
                  <a:pt x="1952" y="3172"/>
                  <a:pt x="1952" y="3133"/>
                </a:cubicBezTo>
                <a:cubicBezTo>
                  <a:pt x="1952" y="3130"/>
                  <a:pt x="1952" y="3130"/>
                  <a:pt x="1952" y="3130"/>
                </a:cubicBezTo>
                <a:cubicBezTo>
                  <a:pt x="1952" y="3130"/>
                  <a:pt x="1952" y="3130"/>
                  <a:pt x="1955" y="3130"/>
                </a:cubicBezTo>
                <a:cubicBezTo>
                  <a:pt x="1962" y="3130"/>
                  <a:pt x="1972" y="3130"/>
                  <a:pt x="1978" y="3130"/>
                </a:cubicBezTo>
                <a:cubicBezTo>
                  <a:pt x="2004" y="3169"/>
                  <a:pt x="2030" y="3207"/>
                  <a:pt x="2053" y="3250"/>
                </a:cubicBezTo>
                <a:close/>
                <a:moveTo>
                  <a:pt x="1959" y="3104"/>
                </a:moveTo>
                <a:cubicBezTo>
                  <a:pt x="1955" y="3104"/>
                  <a:pt x="1955" y="3104"/>
                  <a:pt x="1955" y="3104"/>
                </a:cubicBezTo>
                <a:cubicBezTo>
                  <a:pt x="1952" y="3104"/>
                  <a:pt x="1952" y="3104"/>
                  <a:pt x="1952" y="3101"/>
                </a:cubicBezTo>
                <a:cubicBezTo>
                  <a:pt x="1952" y="3101"/>
                  <a:pt x="1952" y="3101"/>
                  <a:pt x="1952" y="3097"/>
                </a:cubicBezTo>
                <a:cubicBezTo>
                  <a:pt x="1952" y="3094"/>
                  <a:pt x="1952" y="3094"/>
                  <a:pt x="1952" y="3094"/>
                </a:cubicBezTo>
                <a:cubicBezTo>
                  <a:pt x="1955" y="3097"/>
                  <a:pt x="1955" y="3101"/>
                  <a:pt x="1959" y="3104"/>
                </a:cubicBezTo>
                <a:close/>
                <a:moveTo>
                  <a:pt x="1939" y="3075"/>
                </a:moveTo>
                <a:cubicBezTo>
                  <a:pt x="1939" y="3084"/>
                  <a:pt x="1939" y="3091"/>
                  <a:pt x="1939" y="3097"/>
                </a:cubicBezTo>
                <a:cubicBezTo>
                  <a:pt x="1939" y="3101"/>
                  <a:pt x="1939" y="3101"/>
                  <a:pt x="1939" y="3104"/>
                </a:cubicBezTo>
                <a:cubicBezTo>
                  <a:pt x="1936" y="3104"/>
                  <a:pt x="1936" y="3104"/>
                  <a:pt x="1936" y="3104"/>
                </a:cubicBezTo>
                <a:cubicBezTo>
                  <a:pt x="1900" y="3104"/>
                  <a:pt x="1868" y="3104"/>
                  <a:pt x="1832" y="3104"/>
                </a:cubicBezTo>
                <a:cubicBezTo>
                  <a:pt x="1832" y="3104"/>
                  <a:pt x="1832" y="3104"/>
                  <a:pt x="1832" y="3104"/>
                </a:cubicBezTo>
                <a:cubicBezTo>
                  <a:pt x="1832" y="3101"/>
                  <a:pt x="1832" y="3101"/>
                  <a:pt x="1832" y="3101"/>
                </a:cubicBezTo>
                <a:cubicBezTo>
                  <a:pt x="1832" y="3052"/>
                  <a:pt x="1829" y="3007"/>
                  <a:pt x="1829" y="2958"/>
                </a:cubicBezTo>
                <a:cubicBezTo>
                  <a:pt x="1868" y="2994"/>
                  <a:pt x="1904" y="3033"/>
                  <a:pt x="1939" y="3075"/>
                </a:cubicBezTo>
                <a:close/>
                <a:moveTo>
                  <a:pt x="1768" y="2903"/>
                </a:moveTo>
                <a:cubicBezTo>
                  <a:pt x="1761" y="2903"/>
                  <a:pt x="1755" y="2903"/>
                  <a:pt x="1748" y="2903"/>
                </a:cubicBezTo>
                <a:cubicBezTo>
                  <a:pt x="1745" y="2903"/>
                  <a:pt x="1745" y="2903"/>
                  <a:pt x="1745" y="2903"/>
                </a:cubicBezTo>
                <a:cubicBezTo>
                  <a:pt x="1745" y="2900"/>
                  <a:pt x="1745" y="2900"/>
                  <a:pt x="1745" y="2900"/>
                </a:cubicBezTo>
                <a:cubicBezTo>
                  <a:pt x="1745" y="2894"/>
                  <a:pt x="1745" y="2890"/>
                  <a:pt x="1745" y="2884"/>
                </a:cubicBezTo>
                <a:cubicBezTo>
                  <a:pt x="1752" y="2890"/>
                  <a:pt x="1761" y="2897"/>
                  <a:pt x="1768" y="2903"/>
                </a:cubicBezTo>
                <a:close/>
                <a:moveTo>
                  <a:pt x="1732" y="2874"/>
                </a:moveTo>
                <a:cubicBezTo>
                  <a:pt x="1732" y="2884"/>
                  <a:pt x="1732" y="2890"/>
                  <a:pt x="1732" y="2900"/>
                </a:cubicBezTo>
                <a:cubicBezTo>
                  <a:pt x="1732" y="2903"/>
                  <a:pt x="1732" y="2903"/>
                  <a:pt x="1732" y="2903"/>
                </a:cubicBezTo>
                <a:cubicBezTo>
                  <a:pt x="1732" y="2903"/>
                  <a:pt x="1732" y="2903"/>
                  <a:pt x="1732" y="2903"/>
                </a:cubicBezTo>
                <a:cubicBezTo>
                  <a:pt x="1709" y="2903"/>
                  <a:pt x="1687" y="2906"/>
                  <a:pt x="1664" y="2906"/>
                </a:cubicBezTo>
                <a:cubicBezTo>
                  <a:pt x="1664" y="2906"/>
                  <a:pt x="1664" y="2906"/>
                  <a:pt x="1664" y="2906"/>
                </a:cubicBezTo>
                <a:cubicBezTo>
                  <a:pt x="1664" y="2903"/>
                  <a:pt x="1664" y="2903"/>
                  <a:pt x="1664" y="2900"/>
                </a:cubicBezTo>
                <a:cubicBezTo>
                  <a:pt x="1664" y="2877"/>
                  <a:pt x="1661" y="2851"/>
                  <a:pt x="1661" y="2826"/>
                </a:cubicBezTo>
                <a:cubicBezTo>
                  <a:pt x="1687" y="2842"/>
                  <a:pt x="1709" y="2858"/>
                  <a:pt x="1732" y="2874"/>
                </a:cubicBezTo>
                <a:close/>
                <a:moveTo>
                  <a:pt x="1648" y="2816"/>
                </a:moveTo>
                <a:cubicBezTo>
                  <a:pt x="1651" y="2845"/>
                  <a:pt x="1651" y="2874"/>
                  <a:pt x="1651" y="2903"/>
                </a:cubicBezTo>
                <a:cubicBezTo>
                  <a:pt x="1651" y="2903"/>
                  <a:pt x="1651" y="2903"/>
                  <a:pt x="1651" y="2906"/>
                </a:cubicBezTo>
                <a:cubicBezTo>
                  <a:pt x="1648" y="2906"/>
                  <a:pt x="1648" y="2906"/>
                  <a:pt x="1648" y="2906"/>
                </a:cubicBezTo>
                <a:cubicBezTo>
                  <a:pt x="1625" y="2906"/>
                  <a:pt x="1606" y="2906"/>
                  <a:pt x="1583" y="2906"/>
                </a:cubicBezTo>
                <a:cubicBezTo>
                  <a:pt x="1583" y="2906"/>
                  <a:pt x="1583" y="2906"/>
                  <a:pt x="1580" y="2906"/>
                </a:cubicBezTo>
                <a:cubicBezTo>
                  <a:pt x="1580" y="2906"/>
                  <a:pt x="1580" y="2906"/>
                  <a:pt x="1580" y="2903"/>
                </a:cubicBezTo>
                <a:cubicBezTo>
                  <a:pt x="1580" y="2861"/>
                  <a:pt x="1580" y="2819"/>
                  <a:pt x="1580" y="2777"/>
                </a:cubicBezTo>
                <a:cubicBezTo>
                  <a:pt x="1603" y="2790"/>
                  <a:pt x="1625" y="2803"/>
                  <a:pt x="1648" y="2816"/>
                </a:cubicBezTo>
                <a:close/>
                <a:moveTo>
                  <a:pt x="1567" y="2771"/>
                </a:moveTo>
                <a:cubicBezTo>
                  <a:pt x="1567" y="2813"/>
                  <a:pt x="1567" y="2858"/>
                  <a:pt x="1570" y="2903"/>
                </a:cubicBezTo>
                <a:cubicBezTo>
                  <a:pt x="1570" y="2906"/>
                  <a:pt x="1570" y="2906"/>
                  <a:pt x="1570" y="2910"/>
                </a:cubicBezTo>
                <a:cubicBezTo>
                  <a:pt x="1567" y="2910"/>
                  <a:pt x="1567" y="2910"/>
                  <a:pt x="1567" y="2910"/>
                </a:cubicBezTo>
                <a:cubicBezTo>
                  <a:pt x="1544" y="2910"/>
                  <a:pt x="1525" y="2910"/>
                  <a:pt x="1502" y="2910"/>
                </a:cubicBezTo>
                <a:cubicBezTo>
                  <a:pt x="1502" y="2910"/>
                  <a:pt x="1502" y="2910"/>
                  <a:pt x="1502" y="2910"/>
                </a:cubicBezTo>
                <a:cubicBezTo>
                  <a:pt x="1502" y="2906"/>
                  <a:pt x="1502" y="2906"/>
                  <a:pt x="1502" y="2906"/>
                </a:cubicBezTo>
                <a:cubicBezTo>
                  <a:pt x="1499" y="2848"/>
                  <a:pt x="1499" y="2793"/>
                  <a:pt x="1499" y="2735"/>
                </a:cubicBezTo>
                <a:cubicBezTo>
                  <a:pt x="1522" y="2748"/>
                  <a:pt x="1544" y="2758"/>
                  <a:pt x="1567" y="2771"/>
                </a:cubicBezTo>
                <a:close/>
                <a:moveTo>
                  <a:pt x="1486" y="2732"/>
                </a:moveTo>
                <a:cubicBezTo>
                  <a:pt x="1486" y="2790"/>
                  <a:pt x="1489" y="2848"/>
                  <a:pt x="1489" y="2906"/>
                </a:cubicBezTo>
                <a:cubicBezTo>
                  <a:pt x="1489" y="2910"/>
                  <a:pt x="1489" y="2910"/>
                  <a:pt x="1489" y="2910"/>
                </a:cubicBezTo>
                <a:cubicBezTo>
                  <a:pt x="1486" y="2910"/>
                  <a:pt x="1486" y="2910"/>
                  <a:pt x="1486" y="2910"/>
                </a:cubicBezTo>
                <a:cubicBezTo>
                  <a:pt x="1467" y="2910"/>
                  <a:pt x="1444" y="2913"/>
                  <a:pt x="1425" y="2913"/>
                </a:cubicBezTo>
                <a:cubicBezTo>
                  <a:pt x="1421" y="2913"/>
                  <a:pt x="1421" y="2913"/>
                  <a:pt x="1421" y="2913"/>
                </a:cubicBezTo>
                <a:cubicBezTo>
                  <a:pt x="1421" y="2910"/>
                  <a:pt x="1421" y="2910"/>
                  <a:pt x="1421" y="2910"/>
                </a:cubicBezTo>
                <a:cubicBezTo>
                  <a:pt x="1421" y="2842"/>
                  <a:pt x="1421" y="2774"/>
                  <a:pt x="1421" y="2706"/>
                </a:cubicBezTo>
                <a:cubicBezTo>
                  <a:pt x="1444" y="2712"/>
                  <a:pt x="1463" y="2722"/>
                  <a:pt x="1486" y="2732"/>
                </a:cubicBezTo>
                <a:close/>
                <a:moveTo>
                  <a:pt x="1408" y="2703"/>
                </a:moveTo>
                <a:cubicBezTo>
                  <a:pt x="1408" y="2771"/>
                  <a:pt x="1408" y="2838"/>
                  <a:pt x="1408" y="2910"/>
                </a:cubicBezTo>
                <a:cubicBezTo>
                  <a:pt x="1408" y="2913"/>
                  <a:pt x="1408" y="2913"/>
                  <a:pt x="1408" y="2913"/>
                </a:cubicBezTo>
                <a:cubicBezTo>
                  <a:pt x="1408" y="2913"/>
                  <a:pt x="1408" y="2913"/>
                  <a:pt x="1408" y="2913"/>
                </a:cubicBezTo>
                <a:cubicBezTo>
                  <a:pt x="1386" y="2913"/>
                  <a:pt x="1366" y="2913"/>
                  <a:pt x="1347" y="2916"/>
                </a:cubicBezTo>
                <a:cubicBezTo>
                  <a:pt x="1344" y="2916"/>
                  <a:pt x="1344" y="2916"/>
                  <a:pt x="1344" y="2916"/>
                </a:cubicBezTo>
                <a:cubicBezTo>
                  <a:pt x="1344" y="2913"/>
                  <a:pt x="1344" y="2913"/>
                  <a:pt x="1344" y="2910"/>
                </a:cubicBezTo>
                <a:cubicBezTo>
                  <a:pt x="1344" y="2835"/>
                  <a:pt x="1344" y="2758"/>
                  <a:pt x="1344" y="2683"/>
                </a:cubicBezTo>
                <a:cubicBezTo>
                  <a:pt x="1363" y="2690"/>
                  <a:pt x="1386" y="2693"/>
                  <a:pt x="1408" y="2703"/>
                </a:cubicBezTo>
                <a:close/>
                <a:moveTo>
                  <a:pt x="1331" y="2680"/>
                </a:moveTo>
                <a:cubicBezTo>
                  <a:pt x="1331" y="2758"/>
                  <a:pt x="1331" y="2835"/>
                  <a:pt x="1331" y="2910"/>
                </a:cubicBezTo>
                <a:cubicBezTo>
                  <a:pt x="1331" y="2913"/>
                  <a:pt x="1331" y="2913"/>
                  <a:pt x="1331" y="2916"/>
                </a:cubicBezTo>
                <a:cubicBezTo>
                  <a:pt x="1331" y="2916"/>
                  <a:pt x="1331" y="2916"/>
                  <a:pt x="1331" y="2916"/>
                </a:cubicBezTo>
                <a:cubicBezTo>
                  <a:pt x="1311" y="2916"/>
                  <a:pt x="1289" y="2916"/>
                  <a:pt x="1269" y="2916"/>
                </a:cubicBezTo>
                <a:cubicBezTo>
                  <a:pt x="1269" y="2916"/>
                  <a:pt x="1269" y="2916"/>
                  <a:pt x="1266" y="2916"/>
                </a:cubicBezTo>
                <a:cubicBezTo>
                  <a:pt x="1266" y="2913"/>
                  <a:pt x="1266" y="2913"/>
                  <a:pt x="1266" y="2913"/>
                </a:cubicBezTo>
                <a:cubicBezTo>
                  <a:pt x="1266" y="2832"/>
                  <a:pt x="1266" y="2751"/>
                  <a:pt x="1266" y="2667"/>
                </a:cubicBezTo>
                <a:cubicBezTo>
                  <a:pt x="1289" y="2670"/>
                  <a:pt x="1308" y="2677"/>
                  <a:pt x="1331" y="2680"/>
                </a:cubicBezTo>
                <a:close/>
                <a:moveTo>
                  <a:pt x="1253" y="2667"/>
                </a:moveTo>
                <a:cubicBezTo>
                  <a:pt x="1256" y="2748"/>
                  <a:pt x="1256" y="2832"/>
                  <a:pt x="1256" y="2913"/>
                </a:cubicBezTo>
                <a:cubicBezTo>
                  <a:pt x="1256" y="2916"/>
                  <a:pt x="1256" y="2916"/>
                  <a:pt x="1256" y="2916"/>
                </a:cubicBezTo>
                <a:cubicBezTo>
                  <a:pt x="1253" y="2916"/>
                  <a:pt x="1253" y="2916"/>
                  <a:pt x="1253" y="2916"/>
                </a:cubicBezTo>
                <a:cubicBezTo>
                  <a:pt x="1234" y="2919"/>
                  <a:pt x="1214" y="2919"/>
                  <a:pt x="1195" y="2919"/>
                </a:cubicBezTo>
                <a:cubicBezTo>
                  <a:pt x="1192" y="2919"/>
                  <a:pt x="1192" y="2919"/>
                  <a:pt x="1192" y="2919"/>
                </a:cubicBezTo>
                <a:cubicBezTo>
                  <a:pt x="1192" y="2916"/>
                  <a:pt x="1192" y="2916"/>
                  <a:pt x="1192" y="2916"/>
                </a:cubicBezTo>
                <a:cubicBezTo>
                  <a:pt x="1192" y="2832"/>
                  <a:pt x="1192" y="2748"/>
                  <a:pt x="1192" y="2660"/>
                </a:cubicBezTo>
                <a:cubicBezTo>
                  <a:pt x="1211" y="2664"/>
                  <a:pt x="1234" y="2664"/>
                  <a:pt x="1253" y="2667"/>
                </a:cubicBezTo>
                <a:close/>
                <a:moveTo>
                  <a:pt x="1179" y="2660"/>
                </a:moveTo>
                <a:cubicBezTo>
                  <a:pt x="1179" y="2748"/>
                  <a:pt x="1179" y="2832"/>
                  <a:pt x="1182" y="2916"/>
                </a:cubicBezTo>
                <a:cubicBezTo>
                  <a:pt x="1182" y="2919"/>
                  <a:pt x="1182" y="2919"/>
                  <a:pt x="1182" y="2919"/>
                </a:cubicBezTo>
                <a:cubicBezTo>
                  <a:pt x="1179" y="2919"/>
                  <a:pt x="1179" y="2919"/>
                  <a:pt x="1179" y="2919"/>
                </a:cubicBezTo>
                <a:cubicBezTo>
                  <a:pt x="1159" y="2919"/>
                  <a:pt x="1140" y="2919"/>
                  <a:pt x="1120" y="2923"/>
                </a:cubicBezTo>
                <a:cubicBezTo>
                  <a:pt x="1117" y="2923"/>
                  <a:pt x="1117" y="2923"/>
                  <a:pt x="1117" y="2923"/>
                </a:cubicBezTo>
                <a:cubicBezTo>
                  <a:pt x="1117" y="2919"/>
                  <a:pt x="1117" y="2919"/>
                  <a:pt x="1117" y="2916"/>
                </a:cubicBezTo>
                <a:cubicBezTo>
                  <a:pt x="1117" y="2832"/>
                  <a:pt x="1117" y="2748"/>
                  <a:pt x="1117" y="2664"/>
                </a:cubicBezTo>
                <a:cubicBezTo>
                  <a:pt x="1127" y="2664"/>
                  <a:pt x="1137" y="2664"/>
                  <a:pt x="1146" y="2664"/>
                </a:cubicBezTo>
                <a:cubicBezTo>
                  <a:pt x="1159" y="2660"/>
                  <a:pt x="1169" y="2660"/>
                  <a:pt x="1179" y="2660"/>
                </a:cubicBezTo>
                <a:close/>
                <a:moveTo>
                  <a:pt x="1104" y="2667"/>
                </a:moveTo>
                <a:cubicBezTo>
                  <a:pt x="1104" y="2748"/>
                  <a:pt x="1104" y="2832"/>
                  <a:pt x="1107" y="2916"/>
                </a:cubicBezTo>
                <a:cubicBezTo>
                  <a:pt x="1107" y="2919"/>
                  <a:pt x="1107" y="2919"/>
                  <a:pt x="1107" y="2923"/>
                </a:cubicBezTo>
                <a:cubicBezTo>
                  <a:pt x="1104" y="2923"/>
                  <a:pt x="1104" y="2923"/>
                  <a:pt x="1104" y="2923"/>
                </a:cubicBezTo>
                <a:cubicBezTo>
                  <a:pt x="1085" y="2923"/>
                  <a:pt x="1065" y="2923"/>
                  <a:pt x="1046" y="2923"/>
                </a:cubicBezTo>
                <a:cubicBezTo>
                  <a:pt x="1046" y="2923"/>
                  <a:pt x="1046" y="2923"/>
                  <a:pt x="1046" y="2923"/>
                </a:cubicBezTo>
                <a:cubicBezTo>
                  <a:pt x="1046" y="2919"/>
                  <a:pt x="1046" y="2919"/>
                  <a:pt x="1046" y="2919"/>
                </a:cubicBezTo>
                <a:cubicBezTo>
                  <a:pt x="1043" y="2838"/>
                  <a:pt x="1043" y="2754"/>
                  <a:pt x="1043" y="2673"/>
                </a:cubicBezTo>
                <a:cubicBezTo>
                  <a:pt x="1062" y="2670"/>
                  <a:pt x="1085" y="2667"/>
                  <a:pt x="1104" y="2667"/>
                </a:cubicBezTo>
                <a:close/>
                <a:moveTo>
                  <a:pt x="1033" y="2677"/>
                </a:moveTo>
                <a:cubicBezTo>
                  <a:pt x="1033" y="2758"/>
                  <a:pt x="1033" y="2838"/>
                  <a:pt x="1033" y="2919"/>
                </a:cubicBezTo>
                <a:cubicBezTo>
                  <a:pt x="1033" y="2923"/>
                  <a:pt x="1033" y="2923"/>
                  <a:pt x="1033" y="2923"/>
                </a:cubicBezTo>
                <a:cubicBezTo>
                  <a:pt x="1033" y="2923"/>
                  <a:pt x="1033" y="2923"/>
                  <a:pt x="1030" y="2923"/>
                </a:cubicBezTo>
                <a:cubicBezTo>
                  <a:pt x="1014" y="2923"/>
                  <a:pt x="994" y="2926"/>
                  <a:pt x="975" y="2926"/>
                </a:cubicBezTo>
                <a:cubicBezTo>
                  <a:pt x="975" y="2926"/>
                  <a:pt x="975" y="2926"/>
                  <a:pt x="972" y="2926"/>
                </a:cubicBezTo>
                <a:cubicBezTo>
                  <a:pt x="972" y="2923"/>
                  <a:pt x="972" y="2923"/>
                  <a:pt x="972" y="2923"/>
                </a:cubicBezTo>
                <a:cubicBezTo>
                  <a:pt x="972" y="2845"/>
                  <a:pt x="972" y="2767"/>
                  <a:pt x="972" y="2690"/>
                </a:cubicBezTo>
                <a:cubicBezTo>
                  <a:pt x="991" y="2683"/>
                  <a:pt x="1010" y="2680"/>
                  <a:pt x="1033" y="2677"/>
                </a:cubicBezTo>
                <a:close/>
                <a:moveTo>
                  <a:pt x="959" y="2693"/>
                </a:moveTo>
                <a:cubicBezTo>
                  <a:pt x="962" y="2767"/>
                  <a:pt x="962" y="2845"/>
                  <a:pt x="962" y="2923"/>
                </a:cubicBezTo>
                <a:cubicBezTo>
                  <a:pt x="962" y="2926"/>
                  <a:pt x="962" y="2926"/>
                  <a:pt x="962" y="2926"/>
                </a:cubicBezTo>
                <a:cubicBezTo>
                  <a:pt x="959" y="2926"/>
                  <a:pt x="959" y="2926"/>
                  <a:pt x="959" y="2926"/>
                </a:cubicBezTo>
                <a:cubicBezTo>
                  <a:pt x="939" y="2926"/>
                  <a:pt x="923" y="2926"/>
                  <a:pt x="904" y="2926"/>
                </a:cubicBezTo>
                <a:cubicBezTo>
                  <a:pt x="904" y="2926"/>
                  <a:pt x="904" y="2926"/>
                  <a:pt x="900" y="2926"/>
                </a:cubicBezTo>
                <a:cubicBezTo>
                  <a:pt x="900" y="2926"/>
                  <a:pt x="900" y="2926"/>
                  <a:pt x="900" y="2923"/>
                </a:cubicBezTo>
                <a:cubicBezTo>
                  <a:pt x="900" y="2851"/>
                  <a:pt x="900" y="2783"/>
                  <a:pt x="900" y="2712"/>
                </a:cubicBezTo>
                <a:cubicBezTo>
                  <a:pt x="920" y="2706"/>
                  <a:pt x="939" y="2699"/>
                  <a:pt x="959" y="2693"/>
                </a:cubicBezTo>
                <a:close/>
                <a:moveTo>
                  <a:pt x="891" y="2715"/>
                </a:moveTo>
                <a:cubicBezTo>
                  <a:pt x="891" y="2787"/>
                  <a:pt x="891" y="2855"/>
                  <a:pt x="891" y="2923"/>
                </a:cubicBezTo>
                <a:cubicBezTo>
                  <a:pt x="891" y="2926"/>
                  <a:pt x="891" y="2926"/>
                  <a:pt x="891" y="2929"/>
                </a:cubicBezTo>
                <a:cubicBezTo>
                  <a:pt x="891" y="2929"/>
                  <a:pt x="891" y="2929"/>
                  <a:pt x="887" y="2926"/>
                </a:cubicBezTo>
                <a:cubicBezTo>
                  <a:pt x="871" y="2929"/>
                  <a:pt x="852" y="2929"/>
                  <a:pt x="832" y="2929"/>
                </a:cubicBezTo>
                <a:cubicBezTo>
                  <a:pt x="832" y="2929"/>
                  <a:pt x="832" y="2929"/>
                  <a:pt x="832" y="2929"/>
                </a:cubicBezTo>
                <a:cubicBezTo>
                  <a:pt x="832" y="2926"/>
                  <a:pt x="832" y="2926"/>
                  <a:pt x="832" y="2926"/>
                </a:cubicBezTo>
                <a:cubicBezTo>
                  <a:pt x="832" y="2864"/>
                  <a:pt x="832" y="2803"/>
                  <a:pt x="829" y="2741"/>
                </a:cubicBezTo>
                <a:cubicBezTo>
                  <a:pt x="848" y="2732"/>
                  <a:pt x="868" y="2725"/>
                  <a:pt x="891" y="2715"/>
                </a:cubicBezTo>
                <a:close/>
                <a:moveTo>
                  <a:pt x="819" y="2748"/>
                </a:moveTo>
                <a:cubicBezTo>
                  <a:pt x="819" y="2806"/>
                  <a:pt x="819" y="2868"/>
                  <a:pt x="819" y="2926"/>
                </a:cubicBezTo>
                <a:cubicBezTo>
                  <a:pt x="819" y="2929"/>
                  <a:pt x="819" y="2929"/>
                  <a:pt x="819" y="2929"/>
                </a:cubicBezTo>
                <a:cubicBezTo>
                  <a:pt x="819" y="2929"/>
                  <a:pt x="819" y="2929"/>
                  <a:pt x="819" y="2929"/>
                </a:cubicBezTo>
                <a:cubicBezTo>
                  <a:pt x="800" y="2929"/>
                  <a:pt x="784" y="2929"/>
                  <a:pt x="764" y="2932"/>
                </a:cubicBezTo>
                <a:cubicBezTo>
                  <a:pt x="764" y="2932"/>
                  <a:pt x="764" y="2932"/>
                  <a:pt x="764" y="2932"/>
                </a:cubicBezTo>
                <a:cubicBezTo>
                  <a:pt x="764" y="2929"/>
                  <a:pt x="764" y="2929"/>
                  <a:pt x="764" y="2926"/>
                </a:cubicBezTo>
                <a:cubicBezTo>
                  <a:pt x="761" y="2881"/>
                  <a:pt x="761" y="2832"/>
                  <a:pt x="761" y="2783"/>
                </a:cubicBezTo>
                <a:cubicBezTo>
                  <a:pt x="781" y="2771"/>
                  <a:pt x="800" y="2758"/>
                  <a:pt x="819" y="2748"/>
                </a:cubicBezTo>
                <a:close/>
                <a:moveTo>
                  <a:pt x="751" y="2790"/>
                </a:moveTo>
                <a:cubicBezTo>
                  <a:pt x="751" y="2835"/>
                  <a:pt x="751" y="2881"/>
                  <a:pt x="751" y="2929"/>
                </a:cubicBezTo>
                <a:cubicBezTo>
                  <a:pt x="751" y="2929"/>
                  <a:pt x="751" y="2929"/>
                  <a:pt x="751" y="2932"/>
                </a:cubicBezTo>
                <a:cubicBezTo>
                  <a:pt x="751" y="2932"/>
                  <a:pt x="751" y="2932"/>
                  <a:pt x="751" y="2932"/>
                </a:cubicBezTo>
                <a:cubicBezTo>
                  <a:pt x="732" y="2932"/>
                  <a:pt x="716" y="2932"/>
                  <a:pt x="696" y="2932"/>
                </a:cubicBezTo>
                <a:cubicBezTo>
                  <a:pt x="696" y="2932"/>
                  <a:pt x="696" y="2932"/>
                  <a:pt x="693" y="2932"/>
                </a:cubicBezTo>
                <a:cubicBezTo>
                  <a:pt x="696" y="2929"/>
                  <a:pt x="696" y="2929"/>
                  <a:pt x="696" y="2929"/>
                </a:cubicBezTo>
                <a:cubicBezTo>
                  <a:pt x="693" y="2897"/>
                  <a:pt x="693" y="2864"/>
                  <a:pt x="693" y="2832"/>
                </a:cubicBezTo>
                <a:cubicBezTo>
                  <a:pt x="713" y="2819"/>
                  <a:pt x="732" y="2803"/>
                  <a:pt x="751" y="2790"/>
                </a:cubicBezTo>
                <a:close/>
                <a:moveTo>
                  <a:pt x="683" y="2842"/>
                </a:moveTo>
                <a:cubicBezTo>
                  <a:pt x="683" y="2871"/>
                  <a:pt x="683" y="2900"/>
                  <a:pt x="683" y="2929"/>
                </a:cubicBezTo>
                <a:cubicBezTo>
                  <a:pt x="683" y="2932"/>
                  <a:pt x="683" y="2932"/>
                  <a:pt x="683" y="2932"/>
                </a:cubicBezTo>
                <a:cubicBezTo>
                  <a:pt x="683" y="2932"/>
                  <a:pt x="683" y="2932"/>
                  <a:pt x="683" y="2932"/>
                </a:cubicBezTo>
                <a:cubicBezTo>
                  <a:pt x="664" y="2936"/>
                  <a:pt x="648" y="2936"/>
                  <a:pt x="628" y="2936"/>
                </a:cubicBezTo>
                <a:cubicBezTo>
                  <a:pt x="628" y="2936"/>
                  <a:pt x="628" y="2936"/>
                  <a:pt x="628" y="2936"/>
                </a:cubicBezTo>
                <a:cubicBezTo>
                  <a:pt x="628" y="2932"/>
                  <a:pt x="628" y="2932"/>
                  <a:pt x="628" y="2932"/>
                </a:cubicBezTo>
                <a:cubicBezTo>
                  <a:pt x="628" y="2919"/>
                  <a:pt x="628" y="2910"/>
                  <a:pt x="628" y="2897"/>
                </a:cubicBezTo>
                <a:cubicBezTo>
                  <a:pt x="645" y="2877"/>
                  <a:pt x="664" y="2861"/>
                  <a:pt x="683" y="2842"/>
                </a:cubicBezTo>
                <a:close/>
                <a:moveTo>
                  <a:pt x="619" y="2910"/>
                </a:moveTo>
                <a:cubicBezTo>
                  <a:pt x="619" y="2916"/>
                  <a:pt x="619" y="2923"/>
                  <a:pt x="619" y="2932"/>
                </a:cubicBezTo>
                <a:cubicBezTo>
                  <a:pt x="619" y="2936"/>
                  <a:pt x="619" y="2936"/>
                  <a:pt x="619" y="2936"/>
                </a:cubicBezTo>
                <a:cubicBezTo>
                  <a:pt x="615" y="2936"/>
                  <a:pt x="615" y="2936"/>
                  <a:pt x="615" y="2936"/>
                </a:cubicBezTo>
                <a:cubicBezTo>
                  <a:pt x="609" y="2936"/>
                  <a:pt x="602" y="2936"/>
                  <a:pt x="593" y="2936"/>
                </a:cubicBezTo>
                <a:cubicBezTo>
                  <a:pt x="602" y="2926"/>
                  <a:pt x="609" y="2916"/>
                  <a:pt x="619" y="2910"/>
                </a:cubicBezTo>
                <a:close/>
                <a:moveTo>
                  <a:pt x="467" y="3140"/>
                </a:moveTo>
                <a:cubicBezTo>
                  <a:pt x="470" y="3140"/>
                  <a:pt x="470" y="3140"/>
                  <a:pt x="473" y="3140"/>
                </a:cubicBezTo>
                <a:cubicBezTo>
                  <a:pt x="473" y="3140"/>
                  <a:pt x="473" y="3140"/>
                  <a:pt x="476" y="3140"/>
                </a:cubicBezTo>
                <a:cubicBezTo>
                  <a:pt x="476" y="3143"/>
                  <a:pt x="476" y="3143"/>
                  <a:pt x="476" y="3143"/>
                </a:cubicBezTo>
                <a:cubicBezTo>
                  <a:pt x="476" y="3175"/>
                  <a:pt x="476" y="3207"/>
                  <a:pt x="476" y="3240"/>
                </a:cubicBezTo>
                <a:cubicBezTo>
                  <a:pt x="476" y="3240"/>
                  <a:pt x="476" y="3240"/>
                  <a:pt x="476" y="3243"/>
                </a:cubicBezTo>
                <a:cubicBezTo>
                  <a:pt x="473" y="3243"/>
                  <a:pt x="473" y="3243"/>
                  <a:pt x="473" y="3243"/>
                </a:cubicBezTo>
                <a:cubicBezTo>
                  <a:pt x="457" y="3243"/>
                  <a:pt x="441" y="3243"/>
                  <a:pt x="421" y="3243"/>
                </a:cubicBezTo>
                <a:cubicBezTo>
                  <a:pt x="437" y="3207"/>
                  <a:pt x="450" y="3172"/>
                  <a:pt x="467" y="3140"/>
                </a:cubicBezTo>
                <a:close/>
                <a:moveTo>
                  <a:pt x="415" y="3266"/>
                </a:moveTo>
                <a:cubicBezTo>
                  <a:pt x="434" y="3266"/>
                  <a:pt x="454" y="3266"/>
                  <a:pt x="473" y="3266"/>
                </a:cubicBezTo>
                <a:cubicBezTo>
                  <a:pt x="476" y="3266"/>
                  <a:pt x="476" y="3266"/>
                  <a:pt x="476" y="3266"/>
                </a:cubicBezTo>
                <a:cubicBezTo>
                  <a:pt x="476" y="3269"/>
                  <a:pt x="476" y="3269"/>
                  <a:pt x="476" y="3269"/>
                </a:cubicBezTo>
                <a:cubicBezTo>
                  <a:pt x="476" y="3301"/>
                  <a:pt x="476" y="3334"/>
                  <a:pt x="476" y="3366"/>
                </a:cubicBezTo>
                <a:cubicBezTo>
                  <a:pt x="476" y="3369"/>
                  <a:pt x="476" y="3369"/>
                  <a:pt x="476" y="3369"/>
                </a:cubicBezTo>
                <a:cubicBezTo>
                  <a:pt x="476" y="3369"/>
                  <a:pt x="476" y="3369"/>
                  <a:pt x="476" y="3369"/>
                </a:cubicBezTo>
                <a:cubicBezTo>
                  <a:pt x="444" y="3369"/>
                  <a:pt x="412" y="3369"/>
                  <a:pt x="382" y="3366"/>
                </a:cubicBezTo>
                <a:cubicBezTo>
                  <a:pt x="392" y="3334"/>
                  <a:pt x="402" y="3298"/>
                  <a:pt x="415" y="3266"/>
                </a:cubicBezTo>
                <a:close/>
                <a:moveTo>
                  <a:pt x="376" y="3392"/>
                </a:moveTo>
                <a:cubicBezTo>
                  <a:pt x="408" y="3392"/>
                  <a:pt x="441" y="3392"/>
                  <a:pt x="473" y="3392"/>
                </a:cubicBezTo>
                <a:cubicBezTo>
                  <a:pt x="476" y="3392"/>
                  <a:pt x="476" y="3392"/>
                  <a:pt x="476" y="3392"/>
                </a:cubicBezTo>
                <a:cubicBezTo>
                  <a:pt x="476" y="3395"/>
                  <a:pt x="476" y="3395"/>
                  <a:pt x="476" y="3395"/>
                </a:cubicBezTo>
                <a:cubicBezTo>
                  <a:pt x="476" y="3428"/>
                  <a:pt x="476" y="3460"/>
                  <a:pt x="476" y="3492"/>
                </a:cubicBezTo>
                <a:cubicBezTo>
                  <a:pt x="476" y="3496"/>
                  <a:pt x="476" y="3496"/>
                  <a:pt x="476" y="3496"/>
                </a:cubicBezTo>
                <a:cubicBezTo>
                  <a:pt x="476" y="3496"/>
                  <a:pt x="476" y="3496"/>
                  <a:pt x="476" y="3496"/>
                </a:cubicBezTo>
                <a:cubicBezTo>
                  <a:pt x="434" y="3496"/>
                  <a:pt x="395" y="3492"/>
                  <a:pt x="353" y="3492"/>
                </a:cubicBezTo>
                <a:cubicBezTo>
                  <a:pt x="360" y="3457"/>
                  <a:pt x="366" y="3424"/>
                  <a:pt x="376" y="3392"/>
                </a:cubicBezTo>
                <a:close/>
                <a:moveTo>
                  <a:pt x="350" y="3515"/>
                </a:moveTo>
                <a:cubicBezTo>
                  <a:pt x="392" y="3515"/>
                  <a:pt x="434" y="3518"/>
                  <a:pt x="476" y="3518"/>
                </a:cubicBezTo>
                <a:cubicBezTo>
                  <a:pt x="476" y="3518"/>
                  <a:pt x="476" y="3518"/>
                  <a:pt x="476" y="3518"/>
                </a:cubicBezTo>
                <a:cubicBezTo>
                  <a:pt x="476" y="3521"/>
                  <a:pt x="476" y="3521"/>
                  <a:pt x="476" y="3525"/>
                </a:cubicBezTo>
                <a:cubicBezTo>
                  <a:pt x="476" y="3554"/>
                  <a:pt x="476" y="3586"/>
                  <a:pt x="476" y="3618"/>
                </a:cubicBezTo>
                <a:cubicBezTo>
                  <a:pt x="476" y="3622"/>
                  <a:pt x="476" y="3622"/>
                  <a:pt x="476" y="3622"/>
                </a:cubicBezTo>
                <a:cubicBezTo>
                  <a:pt x="476" y="3622"/>
                  <a:pt x="476" y="3622"/>
                  <a:pt x="476" y="3622"/>
                </a:cubicBezTo>
                <a:cubicBezTo>
                  <a:pt x="428" y="3622"/>
                  <a:pt x="382" y="3618"/>
                  <a:pt x="334" y="3615"/>
                </a:cubicBezTo>
                <a:cubicBezTo>
                  <a:pt x="337" y="3583"/>
                  <a:pt x="344" y="3547"/>
                  <a:pt x="350" y="3515"/>
                </a:cubicBezTo>
                <a:close/>
                <a:moveTo>
                  <a:pt x="331" y="3638"/>
                </a:moveTo>
                <a:cubicBezTo>
                  <a:pt x="379" y="3641"/>
                  <a:pt x="428" y="3644"/>
                  <a:pt x="476" y="3648"/>
                </a:cubicBezTo>
                <a:cubicBezTo>
                  <a:pt x="476" y="3648"/>
                  <a:pt x="476" y="3648"/>
                  <a:pt x="479" y="3648"/>
                </a:cubicBezTo>
                <a:cubicBezTo>
                  <a:pt x="479" y="3648"/>
                  <a:pt x="476" y="3648"/>
                  <a:pt x="476" y="3651"/>
                </a:cubicBezTo>
                <a:cubicBezTo>
                  <a:pt x="479" y="3683"/>
                  <a:pt x="479" y="3712"/>
                  <a:pt x="479" y="3745"/>
                </a:cubicBezTo>
                <a:cubicBezTo>
                  <a:pt x="479" y="3748"/>
                  <a:pt x="479" y="3748"/>
                  <a:pt x="479" y="3748"/>
                </a:cubicBezTo>
                <a:cubicBezTo>
                  <a:pt x="476" y="3748"/>
                  <a:pt x="476" y="3748"/>
                  <a:pt x="476" y="3748"/>
                </a:cubicBezTo>
                <a:cubicBezTo>
                  <a:pt x="424" y="3745"/>
                  <a:pt x="376" y="3742"/>
                  <a:pt x="324" y="3738"/>
                </a:cubicBezTo>
                <a:cubicBezTo>
                  <a:pt x="324" y="3706"/>
                  <a:pt x="327" y="3674"/>
                  <a:pt x="331" y="3638"/>
                </a:cubicBezTo>
                <a:close/>
                <a:moveTo>
                  <a:pt x="324" y="3764"/>
                </a:moveTo>
                <a:cubicBezTo>
                  <a:pt x="376" y="3767"/>
                  <a:pt x="424" y="3771"/>
                  <a:pt x="476" y="3774"/>
                </a:cubicBezTo>
                <a:cubicBezTo>
                  <a:pt x="479" y="3774"/>
                  <a:pt x="479" y="3774"/>
                  <a:pt x="479" y="3774"/>
                </a:cubicBezTo>
                <a:cubicBezTo>
                  <a:pt x="479" y="3777"/>
                  <a:pt x="479" y="3777"/>
                  <a:pt x="479" y="3777"/>
                </a:cubicBezTo>
                <a:cubicBezTo>
                  <a:pt x="479" y="3810"/>
                  <a:pt x="479" y="3842"/>
                  <a:pt x="479" y="3874"/>
                </a:cubicBezTo>
                <a:cubicBezTo>
                  <a:pt x="479" y="3874"/>
                  <a:pt x="479" y="3874"/>
                  <a:pt x="479" y="3877"/>
                </a:cubicBezTo>
                <a:cubicBezTo>
                  <a:pt x="479" y="3877"/>
                  <a:pt x="479" y="3877"/>
                  <a:pt x="476" y="3877"/>
                </a:cubicBezTo>
                <a:cubicBezTo>
                  <a:pt x="424" y="3871"/>
                  <a:pt x="373" y="3868"/>
                  <a:pt x="324" y="3865"/>
                </a:cubicBezTo>
                <a:cubicBezTo>
                  <a:pt x="321" y="3829"/>
                  <a:pt x="321" y="3797"/>
                  <a:pt x="324" y="3764"/>
                </a:cubicBezTo>
                <a:close/>
                <a:moveTo>
                  <a:pt x="324" y="3887"/>
                </a:moveTo>
                <a:cubicBezTo>
                  <a:pt x="376" y="3890"/>
                  <a:pt x="428" y="3897"/>
                  <a:pt x="476" y="3900"/>
                </a:cubicBezTo>
                <a:cubicBezTo>
                  <a:pt x="479" y="3900"/>
                  <a:pt x="479" y="3900"/>
                  <a:pt x="479" y="3900"/>
                </a:cubicBezTo>
                <a:cubicBezTo>
                  <a:pt x="479" y="3903"/>
                  <a:pt x="479" y="3903"/>
                  <a:pt x="479" y="3903"/>
                </a:cubicBezTo>
                <a:cubicBezTo>
                  <a:pt x="479" y="3936"/>
                  <a:pt x="479" y="3968"/>
                  <a:pt x="479" y="4000"/>
                </a:cubicBezTo>
                <a:cubicBezTo>
                  <a:pt x="479" y="4000"/>
                  <a:pt x="479" y="4000"/>
                  <a:pt x="479" y="4004"/>
                </a:cubicBezTo>
                <a:cubicBezTo>
                  <a:pt x="479" y="4004"/>
                  <a:pt x="479" y="4004"/>
                  <a:pt x="479" y="4004"/>
                </a:cubicBezTo>
                <a:cubicBezTo>
                  <a:pt x="428" y="3997"/>
                  <a:pt x="379" y="3994"/>
                  <a:pt x="331" y="3991"/>
                </a:cubicBezTo>
                <a:cubicBezTo>
                  <a:pt x="327" y="3955"/>
                  <a:pt x="324" y="3923"/>
                  <a:pt x="324" y="3887"/>
                </a:cubicBezTo>
                <a:close/>
                <a:moveTo>
                  <a:pt x="331" y="4013"/>
                </a:moveTo>
                <a:cubicBezTo>
                  <a:pt x="379" y="4017"/>
                  <a:pt x="431" y="4023"/>
                  <a:pt x="479" y="4026"/>
                </a:cubicBezTo>
                <a:cubicBezTo>
                  <a:pt x="479" y="4026"/>
                  <a:pt x="479" y="4026"/>
                  <a:pt x="479" y="4026"/>
                </a:cubicBezTo>
                <a:cubicBezTo>
                  <a:pt x="479" y="4030"/>
                  <a:pt x="479" y="4030"/>
                  <a:pt x="479" y="4030"/>
                </a:cubicBezTo>
                <a:cubicBezTo>
                  <a:pt x="479" y="4062"/>
                  <a:pt x="479" y="4094"/>
                  <a:pt x="479" y="4127"/>
                </a:cubicBezTo>
                <a:cubicBezTo>
                  <a:pt x="479" y="4130"/>
                  <a:pt x="479" y="4130"/>
                  <a:pt x="479" y="4130"/>
                </a:cubicBezTo>
                <a:cubicBezTo>
                  <a:pt x="479" y="4130"/>
                  <a:pt x="479" y="4130"/>
                  <a:pt x="479" y="4130"/>
                </a:cubicBezTo>
                <a:cubicBezTo>
                  <a:pt x="434" y="4123"/>
                  <a:pt x="389" y="4120"/>
                  <a:pt x="344" y="4117"/>
                </a:cubicBezTo>
                <a:cubicBezTo>
                  <a:pt x="340" y="4081"/>
                  <a:pt x="334" y="4046"/>
                  <a:pt x="331" y="4013"/>
                </a:cubicBezTo>
                <a:close/>
                <a:moveTo>
                  <a:pt x="347" y="4140"/>
                </a:moveTo>
                <a:cubicBezTo>
                  <a:pt x="392" y="4143"/>
                  <a:pt x="434" y="4149"/>
                  <a:pt x="479" y="4153"/>
                </a:cubicBezTo>
                <a:cubicBezTo>
                  <a:pt x="479" y="4153"/>
                  <a:pt x="479" y="4153"/>
                  <a:pt x="479" y="4153"/>
                </a:cubicBezTo>
                <a:cubicBezTo>
                  <a:pt x="479" y="4156"/>
                  <a:pt x="479" y="4156"/>
                  <a:pt x="479" y="4156"/>
                </a:cubicBezTo>
                <a:cubicBezTo>
                  <a:pt x="483" y="4188"/>
                  <a:pt x="483" y="4221"/>
                  <a:pt x="483" y="4253"/>
                </a:cubicBezTo>
                <a:cubicBezTo>
                  <a:pt x="483" y="4256"/>
                  <a:pt x="483" y="4256"/>
                  <a:pt x="483" y="4256"/>
                </a:cubicBezTo>
                <a:cubicBezTo>
                  <a:pt x="479" y="4256"/>
                  <a:pt x="479" y="4256"/>
                  <a:pt x="479" y="4256"/>
                </a:cubicBezTo>
                <a:cubicBezTo>
                  <a:pt x="444" y="4253"/>
                  <a:pt x="405" y="4246"/>
                  <a:pt x="369" y="4243"/>
                </a:cubicBezTo>
                <a:cubicBezTo>
                  <a:pt x="360" y="4208"/>
                  <a:pt x="353" y="4175"/>
                  <a:pt x="347" y="4140"/>
                </a:cubicBezTo>
                <a:close/>
                <a:moveTo>
                  <a:pt x="376" y="4266"/>
                </a:moveTo>
                <a:cubicBezTo>
                  <a:pt x="408" y="4272"/>
                  <a:pt x="444" y="4276"/>
                  <a:pt x="479" y="4279"/>
                </a:cubicBezTo>
                <a:cubicBezTo>
                  <a:pt x="483" y="4279"/>
                  <a:pt x="483" y="4279"/>
                  <a:pt x="483" y="4279"/>
                </a:cubicBezTo>
                <a:cubicBezTo>
                  <a:pt x="483" y="4282"/>
                  <a:pt x="483" y="4282"/>
                  <a:pt x="483" y="4285"/>
                </a:cubicBezTo>
                <a:cubicBezTo>
                  <a:pt x="483" y="4314"/>
                  <a:pt x="483" y="4347"/>
                  <a:pt x="483" y="4379"/>
                </a:cubicBezTo>
                <a:cubicBezTo>
                  <a:pt x="483" y="4382"/>
                  <a:pt x="483" y="4382"/>
                  <a:pt x="483" y="4382"/>
                </a:cubicBezTo>
                <a:cubicBezTo>
                  <a:pt x="483" y="4382"/>
                  <a:pt x="483" y="4382"/>
                  <a:pt x="479" y="4382"/>
                </a:cubicBezTo>
                <a:cubicBezTo>
                  <a:pt x="454" y="4379"/>
                  <a:pt x="431" y="4376"/>
                  <a:pt x="405" y="4373"/>
                </a:cubicBezTo>
                <a:cubicBezTo>
                  <a:pt x="392" y="4337"/>
                  <a:pt x="382" y="4301"/>
                  <a:pt x="376" y="4266"/>
                </a:cubicBezTo>
                <a:close/>
                <a:moveTo>
                  <a:pt x="412" y="4399"/>
                </a:moveTo>
                <a:cubicBezTo>
                  <a:pt x="434" y="4399"/>
                  <a:pt x="457" y="4402"/>
                  <a:pt x="479" y="4405"/>
                </a:cubicBezTo>
                <a:cubicBezTo>
                  <a:pt x="483" y="4405"/>
                  <a:pt x="483" y="4405"/>
                  <a:pt x="483" y="4405"/>
                </a:cubicBezTo>
                <a:cubicBezTo>
                  <a:pt x="483" y="4408"/>
                  <a:pt x="483" y="4408"/>
                  <a:pt x="483" y="4412"/>
                </a:cubicBezTo>
                <a:cubicBezTo>
                  <a:pt x="483" y="4441"/>
                  <a:pt x="483" y="4473"/>
                  <a:pt x="483" y="4505"/>
                </a:cubicBezTo>
                <a:cubicBezTo>
                  <a:pt x="483" y="4509"/>
                  <a:pt x="483" y="4509"/>
                  <a:pt x="483" y="4509"/>
                </a:cubicBezTo>
                <a:cubicBezTo>
                  <a:pt x="483" y="4509"/>
                  <a:pt x="483" y="4509"/>
                  <a:pt x="483" y="4509"/>
                </a:cubicBezTo>
                <a:cubicBezTo>
                  <a:pt x="470" y="4509"/>
                  <a:pt x="460" y="4505"/>
                  <a:pt x="450" y="4505"/>
                </a:cubicBezTo>
                <a:cubicBezTo>
                  <a:pt x="437" y="4470"/>
                  <a:pt x="424" y="4434"/>
                  <a:pt x="412" y="4399"/>
                </a:cubicBezTo>
                <a:close/>
                <a:moveTo>
                  <a:pt x="463" y="4531"/>
                </a:moveTo>
                <a:cubicBezTo>
                  <a:pt x="470" y="4531"/>
                  <a:pt x="476" y="4531"/>
                  <a:pt x="483" y="4531"/>
                </a:cubicBezTo>
                <a:cubicBezTo>
                  <a:pt x="483" y="4535"/>
                  <a:pt x="483" y="4535"/>
                  <a:pt x="483" y="4535"/>
                </a:cubicBezTo>
                <a:cubicBezTo>
                  <a:pt x="483" y="4535"/>
                  <a:pt x="483" y="4535"/>
                  <a:pt x="483" y="4538"/>
                </a:cubicBezTo>
                <a:cubicBezTo>
                  <a:pt x="483" y="4551"/>
                  <a:pt x="483" y="4564"/>
                  <a:pt x="483" y="4577"/>
                </a:cubicBezTo>
                <a:cubicBezTo>
                  <a:pt x="476" y="4560"/>
                  <a:pt x="470" y="4544"/>
                  <a:pt x="463" y="4531"/>
                </a:cubicBezTo>
                <a:close/>
                <a:moveTo>
                  <a:pt x="486" y="3110"/>
                </a:moveTo>
                <a:cubicBezTo>
                  <a:pt x="486" y="3107"/>
                  <a:pt x="486" y="3107"/>
                  <a:pt x="486" y="3104"/>
                </a:cubicBezTo>
                <a:cubicBezTo>
                  <a:pt x="502" y="3068"/>
                  <a:pt x="522" y="3036"/>
                  <a:pt x="541" y="3007"/>
                </a:cubicBezTo>
                <a:cubicBezTo>
                  <a:pt x="544" y="3000"/>
                  <a:pt x="547" y="2997"/>
                  <a:pt x="551" y="2991"/>
                </a:cubicBezTo>
                <a:cubicBezTo>
                  <a:pt x="551" y="3033"/>
                  <a:pt x="554" y="3071"/>
                  <a:pt x="554" y="3110"/>
                </a:cubicBezTo>
                <a:cubicBezTo>
                  <a:pt x="554" y="3114"/>
                  <a:pt x="554" y="3114"/>
                  <a:pt x="554" y="3114"/>
                </a:cubicBezTo>
                <a:cubicBezTo>
                  <a:pt x="551" y="3114"/>
                  <a:pt x="551" y="3114"/>
                  <a:pt x="551" y="3114"/>
                </a:cubicBezTo>
                <a:cubicBezTo>
                  <a:pt x="528" y="3114"/>
                  <a:pt x="509" y="3114"/>
                  <a:pt x="486" y="3117"/>
                </a:cubicBezTo>
                <a:cubicBezTo>
                  <a:pt x="486" y="3117"/>
                  <a:pt x="486" y="3117"/>
                  <a:pt x="486" y="3117"/>
                </a:cubicBezTo>
                <a:cubicBezTo>
                  <a:pt x="486" y="3114"/>
                  <a:pt x="486" y="3114"/>
                  <a:pt x="486" y="3110"/>
                </a:cubicBezTo>
                <a:close/>
                <a:moveTo>
                  <a:pt x="486" y="3240"/>
                </a:moveTo>
                <a:cubicBezTo>
                  <a:pt x="486" y="3207"/>
                  <a:pt x="486" y="3175"/>
                  <a:pt x="486" y="3143"/>
                </a:cubicBezTo>
                <a:cubicBezTo>
                  <a:pt x="486" y="3140"/>
                  <a:pt x="486" y="3140"/>
                  <a:pt x="486" y="3140"/>
                </a:cubicBezTo>
                <a:cubicBezTo>
                  <a:pt x="486" y="3140"/>
                  <a:pt x="486" y="3140"/>
                  <a:pt x="486" y="3140"/>
                </a:cubicBezTo>
                <a:cubicBezTo>
                  <a:pt x="509" y="3140"/>
                  <a:pt x="531" y="3140"/>
                  <a:pt x="551" y="3140"/>
                </a:cubicBezTo>
                <a:cubicBezTo>
                  <a:pt x="551" y="3140"/>
                  <a:pt x="551" y="3140"/>
                  <a:pt x="554" y="3140"/>
                </a:cubicBezTo>
                <a:cubicBezTo>
                  <a:pt x="554" y="3143"/>
                  <a:pt x="554" y="3143"/>
                  <a:pt x="554" y="3143"/>
                </a:cubicBezTo>
                <a:cubicBezTo>
                  <a:pt x="554" y="3175"/>
                  <a:pt x="554" y="3207"/>
                  <a:pt x="554" y="3240"/>
                </a:cubicBezTo>
                <a:cubicBezTo>
                  <a:pt x="554" y="3240"/>
                  <a:pt x="554" y="3240"/>
                  <a:pt x="554" y="3243"/>
                </a:cubicBezTo>
                <a:cubicBezTo>
                  <a:pt x="554" y="3243"/>
                  <a:pt x="554" y="3243"/>
                  <a:pt x="551" y="3243"/>
                </a:cubicBezTo>
                <a:cubicBezTo>
                  <a:pt x="531" y="3243"/>
                  <a:pt x="509" y="3243"/>
                  <a:pt x="486" y="3243"/>
                </a:cubicBezTo>
                <a:cubicBezTo>
                  <a:pt x="486" y="3243"/>
                  <a:pt x="486" y="3243"/>
                  <a:pt x="486" y="3243"/>
                </a:cubicBezTo>
                <a:cubicBezTo>
                  <a:pt x="486" y="3240"/>
                  <a:pt x="486" y="3240"/>
                  <a:pt x="486" y="3240"/>
                </a:cubicBezTo>
                <a:close/>
                <a:moveTo>
                  <a:pt x="486" y="3366"/>
                </a:moveTo>
                <a:cubicBezTo>
                  <a:pt x="486" y="3334"/>
                  <a:pt x="486" y="3301"/>
                  <a:pt x="486" y="3269"/>
                </a:cubicBezTo>
                <a:cubicBezTo>
                  <a:pt x="486" y="3266"/>
                  <a:pt x="486" y="3266"/>
                  <a:pt x="486" y="3266"/>
                </a:cubicBezTo>
                <a:cubicBezTo>
                  <a:pt x="486" y="3266"/>
                  <a:pt x="486" y="3266"/>
                  <a:pt x="486" y="3266"/>
                </a:cubicBezTo>
                <a:cubicBezTo>
                  <a:pt x="509" y="3266"/>
                  <a:pt x="531" y="3266"/>
                  <a:pt x="551" y="3266"/>
                </a:cubicBezTo>
                <a:cubicBezTo>
                  <a:pt x="554" y="3266"/>
                  <a:pt x="554" y="3266"/>
                  <a:pt x="554" y="3266"/>
                </a:cubicBezTo>
                <a:cubicBezTo>
                  <a:pt x="554" y="3269"/>
                  <a:pt x="554" y="3269"/>
                  <a:pt x="554" y="3269"/>
                </a:cubicBezTo>
                <a:cubicBezTo>
                  <a:pt x="554" y="3301"/>
                  <a:pt x="554" y="3334"/>
                  <a:pt x="554" y="3366"/>
                </a:cubicBezTo>
                <a:cubicBezTo>
                  <a:pt x="554" y="3369"/>
                  <a:pt x="554" y="3369"/>
                  <a:pt x="554" y="3369"/>
                </a:cubicBezTo>
                <a:cubicBezTo>
                  <a:pt x="554" y="3369"/>
                  <a:pt x="554" y="3369"/>
                  <a:pt x="554" y="3369"/>
                </a:cubicBezTo>
                <a:cubicBezTo>
                  <a:pt x="531" y="3369"/>
                  <a:pt x="509" y="3369"/>
                  <a:pt x="489" y="3369"/>
                </a:cubicBezTo>
                <a:cubicBezTo>
                  <a:pt x="486" y="3369"/>
                  <a:pt x="486" y="3369"/>
                  <a:pt x="486" y="3369"/>
                </a:cubicBezTo>
                <a:cubicBezTo>
                  <a:pt x="486" y="3366"/>
                  <a:pt x="486" y="3366"/>
                  <a:pt x="486" y="3366"/>
                </a:cubicBezTo>
                <a:close/>
                <a:moveTo>
                  <a:pt x="486" y="3492"/>
                </a:moveTo>
                <a:cubicBezTo>
                  <a:pt x="486" y="3460"/>
                  <a:pt x="486" y="3428"/>
                  <a:pt x="486" y="3395"/>
                </a:cubicBezTo>
                <a:cubicBezTo>
                  <a:pt x="486" y="3395"/>
                  <a:pt x="486" y="3395"/>
                  <a:pt x="486" y="3392"/>
                </a:cubicBezTo>
                <a:cubicBezTo>
                  <a:pt x="489" y="3392"/>
                  <a:pt x="489" y="3392"/>
                  <a:pt x="489" y="3392"/>
                </a:cubicBezTo>
                <a:cubicBezTo>
                  <a:pt x="509" y="3395"/>
                  <a:pt x="531" y="3395"/>
                  <a:pt x="554" y="3395"/>
                </a:cubicBezTo>
                <a:cubicBezTo>
                  <a:pt x="554" y="3395"/>
                  <a:pt x="554" y="3395"/>
                  <a:pt x="554" y="3395"/>
                </a:cubicBezTo>
                <a:cubicBezTo>
                  <a:pt x="554" y="3398"/>
                  <a:pt x="554" y="3398"/>
                  <a:pt x="554" y="3398"/>
                </a:cubicBezTo>
                <a:cubicBezTo>
                  <a:pt x="554" y="3431"/>
                  <a:pt x="554" y="3463"/>
                  <a:pt x="554" y="3496"/>
                </a:cubicBezTo>
                <a:cubicBezTo>
                  <a:pt x="554" y="3499"/>
                  <a:pt x="554" y="3499"/>
                  <a:pt x="554" y="3499"/>
                </a:cubicBezTo>
                <a:cubicBezTo>
                  <a:pt x="554" y="3499"/>
                  <a:pt x="554" y="3499"/>
                  <a:pt x="554" y="3499"/>
                </a:cubicBezTo>
                <a:cubicBezTo>
                  <a:pt x="531" y="3499"/>
                  <a:pt x="512" y="3496"/>
                  <a:pt x="489" y="3496"/>
                </a:cubicBezTo>
                <a:cubicBezTo>
                  <a:pt x="489" y="3496"/>
                  <a:pt x="489" y="3496"/>
                  <a:pt x="486" y="3496"/>
                </a:cubicBezTo>
                <a:cubicBezTo>
                  <a:pt x="486" y="3492"/>
                  <a:pt x="486" y="3492"/>
                  <a:pt x="486" y="3492"/>
                </a:cubicBezTo>
                <a:close/>
                <a:moveTo>
                  <a:pt x="489" y="3618"/>
                </a:moveTo>
                <a:cubicBezTo>
                  <a:pt x="489" y="3586"/>
                  <a:pt x="486" y="3557"/>
                  <a:pt x="486" y="3525"/>
                </a:cubicBezTo>
                <a:cubicBezTo>
                  <a:pt x="486" y="3521"/>
                  <a:pt x="486" y="3521"/>
                  <a:pt x="486" y="3521"/>
                </a:cubicBezTo>
                <a:cubicBezTo>
                  <a:pt x="489" y="3521"/>
                  <a:pt x="489" y="3521"/>
                  <a:pt x="489" y="3521"/>
                </a:cubicBezTo>
                <a:cubicBezTo>
                  <a:pt x="512" y="3521"/>
                  <a:pt x="531" y="3521"/>
                  <a:pt x="554" y="3521"/>
                </a:cubicBezTo>
                <a:cubicBezTo>
                  <a:pt x="554" y="3521"/>
                  <a:pt x="554" y="3521"/>
                  <a:pt x="554" y="3521"/>
                </a:cubicBezTo>
                <a:cubicBezTo>
                  <a:pt x="554" y="3525"/>
                  <a:pt x="554" y="3525"/>
                  <a:pt x="554" y="3525"/>
                </a:cubicBezTo>
                <a:cubicBezTo>
                  <a:pt x="554" y="3557"/>
                  <a:pt x="554" y="3589"/>
                  <a:pt x="557" y="3622"/>
                </a:cubicBezTo>
                <a:cubicBezTo>
                  <a:pt x="557" y="3625"/>
                  <a:pt x="557" y="3625"/>
                  <a:pt x="554" y="3625"/>
                </a:cubicBezTo>
                <a:cubicBezTo>
                  <a:pt x="554" y="3625"/>
                  <a:pt x="554" y="3625"/>
                  <a:pt x="554" y="3625"/>
                </a:cubicBezTo>
                <a:cubicBezTo>
                  <a:pt x="531" y="3625"/>
                  <a:pt x="512" y="3625"/>
                  <a:pt x="489" y="3622"/>
                </a:cubicBezTo>
                <a:cubicBezTo>
                  <a:pt x="489" y="3622"/>
                  <a:pt x="489" y="3622"/>
                  <a:pt x="489" y="3622"/>
                </a:cubicBezTo>
                <a:cubicBezTo>
                  <a:pt x="489" y="3622"/>
                  <a:pt x="489" y="3622"/>
                  <a:pt x="489" y="3618"/>
                </a:cubicBezTo>
                <a:close/>
                <a:moveTo>
                  <a:pt x="489" y="3745"/>
                </a:moveTo>
                <a:cubicBezTo>
                  <a:pt x="489" y="3716"/>
                  <a:pt x="489" y="3683"/>
                  <a:pt x="489" y="3651"/>
                </a:cubicBezTo>
                <a:cubicBezTo>
                  <a:pt x="489" y="3648"/>
                  <a:pt x="489" y="3648"/>
                  <a:pt x="489" y="3648"/>
                </a:cubicBezTo>
                <a:cubicBezTo>
                  <a:pt x="489" y="3648"/>
                  <a:pt x="489" y="3648"/>
                  <a:pt x="489" y="3648"/>
                </a:cubicBezTo>
                <a:cubicBezTo>
                  <a:pt x="512" y="3648"/>
                  <a:pt x="531" y="3648"/>
                  <a:pt x="554" y="3651"/>
                </a:cubicBezTo>
                <a:cubicBezTo>
                  <a:pt x="554" y="3651"/>
                  <a:pt x="554" y="3651"/>
                  <a:pt x="557" y="3651"/>
                </a:cubicBezTo>
                <a:cubicBezTo>
                  <a:pt x="557" y="3654"/>
                  <a:pt x="557" y="3654"/>
                  <a:pt x="557" y="3654"/>
                </a:cubicBezTo>
                <a:cubicBezTo>
                  <a:pt x="557" y="3686"/>
                  <a:pt x="557" y="3719"/>
                  <a:pt x="557" y="3751"/>
                </a:cubicBezTo>
                <a:cubicBezTo>
                  <a:pt x="557" y="3754"/>
                  <a:pt x="557" y="3754"/>
                  <a:pt x="557" y="3754"/>
                </a:cubicBezTo>
                <a:cubicBezTo>
                  <a:pt x="554" y="3754"/>
                  <a:pt x="554" y="3754"/>
                  <a:pt x="554" y="3754"/>
                </a:cubicBezTo>
                <a:cubicBezTo>
                  <a:pt x="535" y="3751"/>
                  <a:pt x="512" y="3751"/>
                  <a:pt x="489" y="3751"/>
                </a:cubicBezTo>
                <a:cubicBezTo>
                  <a:pt x="489" y="3751"/>
                  <a:pt x="489" y="3751"/>
                  <a:pt x="489" y="3751"/>
                </a:cubicBezTo>
                <a:cubicBezTo>
                  <a:pt x="489" y="3748"/>
                  <a:pt x="489" y="3748"/>
                  <a:pt x="489" y="3745"/>
                </a:cubicBezTo>
                <a:close/>
                <a:moveTo>
                  <a:pt x="489" y="3874"/>
                </a:moveTo>
                <a:cubicBezTo>
                  <a:pt x="489" y="3842"/>
                  <a:pt x="489" y="3810"/>
                  <a:pt x="489" y="3777"/>
                </a:cubicBezTo>
                <a:cubicBezTo>
                  <a:pt x="489" y="3774"/>
                  <a:pt x="489" y="3774"/>
                  <a:pt x="489" y="3774"/>
                </a:cubicBezTo>
                <a:cubicBezTo>
                  <a:pt x="489" y="3774"/>
                  <a:pt x="489" y="3774"/>
                  <a:pt x="489" y="3774"/>
                </a:cubicBezTo>
                <a:cubicBezTo>
                  <a:pt x="512" y="3774"/>
                  <a:pt x="535" y="3777"/>
                  <a:pt x="554" y="3777"/>
                </a:cubicBezTo>
                <a:cubicBezTo>
                  <a:pt x="557" y="3777"/>
                  <a:pt x="557" y="3777"/>
                  <a:pt x="557" y="3777"/>
                </a:cubicBezTo>
                <a:cubicBezTo>
                  <a:pt x="557" y="3780"/>
                  <a:pt x="557" y="3780"/>
                  <a:pt x="557" y="3780"/>
                </a:cubicBezTo>
                <a:cubicBezTo>
                  <a:pt x="557" y="3813"/>
                  <a:pt x="557" y="3845"/>
                  <a:pt x="557" y="3877"/>
                </a:cubicBezTo>
                <a:cubicBezTo>
                  <a:pt x="557" y="3881"/>
                  <a:pt x="557" y="3881"/>
                  <a:pt x="557" y="3881"/>
                </a:cubicBezTo>
                <a:cubicBezTo>
                  <a:pt x="557" y="3881"/>
                  <a:pt x="557" y="3881"/>
                  <a:pt x="554" y="3881"/>
                </a:cubicBezTo>
                <a:cubicBezTo>
                  <a:pt x="535" y="3881"/>
                  <a:pt x="512" y="3877"/>
                  <a:pt x="492" y="3877"/>
                </a:cubicBezTo>
                <a:cubicBezTo>
                  <a:pt x="489" y="3877"/>
                  <a:pt x="489" y="3877"/>
                  <a:pt x="489" y="3877"/>
                </a:cubicBezTo>
                <a:cubicBezTo>
                  <a:pt x="489" y="3874"/>
                  <a:pt x="489" y="3874"/>
                  <a:pt x="489" y="3874"/>
                </a:cubicBezTo>
                <a:close/>
                <a:moveTo>
                  <a:pt x="489" y="4000"/>
                </a:moveTo>
                <a:cubicBezTo>
                  <a:pt x="489" y="3968"/>
                  <a:pt x="489" y="3936"/>
                  <a:pt x="489" y="3903"/>
                </a:cubicBezTo>
                <a:cubicBezTo>
                  <a:pt x="489" y="3903"/>
                  <a:pt x="489" y="3903"/>
                  <a:pt x="489" y="3900"/>
                </a:cubicBezTo>
                <a:cubicBezTo>
                  <a:pt x="489" y="3900"/>
                  <a:pt x="489" y="3900"/>
                  <a:pt x="492" y="3900"/>
                </a:cubicBezTo>
                <a:cubicBezTo>
                  <a:pt x="512" y="3903"/>
                  <a:pt x="535" y="3903"/>
                  <a:pt x="554" y="3907"/>
                </a:cubicBezTo>
                <a:cubicBezTo>
                  <a:pt x="557" y="3907"/>
                  <a:pt x="557" y="3907"/>
                  <a:pt x="557" y="3907"/>
                </a:cubicBezTo>
                <a:cubicBezTo>
                  <a:pt x="557" y="3910"/>
                  <a:pt x="557" y="3910"/>
                  <a:pt x="557" y="3910"/>
                </a:cubicBezTo>
                <a:cubicBezTo>
                  <a:pt x="557" y="3942"/>
                  <a:pt x="557" y="3975"/>
                  <a:pt x="557" y="4007"/>
                </a:cubicBezTo>
                <a:cubicBezTo>
                  <a:pt x="557" y="4010"/>
                  <a:pt x="557" y="4010"/>
                  <a:pt x="557" y="4010"/>
                </a:cubicBezTo>
                <a:cubicBezTo>
                  <a:pt x="557" y="4010"/>
                  <a:pt x="557" y="4010"/>
                  <a:pt x="557" y="4010"/>
                </a:cubicBezTo>
                <a:cubicBezTo>
                  <a:pt x="535" y="4007"/>
                  <a:pt x="512" y="4007"/>
                  <a:pt x="492" y="4004"/>
                </a:cubicBezTo>
                <a:cubicBezTo>
                  <a:pt x="492" y="4004"/>
                  <a:pt x="492" y="4004"/>
                  <a:pt x="489" y="4004"/>
                </a:cubicBezTo>
                <a:cubicBezTo>
                  <a:pt x="489" y="4000"/>
                  <a:pt x="489" y="4000"/>
                  <a:pt x="489" y="4000"/>
                </a:cubicBezTo>
                <a:close/>
                <a:moveTo>
                  <a:pt x="492" y="4127"/>
                </a:moveTo>
                <a:cubicBezTo>
                  <a:pt x="489" y="4094"/>
                  <a:pt x="489" y="4062"/>
                  <a:pt x="489" y="4030"/>
                </a:cubicBezTo>
                <a:cubicBezTo>
                  <a:pt x="489" y="4030"/>
                  <a:pt x="489" y="4030"/>
                  <a:pt x="489" y="4026"/>
                </a:cubicBezTo>
                <a:cubicBezTo>
                  <a:pt x="492" y="4026"/>
                  <a:pt x="492" y="4026"/>
                  <a:pt x="492" y="4026"/>
                </a:cubicBezTo>
                <a:cubicBezTo>
                  <a:pt x="512" y="4030"/>
                  <a:pt x="535" y="4033"/>
                  <a:pt x="557" y="4033"/>
                </a:cubicBezTo>
                <a:cubicBezTo>
                  <a:pt x="557" y="4033"/>
                  <a:pt x="557" y="4033"/>
                  <a:pt x="557" y="4033"/>
                </a:cubicBezTo>
                <a:cubicBezTo>
                  <a:pt x="557" y="4036"/>
                  <a:pt x="557" y="4036"/>
                  <a:pt x="557" y="4036"/>
                </a:cubicBezTo>
                <a:cubicBezTo>
                  <a:pt x="557" y="4068"/>
                  <a:pt x="557" y="4101"/>
                  <a:pt x="557" y="4133"/>
                </a:cubicBezTo>
                <a:cubicBezTo>
                  <a:pt x="557" y="4136"/>
                  <a:pt x="557" y="4136"/>
                  <a:pt x="557" y="4136"/>
                </a:cubicBezTo>
                <a:cubicBezTo>
                  <a:pt x="557" y="4136"/>
                  <a:pt x="557" y="4136"/>
                  <a:pt x="557" y="4136"/>
                </a:cubicBezTo>
                <a:cubicBezTo>
                  <a:pt x="535" y="4136"/>
                  <a:pt x="515" y="4133"/>
                  <a:pt x="492" y="4130"/>
                </a:cubicBezTo>
                <a:cubicBezTo>
                  <a:pt x="492" y="4130"/>
                  <a:pt x="492" y="4130"/>
                  <a:pt x="492" y="4130"/>
                </a:cubicBezTo>
                <a:cubicBezTo>
                  <a:pt x="492" y="4127"/>
                  <a:pt x="492" y="4127"/>
                  <a:pt x="492" y="4127"/>
                </a:cubicBezTo>
                <a:close/>
                <a:moveTo>
                  <a:pt x="492" y="4253"/>
                </a:moveTo>
                <a:cubicBezTo>
                  <a:pt x="492" y="4221"/>
                  <a:pt x="492" y="4191"/>
                  <a:pt x="492" y="4159"/>
                </a:cubicBezTo>
                <a:cubicBezTo>
                  <a:pt x="492" y="4156"/>
                  <a:pt x="492" y="4156"/>
                  <a:pt x="492" y="4156"/>
                </a:cubicBezTo>
                <a:cubicBezTo>
                  <a:pt x="492" y="4156"/>
                  <a:pt x="492" y="4156"/>
                  <a:pt x="492" y="4156"/>
                </a:cubicBezTo>
                <a:cubicBezTo>
                  <a:pt x="515" y="4156"/>
                  <a:pt x="535" y="4159"/>
                  <a:pt x="557" y="4162"/>
                </a:cubicBezTo>
                <a:cubicBezTo>
                  <a:pt x="557" y="4162"/>
                  <a:pt x="557" y="4162"/>
                  <a:pt x="557" y="4162"/>
                </a:cubicBezTo>
                <a:cubicBezTo>
                  <a:pt x="557" y="4166"/>
                  <a:pt x="557" y="4166"/>
                  <a:pt x="557" y="4166"/>
                </a:cubicBezTo>
                <a:cubicBezTo>
                  <a:pt x="560" y="4198"/>
                  <a:pt x="560" y="4230"/>
                  <a:pt x="560" y="4263"/>
                </a:cubicBezTo>
                <a:cubicBezTo>
                  <a:pt x="560" y="4266"/>
                  <a:pt x="560" y="4266"/>
                  <a:pt x="560" y="4266"/>
                </a:cubicBezTo>
                <a:cubicBezTo>
                  <a:pt x="557" y="4266"/>
                  <a:pt x="557" y="4266"/>
                  <a:pt x="557" y="4266"/>
                </a:cubicBezTo>
                <a:cubicBezTo>
                  <a:pt x="538" y="4263"/>
                  <a:pt x="515" y="4259"/>
                  <a:pt x="492" y="4256"/>
                </a:cubicBezTo>
                <a:cubicBezTo>
                  <a:pt x="492" y="4256"/>
                  <a:pt x="492" y="4256"/>
                  <a:pt x="492" y="4256"/>
                </a:cubicBezTo>
                <a:cubicBezTo>
                  <a:pt x="492" y="4256"/>
                  <a:pt x="492" y="4256"/>
                  <a:pt x="492" y="4253"/>
                </a:cubicBezTo>
                <a:close/>
                <a:moveTo>
                  <a:pt x="492" y="4379"/>
                </a:moveTo>
                <a:cubicBezTo>
                  <a:pt x="492" y="4350"/>
                  <a:pt x="492" y="4318"/>
                  <a:pt x="492" y="4285"/>
                </a:cubicBezTo>
                <a:cubicBezTo>
                  <a:pt x="492" y="4282"/>
                  <a:pt x="492" y="4282"/>
                  <a:pt x="492" y="4282"/>
                </a:cubicBezTo>
                <a:cubicBezTo>
                  <a:pt x="492" y="4282"/>
                  <a:pt x="492" y="4282"/>
                  <a:pt x="492" y="4282"/>
                </a:cubicBezTo>
                <a:cubicBezTo>
                  <a:pt x="515" y="4285"/>
                  <a:pt x="535" y="4285"/>
                  <a:pt x="557" y="4289"/>
                </a:cubicBezTo>
                <a:cubicBezTo>
                  <a:pt x="557" y="4289"/>
                  <a:pt x="557" y="4289"/>
                  <a:pt x="560" y="4289"/>
                </a:cubicBezTo>
                <a:cubicBezTo>
                  <a:pt x="560" y="4292"/>
                  <a:pt x="560" y="4292"/>
                  <a:pt x="560" y="4292"/>
                </a:cubicBezTo>
                <a:cubicBezTo>
                  <a:pt x="560" y="4324"/>
                  <a:pt x="560" y="4356"/>
                  <a:pt x="560" y="4389"/>
                </a:cubicBezTo>
                <a:cubicBezTo>
                  <a:pt x="560" y="4392"/>
                  <a:pt x="560" y="4392"/>
                  <a:pt x="560" y="4392"/>
                </a:cubicBezTo>
                <a:cubicBezTo>
                  <a:pt x="560" y="4392"/>
                  <a:pt x="560" y="4392"/>
                  <a:pt x="557" y="4392"/>
                </a:cubicBezTo>
                <a:cubicBezTo>
                  <a:pt x="538" y="4389"/>
                  <a:pt x="515" y="4389"/>
                  <a:pt x="496" y="4386"/>
                </a:cubicBezTo>
                <a:cubicBezTo>
                  <a:pt x="492" y="4386"/>
                  <a:pt x="492" y="4386"/>
                  <a:pt x="492" y="4386"/>
                </a:cubicBezTo>
                <a:cubicBezTo>
                  <a:pt x="492" y="4382"/>
                  <a:pt x="492" y="4382"/>
                  <a:pt x="492" y="4379"/>
                </a:cubicBezTo>
                <a:close/>
                <a:moveTo>
                  <a:pt x="492" y="4509"/>
                </a:moveTo>
                <a:cubicBezTo>
                  <a:pt x="492" y="4476"/>
                  <a:pt x="492" y="4444"/>
                  <a:pt x="492" y="4412"/>
                </a:cubicBezTo>
                <a:cubicBezTo>
                  <a:pt x="492" y="4408"/>
                  <a:pt x="492" y="4408"/>
                  <a:pt x="492" y="4408"/>
                </a:cubicBezTo>
                <a:cubicBezTo>
                  <a:pt x="492" y="4408"/>
                  <a:pt x="492" y="4408"/>
                  <a:pt x="496" y="4408"/>
                </a:cubicBezTo>
                <a:cubicBezTo>
                  <a:pt x="515" y="4412"/>
                  <a:pt x="538" y="4415"/>
                  <a:pt x="557" y="4418"/>
                </a:cubicBezTo>
                <a:cubicBezTo>
                  <a:pt x="560" y="4418"/>
                  <a:pt x="560" y="4418"/>
                  <a:pt x="560" y="4418"/>
                </a:cubicBezTo>
                <a:cubicBezTo>
                  <a:pt x="560" y="4418"/>
                  <a:pt x="560" y="4418"/>
                  <a:pt x="560" y="4421"/>
                </a:cubicBezTo>
                <a:cubicBezTo>
                  <a:pt x="560" y="4454"/>
                  <a:pt x="560" y="4486"/>
                  <a:pt x="560" y="4518"/>
                </a:cubicBezTo>
                <a:cubicBezTo>
                  <a:pt x="560" y="4518"/>
                  <a:pt x="560" y="4518"/>
                  <a:pt x="560" y="4522"/>
                </a:cubicBezTo>
                <a:cubicBezTo>
                  <a:pt x="560" y="4522"/>
                  <a:pt x="560" y="4522"/>
                  <a:pt x="560" y="4522"/>
                </a:cubicBezTo>
                <a:cubicBezTo>
                  <a:pt x="538" y="4518"/>
                  <a:pt x="515" y="4515"/>
                  <a:pt x="496" y="4512"/>
                </a:cubicBezTo>
                <a:cubicBezTo>
                  <a:pt x="492" y="4512"/>
                  <a:pt x="492" y="4512"/>
                  <a:pt x="492" y="4512"/>
                </a:cubicBezTo>
                <a:cubicBezTo>
                  <a:pt x="492" y="4509"/>
                  <a:pt x="492" y="4509"/>
                  <a:pt x="492" y="4509"/>
                </a:cubicBezTo>
                <a:close/>
                <a:moveTo>
                  <a:pt x="492" y="4599"/>
                </a:moveTo>
                <a:cubicBezTo>
                  <a:pt x="492" y="4577"/>
                  <a:pt x="492" y="4557"/>
                  <a:pt x="492" y="4538"/>
                </a:cubicBezTo>
                <a:cubicBezTo>
                  <a:pt x="492" y="4535"/>
                  <a:pt x="492" y="4535"/>
                  <a:pt x="492" y="4535"/>
                </a:cubicBezTo>
                <a:cubicBezTo>
                  <a:pt x="496" y="4535"/>
                  <a:pt x="496" y="4535"/>
                  <a:pt x="496" y="4535"/>
                </a:cubicBezTo>
                <a:cubicBezTo>
                  <a:pt x="515" y="4538"/>
                  <a:pt x="538" y="4541"/>
                  <a:pt x="560" y="4544"/>
                </a:cubicBezTo>
                <a:cubicBezTo>
                  <a:pt x="560" y="4544"/>
                  <a:pt x="560" y="4544"/>
                  <a:pt x="560" y="4544"/>
                </a:cubicBezTo>
                <a:cubicBezTo>
                  <a:pt x="560" y="4547"/>
                  <a:pt x="560" y="4547"/>
                  <a:pt x="560" y="4547"/>
                </a:cubicBezTo>
                <a:cubicBezTo>
                  <a:pt x="560" y="4580"/>
                  <a:pt x="560" y="4612"/>
                  <a:pt x="560" y="4645"/>
                </a:cubicBezTo>
                <a:cubicBezTo>
                  <a:pt x="560" y="4648"/>
                  <a:pt x="560" y="4648"/>
                  <a:pt x="560" y="4648"/>
                </a:cubicBezTo>
                <a:cubicBezTo>
                  <a:pt x="560" y="4648"/>
                  <a:pt x="560" y="4648"/>
                  <a:pt x="560" y="4648"/>
                </a:cubicBezTo>
                <a:cubicBezTo>
                  <a:pt x="544" y="4645"/>
                  <a:pt x="531" y="4645"/>
                  <a:pt x="515" y="4641"/>
                </a:cubicBezTo>
                <a:cubicBezTo>
                  <a:pt x="509" y="4628"/>
                  <a:pt x="502" y="4612"/>
                  <a:pt x="492" y="4599"/>
                </a:cubicBezTo>
                <a:close/>
                <a:moveTo>
                  <a:pt x="1748" y="2929"/>
                </a:moveTo>
                <a:cubicBezTo>
                  <a:pt x="1764" y="2929"/>
                  <a:pt x="1781" y="2929"/>
                  <a:pt x="1800" y="2929"/>
                </a:cubicBezTo>
                <a:cubicBezTo>
                  <a:pt x="1803" y="2936"/>
                  <a:pt x="1810" y="2939"/>
                  <a:pt x="1816" y="2945"/>
                </a:cubicBezTo>
                <a:cubicBezTo>
                  <a:pt x="1816" y="2997"/>
                  <a:pt x="1816" y="3049"/>
                  <a:pt x="1816" y="3101"/>
                </a:cubicBezTo>
                <a:cubicBezTo>
                  <a:pt x="1816" y="3101"/>
                  <a:pt x="1816" y="3101"/>
                  <a:pt x="1816" y="3104"/>
                </a:cubicBezTo>
                <a:cubicBezTo>
                  <a:pt x="1816" y="3104"/>
                  <a:pt x="1816" y="3104"/>
                  <a:pt x="1816" y="3104"/>
                </a:cubicBezTo>
                <a:cubicBezTo>
                  <a:pt x="1794" y="3104"/>
                  <a:pt x="1771" y="3104"/>
                  <a:pt x="1748" y="3104"/>
                </a:cubicBezTo>
                <a:cubicBezTo>
                  <a:pt x="1748" y="3104"/>
                  <a:pt x="1748" y="3104"/>
                  <a:pt x="1748" y="3104"/>
                </a:cubicBezTo>
                <a:cubicBezTo>
                  <a:pt x="1748" y="3101"/>
                  <a:pt x="1748" y="3101"/>
                  <a:pt x="1748" y="3101"/>
                </a:cubicBezTo>
                <a:cubicBezTo>
                  <a:pt x="1745" y="3046"/>
                  <a:pt x="1745" y="2991"/>
                  <a:pt x="1745" y="2936"/>
                </a:cubicBezTo>
                <a:cubicBezTo>
                  <a:pt x="1745" y="2932"/>
                  <a:pt x="1745" y="2932"/>
                  <a:pt x="1745" y="2929"/>
                </a:cubicBezTo>
                <a:cubicBezTo>
                  <a:pt x="1748" y="2929"/>
                  <a:pt x="1748" y="2929"/>
                  <a:pt x="1748" y="2929"/>
                </a:cubicBezTo>
                <a:close/>
                <a:moveTo>
                  <a:pt x="1664" y="2932"/>
                </a:moveTo>
                <a:cubicBezTo>
                  <a:pt x="1687" y="2932"/>
                  <a:pt x="1709" y="2932"/>
                  <a:pt x="1729" y="2929"/>
                </a:cubicBezTo>
                <a:cubicBezTo>
                  <a:pt x="1732" y="2929"/>
                  <a:pt x="1732" y="2929"/>
                  <a:pt x="1732" y="2929"/>
                </a:cubicBezTo>
                <a:cubicBezTo>
                  <a:pt x="1732" y="2932"/>
                  <a:pt x="1732" y="2932"/>
                  <a:pt x="1732" y="2936"/>
                </a:cubicBezTo>
                <a:cubicBezTo>
                  <a:pt x="1732" y="2991"/>
                  <a:pt x="1732" y="3046"/>
                  <a:pt x="1732" y="3101"/>
                </a:cubicBezTo>
                <a:cubicBezTo>
                  <a:pt x="1732" y="3104"/>
                  <a:pt x="1732" y="3104"/>
                  <a:pt x="1732" y="3104"/>
                </a:cubicBezTo>
                <a:cubicBezTo>
                  <a:pt x="1732" y="3104"/>
                  <a:pt x="1732" y="3104"/>
                  <a:pt x="1732" y="3104"/>
                </a:cubicBezTo>
                <a:cubicBezTo>
                  <a:pt x="1709" y="3104"/>
                  <a:pt x="1687" y="3104"/>
                  <a:pt x="1667" y="3104"/>
                </a:cubicBezTo>
                <a:cubicBezTo>
                  <a:pt x="1664" y="3104"/>
                  <a:pt x="1664" y="3104"/>
                  <a:pt x="1664" y="3104"/>
                </a:cubicBezTo>
                <a:cubicBezTo>
                  <a:pt x="1664" y="3101"/>
                  <a:pt x="1664" y="3101"/>
                  <a:pt x="1664" y="3101"/>
                </a:cubicBezTo>
                <a:cubicBezTo>
                  <a:pt x="1664" y="3046"/>
                  <a:pt x="1664" y="2991"/>
                  <a:pt x="1664" y="2936"/>
                </a:cubicBezTo>
                <a:cubicBezTo>
                  <a:pt x="1664" y="2932"/>
                  <a:pt x="1664" y="2932"/>
                  <a:pt x="1664" y="2932"/>
                </a:cubicBezTo>
                <a:cubicBezTo>
                  <a:pt x="1664" y="2932"/>
                  <a:pt x="1664" y="2932"/>
                  <a:pt x="1664" y="2932"/>
                </a:cubicBezTo>
                <a:close/>
                <a:moveTo>
                  <a:pt x="1583" y="2936"/>
                </a:moveTo>
                <a:cubicBezTo>
                  <a:pt x="1606" y="2932"/>
                  <a:pt x="1625" y="2932"/>
                  <a:pt x="1648" y="2932"/>
                </a:cubicBezTo>
                <a:cubicBezTo>
                  <a:pt x="1648" y="2932"/>
                  <a:pt x="1648" y="2932"/>
                  <a:pt x="1651" y="2932"/>
                </a:cubicBezTo>
                <a:cubicBezTo>
                  <a:pt x="1651" y="2936"/>
                  <a:pt x="1651" y="2936"/>
                  <a:pt x="1651" y="2936"/>
                </a:cubicBezTo>
                <a:cubicBezTo>
                  <a:pt x="1651" y="2991"/>
                  <a:pt x="1651" y="3046"/>
                  <a:pt x="1651" y="3101"/>
                </a:cubicBezTo>
                <a:cubicBezTo>
                  <a:pt x="1651" y="3104"/>
                  <a:pt x="1651" y="3104"/>
                  <a:pt x="1651" y="3104"/>
                </a:cubicBezTo>
                <a:cubicBezTo>
                  <a:pt x="1648" y="3104"/>
                  <a:pt x="1648" y="3104"/>
                  <a:pt x="1648" y="3104"/>
                </a:cubicBezTo>
                <a:cubicBezTo>
                  <a:pt x="1629" y="3104"/>
                  <a:pt x="1606" y="3104"/>
                  <a:pt x="1583" y="3107"/>
                </a:cubicBezTo>
                <a:cubicBezTo>
                  <a:pt x="1583" y="3107"/>
                  <a:pt x="1583" y="3107"/>
                  <a:pt x="1583" y="3107"/>
                </a:cubicBezTo>
                <a:cubicBezTo>
                  <a:pt x="1583" y="3104"/>
                  <a:pt x="1583" y="3104"/>
                  <a:pt x="1583" y="3101"/>
                </a:cubicBezTo>
                <a:cubicBezTo>
                  <a:pt x="1583" y="3046"/>
                  <a:pt x="1583" y="2994"/>
                  <a:pt x="1580" y="2939"/>
                </a:cubicBezTo>
                <a:cubicBezTo>
                  <a:pt x="1580" y="2936"/>
                  <a:pt x="1580" y="2936"/>
                  <a:pt x="1580" y="2936"/>
                </a:cubicBezTo>
                <a:cubicBezTo>
                  <a:pt x="1583" y="2936"/>
                  <a:pt x="1583" y="2936"/>
                  <a:pt x="1583" y="2936"/>
                </a:cubicBezTo>
                <a:close/>
                <a:moveTo>
                  <a:pt x="1502" y="2936"/>
                </a:moveTo>
                <a:cubicBezTo>
                  <a:pt x="1525" y="2936"/>
                  <a:pt x="1544" y="2936"/>
                  <a:pt x="1567" y="2936"/>
                </a:cubicBezTo>
                <a:cubicBezTo>
                  <a:pt x="1567" y="2936"/>
                  <a:pt x="1567" y="2936"/>
                  <a:pt x="1570" y="2936"/>
                </a:cubicBezTo>
                <a:cubicBezTo>
                  <a:pt x="1570" y="2939"/>
                  <a:pt x="1570" y="2939"/>
                  <a:pt x="1570" y="2939"/>
                </a:cubicBezTo>
                <a:cubicBezTo>
                  <a:pt x="1570" y="2994"/>
                  <a:pt x="1570" y="3049"/>
                  <a:pt x="1570" y="3101"/>
                </a:cubicBezTo>
                <a:cubicBezTo>
                  <a:pt x="1570" y="3104"/>
                  <a:pt x="1570" y="3104"/>
                  <a:pt x="1570" y="3107"/>
                </a:cubicBezTo>
                <a:cubicBezTo>
                  <a:pt x="1567" y="3107"/>
                  <a:pt x="1567" y="3107"/>
                  <a:pt x="1567" y="3107"/>
                </a:cubicBezTo>
                <a:cubicBezTo>
                  <a:pt x="1548" y="3107"/>
                  <a:pt x="1525" y="3107"/>
                  <a:pt x="1506" y="3107"/>
                </a:cubicBezTo>
                <a:cubicBezTo>
                  <a:pt x="1502" y="3107"/>
                  <a:pt x="1502" y="3107"/>
                  <a:pt x="1502" y="3107"/>
                </a:cubicBezTo>
                <a:cubicBezTo>
                  <a:pt x="1502" y="3104"/>
                  <a:pt x="1502" y="3104"/>
                  <a:pt x="1502" y="3101"/>
                </a:cubicBezTo>
                <a:cubicBezTo>
                  <a:pt x="1502" y="3049"/>
                  <a:pt x="1502" y="2994"/>
                  <a:pt x="1502" y="2942"/>
                </a:cubicBezTo>
                <a:cubicBezTo>
                  <a:pt x="1502" y="2939"/>
                  <a:pt x="1502" y="2939"/>
                  <a:pt x="1502" y="2936"/>
                </a:cubicBezTo>
                <a:cubicBezTo>
                  <a:pt x="1502" y="2936"/>
                  <a:pt x="1502" y="2936"/>
                  <a:pt x="1502" y="2936"/>
                </a:cubicBezTo>
                <a:close/>
                <a:moveTo>
                  <a:pt x="1425" y="2939"/>
                </a:moveTo>
                <a:cubicBezTo>
                  <a:pt x="1444" y="2939"/>
                  <a:pt x="1467" y="2939"/>
                  <a:pt x="1486" y="2936"/>
                </a:cubicBezTo>
                <a:cubicBezTo>
                  <a:pt x="1486" y="2936"/>
                  <a:pt x="1486" y="2936"/>
                  <a:pt x="1489" y="2936"/>
                </a:cubicBezTo>
                <a:cubicBezTo>
                  <a:pt x="1489" y="2939"/>
                  <a:pt x="1489" y="2939"/>
                  <a:pt x="1489" y="2942"/>
                </a:cubicBezTo>
                <a:cubicBezTo>
                  <a:pt x="1489" y="2994"/>
                  <a:pt x="1489" y="3049"/>
                  <a:pt x="1489" y="3104"/>
                </a:cubicBezTo>
                <a:cubicBezTo>
                  <a:pt x="1489" y="3104"/>
                  <a:pt x="1489" y="3104"/>
                  <a:pt x="1489" y="3107"/>
                </a:cubicBezTo>
                <a:cubicBezTo>
                  <a:pt x="1489" y="3107"/>
                  <a:pt x="1489" y="3107"/>
                  <a:pt x="1486" y="3107"/>
                </a:cubicBezTo>
                <a:cubicBezTo>
                  <a:pt x="1467" y="3107"/>
                  <a:pt x="1447" y="3107"/>
                  <a:pt x="1425" y="3107"/>
                </a:cubicBezTo>
                <a:cubicBezTo>
                  <a:pt x="1425" y="3107"/>
                  <a:pt x="1425" y="3107"/>
                  <a:pt x="1421" y="3107"/>
                </a:cubicBezTo>
                <a:cubicBezTo>
                  <a:pt x="1421" y="3104"/>
                  <a:pt x="1421" y="3104"/>
                  <a:pt x="1421" y="3104"/>
                </a:cubicBezTo>
                <a:cubicBezTo>
                  <a:pt x="1421" y="3049"/>
                  <a:pt x="1421" y="2997"/>
                  <a:pt x="1421" y="2942"/>
                </a:cubicBezTo>
                <a:cubicBezTo>
                  <a:pt x="1421" y="2939"/>
                  <a:pt x="1421" y="2939"/>
                  <a:pt x="1421" y="2939"/>
                </a:cubicBezTo>
                <a:cubicBezTo>
                  <a:pt x="1425" y="2939"/>
                  <a:pt x="1425" y="2939"/>
                  <a:pt x="1425" y="2939"/>
                </a:cubicBezTo>
                <a:close/>
                <a:moveTo>
                  <a:pt x="1347" y="2942"/>
                </a:moveTo>
                <a:cubicBezTo>
                  <a:pt x="1366" y="2939"/>
                  <a:pt x="1386" y="2939"/>
                  <a:pt x="1408" y="2939"/>
                </a:cubicBezTo>
                <a:cubicBezTo>
                  <a:pt x="1408" y="2939"/>
                  <a:pt x="1408" y="2939"/>
                  <a:pt x="1408" y="2939"/>
                </a:cubicBezTo>
                <a:cubicBezTo>
                  <a:pt x="1408" y="2942"/>
                  <a:pt x="1408" y="2942"/>
                  <a:pt x="1408" y="2942"/>
                </a:cubicBezTo>
                <a:cubicBezTo>
                  <a:pt x="1408" y="2997"/>
                  <a:pt x="1412" y="3049"/>
                  <a:pt x="1412" y="3104"/>
                </a:cubicBezTo>
                <a:cubicBezTo>
                  <a:pt x="1412" y="3107"/>
                  <a:pt x="1412" y="3107"/>
                  <a:pt x="1412" y="3107"/>
                </a:cubicBezTo>
                <a:cubicBezTo>
                  <a:pt x="1408" y="3107"/>
                  <a:pt x="1408" y="3107"/>
                  <a:pt x="1408" y="3107"/>
                </a:cubicBezTo>
                <a:cubicBezTo>
                  <a:pt x="1389" y="3107"/>
                  <a:pt x="1366" y="3107"/>
                  <a:pt x="1347" y="3107"/>
                </a:cubicBezTo>
                <a:cubicBezTo>
                  <a:pt x="1347" y="3107"/>
                  <a:pt x="1347" y="3107"/>
                  <a:pt x="1344" y="3107"/>
                </a:cubicBezTo>
                <a:cubicBezTo>
                  <a:pt x="1344" y="3104"/>
                  <a:pt x="1344" y="3104"/>
                  <a:pt x="1344" y="3104"/>
                </a:cubicBezTo>
                <a:cubicBezTo>
                  <a:pt x="1344" y="3049"/>
                  <a:pt x="1344" y="2997"/>
                  <a:pt x="1344" y="2945"/>
                </a:cubicBezTo>
                <a:cubicBezTo>
                  <a:pt x="1344" y="2942"/>
                  <a:pt x="1344" y="2942"/>
                  <a:pt x="1344" y="2939"/>
                </a:cubicBezTo>
                <a:cubicBezTo>
                  <a:pt x="1344" y="2942"/>
                  <a:pt x="1347" y="2942"/>
                  <a:pt x="1347" y="2942"/>
                </a:cubicBezTo>
                <a:close/>
                <a:moveTo>
                  <a:pt x="1269" y="2942"/>
                </a:moveTo>
                <a:cubicBezTo>
                  <a:pt x="1289" y="2942"/>
                  <a:pt x="1311" y="2942"/>
                  <a:pt x="1331" y="2942"/>
                </a:cubicBezTo>
                <a:cubicBezTo>
                  <a:pt x="1331" y="2942"/>
                  <a:pt x="1331" y="2942"/>
                  <a:pt x="1331" y="2942"/>
                </a:cubicBezTo>
                <a:cubicBezTo>
                  <a:pt x="1331" y="2942"/>
                  <a:pt x="1331" y="2942"/>
                  <a:pt x="1331" y="2945"/>
                </a:cubicBezTo>
                <a:cubicBezTo>
                  <a:pt x="1331" y="2997"/>
                  <a:pt x="1334" y="3052"/>
                  <a:pt x="1334" y="3104"/>
                </a:cubicBezTo>
                <a:cubicBezTo>
                  <a:pt x="1334" y="3107"/>
                  <a:pt x="1334" y="3107"/>
                  <a:pt x="1334" y="3107"/>
                </a:cubicBezTo>
                <a:cubicBezTo>
                  <a:pt x="1331" y="3107"/>
                  <a:pt x="1331" y="3107"/>
                  <a:pt x="1331" y="3107"/>
                </a:cubicBezTo>
                <a:cubicBezTo>
                  <a:pt x="1311" y="3107"/>
                  <a:pt x="1292" y="3107"/>
                  <a:pt x="1269" y="3107"/>
                </a:cubicBezTo>
                <a:cubicBezTo>
                  <a:pt x="1269" y="3107"/>
                  <a:pt x="1269" y="3107"/>
                  <a:pt x="1269" y="3107"/>
                </a:cubicBezTo>
                <a:cubicBezTo>
                  <a:pt x="1269" y="3107"/>
                  <a:pt x="1269" y="3107"/>
                  <a:pt x="1269" y="3104"/>
                </a:cubicBezTo>
                <a:cubicBezTo>
                  <a:pt x="1269" y="3052"/>
                  <a:pt x="1269" y="3000"/>
                  <a:pt x="1266" y="2945"/>
                </a:cubicBezTo>
                <a:cubicBezTo>
                  <a:pt x="1266" y="2945"/>
                  <a:pt x="1266" y="2945"/>
                  <a:pt x="1266" y="2942"/>
                </a:cubicBezTo>
                <a:cubicBezTo>
                  <a:pt x="1269" y="2942"/>
                  <a:pt x="1269" y="2942"/>
                  <a:pt x="1269" y="2942"/>
                </a:cubicBezTo>
                <a:close/>
                <a:moveTo>
                  <a:pt x="1195" y="2945"/>
                </a:moveTo>
                <a:cubicBezTo>
                  <a:pt x="1214" y="2945"/>
                  <a:pt x="1234" y="2942"/>
                  <a:pt x="1253" y="2942"/>
                </a:cubicBezTo>
                <a:cubicBezTo>
                  <a:pt x="1256" y="2942"/>
                  <a:pt x="1256" y="2942"/>
                  <a:pt x="1256" y="2942"/>
                </a:cubicBezTo>
                <a:cubicBezTo>
                  <a:pt x="1256" y="2945"/>
                  <a:pt x="1256" y="2945"/>
                  <a:pt x="1256" y="2948"/>
                </a:cubicBezTo>
                <a:cubicBezTo>
                  <a:pt x="1256" y="3000"/>
                  <a:pt x="1256" y="3052"/>
                  <a:pt x="1256" y="3104"/>
                </a:cubicBezTo>
                <a:cubicBezTo>
                  <a:pt x="1256" y="3107"/>
                  <a:pt x="1256" y="3107"/>
                  <a:pt x="1256" y="3107"/>
                </a:cubicBezTo>
                <a:cubicBezTo>
                  <a:pt x="1256" y="3107"/>
                  <a:pt x="1256" y="3107"/>
                  <a:pt x="1253" y="3107"/>
                </a:cubicBezTo>
                <a:cubicBezTo>
                  <a:pt x="1234" y="3107"/>
                  <a:pt x="1214" y="3110"/>
                  <a:pt x="1195" y="3110"/>
                </a:cubicBezTo>
                <a:cubicBezTo>
                  <a:pt x="1195" y="3110"/>
                  <a:pt x="1195" y="3110"/>
                  <a:pt x="1192" y="3110"/>
                </a:cubicBezTo>
                <a:cubicBezTo>
                  <a:pt x="1192" y="3107"/>
                  <a:pt x="1192" y="3107"/>
                  <a:pt x="1192" y="3104"/>
                </a:cubicBezTo>
                <a:cubicBezTo>
                  <a:pt x="1192" y="3052"/>
                  <a:pt x="1192" y="3000"/>
                  <a:pt x="1192" y="2948"/>
                </a:cubicBezTo>
                <a:cubicBezTo>
                  <a:pt x="1192" y="2945"/>
                  <a:pt x="1192" y="2945"/>
                  <a:pt x="1192" y="2945"/>
                </a:cubicBezTo>
                <a:cubicBezTo>
                  <a:pt x="1195" y="2945"/>
                  <a:pt x="1195" y="2945"/>
                  <a:pt x="1195" y="2945"/>
                </a:cubicBezTo>
                <a:close/>
                <a:moveTo>
                  <a:pt x="1120" y="2945"/>
                </a:moveTo>
                <a:cubicBezTo>
                  <a:pt x="1140" y="2945"/>
                  <a:pt x="1159" y="2945"/>
                  <a:pt x="1179" y="2945"/>
                </a:cubicBezTo>
                <a:cubicBezTo>
                  <a:pt x="1179" y="2945"/>
                  <a:pt x="1179" y="2945"/>
                  <a:pt x="1182" y="2945"/>
                </a:cubicBezTo>
                <a:cubicBezTo>
                  <a:pt x="1182" y="2948"/>
                  <a:pt x="1182" y="2948"/>
                  <a:pt x="1182" y="2948"/>
                </a:cubicBezTo>
                <a:cubicBezTo>
                  <a:pt x="1182" y="3000"/>
                  <a:pt x="1182" y="3052"/>
                  <a:pt x="1182" y="3104"/>
                </a:cubicBezTo>
                <a:cubicBezTo>
                  <a:pt x="1182" y="3107"/>
                  <a:pt x="1182" y="3107"/>
                  <a:pt x="1182" y="3110"/>
                </a:cubicBezTo>
                <a:cubicBezTo>
                  <a:pt x="1179" y="3110"/>
                  <a:pt x="1179" y="3110"/>
                  <a:pt x="1179" y="3110"/>
                </a:cubicBezTo>
                <a:cubicBezTo>
                  <a:pt x="1159" y="3110"/>
                  <a:pt x="1140" y="3110"/>
                  <a:pt x="1120" y="3110"/>
                </a:cubicBezTo>
                <a:cubicBezTo>
                  <a:pt x="1120" y="3110"/>
                  <a:pt x="1120" y="3110"/>
                  <a:pt x="1120" y="3110"/>
                </a:cubicBezTo>
                <a:cubicBezTo>
                  <a:pt x="1120" y="3107"/>
                  <a:pt x="1120" y="3107"/>
                  <a:pt x="1120" y="3107"/>
                </a:cubicBezTo>
                <a:cubicBezTo>
                  <a:pt x="1117" y="3055"/>
                  <a:pt x="1117" y="3004"/>
                  <a:pt x="1117" y="2952"/>
                </a:cubicBezTo>
                <a:cubicBezTo>
                  <a:pt x="1117" y="2948"/>
                  <a:pt x="1117" y="2948"/>
                  <a:pt x="1117" y="2945"/>
                </a:cubicBezTo>
                <a:cubicBezTo>
                  <a:pt x="1120" y="2945"/>
                  <a:pt x="1120" y="2945"/>
                  <a:pt x="1120" y="2945"/>
                </a:cubicBezTo>
                <a:close/>
                <a:moveTo>
                  <a:pt x="1046" y="2948"/>
                </a:moveTo>
                <a:cubicBezTo>
                  <a:pt x="1065" y="2948"/>
                  <a:pt x="1085" y="2948"/>
                  <a:pt x="1104" y="2948"/>
                </a:cubicBezTo>
                <a:cubicBezTo>
                  <a:pt x="1104" y="2945"/>
                  <a:pt x="1104" y="2945"/>
                  <a:pt x="1107" y="2945"/>
                </a:cubicBezTo>
                <a:cubicBezTo>
                  <a:pt x="1107" y="2948"/>
                  <a:pt x="1107" y="2948"/>
                  <a:pt x="1107" y="2952"/>
                </a:cubicBezTo>
                <a:cubicBezTo>
                  <a:pt x="1107" y="3004"/>
                  <a:pt x="1107" y="3055"/>
                  <a:pt x="1107" y="3107"/>
                </a:cubicBezTo>
                <a:cubicBezTo>
                  <a:pt x="1107" y="3107"/>
                  <a:pt x="1107" y="3107"/>
                  <a:pt x="1107" y="3110"/>
                </a:cubicBezTo>
                <a:cubicBezTo>
                  <a:pt x="1107" y="3110"/>
                  <a:pt x="1107" y="3110"/>
                  <a:pt x="1104" y="3110"/>
                </a:cubicBezTo>
                <a:cubicBezTo>
                  <a:pt x="1085" y="3110"/>
                  <a:pt x="1065" y="3110"/>
                  <a:pt x="1049" y="3110"/>
                </a:cubicBezTo>
                <a:cubicBezTo>
                  <a:pt x="1046" y="3110"/>
                  <a:pt x="1046" y="3110"/>
                  <a:pt x="1046" y="3110"/>
                </a:cubicBezTo>
                <a:cubicBezTo>
                  <a:pt x="1046" y="3107"/>
                  <a:pt x="1046" y="3107"/>
                  <a:pt x="1046" y="3107"/>
                </a:cubicBezTo>
                <a:cubicBezTo>
                  <a:pt x="1046" y="3055"/>
                  <a:pt x="1046" y="3004"/>
                  <a:pt x="1046" y="2952"/>
                </a:cubicBezTo>
                <a:cubicBezTo>
                  <a:pt x="1046" y="2948"/>
                  <a:pt x="1046" y="2948"/>
                  <a:pt x="1046" y="2948"/>
                </a:cubicBezTo>
                <a:cubicBezTo>
                  <a:pt x="1046" y="2948"/>
                  <a:pt x="1046" y="2948"/>
                  <a:pt x="1046" y="2948"/>
                </a:cubicBezTo>
                <a:close/>
                <a:moveTo>
                  <a:pt x="975" y="2952"/>
                </a:moveTo>
                <a:cubicBezTo>
                  <a:pt x="994" y="2948"/>
                  <a:pt x="1014" y="2948"/>
                  <a:pt x="1030" y="2948"/>
                </a:cubicBezTo>
                <a:cubicBezTo>
                  <a:pt x="1033" y="2948"/>
                  <a:pt x="1033" y="2948"/>
                  <a:pt x="1033" y="2948"/>
                </a:cubicBezTo>
                <a:cubicBezTo>
                  <a:pt x="1033" y="2952"/>
                  <a:pt x="1033" y="2952"/>
                  <a:pt x="1033" y="2952"/>
                </a:cubicBezTo>
                <a:cubicBezTo>
                  <a:pt x="1033" y="3004"/>
                  <a:pt x="1033" y="3055"/>
                  <a:pt x="1033" y="3107"/>
                </a:cubicBezTo>
                <a:cubicBezTo>
                  <a:pt x="1033" y="3110"/>
                  <a:pt x="1033" y="3110"/>
                  <a:pt x="1033" y="3110"/>
                </a:cubicBezTo>
                <a:cubicBezTo>
                  <a:pt x="1033" y="3110"/>
                  <a:pt x="1033" y="3110"/>
                  <a:pt x="1033" y="3110"/>
                </a:cubicBezTo>
                <a:cubicBezTo>
                  <a:pt x="1014" y="3110"/>
                  <a:pt x="994" y="3110"/>
                  <a:pt x="975" y="3110"/>
                </a:cubicBezTo>
                <a:cubicBezTo>
                  <a:pt x="975" y="3110"/>
                  <a:pt x="975" y="3110"/>
                  <a:pt x="975" y="3110"/>
                </a:cubicBezTo>
                <a:cubicBezTo>
                  <a:pt x="975" y="3107"/>
                  <a:pt x="975" y="3107"/>
                  <a:pt x="975" y="3107"/>
                </a:cubicBezTo>
                <a:cubicBezTo>
                  <a:pt x="975" y="3055"/>
                  <a:pt x="972" y="3004"/>
                  <a:pt x="972" y="2955"/>
                </a:cubicBezTo>
                <a:cubicBezTo>
                  <a:pt x="972" y="2952"/>
                  <a:pt x="972" y="2952"/>
                  <a:pt x="972" y="2948"/>
                </a:cubicBezTo>
                <a:cubicBezTo>
                  <a:pt x="975" y="2948"/>
                  <a:pt x="975" y="2948"/>
                  <a:pt x="975" y="2952"/>
                </a:cubicBezTo>
                <a:close/>
                <a:moveTo>
                  <a:pt x="904" y="2952"/>
                </a:moveTo>
                <a:cubicBezTo>
                  <a:pt x="923" y="2952"/>
                  <a:pt x="939" y="2952"/>
                  <a:pt x="959" y="2952"/>
                </a:cubicBezTo>
                <a:cubicBezTo>
                  <a:pt x="962" y="2952"/>
                  <a:pt x="962" y="2952"/>
                  <a:pt x="962" y="2952"/>
                </a:cubicBezTo>
                <a:cubicBezTo>
                  <a:pt x="962" y="2952"/>
                  <a:pt x="962" y="2952"/>
                  <a:pt x="962" y="2955"/>
                </a:cubicBezTo>
                <a:cubicBezTo>
                  <a:pt x="962" y="3007"/>
                  <a:pt x="962" y="3055"/>
                  <a:pt x="962" y="3107"/>
                </a:cubicBezTo>
                <a:cubicBezTo>
                  <a:pt x="962" y="3110"/>
                  <a:pt x="962" y="3110"/>
                  <a:pt x="962" y="3110"/>
                </a:cubicBezTo>
                <a:cubicBezTo>
                  <a:pt x="962" y="3110"/>
                  <a:pt x="962" y="3110"/>
                  <a:pt x="962" y="3110"/>
                </a:cubicBezTo>
                <a:cubicBezTo>
                  <a:pt x="942" y="3110"/>
                  <a:pt x="923" y="3110"/>
                  <a:pt x="904" y="3110"/>
                </a:cubicBezTo>
                <a:cubicBezTo>
                  <a:pt x="904" y="3110"/>
                  <a:pt x="904" y="3110"/>
                  <a:pt x="904" y="3110"/>
                </a:cubicBezTo>
                <a:cubicBezTo>
                  <a:pt x="904" y="3110"/>
                  <a:pt x="904" y="3110"/>
                  <a:pt x="904" y="3107"/>
                </a:cubicBezTo>
                <a:cubicBezTo>
                  <a:pt x="904" y="3059"/>
                  <a:pt x="904" y="3007"/>
                  <a:pt x="900" y="2955"/>
                </a:cubicBezTo>
                <a:cubicBezTo>
                  <a:pt x="900" y="2952"/>
                  <a:pt x="900" y="2952"/>
                  <a:pt x="900" y="2952"/>
                </a:cubicBezTo>
                <a:cubicBezTo>
                  <a:pt x="904" y="2952"/>
                  <a:pt x="904" y="2952"/>
                  <a:pt x="904" y="2952"/>
                </a:cubicBezTo>
                <a:close/>
                <a:moveTo>
                  <a:pt x="832" y="2955"/>
                </a:moveTo>
                <a:cubicBezTo>
                  <a:pt x="852" y="2952"/>
                  <a:pt x="871" y="2952"/>
                  <a:pt x="887" y="2952"/>
                </a:cubicBezTo>
                <a:cubicBezTo>
                  <a:pt x="891" y="2952"/>
                  <a:pt x="891" y="2952"/>
                  <a:pt x="891" y="2952"/>
                </a:cubicBezTo>
                <a:cubicBezTo>
                  <a:pt x="891" y="2955"/>
                  <a:pt x="891" y="2955"/>
                  <a:pt x="891" y="2955"/>
                </a:cubicBezTo>
                <a:cubicBezTo>
                  <a:pt x="891" y="3007"/>
                  <a:pt x="891" y="3059"/>
                  <a:pt x="891" y="3107"/>
                </a:cubicBezTo>
                <a:cubicBezTo>
                  <a:pt x="891" y="3110"/>
                  <a:pt x="891" y="3110"/>
                  <a:pt x="891" y="3110"/>
                </a:cubicBezTo>
                <a:cubicBezTo>
                  <a:pt x="891" y="3110"/>
                  <a:pt x="891" y="3110"/>
                  <a:pt x="891" y="3110"/>
                </a:cubicBezTo>
                <a:cubicBezTo>
                  <a:pt x="871" y="3110"/>
                  <a:pt x="852" y="3110"/>
                  <a:pt x="836" y="3114"/>
                </a:cubicBezTo>
                <a:cubicBezTo>
                  <a:pt x="832" y="3114"/>
                  <a:pt x="832" y="3114"/>
                  <a:pt x="832" y="3114"/>
                </a:cubicBezTo>
                <a:cubicBezTo>
                  <a:pt x="832" y="3110"/>
                  <a:pt x="832" y="3110"/>
                  <a:pt x="832" y="3107"/>
                </a:cubicBezTo>
                <a:cubicBezTo>
                  <a:pt x="832" y="3059"/>
                  <a:pt x="832" y="3007"/>
                  <a:pt x="832" y="2958"/>
                </a:cubicBezTo>
                <a:cubicBezTo>
                  <a:pt x="832" y="2955"/>
                  <a:pt x="832" y="2955"/>
                  <a:pt x="832" y="2955"/>
                </a:cubicBezTo>
                <a:cubicBezTo>
                  <a:pt x="832" y="2955"/>
                  <a:pt x="832" y="2955"/>
                  <a:pt x="832" y="2955"/>
                </a:cubicBezTo>
                <a:close/>
                <a:moveTo>
                  <a:pt x="764" y="2955"/>
                </a:moveTo>
                <a:cubicBezTo>
                  <a:pt x="784" y="2955"/>
                  <a:pt x="800" y="2955"/>
                  <a:pt x="819" y="2955"/>
                </a:cubicBezTo>
                <a:cubicBezTo>
                  <a:pt x="819" y="2955"/>
                  <a:pt x="819" y="2955"/>
                  <a:pt x="819" y="2955"/>
                </a:cubicBezTo>
                <a:cubicBezTo>
                  <a:pt x="819" y="2958"/>
                  <a:pt x="819" y="2958"/>
                  <a:pt x="819" y="2958"/>
                </a:cubicBezTo>
                <a:cubicBezTo>
                  <a:pt x="823" y="3007"/>
                  <a:pt x="823" y="3059"/>
                  <a:pt x="823" y="3107"/>
                </a:cubicBezTo>
                <a:cubicBezTo>
                  <a:pt x="823" y="3110"/>
                  <a:pt x="823" y="3110"/>
                  <a:pt x="823" y="3114"/>
                </a:cubicBezTo>
                <a:cubicBezTo>
                  <a:pt x="819" y="3114"/>
                  <a:pt x="819" y="3114"/>
                  <a:pt x="819" y="3114"/>
                </a:cubicBezTo>
                <a:cubicBezTo>
                  <a:pt x="803" y="3114"/>
                  <a:pt x="784" y="3114"/>
                  <a:pt x="764" y="3114"/>
                </a:cubicBezTo>
                <a:cubicBezTo>
                  <a:pt x="764" y="3114"/>
                  <a:pt x="764" y="3114"/>
                  <a:pt x="764" y="3114"/>
                </a:cubicBezTo>
                <a:cubicBezTo>
                  <a:pt x="764" y="3110"/>
                  <a:pt x="764" y="3110"/>
                  <a:pt x="764" y="3110"/>
                </a:cubicBezTo>
                <a:cubicBezTo>
                  <a:pt x="764" y="3059"/>
                  <a:pt x="764" y="3010"/>
                  <a:pt x="764" y="2958"/>
                </a:cubicBezTo>
                <a:cubicBezTo>
                  <a:pt x="764" y="2958"/>
                  <a:pt x="764" y="2958"/>
                  <a:pt x="764" y="2955"/>
                </a:cubicBezTo>
                <a:cubicBezTo>
                  <a:pt x="764" y="2955"/>
                  <a:pt x="764" y="2955"/>
                  <a:pt x="764" y="2955"/>
                </a:cubicBezTo>
                <a:close/>
                <a:moveTo>
                  <a:pt x="696" y="2958"/>
                </a:moveTo>
                <a:cubicBezTo>
                  <a:pt x="716" y="2958"/>
                  <a:pt x="732" y="2955"/>
                  <a:pt x="751" y="2955"/>
                </a:cubicBezTo>
                <a:cubicBezTo>
                  <a:pt x="751" y="2955"/>
                  <a:pt x="751" y="2955"/>
                  <a:pt x="751" y="2955"/>
                </a:cubicBezTo>
                <a:cubicBezTo>
                  <a:pt x="751" y="2958"/>
                  <a:pt x="751" y="2958"/>
                  <a:pt x="751" y="2958"/>
                </a:cubicBezTo>
                <a:cubicBezTo>
                  <a:pt x="751" y="3010"/>
                  <a:pt x="751" y="3059"/>
                  <a:pt x="751" y="3110"/>
                </a:cubicBezTo>
                <a:cubicBezTo>
                  <a:pt x="751" y="3110"/>
                  <a:pt x="751" y="3110"/>
                  <a:pt x="751" y="3114"/>
                </a:cubicBezTo>
                <a:cubicBezTo>
                  <a:pt x="751" y="3114"/>
                  <a:pt x="751" y="3114"/>
                  <a:pt x="751" y="3114"/>
                </a:cubicBezTo>
                <a:cubicBezTo>
                  <a:pt x="732" y="3114"/>
                  <a:pt x="716" y="3114"/>
                  <a:pt x="696" y="3114"/>
                </a:cubicBezTo>
                <a:cubicBezTo>
                  <a:pt x="696" y="3114"/>
                  <a:pt x="696" y="3114"/>
                  <a:pt x="696" y="3114"/>
                </a:cubicBezTo>
                <a:cubicBezTo>
                  <a:pt x="696" y="3110"/>
                  <a:pt x="696" y="3110"/>
                  <a:pt x="696" y="3110"/>
                </a:cubicBezTo>
                <a:cubicBezTo>
                  <a:pt x="696" y="3059"/>
                  <a:pt x="696" y="3010"/>
                  <a:pt x="696" y="2961"/>
                </a:cubicBezTo>
                <a:cubicBezTo>
                  <a:pt x="696" y="2958"/>
                  <a:pt x="696" y="2958"/>
                  <a:pt x="696" y="2958"/>
                </a:cubicBezTo>
                <a:cubicBezTo>
                  <a:pt x="696" y="2958"/>
                  <a:pt x="696" y="2958"/>
                  <a:pt x="696" y="2958"/>
                </a:cubicBezTo>
                <a:close/>
                <a:moveTo>
                  <a:pt x="628" y="2958"/>
                </a:moveTo>
                <a:cubicBezTo>
                  <a:pt x="648" y="2958"/>
                  <a:pt x="664" y="2958"/>
                  <a:pt x="683" y="2958"/>
                </a:cubicBezTo>
                <a:cubicBezTo>
                  <a:pt x="683" y="2958"/>
                  <a:pt x="683" y="2958"/>
                  <a:pt x="683" y="2958"/>
                </a:cubicBezTo>
                <a:cubicBezTo>
                  <a:pt x="683" y="2961"/>
                  <a:pt x="683" y="2961"/>
                  <a:pt x="683" y="2961"/>
                </a:cubicBezTo>
                <a:cubicBezTo>
                  <a:pt x="683" y="3010"/>
                  <a:pt x="683" y="3062"/>
                  <a:pt x="687" y="3110"/>
                </a:cubicBezTo>
                <a:cubicBezTo>
                  <a:pt x="687" y="3114"/>
                  <a:pt x="687" y="3114"/>
                  <a:pt x="687" y="3114"/>
                </a:cubicBezTo>
                <a:cubicBezTo>
                  <a:pt x="683" y="3114"/>
                  <a:pt x="683" y="3114"/>
                  <a:pt x="683" y="3114"/>
                </a:cubicBezTo>
                <a:cubicBezTo>
                  <a:pt x="667" y="3114"/>
                  <a:pt x="648" y="3114"/>
                  <a:pt x="632" y="3114"/>
                </a:cubicBezTo>
                <a:cubicBezTo>
                  <a:pt x="628" y="3114"/>
                  <a:pt x="628" y="3114"/>
                  <a:pt x="628" y="3114"/>
                </a:cubicBezTo>
                <a:cubicBezTo>
                  <a:pt x="628" y="3110"/>
                  <a:pt x="628" y="3110"/>
                  <a:pt x="628" y="3110"/>
                </a:cubicBezTo>
                <a:cubicBezTo>
                  <a:pt x="628" y="3062"/>
                  <a:pt x="628" y="3013"/>
                  <a:pt x="628" y="2961"/>
                </a:cubicBezTo>
                <a:cubicBezTo>
                  <a:pt x="628" y="2961"/>
                  <a:pt x="628" y="2961"/>
                  <a:pt x="628" y="2958"/>
                </a:cubicBezTo>
                <a:cubicBezTo>
                  <a:pt x="628" y="2958"/>
                  <a:pt x="628" y="2958"/>
                  <a:pt x="628" y="2958"/>
                </a:cubicBezTo>
                <a:close/>
                <a:moveTo>
                  <a:pt x="573" y="2961"/>
                </a:moveTo>
                <a:cubicBezTo>
                  <a:pt x="590" y="2961"/>
                  <a:pt x="602" y="2958"/>
                  <a:pt x="615" y="2958"/>
                </a:cubicBezTo>
                <a:cubicBezTo>
                  <a:pt x="615" y="2958"/>
                  <a:pt x="615" y="2958"/>
                  <a:pt x="619" y="2958"/>
                </a:cubicBezTo>
                <a:cubicBezTo>
                  <a:pt x="619" y="2961"/>
                  <a:pt x="619" y="2961"/>
                  <a:pt x="619" y="2965"/>
                </a:cubicBezTo>
                <a:cubicBezTo>
                  <a:pt x="619" y="3013"/>
                  <a:pt x="619" y="3062"/>
                  <a:pt x="619" y="3110"/>
                </a:cubicBezTo>
                <a:cubicBezTo>
                  <a:pt x="619" y="3114"/>
                  <a:pt x="619" y="3114"/>
                  <a:pt x="619" y="3114"/>
                </a:cubicBezTo>
                <a:cubicBezTo>
                  <a:pt x="619" y="3114"/>
                  <a:pt x="619" y="3114"/>
                  <a:pt x="615" y="3114"/>
                </a:cubicBezTo>
                <a:cubicBezTo>
                  <a:pt x="599" y="3114"/>
                  <a:pt x="583" y="3114"/>
                  <a:pt x="564" y="3114"/>
                </a:cubicBezTo>
                <a:cubicBezTo>
                  <a:pt x="564" y="3114"/>
                  <a:pt x="564" y="3114"/>
                  <a:pt x="564" y="3114"/>
                </a:cubicBezTo>
                <a:cubicBezTo>
                  <a:pt x="564" y="3114"/>
                  <a:pt x="564" y="3114"/>
                  <a:pt x="564" y="3110"/>
                </a:cubicBezTo>
                <a:cubicBezTo>
                  <a:pt x="564" y="3065"/>
                  <a:pt x="564" y="3023"/>
                  <a:pt x="564" y="2978"/>
                </a:cubicBezTo>
                <a:cubicBezTo>
                  <a:pt x="567" y="2971"/>
                  <a:pt x="570" y="2965"/>
                  <a:pt x="573" y="2961"/>
                </a:cubicBezTo>
                <a:close/>
                <a:moveTo>
                  <a:pt x="1758" y="4868"/>
                </a:moveTo>
                <a:cubicBezTo>
                  <a:pt x="1781" y="4871"/>
                  <a:pt x="1803" y="4874"/>
                  <a:pt x="1826" y="4878"/>
                </a:cubicBezTo>
                <a:cubicBezTo>
                  <a:pt x="1826" y="4878"/>
                  <a:pt x="1826" y="4878"/>
                  <a:pt x="1826" y="4878"/>
                </a:cubicBezTo>
                <a:cubicBezTo>
                  <a:pt x="1826" y="4881"/>
                  <a:pt x="1826" y="4881"/>
                  <a:pt x="1826" y="4881"/>
                </a:cubicBezTo>
                <a:cubicBezTo>
                  <a:pt x="1826" y="4920"/>
                  <a:pt x="1826" y="4955"/>
                  <a:pt x="1826" y="4994"/>
                </a:cubicBezTo>
                <a:cubicBezTo>
                  <a:pt x="1826" y="4994"/>
                  <a:pt x="1826" y="4994"/>
                  <a:pt x="1826" y="4997"/>
                </a:cubicBezTo>
                <a:cubicBezTo>
                  <a:pt x="1826" y="4997"/>
                  <a:pt x="1826" y="4997"/>
                  <a:pt x="1826" y="4997"/>
                </a:cubicBezTo>
                <a:cubicBezTo>
                  <a:pt x="1803" y="4991"/>
                  <a:pt x="1781" y="4988"/>
                  <a:pt x="1758" y="4984"/>
                </a:cubicBezTo>
                <a:cubicBezTo>
                  <a:pt x="1758" y="4984"/>
                  <a:pt x="1758" y="4984"/>
                  <a:pt x="1758" y="4984"/>
                </a:cubicBezTo>
                <a:cubicBezTo>
                  <a:pt x="1758" y="4981"/>
                  <a:pt x="1758" y="4981"/>
                  <a:pt x="1758" y="4981"/>
                </a:cubicBezTo>
                <a:cubicBezTo>
                  <a:pt x="1755" y="4942"/>
                  <a:pt x="1755" y="4907"/>
                  <a:pt x="1755" y="4871"/>
                </a:cubicBezTo>
                <a:cubicBezTo>
                  <a:pt x="1755" y="4868"/>
                  <a:pt x="1755" y="4868"/>
                  <a:pt x="1755" y="4868"/>
                </a:cubicBezTo>
                <a:cubicBezTo>
                  <a:pt x="1758" y="4868"/>
                  <a:pt x="1758" y="4868"/>
                  <a:pt x="1758" y="4868"/>
                </a:cubicBezTo>
                <a:close/>
                <a:moveTo>
                  <a:pt x="1674" y="4855"/>
                </a:moveTo>
                <a:cubicBezTo>
                  <a:pt x="1696" y="4858"/>
                  <a:pt x="1719" y="4861"/>
                  <a:pt x="1739" y="4865"/>
                </a:cubicBezTo>
                <a:cubicBezTo>
                  <a:pt x="1742" y="4865"/>
                  <a:pt x="1742" y="4865"/>
                  <a:pt x="1742" y="4865"/>
                </a:cubicBezTo>
                <a:cubicBezTo>
                  <a:pt x="1742" y="4868"/>
                  <a:pt x="1742" y="4868"/>
                  <a:pt x="1742" y="4868"/>
                </a:cubicBezTo>
                <a:cubicBezTo>
                  <a:pt x="1742" y="4907"/>
                  <a:pt x="1742" y="4942"/>
                  <a:pt x="1742" y="4978"/>
                </a:cubicBezTo>
                <a:cubicBezTo>
                  <a:pt x="1742" y="4981"/>
                  <a:pt x="1742" y="4981"/>
                  <a:pt x="1742" y="4981"/>
                </a:cubicBezTo>
                <a:cubicBezTo>
                  <a:pt x="1742" y="4981"/>
                  <a:pt x="1742" y="4981"/>
                  <a:pt x="1742" y="4981"/>
                </a:cubicBezTo>
                <a:cubicBezTo>
                  <a:pt x="1719" y="4978"/>
                  <a:pt x="1696" y="4975"/>
                  <a:pt x="1677" y="4971"/>
                </a:cubicBezTo>
                <a:cubicBezTo>
                  <a:pt x="1674" y="4971"/>
                  <a:pt x="1674" y="4971"/>
                  <a:pt x="1674" y="4971"/>
                </a:cubicBezTo>
                <a:cubicBezTo>
                  <a:pt x="1674" y="4968"/>
                  <a:pt x="1674" y="4968"/>
                  <a:pt x="1674" y="4965"/>
                </a:cubicBezTo>
                <a:cubicBezTo>
                  <a:pt x="1674" y="4929"/>
                  <a:pt x="1674" y="4894"/>
                  <a:pt x="1674" y="4858"/>
                </a:cubicBezTo>
                <a:cubicBezTo>
                  <a:pt x="1674" y="4855"/>
                  <a:pt x="1674" y="4855"/>
                  <a:pt x="1674" y="4852"/>
                </a:cubicBezTo>
                <a:cubicBezTo>
                  <a:pt x="1674" y="4855"/>
                  <a:pt x="1674" y="4855"/>
                  <a:pt x="1674" y="4855"/>
                </a:cubicBezTo>
                <a:close/>
                <a:moveTo>
                  <a:pt x="1593" y="4839"/>
                </a:moveTo>
                <a:cubicBezTo>
                  <a:pt x="1616" y="4845"/>
                  <a:pt x="1635" y="4848"/>
                  <a:pt x="1658" y="4852"/>
                </a:cubicBezTo>
                <a:cubicBezTo>
                  <a:pt x="1661" y="4852"/>
                  <a:pt x="1661" y="4852"/>
                  <a:pt x="1661" y="4852"/>
                </a:cubicBezTo>
                <a:cubicBezTo>
                  <a:pt x="1661" y="4855"/>
                  <a:pt x="1661" y="4855"/>
                  <a:pt x="1661" y="4855"/>
                </a:cubicBezTo>
                <a:cubicBezTo>
                  <a:pt x="1661" y="4891"/>
                  <a:pt x="1661" y="4926"/>
                  <a:pt x="1661" y="4965"/>
                </a:cubicBezTo>
                <a:cubicBezTo>
                  <a:pt x="1661" y="4965"/>
                  <a:pt x="1661" y="4965"/>
                  <a:pt x="1661" y="4968"/>
                </a:cubicBezTo>
                <a:cubicBezTo>
                  <a:pt x="1658" y="4968"/>
                  <a:pt x="1658" y="4968"/>
                  <a:pt x="1658" y="4968"/>
                </a:cubicBezTo>
                <a:cubicBezTo>
                  <a:pt x="1638" y="4965"/>
                  <a:pt x="1616" y="4959"/>
                  <a:pt x="1593" y="4955"/>
                </a:cubicBezTo>
                <a:cubicBezTo>
                  <a:pt x="1593" y="4955"/>
                  <a:pt x="1593" y="4955"/>
                  <a:pt x="1593" y="4955"/>
                </a:cubicBezTo>
                <a:cubicBezTo>
                  <a:pt x="1593" y="4952"/>
                  <a:pt x="1593" y="4952"/>
                  <a:pt x="1593" y="4952"/>
                </a:cubicBezTo>
                <a:cubicBezTo>
                  <a:pt x="1593" y="4916"/>
                  <a:pt x="1593" y="4881"/>
                  <a:pt x="1593" y="4845"/>
                </a:cubicBezTo>
                <a:cubicBezTo>
                  <a:pt x="1593" y="4842"/>
                  <a:pt x="1593" y="4842"/>
                  <a:pt x="1593" y="4839"/>
                </a:cubicBezTo>
                <a:cubicBezTo>
                  <a:pt x="1593" y="4839"/>
                  <a:pt x="1593" y="4839"/>
                  <a:pt x="1593" y="4839"/>
                </a:cubicBezTo>
                <a:close/>
                <a:moveTo>
                  <a:pt x="1512" y="4826"/>
                </a:moveTo>
                <a:cubicBezTo>
                  <a:pt x="1535" y="4832"/>
                  <a:pt x="1554" y="4835"/>
                  <a:pt x="1577" y="4839"/>
                </a:cubicBezTo>
                <a:cubicBezTo>
                  <a:pt x="1577" y="4839"/>
                  <a:pt x="1577" y="4839"/>
                  <a:pt x="1580" y="4839"/>
                </a:cubicBezTo>
                <a:cubicBezTo>
                  <a:pt x="1580" y="4842"/>
                  <a:pt x="1580" y="4842"/>
                  <a:pt x="1580" y="4842"/>
                </a:cubicBezTo>
                <a:cubicBezTo>
                  <a:pt x="1580" y="4878"/>
                  <a:pt x="1580" y="4913"/>
                  <a:pt x="1580" y="4949"/>
                </a:cubicBezTo>
                <a:cubicBezTo>
                  <a:pt x="1580" y="4952"/>
                  <a:pt x="1580" y="4952"/>
                  <a:pt x="1580" y="4952"/>
                </a:cubicBezTo>
                <a:cubicBezTo>
                  <a:pt x="1577" y="4952"/>
                  <a:pt x="1577" y="4952"/>
                  <a:pt x="1577" y="4952"/>
                </a:cubicBezTo>
                <a:cubicBezTo>
                  <a:pt x="1557" y="4949"/>
                  <a:pt x="1535" y="4946"/>
                  <a:pt x="1515" y="4942"/>
                </a:cubicBezTo>
                <a:cubicBezTo>
                  <a:pt x="1512" y="4942"/>
                  <a:pt x="1512" y="4942"/>
                  <a:pt x="1512" y="4942"/>
                </a:cubicBezTo>
                <a:cubicBezTo>
                  <a:pt x="1512" y="4939"/>
                  <a:pt x="1512" y="4939"/>
                  <a:pt x="1512" y="4939"/>
                </a:cubicBezTo>
                <a:cubicBezTo>
                  <a:pt x="1512" y="4903"/>
                  <a:pt x="1512" y="4868"/>
                  <a:pt x="1512" y="4832"/>
                </a:cubicBezTo>
                <a:cubicBezTo>
                  <a:pt x="1512" y="4829"/>
                  <a:pt x="1512" y="4829"/>
                  <a:pt x="1512" y="4826"/>
                </a:cubicBezTo>
                <a:cubicBezTo>
                  <a:pt x="1512" y="4826"/>
                  <a:pt x="1512" y="4826"/>
                  <a:pt x="1512" y="4826"/>
                </a:cubicBezTo>
                <a:close/>
                <a:moveTo>
                  <a:pt x="1434" y="4813"/>
                </a:moveTo>
                <a:cubicBezTo>
                  <a:pt x="1454" y="4816"/>
                  <a:pt x="1476" y="4823"/>
                  <a:pt x="1496" y="4826"/>
                </a:cubicBezTo>
                <a:cubicBezTo>
                  <a:pt x="1499" y="4826"/>
                  <a:pt x="1499" y="4826"/>
                  <a:pt x="1499" y="4826"/>
                </a:cubicBezTo>
                <a:cubicBezTo>
                  <a:pt x="1499" y="4829"/>
                  <a:pt x="1499" y="4829"/>
                  <a:pt x="1499" y="4829"/>
                </a:cubicBezTo>
                <a:cubicBezTo>
                  <a:pt x="1499" y="4865"/>
                  <a:pt x="1499" y="4900"/>
                  <a:pt x="1499" y="4936"/>
                </a:cubicBezTo>
                <a:cubicBezTo>
                  <a:pt x="1499" y="4939"/>
                  <a:pt x="1499" y="4939"/>
                  <a:pt x="1499" y="4939"/>
                </a:cubicBezTo>
                <a:cubicBezTo>
                  <a:pt x="1499" y="4939"/>
                  <a:pt x="1499" y="4939"/>
                  <a:pt x="1496" y="4939"/>
                </a:cubicBezTo>
                <a:cubicBezTo>
                  <a:pt x="1476" y="4936"/>
                  <a:pt x="1457" y="4933"/>
                  <a:pt x="1434" y="4929"/>
                </a:cubicBezTo>
                <a:cubicBezTo>
                  <a:pt x="1434" y="4929"/>
                  <a:pt x="1434" y="4929"/>
                  <a:pt x="1431" y="4926"/>
                </a:cubicBezTo>
                <a:cubicBezTo>
                  <a:pt x="1431" y="4926"/>
                  <a:pt x="1431" y="4926"/>
                  <a:pt x="1431" y="4923"/>
                </a:cubicBezTo>
                <a:cubicBezTo>
                  <a:pt x="1431" y="4887"/>
                  <a:pt x="1431" y="4852"/>
                  <a:pt x="1431" y="4819"/>
                </a:cubicBezTo>
                <a:cubicBezTo>
                  <a:pt x="1431" y="4816"/>
                  <a:pt x="1431" y="4816"/>
                  <a:pt x="1431" y="4813"/>
                </a:cubicBezTo>
                <a:cubicBezTo>
                  <a:pt x="1434" y="4813"/>
                  <a:pt x="1434" y="4813"/>
                  <a:pt x="1434" y="4813"/>
                </a:cubicBezTo>
                <a:close/>
                <a:moveTo>
                  <a:pt x="1357" y="4803"/>
                </a:moveTo>
                <a:cubicBezTo>
                  <a:pt x="1376" y="4806"/>
                  <a:pt x="1395" y="4810"/>
                  <a:pt x="1418" y="4813"/>
                </a:cubicBezTo>
                <a:cubicBezTo>
                  <a:pt x="1418" y="4813"/>
                  <a:pt x="1418" y="4813"/>
                  <a:pt x="1418" y="4813"/>
                </a:cubicBezTo>
                <a:cubicBezTo>
                  <a:pt x="1418" y="4816"/>
                  <a:pt x="1418" y="4816"/>
                  <a:pt x="1418" y="4816"/>
                </a:cubicBezTo>
                <a:cubicBezTo>
                  <a:pt x="1418" y="4852"/>
                  <a:pt x="1421" y="4887"/>
                  <a:pt x="1421" y="4923"/>
                </a:cubicBezTo>
                <a:cubicBezTo>
                  <a:pt x="1421" y="4923"/>
                  <a:pt x="1421" y="4923"/>
                  <a:pt x="1421" y="4926"/>
                </a:cubicBezTo>
                <a:cubicBezTo>
                  <a:pt x="1418" y="4926"/>
                  <a:pt x="1418" y="4926"/>
                  <a:pt x="1418" y="4926"/>
                </a:cubicBezTo>
                <a:cubicBezTo>
                  <a:pt x="1399" y="4923"/>
                  <a:pt x="1376" y="4920"/>
                  <a:pt x="1357" y="4913"/>
                </a:cubicBezTo>
                <a:cubicBezTo>
                  <a:pt x="1357" y="4913"/>
                  <a:pt x="1357" y="4913"/>
                  <a:pt x="1353" y="4913"/>
                </a:cubicBezTo>
                <a:cubicBezTo>
                  <a:pt x="1353" y="4910"/>
                  <a:pt x="1353" y="4910"/>
                  <a:pt x="1353" y="4910"/>
                </a:cubicBezTo>
                <a:cubicBezTo>
                  <a:pt x="1353" y="4874"/>
                  <a:pt x="1353" y="4839"/>
                  <a:pt x="1353" y="4806"/>
                </a:cubicBezTo>
                <a:cubicBezTo>
                  <a:pt x="1353" y="4803"/>
                  <a:pt x="1353" y="4803"/>
                  <a:pt x="1353" y="4800"/>
                </a:cubicBezTo>
                <a:cubicBezTo>
                  <a:pt x="1357" y="4803"/>
                  <a:pt x="1357" y="4803"/>
                  <a:pt x="1357" y="4803"/>
                </a:cubicBezTo>
                <a:close/>
                <a:moveTo>
                  <a:pt x="1279" y="4790"/>
                </a:moveTo>
                <a:cubicBezTo>
                  <a:pt x="1298" y="4793"/>
                  <a:pt x="1321" y="4797"/>
                  <a:pt x="1340" y="4800"/>
                </a:cubicBezTo>
                <a:cubicBezTo>
                  <a:pt x="1340" y="4800"/>
                  <a:pt x="1340" y="4800"/>
                  <a:pt x="1340" y="4800"/>
                </a:cubicBezTo>
                <a:cubicBezTo>
                  <a:pt x="1340" y="4803"/>
                  <a:pt x="1340" y="4803"/>
                  <a:pt x="1340" y="4803"/>
                </a:cubicBezTo>
                <a:cubicBezTo>
                  <a:pt x="1344" y="4839"/>
                  <a:pt x="1344" y="4874"/>
                  <a:pt x="1344" y="4907"/>
                </a:cubicBezTo>
                <a:cubicBezTo>
                  <a:pt x="1344" y="4910"/>
                  <a:pt x="1344" y="4910"/>
                  <a:pt x="1344" y="4913"/>
                </a:cubicBezTo>
                <a:cubicBezTo>
                  <a:pt x="1340" y="4913"/>
                  <a:pt x="1340" y="4913"/>
                  <a:pt x="1340" y="4913"/>
                </a:cubicBezTo>
                <a:cubicBezTo>
                  <a:pt x="1321" y="4907"/>
                  <a:pt x="1302" y="4903"/>
                  <a:pt x="1279" y="4900"/>
                </a:cubicBezTo>
                <a:cubicBezTo>
                  <a:pt x="1279" y="4900"/>
                  <a:pt x="1279" y="4900"/>
                  <a:pt x="1279" y="4900"/>
                </a:cubicBezTo>
                <a:cubicBezTo>
                  <a:pt x="1279" y="4897"/>
                  <a:pt x="1279" y="4897"/>
                  <a:pt x="1279" y="4897"/>
                </a:cubicBezTo>
                <a:cubicBezTo>
                  <a:pt x="1279" y="4861"/>
                  <a:pt x="1279" y="4826"/>
                  <a:pt x="1279" y="4793"/>
                </a:cubicBezTo>
                <a:cubicBezTo>
                  <a:pt x="1279" y="4790"/>
                  <a:pt x="1279" y="4790"/>
                  <a:pt x="1279" y="4790"/>
                </a:cubicBezTo>
                <a:cubicBezTo>
                  <a:pt x="1279" y="4790"/>
                  <a:pt x="1279" y="4790"/>
                  <a:pt x="1279" y="4790"/>
                </a:cubicBezTo>
                <a:close/>
                <a:moveTo>
                  <a:pt x="1205" y="4777"/>
                </a:moveTo>
                <a:cubicBezTo>
                  <a:pt x="1224" y="4780"/>
                  <a:pt x="1243" y="4784"/>
                  <a:pt x="1263" y="4787"/>
                </a:cubicBezTo>
                <a:cubicBezTo>
                  <a:pt x="1266" y="4787"/>
                  <a:pt x="1266" y="4787"/>
                  <a:pt x="1266" y="4787"/>
                </a:cubicBezTo>
                <a:cubicBezTo>
                  <a:pt x="1266" y="4790"/>
                  <a:pt x="1266" y="4790"/>
                  <a:pt x="1266" y="4790"/>
                </a:cubicBezTo>
                <a:cubicBezTo>
                  <a:pt x="1266" y="4826"/>
                  <a:pt x="1266" y="4861"/>
                  <a:pt x="1266" y="4894"/>
                </a:cubicBezTo>
                <a:cubicBezTo>
                  <a:pt x="1266" y="4897"/>
                  <a:pt x="1266" y="4897"/>
                  <a:pt x="1266" y="4900"/>
                </a:cubicBezTo>
                <a:cubicBezTo>
                  <a:pt x="1266" y="4900"/>
                  <a:pt x="1266" y="4900"/>
                  <a:pt x="1263" y="4897"/>
                </a:cubicBezTo>
                <a:cubicBezTo>
                  <a:pt x="1243" y="4894"/>
                  <a:pt x="1224" y="4891"/>
                  <a:pt x="1205" y="4887"/>
                </a:cubicBezTo>
                <a:cubicBezTo>
                  <a:pt x="1205" y="4887"/>
                  <a:pt x="1205" y="4887"/>
                  <a:pt x="1201" y="4887"/>
                </a:cubicBezTo>
                <a:cubicBezTo>
                  <a:pt x="1201" y="4884"/>
                  <a:pt x="1201" y="4884"/>
                  <a:pt x="1201" y="4884"/>
                </a:cubicBezTo>
                <a:cubicBezTo>
                  <a:pt x="1201" y="4848"/>
                  <a:pt x="1201" y="4816"/>
                  <a:pt x="1201" y="4780"/>
                </a:cubicBezTo>
                <a:cubicBezTo>
                  <a:pt x="1201" y="4777"/>
                  <a:pt x="1201" y="4777"/>
                  <a:pt x="1201" y="4777"/>
                </a:cubicBezTo>
                <a:cubicBezTo>
                  <a:pt x="1205" y="4777"/>
                  <a:pt x="1205" y="4777"/>
                  <a:pt x="1205" y="4777"/>
                </a:cubicBezTo>
                <a:close/>
                <a:moveTo>
                  <a:pt x="1130" y="4764"/>
                </a:moveTo>
                <a:cubicBezTo>
                  <a:pt x="1149" y="4768"/>
                  <a:pt x="1169" y="4771"/>
                  <a:pt x="1188" y="4774"/>
                </a:cubicBezTo>
                <a:cubicBezTo>
                  <a:pt x="1188" y="4774"/>
                  <a:pt x="1188" y="4774"/>
                  <a:pt x="1192" y="4774"/>
                </a:cubicBezTo>
                <a:cubicBezTo>
                  <a:pt x="1192" y="4777"/>
                  <a:pt x="1192" y="4777"/>
                  <a:pt x="1192" y="4777"/>
                </a:cubicBezTo>
                <a:cubicBezTo>
                  <a:pt x="1192" y="4813"/>
                  <a:pt x="1192" y="4848"/>
                  <a:pt x="1192" y="4881"/>
                </a:cubicBezTo>
                <a:cubicBezTo>
                  <a:pt x="1192" y="4884"/>
                  <a:pt x="1192" y="4884"/>
                  <a:pt x="1192" y="4884"/>
                </a:cubicBezTo>
                <a:cubicBezTo>
                  <a:pt x="1188" y="4884"/>
                  <a:pt x="1188" y="4884"/>
                  <a:pt x="1188" y="4884"/>
                </a:cubicBezTo>
                <a:cubicBezTo>
                  <a:pt x="1169" y="4881"/>
                  <a:pt x="1149" y="4878"/>
                  <a:pt x="1130" y="4874"/>
                </a:cubicBezTo>
                <a:cubicBezTo>
                  <a:pt x="1130" y="4874"/>
                  <a:pt x="1130" y="4874"/>
                  <a:pt x="1127" y="4874"/>
                </a:cubicBezTo>
                <a:cubicBezTo>
                  <a:pt x="1127" y="4871"/>
                  <a:pt x="1127" y="4871"/>
                  <a:pt x="1127" y="4871"/>
                </a:cubicBezTo>
                <a:cubicBezTo>
                  <a:pt x="1127" y="4835"/>
                  <a:pt x="1127" y="4803"/>
                  <a:pt x="1127" y="4768"/>
                </a:cubicBezTo>
                <a:cubicBezTo>
                  <a:pt x="1127" y="4764"/>
                  <a:pt x="1127" y="4764"/>
                  <a:pt x="1127" y="4764"/>
                </a:cubicBezTo>
                <a:cubicBezTo>
                  <a:pt x="1130" y="4764"/>
                  <a:pt x="1130" y="4764"/>
                  <a:pt x="1130" y="4764"/>
                </a:cubicBezTo>
                <a:close/>
                <a:moveTo>
                  <a:pt x="1056" y="4751"/>
                </a:moveTo>
                <a:cubicBezTo>
                  <a:pt x="1075" y="4755"/>
                  <a:pt x="1094" y="4758"/>
                  <a:pt x="1114" y="4761"/>
                </a:cubicBezTo>
                <a:cubicBezTo>
                  <a:pt x="1117" y="4761"/>
                  <a:pt x="1117" y="4761"/>
                  <a:pt x="1117" y="4761"/>
                </a:cubicBezTo>
                <a:cubicBezTo>
                  <a:pt x="1117" y="4764"/>
                  <a:pt x="1117" y="4764"/>
                  <a:pt x="1117" y="4768"/>
                </a:cubicBezTo>
                <a:cubicBezTo>
                  <a:pt x="1117" y="4800"/>
                  <a:pt x="1117" y="4835"/>
                  <a:pt x="1117" y="4868"/>
                </a:cubicBezTo>
                <a:cubicBezTo>
                  <a:pt x="1117" y="4871"/>
                  <a:pt x="1117" y="4871"/>
                  <a:pt x="1117" y="4874"/>
                </a:cubicBezTo>
                <a:cubicBezTo>
                  <a:pt x="1117" y="4871"/>
                  <a:pt x="1117" y="4871"/>
                  <a:pt x="1114" y="4871"/>
                </a:cubicBezTo>
                <a:cubicBezTo>
                  <a:pt x="1094" y="4868"/>
                  <a:pt x="1075" y="4865"/>
                  <a:pt x="1056" y="4861"/>
                </a:cubicBezTo>
                <a:cubicBezTo>
                  <a:pt x="1056" y="4861"/>
                  <a:pt x="1056" y="4861"/>
                  <a:pt x="1056" y="4861"/>
                </a:cubicBezTo>
                <a:cubicBezTo>
                  <a:pt x="1056" y="4858"/>
                  <a:pt x="1056" y="4858"/>
                  <a:pt x="1056" y="4858"/>
                </a:cubicBezTo>
                <a:cubicBezTo>
                  <a:pt x="1056" y="4823"/>
                  <a:pt x="1056" y="4790"/>
                  <a:pt x="1056" y="4758"/>
                </a:cubicBezTo>
                <a:cubicBezTo>
                  <a:pt x="1056" y="4755"/>
                  <a:pt x="1056" y="4755"/>
                  <a:pt x="1056" y="4751"/>
                </a:cubicBezTo>
                <a:cubicBezTo>
                  <a:pt x="1056" y="4751"/>
                  <a:pt x="1056" y="4751"/>
                  <a:pt x="1056" y="4751"/>
                </a:cubicBezTo>
                <a:close/>
                <a:moveTo>
                  <a:pt x="984" y="4742"/>
                </a:moveTo>
                <a:cubicBezTo>
                  <a:pt x="1004" y="4745"/>
                  <a:pt x="1023" y="4748"/>
                  <a:pt x="1039" y="4751"/>
                </a:cubicBezTo>
                <a:cubicBezTo>
                  <a:pt x="1043" y="4751"/>
                  <a:pt x="1043" y="4751"/>
                  <a:pt x="1043" y="4751"/>
                </a:cubicBezTo>
                <a:cubicBezTo>
                  <a:pt x="1043" y="4755"/>
                  <a:pt x="1043" y="4755"/>
                  <a:pt x="1043" y="4755"/>
                </a:cubicBezTo>
                <a:cubicBezTo>
                  <a:pt x="1043" y="4790"/>
                  <a:pt x="1043" y="4823"/>
                  <a:pt x="1043" y="4855"/>
                </a:cubicBezTo>
                <a:cubicBezTo>
                  <a:pt x="1043" y="4858"/>
                  <a:pt x="1043" y="4858"/>
                  <a:pt x="1043" y="4861"/>
                </a:cubicBezTo>
                <a:cubicBezTo>
                  <a:pt x="1043" y="4861"/>
                  <a:pt x="1043" y="4861"/>
                  <a:pt x="1043" y="4861"/>
                </a:cubicBezTo>
                <a:cubicBezTo>
                  <a:pt x="1023" y="4858"/>
                  <a:pt x="1004" y="4852"/>
                  <a:pt x="984" y="4848"/>
                </a:cubicBezTo>
                <a:cubicBezTo>
                  <a:pt x="984" y="4848"/>
                  <a:pt x="984" y="4848"/>
                  <a:pt x="984" y="4848"/>
                </a:cubicBezTo>
                <a:cubicBezTo>
                  <a:pt x="984" y="4848"/>
                  <a:pt x="984" y="4848"/>
                  <a:pt x="984" y="4845"/>
                </a:cubicBezTo>
                <a:cubicBezTo>
                  <a:pt x="984" y="4813"/>
                  <a:pt x="981" y="4777"/>
                  <a:pt x="981" y="4745"/>
                </a:cubicBezTo>
                <a:cubicBezTo>
                  <a:pt x="981" y="4742"/>
                  <a:pt x="981" y="4742"/>
                  <a:pt x="981" y="4742"/>
                </a:cubicBezTo>
                <a:cubicBezTo>
                  <a:pt x="984" y="4742"/>
                  <a:pt x="984" y="4742"/>
                  <a:pt x="984" y="4742"/>
                </a:cubicBezTo>
                <a:close/>
                <a:moveTo>
                  <a:pt x="913" y="4729"/>
                </a:moveTo>
                <a:cubicBezTo>
                  <a:pt x="933" y="4732"/>
                  <a:pt x="952" y="4735"/>
                  <a:pt x="968" y="4738"/>
                </a:cubicBezTo>
                <a:cubicBezTo>
                  <a:pt x="972" y="4738"/>
                  <a:pt x="972" y="4738"/>
                  <a:pt x="972" y="4738"/>
                </a:cubicBezTo>
                <a:cubicBezTo>
                  <a:pt x="972" y="4742"/>
                  <a:pt x="972" y="4742"/>
                  <a:pt x="972" y="4742"/>
                </a:cubicBezTo>
                <a:cubicBezTo>
                  <a:pt x="972" y="4777"/>
                  <a:pt x="972" y="4810"/>
                  <a:pt x="972" y="4845"/>
                </a:cubicBezTo>
                <a:cubicBezTo>
                  <a:pt x="972" y="4845"/>
                  <a:pt x="972" y="4845"/>
                  <a:pt x="972" y="4848"/>
                </a:cubicBezTo>
                <a:cubicBezTo>
                  <a:pt x="972" y="4848"/>
                  <a:pt x="972" y="4848"/>
                  <a:pt x="972" y="4848"/>
                </a:cubicBezTo>
                <a:cubicBezTo>
                  <a:pt x="952" y="4845"/>
                  <a:pt x="933" y="4842"/>
                  <a:pt x="913" y="4839"/>
                </a:cubicBezTo>
                <a:cubicBezTo>
                  <a:pt x="913" y="4839"/>
                  <a:pt x="913" y="4839"/>
                  <a:pt x="913" y="4839"/>
                </a:cubicBezTo>
                <a:cubicBezTo>
                  <a:pt x="913" y="4835"/>
                  <a:pt x="913" y="4835"/>
                  <a:pt x="913" y="4832"/>
                </a:cubicBezTo>
                <a:cubicBezTo>
                  <a:pt x="913" y="4800"/>
                  <a:pt x="913" y="4768"/>
                  <a:pt x="913" y="4732"/>
                </a:cubicBezTo>
                <a:cubicBezTo>
                  <a:pt x="913" y="4732"/>
                  <a:pt x="913" y="4732"/>
                  <a:pt x="913" y="4729"/>
                </a:cubicBezTo>
                <a:cubicBezTo>
                  <a:pt x="913" y="4729"/>
                  <a:pt x="913" y="4729"/>
                  <a:pt x="913" y="4729"/>
                </a:cubicBezTo>
                <a:close/>
                <a:moveTo>
                  <a:pt x="842" y="4719"/>
                </a:moveTo>
                <a:cubicBezTo>
                  <a:pt x="861" y="4722"/>
                  <a:pt x="881" y="4725"/>
                  <a:pt x="897" y="4729"/>
                </a:cubicBezTo>
                <a:cubicBezTo>
                  <a:pt x="900" y="4729"/>
                  <a:pt x="900" y="4729"/>
                  <a:pt x="900" y="4729"/>
                </a:cubicBezTo>
                <a:cubicBezTo>
                  <a:pt x="900" y="4729"/>
                  <a:pt x="900" y="4729"/>
                  <a:pt x="900" y="4732"/>
                </a:cubicBezTo>
                <a:cubicBezTo>
                  <a:pt x="900" y="4764"/>
                  <a:pt x="900" y="4797"/>
                  <a:pt x="900" y="4832"/>
                </a:cubicBezTo>
                <a:cubicBezTo>
                  <a:pt x="900" y="4835"/>
                  <a:pt x="900" y="4835"/>
                  <a:pt x="900" y="4835"/>
                </a:cubicBezTo>
                <a:cubicBezTo>
                  <a:pt x="900" y="4835"/>
                  <a:pt x="900" y="4835"/>
                  <a:pt x="900" y="4835"/>
                </a:cubicBezTo>
                <a:cubicBezTo>
                  <a:pt x="881" y="4832"/>
                  <a:pt x="861" y="4829"/>
                  <a:pt x="845" y="4826"/>
                </a:cubicBezTo>
                <a:cubicBezTo>
                  <a:pt x="842" y="4826"/>
                  <a:pt x="842" y="4826"/>
                  <a:pt x="842" y="4826"/>
                </a:cubicBezTo>
                <a:cubicBezTo>
                  <a:pt x="842" y="4823"/>
                  <a:pt x="842" y="4823"/>
                  <a:pt x="842" y="4823"/>
                </a:cubicBezTo>
                <a:cubicBezTo>
                  <a:pt x="842" y="4787"/>
                  <a:pt x="842" y="4755"/>
                  <a:pt x="842" y="4722"/>
                </a:cubicBezTo>
                <a:cubicBezTo>
                  <a:pt x="842" y="4719"/>
                  <a:pt x="842" y="4719"/>
                  <a:pt x="842" y="4719"/>
                </a:cubicBezTo>
                <a:cubicBezTo>
                  <a:pt x="842" y="4719"/>
                  <a:pt x="842" y="4719"/>
                  <a:pt x="842" y="4719"/>
                </a:cubicBezTo>
                <a:close/>
                <a:moveTo>
                  <a:pt x="774" y="4706"/>
                </a:moveTo>
                <a:cubicBezTo>
                  <a:pt x="793" y="4709"/>
                  <a:pt x="810" y="4713"/>
                  <a:pt x="829" y="4716"/>
                </a:cubicBezTo>
                <a:cubicBezTo>
                  <a:pt x="829" y="4716"/>
                  <a:pt x="829" y="4716"/>
                  <a:pt x="829" y="4716"/>
                </a:cubicBezTo>
                <a:cubicBezTo>
                  <a:pt x="829" y="4719"/>
                  <a:pt x="829" y="4719"/>
                  <a:pt x="829" y="4719"/>
                </a:cubicBezTo>
                <a:cubicBezTo>
                  <a:pt x="832" y="4755"/>
                  <a:pt x="832" y="4787"/>
                  <a:pt x="832" y="4819"/>
                </a:cubicBezTo>
                <a:cubicBezTo>
                  <a:pt x="832" y="4823"/>
                  <a:pt x="832" y="4823"/>
                  <a:pt x="832" y="4823"/>
                </a:cubicBezTo>
                <a:cubicBezTo>
                  <a:pt x="829" y="4823"/>
                  <a:pt x="829" y="4823"/>
                  <a:pt x="829" y="4823"/>
                </a:cubicBezTo>
                <a:cubicBezTo>
                  <a:pt x="813" y="4819"/>
                  <a:pt x="793" y="4816"/>
                  <a:pt x="774" y="4813"/>
                </a:cubicBezTo>
                <a:cubicBezTo>
                  <a:pt x="774" y="4813"/>
                  <a:pt x="774" y="4813"/>
                  <a:pt x="774" y="4813"/>
                </a:cubicBezTo>
                <a:cubicBezTo>
                  <a:pt x="774" y="4810"/>
                  <a:pt x="774" y="4810"/>
                  <a:pt x="774" y="4810"/>
                </a:cubicBezTo>
                <a:cubicBezTo>
                  <a:pt x="774" y="4777"/>
                  <a:pt x="774" y="4745"/>
                  <a:pt x="774" y="4709"/>
                </a:cubicBezTo>
                <a:cubicBezTo>
                  <a:pt x="774" y="4709"/>
                  <a:pt x="774" y="4709"/>
                  <a:pt x="774" y="4706"/>
                </a:cubicBezTo>
                <a:cubicBezTo>
                  <a:pt x="774" y="4706"/>
                  <a:pt x="774" y="4706"/>
                  <a:pt x="774" y="4706"/>
                </a:cubicBezTo>
                <a:close/>
                <a:moveTo>
                  <a:pt x="706" y="4696"/>
                </a:moveTo>
                <a:cubicBezTo>
                  <a:pt x="726" y="4700"/>
                  <a:pt x="742" y="4703"/>
                  <a:pt x="761" y="4706"/>
                </a:cubicBezTo>
                <a:cubicBezTo>
                  <a:pt x="761" y="4706"/>
                  <a:pt x="761" y="4706"/>
                  <a:pt x="761" y="4706"/>
                </a:cubicBezTo>
                <a:cubicBezTo>
                  <a:pt x="761" y="4709"/>
                  <a:pt x="761" y="4709"/>
                  <a:pt x="761" y="4709"/>
                </a:cubicBezTo>
                <a:cubicBezTo>
                  <a:pt x="761" y="4742"/>
                  <a:pt x="761" y="4774"/>
                  <a:pt x="761" y="4806"/>
                </a:cubicBezTo>
                <a:cubicBezTo>
                  <a:pt x="761" y="4810"/>
                  <a:pt x="761" y="4810"/>
                  <a:pt x="761" y="4813"/>
                </a:cubicBezTo>
                <a:cubicBezTo>
                  <a:pt x="761" y="4810"/>
                  <a:pt x="761" y="4810"/>
                  <a:pt x="761" y="4810"/>
                </a:cubicBezTo>
                <a:cubicBezTo>
                  <a:pt x="742" y="4806"/>
                  <a:pt x="726" y="4806"/>
                  <a:pt x="706" y="4803"/>
                </a:cubicBezTo>
                <a:cubicBezTo>
                  <a:pt x="706" y="4800"/>
                  <a:pt x="706" y="4800"/>
                  <a:pt x="706" y="4800"/>
                </a:cubicBezTo>
                <a:cubicBezTo>
                  <a:pt x="706" y="4800"/>
                  <a:pt x="706" y="4800"/>
                  <a:pt x="706" y="4797"/>
                </a:cubicBezTo>
                <a:cubicBezTo>
                  <a:pt x="706" y="4764"/>
                  <a:pt x="706" y="4732"/>
                  <a:pt x="706" y="4700"/>
                </a:cubicBezTo>
                <a:cubicBezTo>
                  <a:pt x="706" y="4696"/>
                  <a:pt x="706" y="4696"/>
                  <a:pt x="706" y="4696"/>
                </a:cubicBezTo>
                <a:cubicBezTo>
                  <a:pt x="706" y="4696"/>
                  <a:pt x="706" y="4696"/>
                  <a:pt x="706" y="4696"/>
                </a:cubicBezTo>
                <a:close/>
                <a:moveTo>
                  <a:pt x="638" y="4683"/>
                </a:moveTo>
                <a:cubicBezTo>
                  <a:pt x="658" y="4687"/>
                  <a:pt x="674" y="4690"/>
                  <a:pt x="693" y="4693"/>
                </a:cubicBezTo>
                <a:cubicBezTo>
                  <a:pt x="693" y="4693"/>
                  <a:pt x="693" y="4693"/>
                  <a:pt x="693" y="4693"/>
                </a:cubicBezTo>
                <a:cubicBezTo>
                  <a:pt x="693" y="4696"/>
                  <a:pt x="693" y="4696"/>
                  <a:pt x="693" y="4696"/>
                </a:cubicBezTo>
                <a:cubicBezTo>
                  <a:pt x="693" y="4732"/>
                  <a:pt x="693" y="4764"/>
                  <a:pt x="693" y="4797"/>
                </a:cubicBezTo>
                <a:cubicBezTo>
                  <a:pt x="693" y="4797"/>
                  <a:pt x="693" y="4797"/>
                  <a:pt x="693" y="4800"/>
                </a:cubicBezTo>
                <a:cubicBezTo>
                  <a:pt x="693" y="4800"/>
                  <a:pt x="693" y="4800"/>
                  <a:pt x="693" y="4800"/>
                </a:cubicBezTo>
                <a:cubicBezTo>
                  <a:pt x="677" y="4797"/>
                  <a:pt x="658" y="4793"/>
                  <a:pt x="641" y="4790"/>
                </a:cubicBezTo>
                <a:cubicBezTo>
                  <a:pt x="638" y="4790"/>
                  <a:pt x="638" y="4790"/>
                  <a:pt x="638" y="4790"/>
                </a:cubicBezTo>
                <a:cubicBezTo>
                  <a:pt x="638" y="4787"/>
                  <a:pt x="638" y="4787"/>
                  <a:pt x="638" y="4787"/>
                </a:cubicBezTo>
                <a:cubicBezTo>
                  <a:pt x="638" y="4755"/>
                  <a:pt x="638" y="4722"/>
                  <a:pt x="638" y="4690"/>
                </a:cubicBezTo>
                <a:cubicBezTo>
                  <a:pt x="638" y="4687"/>
                  <a:pt x="638" y="4687"/>
                  <a:pt x="638" y="4683"/>
                </a:cubicBezTo>
                <a:cubicBezTo>
                  <a:pt x="638" y="4683"/>
                  <a:pt x="638" y="4683"/>
                  <a:pt x="638" y="4683"/>
                </a:cubicBezTo>
                <a:close/>
                <a:moveTo>
                  <a:pt x="573" y="4674"/>
                </a:moveTo>
                <a:cubicBezTo>
                  <a:pt x="590" y="4677"/>
                  <a:pt x="609" y="4680"/>
                  <a:pt x="625" y="4683"/>
                </a:cubicBezTo>
                <a:cubicBezTo>
                  <a:pt x="628" y="4683"/>
                  <a:pt x="628" y="4683"/>
                  <a:pt x="628" y="4683"/>
                </a:cubicBezTo>
                <a:cubicBezTo>
                  <a:pt x="628" y="4687"/>
                  <a:pt x="628" y="4687"/>
                  <a:pt x="628" y="4687"/>
                </a:cubicBezTo>
                <a:cubicBezTo>
                  <a:pt x="628" y="4719"/>
                  <a:pt x="628" y="4751"/>
                  <a:pt x="628" y="4784"/>
                </a:cubicBezTo>
                <a:cubicBezTo>
                  <a:pt x="628" y="4787"/>
                  <a:pt x="628" y="4787"/>
                  <a:pt x="628" y="4787"/>
                </a:cubicBezTo>
                <a:cubicBezTo>
                  <a:pt x="628" y="4787"/>
                  <a:pt x="628" y="4787"/>
                  <a:pt x="625" y="4787"/>
                </a:cubicBezTo>
                <a:cubicBezTo>
                  <a:pt x="619" y="4787"/>
                  <a:pt x="612" y="4784"/>
                  <a:pt x="606" y="4784"/>
                </a:cubicBezTo>
                <a:cubicBezTo>
                  <a:pt x="596" y="4768"/>
                  <a:pt x="583" y="4751"/>
                  <a:pt x="573" y="4735"/>
                </a:cubicBezTo>
                <a:cubicBezTo>
                  <a:pt x="573" y="4716"/>
                  <a:pt x="573" y="4696"/>
                  <a:pt x="573" y="4677"/>
                </a:cubicBezTo>
                <a:cubicBezTo>
                  <a:pt x="573" y="4674"/>
                  <a:pt x="573" y="4674"/>
                  <a:pt x="573" y="4674"/>
                </a:cubicBezTo>
                <a:cubicBezTo>
                  <a:pt x="573" y="4674"/>
                  <a:pt x="573" y="4674"/>
                  <a:pt x="573" y="4674"/>
                </a:cubicBezTo>
                <a:close/>
                <a:moveTo>
                  <a:pt x="625" y="4657"/>
                </a:moveTo>
                <a:cubicBezTo>
                  <a:pt x="609" y="4657"/>
                  <a:pt x="590" y="4654"/>
                  <a:pt x="573" y="4651"/>
                </a:cubicBezTo>
                <a:cubicBezTo>
                  <a:pt x="573" y="4651"/>
                  <a:pt x="573" y="4651"/>
                  <a:pt x="573" y="4651"/>
                </a:cubicBezTo>
                <a:cubicBezTo>
                  <a:pt x="573" y="4648"/>
                  <a:pt x="573" y="4648"/>
                  <a:pt x="573" y="4648"/>
                </a:cubicBezTo>
                <a:cubicBezTo>
                  <a:pt x="570" y="4615"/>
                  <a:pt x="570" y="4583"/>
                  <a:pt x="570" y="4551"/>
                </a:cubicBezTo>
                <a:cubicBezTo>
                  <a:pt x="570" y="4547"/>
                  <a:pt x="570" y="4547"/>
                  <a:pt x="570" y="4547"/>
                </a:cubicBezTo>
                <a:cubicBezTo>
                  <a:pt x="573" y="4547"/>
                  <a:pt x="573" y="4547"/>
                  <a:pt x="573" y="4547"/>
                </a:cubicBezTo>
                <a:cubicBezTo>
                  <a:pt x="590" y="4547"/>
                  <a:pt x="609" y="4551"/>
                  <a:pt x="625" y="4554"/>
                </a:cubicBezTo>
                <a:cubicBezTo>
                  <a:pt x="625" y="4554"/>
                  <a:pt x="625" y="4554"/>
                  <a:pt x="625" y="4554"/>
                </a:cubicBezTo>
                <a:cubicBezTo>
                  <a:pt x="625" y="4557"/>
                  <a:pt x="625" y="4557"/>
                  <a:pt x="625" y="4557"/>
                </a:cubicBezTo>
                <a:cubicBezTo>
                  <a:pt x="628" y="4590"/>
                  <a:pt x="628" y="4622"/>
                  <a:pt x="628" y="4654"/>
                </a:cubicBezTo>
                <a:cubicBezTo>
                  <a:pt x="628" y="4657"/>
                  <a:pt x="628" y="4657"/>
                  <a:pt x="628" y="4657"/>
                </a:cubicBezTo>
                <a:cubicBezTo>
                  <a:pt x="625" y="4657"/>
                  <a:pt x="625" y="4657"/>
                  <a:pt x="625" y="4657"/>
                </a:cubicBezTo>
                <a:close/>
                <a:moveTo>
                  <a:pt x="693" y="4670"/>
                </a:moveTo>
                <a:cubicBezTo>
                  <a:pt x="674" y="4667"/>
                  <a:pt x="658" y="4664"/>
                  <a:pt x="638" y="4661"/>
                </a:cubicBezTo>
                <a:cubicBezTo>
                  <a:pt x="638" y="4661"/>
                  <a:pt x="638" y="4661"/>
                  <a:pt x="638" y="4661"/>
                </a:cubicBezTo>
                <a:cubicBezTo>
                  <a:pt x="638" y="4657"/>
                  <a:pt x="638" y="4657"/>
                  <a:pt x="638" y="4657"/>
                </a:cubicBezTo>
                <a:cubicBezTo>
                  <a:pt x="638" y="4625"/>
                  <a:pt x="638" y="4593"/>
                  <a:pt x="638" y="4560"/>
                </a:cubicBezTo>
                <a:cubicBezTo>
                  <a:pt x="638" y="4557"/>
                  <a:pt x="638" y="4557"/>
                  <a:pt x="638" y="4557"/>
                </a:cubicBezTo>
                <a:cubicBezTo>
                  <a:pt x="638" y="4557"/>
                  <a:pt x="638" y="4557"/>
                  <a:pt x="638" y="4557"/>
                </a:cubicBezTo>
                <a:cubicBezTo>
                  <a:pt x="658" y="4560"/>
                  <a:pt x="674" y="4560"/>
                  <a:pt x="693" y="4564"/>
                </a:cubicBezTo>
                <a:cubicBezTo>
                  <a:pt x="693" y="4564"/>
                  <a:pt x="693" y="4564"/>
                  <a:pt x="693" y="4564"/>
                </a:cubicBezTo>
                <a:cubicBezTo>
                  <a:pt x="693" y="4567"/>
                  <a:pt x="693" y="4567"/>
                  <a:pt x="693" y="4567"/>
                </a:cubicBezTo>
                <a:cubicBezTo>
                  <a:pt x="693" y="4602"/>
                  <a:pt x="693" y="4635"/>
                  <a:pt x="693" y="4667"/>
                </a:cubicBezTo>
                <a:cubicBezTo>
                  <a:pt x="693" y="4667"/>
                  <a:pt x="693" y="4667"/>
                  <a:pt x="693" y="4670"/>
                </a:cubicBezTo>
                <a:cubicBezTo>
                  <a:pt x="693" y="4670"/>
                  <a:pt x="693" y="4670"/>
                  <a:pt x="693" y="4670"/>
                </a:cubicBezTo>
                <a:close/>
                <a:moveTo>
                  <a:pt x="761" y="4680"/>
                </a:moveTo>
                <a:cubicBezTo>
                  <a:pt x="742" y="4677"/>
                  <a:pt x="726" y="4674"/>
                  <a:pt x="706" y="4670"/>
                </a:cubicBezTo>
                <a:cubicBezTo>
                  <a:pt x="706" y="4670"/>
                  <a:pt x="706" y="4670"/>
                  <a:pt x="706" y="4670"/>
                </a:cubicBezTo>
                <a:cubicBezTo>
                  <a:pt x="706" y="4670"/>
                  <a:pt x="706" y="4670"/>
                  <a:pt x="706" y="4667"/>
                </a:cubicBezTo>
                <a:cubicBezTo>
                  <a:pt x="703" y="4635"/>
                  <a:pt x="703" y="4602"/>
                  <a:pt x="703" y="4570"/>
                </a:cubicBezTo>
                <a:cubicBezTo>
                  <a:pt x="703" y="4567"/>
                  <a:pt x="703" y="4567"/>
                  <a:pt x="703" y="4567"/>
                </a:cubicBezTo>
                <a:cubicBezTo>
                  <a:pt x="706" y="4567"/>
                  <a:pt x="706" y="4567"/>
                  <a:pt x="706" y="4567"/>
                </a:cubicBezTo>
                <a:cubicBezTo>
                  <a:pt x="722" y="4570"/>
                  <a:pt x="742" y="4570"/>
                  <a:pt x="758" y="4573"/>
                </a:cubicBezTo>
                <a:cubicBezTo>
                  <a:pt x="761" y="4573"/>
                  <a:pt x="761" y="4573"/>
                  <a:pt x="761" y="4573"/>
                </a:cubicBezTo>
                <a:cubicBezTo>
                  <a:pt x="761" y="4577"/>
                  <a:pt x="761" y="4577"/>
                  <a:pt x="761" y="4580"/>
                </a:cubicBezTo>
                <a:cubicBezTo>
                  <a:pt x="761" y="4612"/>
                  <a:pt x="761" y="4645"/>
                  <a:pt x="761" y="4677"/>
                </a:cubicBezTo>
                <a:cubicBezTo>
                  <a:pt x="761" y="4680"/>
                  <a:pt x="761" y="4680"/>
                  <a:pt x="761" y="4680"/>
                </a:cubicBezTo>
                <a:cubicBezTo>
                  <a:pt x="761" y="4680"/>
                  <a:pt x="761" y="4680"/>
                  <a:pt x="761" y="4680"/>
                </a:cubicBezTo>
                <a:close/>
                <a:moveTo>
                  <a:pt x="829" y="4690"/>
                </a:moveTo>
                <a:cubicBezTo>
                  <a:pt x="810" y="4690"/>
                  <a:pt x="793" y="4687"/>
                  <a:pt x="774" y="4683"/>
                </a:cubicBezTo>
                <a:cubicBezTo>
                  <a:pt x="774" y="4683"/>
                  <a:pt x="774" y="4683"/>
                  <a:pt x="771" y="4683"/>
                </a:cubicBezTo>
                <a:cubicBezTo>
                  <a:pt x="771" y="4680"/>
                  <a:pt x="771" y="4680"/>
                  <a:pt x="771" y="4677"/>
                </a:cubicBezTo>
                <a:cubicBezTo>
                  <a:pt x="771" y="4645"/>
                  <a:pt x="771" y="4612"/>
                  <a:pt x="771" y="4580"/>
                </a:cubicBezTo>
                <a:cubicBezTo>
                  <a:pt x="771" y="4577"/>
                  <a:pt x="771" y="4577"/>
                  <a:pt x="771" y="4577"/>
                </a:cubicBezTo>
                <a:cubicBezTo>
                  <a:pt x="774" y="4577"/>
                  <a:pt x="774" y="4577"/>
                  <a:pt x="774" y="4577"/>
                </a:cubicBezTo>
                <a:cubicBezTo>
                  <a:pt x="790" y="4580"/>
                  <a:pt x="810" y="4583"/>
                  <a:pt x="829" y="4583"/>
                </a:cubicBezTo>
                <a:cubicBezTo>
                  <a:pt x="829" y="4583"/>
                  <a:pt x="829" y="4583"/>
                  <a:pt x="829" y="4583"/>
                </a:cubicBezTo>
                <a:cubicBezTo>
                  <a:pt x="829" y="4586"/>
                  <a:pt x="829" y="4586"/>
                  <a:pt x="829" y="4590"/>
                </a:cubicBezTo>
                <a:cubicBezTo>
                  <a:pt x="829" y="4622"/>
                  <a:pt x="829" y="4654"/>
                  <a:pt x="829" y="4687"/>
                </a:cubicBezTo>
                <a:cubicBezTo>
                  <a:pt x="829" y="4690"/>
                  <a:pt x="829" y="4690"/>
                  <a:pt x="829" y="4693"/>
                </a:cubicBezTo>
                <a:cubicBezTo>
                  <a:pt x="829" y="4693"/>
                  <a:pt x="829" y="4693"/>
                  <a:pt x="829" y="4690"/>
                </a:cubicBezTo>
                <a:close/>
                <a:moveTo>
                  <a:pt x="897" y="4703"/>
                </a:moveTo>
                <a:cubicBezTo>
                  <a:pt x="881" y="4700"/>
                  <a:pt x="861" y="4696"/>
                  <a:pt x="842" y="4693"/>
                </a:cubicBezTo>
                <a:cubicBezTo>
                  <a:pt x="842" y="4693"/>
                  <a:pt x="842" y="4693"/>
                  <a:pt x="842" y="4693"/>
                </a:cubicBezTo>
                <a:cubicBezTo>
                  <a:pt x="842" y="4690"/>
                  <a:pt x="842" y="4690"/>
                  <a:pt x="842" y="4690"/>
                </a:cubicBezTo>
                <a:cubicBezTo>
                  <a:pt x="842" y="4657"/>
                  <a:pt x="842" y="4622"/>
                  <a:pt x="842" y="4590"/>
                </a:cubicBezTo>
                <a:cubicBezTo>
                  <a:pt x="842" y="4586"/>
                  <a:pt x="842" y="4586"/>
                  <a:pt x="842" y="4586"/>
                </a:cubicBezTo>
                <a:cubicBezTo>
                  <a:pt x="842" y="4586"/>
                  <a:pt x="842" y="4586"/>
                  <a:pt x="842" y="4586"/>
                </a:cubicBezTo>
                <a:cubicBezTo>
                  <a:pt x="861" y="4590"/>
                  <a:pt x="881" y="4593"/>
                  <a:pt x="897" y="4596"/>
                </a:cubicBezTo>
                <a:cubicBezTo>
                  <a:pt x="900" y="4596"/>
                  <a:pt x="900" y="4596"/>
                  <a:pt x="900" y="4596"/>
                </a:cubicBezTo>
                <a:cubicBezTo>
                  <a:pt x="900" y="4599"/>
                  <a:pt x="900" y="4599"/>
                  <a:pt x="900" y="4599"/>
                </a:cubicBezTo>
                <a:cubicBezTo>
                  <a:pt x="900" y="4632"/>
                  <a:pt x="900" y="4667"/>
                  <a:pt x="900" y="4700"/>
                </a:cubicBezTo>
                <a:cubicBezTo>
                  <a:pt x="900" y="4703"/>
                  <a:pt x="900" y="4703"/>
                  <a:pt x="900" y="4703"/>
                </a:cubicBezTo>
                <a:cubicBezTo>
                  <a:pt x="900" y="4703"/>
                  <a:pt x="900" y="4703"/>
                  <a:pt x="897" y="4703"/>
                </a:cubicBezTo>
                <a:close/>
                <a:moveTo>
                  <a:pt x="968" y="4713"/>
                </a:moveTo>
                <a:cubicBezTo>
                  <a:pt x="952" y="4709"/>
                  <a:pt x="933" y="4709"/>
                  <a:pt x="913" y="4706"/>
                </a:cubicBezTo>
                <a:cubicBezTo>
                  <a:pt x="913" y="4706"/>
                  <a:pt x="913" y="4706"/>
                  <a:pt x="910" y="4706"/>
                </a:cubicBezTo>
                <a:cubicBezTo>
                  <a:pt x="910" y="4703"/>
                  <a:pt x="910" y="4703"/>
                  <a:pt x="910" y="4700"/>
                </a:cubicBezTo>
                <a:cubicBezTo>
                  <a:pt x="910" y="4667"/>
                  <a:pt x="910" y="4635"/>
                  <a:pt x="910" y="4599"/>
                </a:cubicBezTo>
                <a:cubicBezTo>
                  <a:pt x="910" y="4599"/>
                  <a:pt x="910" y="4599"/>
                  <a:pt x="910" y="4596"/>
                </a:cubicBezTo>
                <a:cubicBezTo>
                  <a:pt x="913" y="4596"/>
                  <a:pt x="913" y="4596"/>
                  <a:pt x="913" y="4596"/>
                </a:cubicBezTo>
                <a:cubicBezTo>
                  <a:pt x="933" y="4599"/>
                  <a:pt x="949" y="4602"/>
                  <a:pt x="968" y="4606"/>
                </a:cubicBezTo>
                <a:cubicBezTo>
                  <a:pt x="968" y="4606"/>
                  <a:pt x="968" y="4606"/>
                  <a:pt x="972" y="4606"/>
                </a:cubicBezTo>
                <a:cubicBezTo>
                  <a:pt x="972" y="4609"/>
                  <a:pt x="972" y="4609"/>
                  <a:pt x="972" y="4609"/>
                </a:cubicBezTo>
                <a:cubicBezTo>
                  <a:pt x="972" y="4645"/>
                  <a:pt x="972" y="4677"/>
                  <a:pt x="972" y="4709"/>
                </a:cubicBezTo>
                <a:cubicBezTo>
                  <a:pt x="972" y="4713"/>
                  <a:pt x="972" y="4713"/>
                  <a:pt x="972" y="4713"/>
                </a:cubicBezTo>
                <a:cubicBezTo>
                  <a:pt x="968" y="4713"/>
                  <a:pt x="968" y="4713"/>
                  <a:pt x="968" y="4713"/>
                </a:cubicBezTo>
                <a:close/>
                <a:moveTo>
                  <a:pt x="1043" y="4725"/>
                </a:moveTo>
                <a:cubicBezTo>
                  <a:pt x="1023" y="4722"/>
                  <a:pt x="1004" y="4719"/>
                  <a:pt x="984" y="4716"/>
                </a:cubicBezTo>
                <a:cubicBezTo>
                  <a:pt x="984" y="4716"/>
                  <a:pt x="984" y="4716"/>
                  <a:pt x="981" y="4716"/>
                </a:cubicBezTo>
                <a:cubicBezTo>
                  <a:pt x="981" y="4713"/>
                  <a:pt x="981" y="4713"/>
                  <a:pt x="981" y="4713"/>
                </a:cubicBezTo>
                <a:cubicBezTo>
                  <a:pt x="981" y="4677"/>
                  <a:pt x="981" y="4645"/>
                  <a:pt x="981" y="4612"/>
                </a:cubicBezTo>
                <a:cubicBezTo>
                  <a:pt x="981" y="4609"/>
                  <a:pt x="981" y="4609"/>
                  <a:pt x="981" y="4606"/>
                </a:cubicBezTo>
                <a:cubicBezTo>
                  <a:pt x="981" y="4609"/>
                  <a:pt x="984" y="4609"/>
                  <a:pt x="984" y="4609"/>
                </a:cubicBezTo>
                <a:cubicBezTo>
                  <a:pt x="1004" y="4609"/>
                  <a:pt x="1020" y="4612"/>
                  <a:pt x="1039" y="4615"/>
                </a:cubicBezTo>
                <a:cubicBezTo>
                  <a:pt x="1043" y="4615"/>
                  <a:pt x="1043" y="4615"/>
                  <a:pt x="1043" y="4615"/>
                </a:cubicBezTo>
                <a:cubicBezTo>
                  <a:pt x="1043" y="4619"/>
                  <a:pt x="1043" y="4619"/>
                  <a:pt x="1043" y="4622"/>
                </a:cubicBezTo>
                <a:cubicBezTo>
                  <a:pt x="1043" y="4654"/>
                  <a:pt x="1043" y="4687"/>
                  <a:pt x="1043" y="4722"/>
                </a:cubicBezTo>
                <a:cubicBezTo>
                  <a:pt x="1043" y="4725"/>
                  <a:pt x="1043" y="4725"/>
                  <a:pt x="1043" y="4725"/>
                </a:cubicBezTo>
                <a:cubicBezTo>
                  <a:pt x="1043" y="4725"/>
                  <a:pt x="1043" y="4725"/>
                  <a:pt x="1043" y="4725"/>
                </a:cubicBezTo>
                <a:close/>
                <a:moveTo>
                  <a:pt x="1114" y="4738"/>
                </a:moveTo>
                <a:cubicBezTo>
                  <a:pt x="1094" y="4735"/>
                  <a:pt x="1075" y="4732"/>
                  <a:pt x="1056" y="4729"/>
                </a:cubicBezTo>
                <a:cubicBezTo>
                  <a:pt x="1056" y="4729"/>
                  <a:pt x="1056" y="4729"/>
                  <a:pt x="1056" y="4729"/>
                </a:cubicBezTo>
                <a:cubicBezTo>
                  <a:pt x="1056" y="4725"/>
                  <a:pt x="1056" y="4725"/>
                  <a:pt x="1056" y="4722"/>
                </a:cubicBezTo>
                <a:cubicBezTo>
                  <a:pt x="1056" y="4690"/>
                  <a:pt x="1056" y="4654"/>
                  <a:pt x="1052" y="4622"/>
                </a:cubicBezTo>
                <a:cubicBezTo>
                  <a:pt x="1052" y="4619"/>
                  <a:pt x="1052" y="4619"/>
                  <a:pt x="1052" y="4619"/>
                </a:cubicBezTo>
                <a:cubicBezTo>
                  <a:pt x="1056" y="4619"/>
                  <a:pt x="1056" y="4619"/>
                  <a:pt x="1056" y="4619"/>
                </a:cubicBezTo>
                <a:cubicBezTo>
                  <a:pt x="1075" y="4622"/>
                  <a:pt x="1094" y="4625"/>
                  <a:pt x="1114" y="4628"/>
                </a:cubicBezTo>
                <a:cubicBezTo>
                  <a:pt x="1114" y="4628"/>
                  <a:pt x="1114" y="4628"/>
                  <a:pt x="1114" y="4628"/>
                </a:cubicBezTo>
                <a:cubicBezTo>
                  <a:pt x="1114" y="4628"/>
                  <a:pt x="1114" y="4628"/>
                  <a:pt x="1114" y="4632"/>
                </a:cubicBezTo>
                <a:cubicBezTo>
                  <a:pt x="1117" y="4664"/>
                  <a:pt x="1117" y="4700"/>
                  <a:pt x="1117" y="4732"/>
                </a:cubicBezTo>
                <a:cubicBezTo>
                  <a:pt x="1117" y="4735"/>
                  <a:pt x="1117" y="4735"/>
                  <a:pt x="1117" y="4738"/>
                </a:cubicBezTo>
                <a:cubicBezTo>
                  <a:pt x="1114" y="4738"/>
                  <a:pt x="1114" y="4738"/>
                  <a:pt x="1114" y="4738"/>
                </a:cubicBezTo>
                <a:close/>
                <a:moveTo>
                  <a:pt x="1188" y="4748"/>
                </a:moveTo>
                <a:cubicBezTo>
                  <a:pt x="1169" y="4745"/>
                  <a:pt x="1149" y="4742"/>
                  <a:pt x="1130" y="4738"/>
                </a:cubicBezTo>
                <a:cubicBezTo>
                  <a:pt x="1127" y="4738"/>
                  <a:pt x="1127" y="4738"/>
                  <a:pt x="1127" y="4738"/>
                </a:cubicBezTo>
                <a:cubicBezTo>
                  <a:pt x="1127" y="4735"/>
                  <a:pt x="1127" y="4735"/>
                  <a:pt x="1127" y="4735"/>
                </a:cubicBezTo>
                <a:cubicBezTo>
                  <a:pt x="1127" y="4700"/>
                  <a:pt x="1127" y="4667"/>
                  <a:pt x="1127" y="4632"/>
                </a:cubicBezTo>
                <a:cubicBezTo>
                  <a:pt x="1127" y="4632"/>
                  <a:pt x="1127" y="4632"/>
                  <a:pt x="1127" y="4628"/>
                </a:cubicBezTo>
                <a:cubicBezTo>
                  <a:pt x="1127" y="4628"/>
                  <a:pt x="1127" y="4628"/>
                  <a:pt x="1130" y="4628"/>
                </a:cubicBezTo>
                <a:cubicBezTo>
                  <a:pt x="1149" y="4632"/>
                  <a:pt x="1169" y="4635"/>
                  <a:pt x="1188" y="4638"/>
                </a:cubicBezTo>
                <a:cubicBezTo>
                  <a:pt x="1188" y="4638"/>
                  <a:pt x="1188" y="4638"/>
                  <a:pt x="1188" y="4638"/>
                </a:cubicBezTo>
                <a:cubicBezTo>
                  <a:pt x="1188" y="4641"/>
                  <a:pt x="1188" y="4641"/>
                  <a:pt x="1188" y="4641"/>
                </a:cubicBezTo>
                <a:cubicBezTo>
                  <a:pt x="1188" y="4677"/>
                  <a:pt x="1192" y="4713"/>
                  <a:pt x="1192" y="4745"/>
                </a:cubicBezTo>
                <a:cubicBezTo>
                  <a:pt x="1192" y="4748"/>
                  <a:pt x="1192" y="4748"/>
                  <a:pt x="1192" y="4748"/>
                </a:cubicBezTo>
                <a:cubicBezTo>
                  <a:pt x="1188" y="4748"/>
                  <a:pt x="1188" y="4748"/>
                  <a:pt x="1188" y="4748"/>
                </a:cubicBezTo>
                <a:close/>
                <a:moveTo>
                  <a:pt x="1263" y="4761"/>
                </a:moveTo>
                <a:cubicBezTo>
                  <a:pt x="1243" y="4758"/>
                  <a:pt x="1224" y="4755"/>
                  <a:pt x="1205" y="4751"/>
                </a:cubicBezTo>
                <a:cubicBezTo>
                  <a:pt x="1201" y="4751"/>
                  <a:pt x="1201" y="4751"/>
                  <a:pt x="1201" y="4751"/>
                </a:cubicBezTo>
                <a:cubicBezTo>
                  <a:pt x="1201" y="4748"/>
                  <a:pt x="1201" y="4748"/>
                  <a:pt x="1201" y="4748"/>
                </a:cubicBezTo>
                <a:cubicBezTo>
                  <a:pt x="1201" y="4713"/>
                  <a:pt x="1201" y="4677"/>
                  <a:pt x="1201" y="4645"/>
                </a:cubicBezTo>
                <a:cubicBezTo>
                  <a:pt x="1201" y="4641"/>
                  <a:pt x="1201" y="4641"/>
                  <a:pt x="1201" y="4641"/>
                </a:cubicBezTo>
                <a:cubicBezTo>
                  <a:pt x="1201" y="4641"/>
                  <a:pt x="1201" y="4641"/>
                  <a:pt x="1205" y="4641"/>
                </a:cubicBezTo>
                <a:cubicBezTo>
                  <a:pt x="1224" y="4645"/>
                  <a:pt x="1243" y="4645"/>
                  <a:pt x="1263" y="4648"/>
                </a:cubicBezTo>
                <a:cubicBezTo>
                  <a:pt x="1263" y="4648"/>
                  <a:pt x="1263" y="4648"/>
                  <a:pt x="1266" y="4648"/>
                </a:cubicBezTo>
                <a:cubicBezTo>
                  <a:pt x="1266" y="4651"/>
                  <a:pt x="1266" y="4651"/>
                  <a:pt x="1266" y="4654"/>
                </a:cubicBezTo>
                <a:cubicBezTo>
                  <a:pt x="1266" y="4687"/>
                  <a:pt x="1266" y="4722"/>
                  <a:pt x="1266" y="4758"/>
                </a:cubicBezTo>
                <a:cubicBezTo>
                  <a:pt x="1266" y="4761"/>
                  <a:pt x="1266" y="4761"/>
                  <a:pt x="1266" y="4761"/>
                </a:cubicBezTo>
                <a:cubicBezTo>
                  <a:pt x="1263" y="4761"/>
                  <a:pt x="1263" y="4761"/>
                  <a:pt x="1263" y="4761"/>
                </a:cubicBezTo>
                <a:close/>
                <a:moveTo>
                  <a:pt x="1340" y="4774"/>
                </a:moveTo>
                <a:cubicBezTo>
                  <a:pt x="1321" y="4771"/>
                  <a:pt x="1298" y="4768"/>
                  <a:pt x="1279" y="4764"/>
                </a:cubicBezTo>
                <a:cubicBezTo>
                  <a:pt x="1279" y="4764"/>
                  <a:pt x="1279" y="4764"/>
                  <a:pt x="1276" y="4764"/>
                </a:cubicBezTo>
                <a:cubicBezTo>
                  <a:pt x="1276" y="4761"/>
                  <a:pt x="1276" y="4761"/>
                  <a:pt x="1276" y="4758"/>
                </a:cubicBezTo>
                <a:cubicBezTo>
                  <a:pt x="1276" y="4725"/>
                  <a:pt x="1276" y="4690"/>
                  <a:pt x="1276" y="4654"/>
                </a:cubicBezTo>
                <a:cubicBezTo>
                  <a:pt x="1276" y="4651"/>
                  <a:pt x="1276" y="4651"/>
                  <a:pt x="1276" y="4651"/>
                </a:cubicBezTo>
                <a:cubicBezTo>
                  <a:pt x="1279" y="4651"/>
                  <a:pt x="1279" y="4651"/>
                  <a:pt x="1279" y="4651"/>
                </a:cubicBezTo>
                <a:cubicBezTo>
                  <a:pt x="1298" y="4654"/>
                  <a:pt x="1318" y="4657"/>
                  <a:pt x="1337" y="4661"/>
                </a:cubicBezTo>
                <a:cubicBezTo>
                  <a:pt x="1340" y="4661"/>
                  <a:pt x="1340" y="4661"/>
                  <a:pt x="1340" y="4661"/>
                </a:cubicBezTo>
                <a:cubicBezTo>
                  <a:pt x="1340" y="4664"/>
                  <a:pt x="1340" y="4664"/>
                  <a:pt x="1340" y="4664"/>
                </a:cubicBezTo>
                <a:cubicBezTo>
                  <a:pt x="1340" y="4700"/>
                  <a:pt x="1340" y="4735"/>
                  <a:pt x="1340" y="4771"/>
                </a:cubicBezTo>
                <a:cubicBezTo>
                  <a:pt x="1340" y="4771"/>
                  <a:pt x="1340" y="4771"/>
                  <a:pt x="1340" y="4774"/>
                </a:cubicBezTo>
                <a:cubicBezTo>
                  <a:pt x="1340" y="4774"/>
                  <a:pt x="1340" y="4774"/>
                  <a:pt x="1340" y="4774"/>
                </a:cubicBezTo>
                <a:close/>
                <a:moveTo>
                  <a:pt x="1418" y="4787"/>
                </a:moveTo>
                <a:cubicBezTo>
                  <a:pt x="1395" y="4784"/>
                  <a:pt x="1376" y="4780"/>
                  <a:pt x="1357" y="4777"/>
                </a:cubicBezTo>
                <a:cubicBezTo>
                  <a:pt x="1353" y="4774"/>
                  <a:pt x="1353" y="4774"/>
                  <a:pt x="1353" y="4774"/>
                </a:cubicBezTo>
                <a:cubicBezTo>
                  <a:pt x="1353" y="4774"/>
                  <a:pt x="1353" y="4774"/>
                  <a:pt x="1353" y="4771"/>
                </a:cubicBezTo>
                <a:cubicBezTo>
                  <a:pt x="1353" y="4735"/>
                  <a:pt x="1353" y="4703"/>
                  <a:pt x="1353" y="4667"/>
                </a:cubicBezTo>
                <a:cubicBezTo>
                  <a:pt x="1353" y="4664"/>
                  <a:pt x="1353" y="4664"/>
                  <a:pt x="1353" y="4664"/>
                </a:cubicBezTo>
                <a:cubicBezTo>
                  <a:pt x="1353" y="4664"/>
                  <a:pt x="1353" y="4664"/>
                  <a:pt x="1357" y="4664"/>
                </a:cubicBezTo>
                <a:cubicBezTo>
                  <a:pt x="1376" y="4667"/>
                  <a:pt x="1395" y="4670"/>
                  <a:pt x="1418" y="4674"/>
                </a:cubicBezTo>
                <a:cubicBezTo>
                  <a:pt x="1418" y="4674"/>
                  <a:pt x="1418" y="4674"/>
                  <a:pt x="1418" y="4674"/>
                </a:cubicBezTo>
                <a:cubicBezTo>
                  <a:pt x="1418" y="4674"/>
                  <a:pt x="1418" y="4674"/>
                  <a:pt x="1418" y="4677"/>
                </a:cubicBezTo>
                <a:cubicBezTo>
                  <a:pt x="1418" y="4713"/>
                  <a:pt x="1418" y="4748"/>
                  <a:pt x="1418" y="4780"/>
                </a:cubicBezTo>
                <a:cubicBezTo>
                  <a:pt x="1418" y="4784"/>
                  <a:pt x="1418" y="4784"/>
                  <a:pt x="1418" y="4787"/>
                </a:cubicBezTo>
                <a:cubicBezTo>
                  <a:pt x="1418" y="4787"/>
                  <a:pt x="1418" y="4787"/>
                  <a:pt x="1418" y="4787"/>
                </a:cubicBezTo>
                <a:close/>
                <a:moveTo>
                  <a:pt x="1496" y="4797"/>
                </a:moveTo>
                <a:cubicBezTo>
                  <a:pt x="1476" y="4793"/>
                  <a:pt x="1454" y="4790"/>
                  <a:pt x="1434" y="4787"/>
                </a:cubicBezTo>
                <a:cubicBezTo>
                  <a:pt x="1431" y="4787"/>
                  <a:pt x="1431" y="4787"/>
                  <a:pt x="1431" y="4787"/>
                </a:cubicBezTo>
                <a:cubicBezTo>
                  <a:pt x="1431" y="4784"/>
                  <a:pt x="1431" y="4784"/>
                  <a:pt x="1431" y="4784"/>
                </a:cubicBezTo>
                <a:cubicBezTo>
                  <a:pt x="1431" y="4748"/>
                  <a:pt x="1431" y="4713"/>
                  <a:pt x="1431" y="4677"/>
                </a:cubicBezTo>
                <a:cubicBezTo>
                  <a:pt x="1431" y="4677"/>
                  <a:pt x="1431" y="4677"/>
                  <a:pt x="1431" y="4674"/>
                </a:cubicBezTo>
                <a:cubicBezTo>
                  <a:pt x="1431" y="4674"/>
                  <a:pt x="1431" y="4674"/>
                  <a:pt x="1434" y="4674"/>
                </a:cubicBezTo>
                <a:cubicBezTo>
                  <a:pt x="1454" y="4677"/>
                  <a:pt x="1473" y="4680"/>
                  <a:pt x="1496" y="4683"/>
                </a:cubicBezTo>
                <a:cubicBezTo>
                  <a:pt x="1496" y="4683"/>
                  <a:pt x="1496" y="4683"/>
                  <a:pt x="1499" y="4683"/>
                </a:cubicBezTo>
                <a:cubicBezTo>
                  <a:pt x="1499" y="4687"/>
                  <a:pt x="1499" y="4687"/>
                  <a:pt x="1499" y="4690"/>
                </a:cubicBezTo>
                <a:cubicBezTo>
                  <a:pt x="1499" y="4722"/>
                  <a:pt x="1499" y="4758"/>
                  <a:pt x="1499" y="4793"/>
                </a:cubicBezTo>
                <a:cubicBezTo>
                  <a:pt x="1499" y="4797"/>
                  <a:pt x="1499" y="4797"/>
                  <a:pt x="1499" y="4800"/>
                </a:cubicBezTo>
                <a:cubicBezTo>
                  <a:pt x="1499" y="4800"/>
                  <a:pt x="1496" y="4800"/>
                  <a:pt x="1496" y="4797"/>
                </a:cubicBezTo>
                <a:close/>
                <a:moveTo>
                  <a:pt x="1577" y="4810"/>
                </a:moveTo>
                <a:cubicBezTo>
                  <a:pt x="1554" y="4806"/>
                  <a:pt x="1535" y="4803"/>
                  <a:pt x="1512" y="4800"/>
                </a:cubicBezTo>
                <a:cubicBezTo>
                  <a:pt x="1512" y="4800"/>
                  <a:pt x="1512" y="4800"/>
                  <a:pt x="1512" y="4800"/>
                </a:cubicBezTo>
                <a:cubicBezTo>
                  <a:pt x="1512" y="4797"/>
                  <a:pt x="1512" y="4797"/>
                  <a:pt x="1512" y="4797"/>
                </a:cubicBezTo>
                <a:cubicBezTo>
                  <a:pt x="1512" y="4761"/>
                  <a:pt x="1512" y="4725"/>
                  <a:pt x="1509" y="4690"/>
                </a:cubicBezTo>
                <a:cubicBezTo>
                  <a:pt x="1509" y="4687"/>
                  <a:pt x="1509" y="4687"/>
                  <a:pt x="1509" y="4687"/>
                </a:cubicBezTo>
                <a:cubicBezTo>
                  <a:pt x="1512" y="4687"/>
                  <a:pt x="1512" y="4687"/>
                  <a:pt x="1512" y="4687"/>
                </a:cubicBezTo>
                <a:cubicBezTo>
                  <a:pt x="1535" y="4690"/>
                  <a:pt x="1554" y="4693"/>
                  <a:pt x="1577" y="4696"/>
                </a:cubicBezTo>
                <a:cubicBezTo>
                  <a:pt x="1577" y="4696"/>
                  <a:pt x="1577" y="4696"/>
                  <a:pt x="1577" y="4696"/>
                </a:cubicBezTo>
                <a:cubicBezTo>
                  <a:pt x="1577" y="4700"/>
                  <a:pt x="1577" y="4700"/>
                  <a:pt x="1577" y="4700"/>
                </a:cubicBezTo>
                <a:cubicBezTo>
                  <a:pt x="1577" y="4735"/>
                  <a:pt x="1577" y="4771"/>
                  <a:pt x="1580" y="4806"/>
                </a:cubicBezTo>
                <a:cubicBezTo>
                  <a:pt x="1580" y="4810"/>
                  <a:pt x="1580" y="4810"/>
                  <a:pt x="1580" y="4813"/>
                </a:cubicBezTo>
                <a:cubicBezTo>
                  <a:pt x="1577" y="4810"/>
                  <a:pt x="1577" y="4810"/>
                  <a:pt x="1577" y="4810"/>
                </a:cubicBezTo>
                <a:close/>
                <a:moveTo>
                  <a:pt x="1658" y="4823"/>
                </a:moveTo>
                <a:cubicBezTo>
                  <a:pt x="1635" y="4819"/>
                  <a:pt x="1616" y="4816"/>
                  <a:pt x="1593" y="4813"/>
                </a:cubicBezTo>
                <a:cubicBezTo>
                  <a:pt x="1593" y="4813"/>
                  <a:pt x="1593" y="4813"/>
                  <a:pt x="1590" y="4813"/>
                </a:cubicBezTo>
                <a:cubicBezTo>
                  <a:pt x="1590" y="4810"/>
                  <a:pt x="1590" y="4810"/>
                  <a:pt x="1590" y="4810"/>
                </a:cubicBezTo>
                <a:cubicBezTo>
                  <a:pt x="1590" y="4774"/>
                  <a:pt x="1590" y="4738"/>
                  <a:pt x="1590" y="4703"/>
                </a:cubicBezTo>
                <a:cubicBezTo>
                  <a:pt x="1590" y="4700"/>
                  <a:pt x="1590" y="4700"/>
                  <a:pt x="1590" y="4696"/>
                </a:cubicBezTo>
                <a:cubicBezTo>
                  <a:pt x="1593" y="4696"/>
                  <a:pt x="1593" y="4696"/>
                  <a:pt x="1593" y="4700"/>
                </a:cubicBezTo>
                <a:cubicBezTo>
                  <a:pt x="1616" y="4700"/>
                  <a:pt x="1635" y="4703"/>
                  <a:pt x="1658" y="4706"/>
                </a:cubicBezTo>
                <a:cubicBezTo>
                  <a:pt x="1658" y="4709"/>
                  <a:pt x="1658" y="4709"/>
                  <a:pt x="1661" y="4709"/>
                </a:cubicBezTo>
                <a:cubicBezTo>
                  <a:pt x="1661" y="4709"/>
                  <a:pt x="1661" y="4709"/>
                  <a:pt x="1661" y="4713"/>
                </a:cubicBezTo>
                <a:cubicBezTo>
                  <a:pt x="1661" y="4748"/>
                  <a:pt x="1661" y="4784"/>
                  <a:pt x="1661" y="4819"/>
                </a:cubicBezTo>
                <a:cubicBezTo>
                  <a:pt x="1661" y="4823"/>
                  <a:pt x="1661" y="4823"/>
                  <a:pt x="1661" y="4826"/>
                </a:cubicBezTo>
                <a:cubicBezTo>
                  <a:pt x="1658" y="4823"/>
                  <a:pt x="1658" y="4823"/>
                  <a:pt x="1658" y="4823"/>
                </a:cubicBezTo>
                <a:close/>
                <a:moveTo>
                  <a:pt x="1742" y="4835"/>
                </a:moveTo>
                <a:cubicBezTo>
                  <a:pt x="1719" y="4832"/>
                  <a:pt x="1696" y="4829"/>
                  <a:pt x="1674" y="4826"/>
                </a:cubicBezTo>
                <a:cubicBezTo>
                  <a:pt x="1674" y="4826"/>
                  <a:pt x="1674" y="4826"/>
                  <a:pt x="1674" y="4826"/>
                </a:cubicBezTo>
                <a:cubicBezTo>
                  <a:pt x="1674" y="4823"/>
                  <a:pt x="1674" y="4823"/>
                  <a:pt x="1674" y="4823"/>
                </a:cubicBezTo>
                <a:cubicBezTo>
                  <a:pt x="1674" y="4787"/>
                  <a:pt x="1674" y="4751"/>
                  <a:pt x="1671" y="4713"/>
                </a:cubicBezTo>
                <a:cubicBezTo>
                  <a:pt x="1671" y="4713"/>
                  <a:pt x="1671" y="4713"/>
                  <a:pt x="1671" y="4709"/>
                </a:cubicBezTo>
                <a:cubicBezTo>
                  <a:pt x="1674" y="4709"/>
                  <a:pt x="1674" y="4709"/>
                  <a:pt x="1674" y="4709"/>
                </a:cubicBezTo>
                <a:cubicBezTo>
                  <a:pt x="1696" y="4713"/>
                  <a:pt x="1719" y="4716"/>
                  <a:pt x="1739" y="4719"/>
                </a:cubicBezTo>
                <a:cubicBezTo>
                  <a:pt x="1742" y="4719"/>
                  <a:pt x="1742" y="4719"/>
                  <a:pt x="1742" y="4719"/>
                </a:cubicBezTo>
                <a:cubicBezTo>
                  <a:pt x="1742" y="4722"/>
                  <a:pt x="1742" y="4722"/>
                  <a:pt x="1742" y="4725"/>
                </a:cubicBezTo>
                <a:cubicBezTo>
                  <a:pt x="1742" y="4761"/>
                  <a:pt x="1742" y="4797"/>
                  <a:pt x="1742" y="4832"/>
                </a:cubicBezTo>
                <a:cubicBezTo>
                  <a:pt x="1742" y="4835"/>
                  <a:pt x="1742" y="4835"/>
                  <a:pt x="1742" y="4839"/>
                </a:cubicBezTo>
                <a:cubicBezTo>
                  <a:pt x="1742" y="4839"/>
                  <a:pt x="1742" y="4839"/>
                  <a:pt x="1742" y="4835"/>
                </a:cubicBezTo>
                <a:close/>
                <a:moveTo>
                  <a:pt x="1826" y="4852"/>
                </a:moveTo>
                <a:cubicBezTo>
                  <a:pt x="1803" y="4848"/>
                  <a:pt x="1781" y="4842"/>
                  <a:pt x="1758" y="4839"/>
                </a:cubicBezTo>
                <a:cubicBezTo>
                  <a:pt x="1758" y="4839"/>
                  <a:pt x="1758" y="4839"/>
                  <a:pt x="1755" y="4839"/>
                </a:cubicBezTo>
                <a:cubicBezTo>
                  <a:pt x="1755" y="4835"/>
                  <a:pt x="1755" y="4835"/>
                  <a:pt x="1755" y="4835"/>
                </a:cubicBezTo>
                <a:cubicBezTo>
                  <a:pt x="1755" y="4800"/>
                  <a:pt x="1755" y="4761"/>
                  <a:pt x="1755" y="4725"/>
                </a:cubicBezTo>
                <a:cubicBezTo>
                  <a:pt x="1755" y="4722"/>
                  <a:pt x="1755" y="4722"/>
                  <a:pt x="1755" y="4722"/>
                </a:cubicBezTo>
                <a:cubicBezTo>
                  <a:pt x="1758" y="4722"/>
                  <a:pt x="1758" y="4722"/>
                  <a:pt x="1758" y="4722"/>
                </a:cubicBezTo>
                <a:cubicBezTo>
                  <a:pt x="1781" y="4725"/>
                  <a:pt x="1800" y="4729"/>
                  <a:pt x="1823" y="4732"/>
                </a:cubicBezTo>
                <a:cubicBezTo>
                  <a:pt x="1826" y="4732"/>
                  <a:pt x="1826" y="4732"/>
                  <a:pt x="1826" y="4732"/>
                </a:cubicBezTo>
                <a:cubicBezTo>
                  <a:pt x="1826" y="4735"/>
                  <a:pt x="1826" y="4735"/>
                  <a:pt x="1826" y="4738"/>
                </a:cubicBezTo>
                <a:cubicBezTo>
                  <a:pt x="1826" y="4774"/>
                  <a:pt x="1826" y="4810"/>
                  <a:pt x="1826" y="4848"/>
                </a:cubicBezTo>
                <a:cubicBezTo>
                  <a:pt x="1826" y="4848"/>
                  <a:pt x="1826" y="4848"/>
                  <a:pt x="1826" y="4852"/>
                </a:cubicBezTo>
                <a:cubicBezTo>
                  <a:pt x="1826" y="4852"/>
                  <a:pt x="1826" y="4852"/>
                  <a:pt x="1826" y="4852"/>
                </a:cubicBezTo>
                <a:close/>
                <a:moveTo>
                  <a:pt x="1946" y="4871"/>
                </a:moveTo>
                <a:cubicBezTo>
                  <a:pt x="1910" y="4865"/>
                  <a:pt x="1878" y="4858"/>
                  <a:pt x="1842" y="4855"/>
                </a:cubicBezTo>
                <a:cubicBezTo>
                  <a:pt x="1842" y="4855"/>
                  <a:pt x="1842" y="4852"/>
                  <a:pt x="1839" y="4852"/>
                </a:cubicBezTo>
                <a:cubicBezTo>
                  <a:pt x="1839" y="4852"/>
                  <a:pt x="1839" y="4852"/>
                  <a:pt x="1839" y="4848"/>
                </a:cubicBezTo>
                <a:cubicBezTo>
                  <a:pt x="1839" y="4813"/>
                  <a:pt x="1839" y="4774"/>
                  <a:pt x="1839" y="4738"/>
                </a:cubicBezTo>
                <a:cubicBezTo>
                  <a:pt x="1839" y="4735"/>
                  <a:pt x="1839" y="4735"/>
                  <a:pt x="1839" y="4735"/>
                </a:cubicBezTo>
                <a:cubicBezTo>
                  <a:pt x="1842" y="4735"/>
                  <a:pt x="1842" y="4735"/>
                  <a:pt x="1842" y="4735"/>
                </a:cubicBezTo>
                <a:cubicBezTo>
                  <a:pt x="1875" y="4742"/>
                  <a:pt x="1910" y="4745"/>
                  <a:pt x="1943" y="4751"/>
                </a:cubicBezTo>
                <a:cubicBezTo>
                  <a:pt x="1946" y="4751"/>
                  <a:pt x="1946" y="4751"/>
                  <a:pt x="1946" y="4751"/>
                </a:cubicBezTo>
                <a:cubicBezTo>
                  <a:pt x="1946" y="4755"/>
                  <a:pt x="1946" y="4755"/>
                  <a:pt x="1946" y="4755"/>
                </a:cubicBezTo>
                <a:cubicBezTo>
                  <a:pt x="1946" y="4793"/>
                  <a:pt x="1946" y="4829"/>
                  <a:pt x="1946" y="4868"/>
                </a:cubicBezTo>
                <a:cubicBezTo>
                  <a:pt x="1946" y="4868"/>
                  <a:pt x="1946" y="4868"/>
                  <a:pt x="1946" y="4871"/>
                </a:cubicBezTo>
                <a:cubicBezTo>
                  <a:pt x="1946" y="4871"/>
                  <a:pt x="1946" y="4871"/>
                  <a:pt x="1946" y="4871"/>
                </a:cubicBezTo>
                <a:close/>
                <a:moveTo>
                  <a:pt x="625" y="4531"/>
                </a:moveTo>
                <a:cubicBezTo>
                  <a:pt x="609" y="4528"/>
                  <a:pt x="590" y="4525"/>
                  <a:pt x="573" y="4522"/>
                </a:cubicBezTo>
                <a:cubicBezTo>
                  <a:pt x="573" y="4522"/>
                  <a:pt x="573" y="4522"/>
                  <a:pt x="570" y="4522"/>
                </a:cubicBezTo>
                <a:cubicBezTo>
                  <a:pt x="570" y="4518"/>
                  <a:pt x="570" y="4518"/>
                  <a:pt x="570" y="4518"/>
                </a:cubicBezTo>
                <a:cubicBezTo>
                  <a:pt x="570" y="4486"/>
                  <a:pt x="570" y="4454"/>
                  <a:pt x="570" y="4421"/>
                </a:cubicBezTo>
                <a:cubicBezTo>
                  <a:pt x="570" y="4421"/>
                  <a:pt x="570" y="4421"/>
                  <a:pt x="570" y="4418"/>
                </a:cubicBezTo>
                <a:cubicBezTo>
                  <a:pt x="570" y="4418"/>
                  <a:pt x="570" y="4418"/>
                  <a:pt x="573" y="4418"/>
                </a:cubicBezTo>
                <a:cubicBezTo>
                  <a:pt x="590" y="4421"/>
                  <a:pt x="606" y="4424"/>
                  <a:pt x="625" y="4424"/>
                </a:cubicBezTo>
                <a:cubicBezTo>
                  <a:pt x="625" y="4424"/>
                  <a:pt x="625" y="4424"/>
                  <a:pt x="625" y="4424"/>
                </a:cubicBezTo>
                <a:cubicBezTo>
                  <a:pt x="625" y="4428"/>
                  <a:pt x="625" y="4428"/>
                  <a:pt x="625" y="4431"/>
                </a:cubicBezTo>
                <a:cubicBezTo>
                  <a:pt x="625" y="4463"/>
                  <a:pt x="625" y="4496"/>
                  <a:pt x="625" y="4528"/>
                </a:cubicBezTo>
                <a:cubicBezTo>
                  <a:pt x="625" y="4528"/>
                  <a:pt x="625" y="4528"/>
                  <a:pt x="625" y="4531"/>
                </a:cubicBezTo>
                <a:cubicBezTo>
                  <a:pt x="625" y="4531"/>
                  <a:pt x="625" y="4531"/>
                  <a:pt x="625" y="4531"/>
                </a:cubicBezTo>
                <a:close/>
                <a:moveTo>
                  <a:pt x="693" y="4541"/>
                </a:moveTo>
                <a:cubicBezTo>
                  <a:pt x="674" y="4538"/>
                  <a:pt x="658" y="4535"/>
                  <a:pt x="638" y="4531"/>
                </a:cubicBezTo>
                <a:cubicBezTo>
                  <a:pt x="638" y="4531"/>
                  <a:pt x="638" y="4531"/>
                  <a:pt x="638" y="4531"/>
                </a:cubicBezTo>
                <a:cubicBezTo>
                  <a:pt x="638" y="4528"/>
                  <a:pt x="638" y="4528"/>
                  <a:pt x="638" y="4528"/>
                </a:cubicBezTo>
                <a:cubicBezTo>
                  <a:pt x="638" y="4496"/>
                  <a:pt x="638" y="4463"/>
                  <a:pt x="635" y="4431"/>
                </a:cubicBezTo>
                <a:cubicBezTo>
                  <a:pt x="635" y="4428"/>
                  <a:pt x="635" y="4428"/>
                  <a:pt x="635" y="4428"/>
                </a:cubicBezTo>
                <a:cubicBezTo>
                  <a:pt x="638" y="4428"/>
                  <a:pt x="638" y="4428"/>
                  <a:pt x="638" y="4428"/>
                </a:cubicBezTo>
                <a:cubicBezTo>
                  <a:pt x="654" y="4431"/>
                  <a:pt x="674" y="4431"/>
                  <a:pt x="690" y="4434"/>
                </a:cubicBezTo>
                <a:cubicBezTo>
                  <a:pt x="693" y="4434"/>
                  <a:pt x="693" y="4434"/>
                  <a:pt x="693" y="4434"/>
                </a:cubicBezTo>
                <a:cubicBezTo>
                  <a:pt x="693" y="4437"/>
                  <a:pt x="693" y="4437"/>
                  <a:pt x="693" y="4437"/>
                </a:cubicBezTo>
                <a:cubicBezTo>
                  <a:pt x="693" y="4473"/>
                  <a:pt x="693" y="4505"/>
                  <a:pt x="693" y="4538"/>
                </a:cubicBezTo>
                <a:cubicBezTo>
                  <a:pt x="693" y="4538"/>
                  <a:pt x="693" y="4538"/>
                  <a:pt x="693" y="4541"/>
                </a:cubicBezTo>
                <a:cubicBezTo>
                  <a:pt x="693" y="4541"/>
                  <a:pt x="693" y="4541"/>
                  <a:pt x="693" y="4541"/>
                </a:cubicBezTo>
                <a:close/>
                <a:moveTo>
                  <a:pt x="758" y="4551"/>
                </a:moveTo>
                <a:cubicBezTo>
                  <a:pt x="742" y="4547"/>
                  <a:pt x="722" y="4544"/>
                  <a:pt x="706" y="4541"/>
                </a:cubicBezTo>
                <a:cubicBezTo>
                  <a:pt x="706" y="4541"/>
                  <a:pt x="706" y="4541"/>
                  <a:pt x="703" y="4541"/>
                </a:cubicBezTo>
                <a:cubicBezTo>
                  <a:pt x="703" y="4538"/>
                  <a:pt x="703" y="4538"/>
                  <a:pt x="703" y="4538"/>
                </a:cubicBezTo>
                <a:cubicBezTo>
                  <a:pt x="703" y="4505"/>
                  <a:pt x="703" y="4473"/>
                  <a:pt x="703" y="4441"/>
                </a:cubicBezTo>
                <a:cubicBezTo>
                  <a:pt x="703" y="4437"/>
                  <a:pt x="703" y="4437"/>
                  <a:pt x="703" y="4437"/>
                </a:cubicBezTo>
                <a:cubicBezTo>
                  <a:pt x="703" y="4437"/>
                  <a:pt x="703" y="4437"/>
                  <a:pt x="706" y="4437"/>
                </a:cubicBezTo>
                <a:cubicBezTo>
                  <a:pt x="722" y="4437"/>
                  <a:pt x="742" y="4441"/>
                  <a:pt x="758" y="4444"/>
                </a:cubicBezTo>
                <a:cubicBezTo>
                  <a:pt x="761" y="4444"/>
                  <a:pt x="761" y="4444"/>
                  <a:pt x="761" y="4444"/>
                </a:cubicBezTo>
                <a:cubicBezTo>
                  <a:pt x="761" y="4447"/>
                  <a:pt x="761" y="4447"/>
                  <a:pt x="761" y="4447"/>
                </a:cubicBezTo>
                <a:cubicBezTo>
                  <a:pt x="761" y="4479"/>
                  <a:pt x="761" y="4515"/>
                  <a:pt x="761" y="4547"/>
                </a:cubicBezTo>
                <a:cubicBezTo>
                  <a:pt x="761" y="4547"/>
                  <a:pt x="761" y="4547"/>
                  <a:pt x="761" y="4551"/>
                </a:cubicBezTo>
                <a:cubicBezTo>
                  <a:pt x="761" y="4551"/>
                  <a:pt x="761" y="4551"/>
                  <a:pt x="758" y="4551"/>
                </a:cubicBezTo>
                <a:close/>
                <a:moveTo>
                  <a:pt x="829" y="4560"/>
                </a:moveTo>
                <a:cubicBezTo>
                  <a:pt x="810" y="4557"/>
                  <a:pt x="790" y="4554"/>
                  <a:pt x="774" y="4551"/>
                </a:cubicBezTo>
                <a:cubicBezTo>
                  <a:pt x="774" y="4551"/>
                  <a:pt x="774" y="4551"/>
                  <a:pt x="771" y="4551"/>
                </a:cubicBezTo>
                <a:cubicBezTo>
                  <a:pt x="771" y="4551"/>
                  <a:pt x="771" y="4551"/>
                  <a:pt x="771" y="4547"/>
                </a:cubicBezTo>
                <a:cubicBezTo>
                  <a:pt x="771" y="4515"/>
                  <a:pt x="771" y="4483"/>
                  <a:pt x="771" y="4450"/>
                </a:cubicBezTo>
                <a:cubicBezTo>
                  <a:pt x="771" y="4447"/>
                  <a:pt x="771" y="4447"/>
                  <a:pt x="771" y="4444"/>
                </a:cubicBezTo>
                <a:cubicBezTo>
                  <a:pt x="771" y="4444"/>
                  <a:pt x="771" y="4444"/>
                  <a:pt x="774" y="4447"/>
                </a:cubicBezTo>
                <a:cubicBezTo>
                  <a:pt x="790" y="4447"/>
                  <a:pt x="810" y="4450"/>
                  <a:pt x="826" y="4454"/>
                </a:cubicBezTo>
                <a:cubicBezTo>
                  <a:pt x="829" y="4454"/>
                  <a:pt x="829" y="4454"/>
                  <a:pt x="829" y="4454"/>
                </a:cubicBezTo>
                <a:cubicBezTo>
                  <a:pt x="829" y="4457"/>
                  <a:pt x="829" y="4457"/>
                  <a:pt x="829" y="4457"/>
                </a:cubicBezTo>
                <a:cubicBezTo>
                  <a:pt x="829" y="4489"/>
                  <a:pt x="829" y="4525"/>
                  <a:pt x="829" y="4557"/>
                </a:cubicBezTo>
                <a:cubicBezTo>
                  <a:pt x="829" y="4560"/>
                  <a:pt x="829" y="4560"/>
                  <a:pt x="829" y="4560"/>
                </a:cubicBezTo>
                <a:cubicBezTo>
                  <a:pt x="829" y="4560"/>
                  <a:pt x="829" y="4560"/>
                  <a:pt x="829" y="4560"/>
                </a:cubicBezTo>
                <a:close/>
                <a:moveTo>
                  <a:pt x="897" y="4570"/>
                </a:moveTo>
                <a:cubicBezTo>
                  <a:pt x="878" y="4567"/>
                  <a:pt x="861" y="4564"/>
                  <a:pt x="842" y="4560"/>
                </a:cubicBezTo>
                <a:cubicBezTo>
                  <a:pt x="842" y="4560"/>
                  <a:pt x="842" y="4560"/>
                  <a:pt x="842" y="4560"/>
                </a:cubicBezTo>
                <a:cubicBezTo>
                  <a:pt x="842" y="4560"/>
                  <a:pt x="842" y="4560"/>
                  <a:pt x="842" y="4557"/>
                </a:cubicBezTo>
                <a:cubicBezTo>
                  <a:pt x="842" y="4525"/>
                  <a:pt x="839" y="4492"/>
                  <a:pt x="839" y="4457"/>
                </a:cubicBezTo>
                <a:cubicBezTo>
                  <a:pt x="839" y="4457"/>
                  <a:pt x="839" y="4457"/>
                  <a:pt x="839" y="4454"/>
                </a:cubicBezTo>
                <a:cubicBezTo>
                  <a:pt x="842" y="4454"/>
                  <a:pt x="842" y="4454"/>
                  <a:pt x="842" y="4454"/>
                </a:cubicBezTo>
                <a:cubicBezTo>
                  <a:pt x="861" y="4457"/>
                  <a:pt x="878" y="4460"/>
                  <a:pt x="897" y="4463"/>
                </a:cubicBezTo>
                <a:cubicBezTo>
                  <a:pt x="897" y="4463"/>
                  <a:pt x="897" y="4463"/>
                  <a:pt x="900" y="4463"/>
                </a:cubicBezTo>
                <a:cubicBezTo>
                  <a:pt x="900" y="4467"/>
                  <a:pt x="900" y="4467"/>
                  <a:pt x="900" y="4467"/>
                </a:cubicBezTo>
                <a:cubicBezTo>
                  <a:pt x="900" y="4499"/>
                  <a:pt x="900" y="4535"/>
                  <a:pt x="900" y="4567"/>
                </a:cubicBezTo>
                <a:cubicBezTo>
                  <a:pt x="900" y="4570"/>
                  <a:pt x="900" y="4570"/>
                  <a:pt x="900" y="4570"/>
                </a:cubicBezTo>
                <a:cubicBezTo>
                  <a:pt x="897" y="4570"/>
                  <a:pt x="897" y="4570"/>
                  <a:pt x="897" y="4570"/>
                </a:cubicBezTo>
                <a:close/>
                <a:moveTo>
                  <a:pt x="968" y="4580"/>
                </a:moveTo>
                <a:cubicBezTo>
                  <a:pt x="949" y="4577"/>
                  <a:pt x="933" y="4577"/>
                  <a:pt x="913" y="4573"/>
                </a:cubicBezTo>
                <a:cubicBezTo>
                  <a:pt x="910" y="4573"/>
                  <a:pt x="910" y="4573"/>
                  <a:pt x="910" y="4573"/>
                </a:cubicBezTo>
                <a:cubicBezTo>
                  <a:pt x="910" y="4570"/>
                  <a:pt x="910" y="4570"/>
                  <a:pt x="910" y="4567"/>
                </a:cubicBezTo>
                <a:cubicBezTo>
                  <a:pt x="910" y="4535"/>
                  <a:pt x="910" y="4502"/>
                  <a:pt x="910" y="4467"/>
                </a:cubicBezTo>
                <a:cubicBezTo>
                  <a:pt x="910" y="4467"/>
                  <a:pt x="910" y="4467"/>
                  <a:pt x="910" y="4463"/>
                </a:cubicBezTo>
                <a:cubicBezTo>
                  <a:pt x="910" y="4463"/>
                  <a:pt x="910" y="4463"/>
                  <a:pt x="913" y="4463"/>
                </a:cubicBezTo>
                <a:cubicBezTo>
                  <a:pt x="929" y="4467"/>
                  <a:pt x="949" y="4470"/>
                  <a:pt x="968" y="4473"/>
                </a:cubicBezTo>
                <a:cubicBezTo>
                  <a:pt x="968" y="4473"/>
                  <a:pt x="968" y="4473"/>
                  <a:pt x="968" y="4473"/>
                </a:cubicBezTo>
                <a:cubicBezTo>
                  <a:pt x="968" y="4476"/>
                  <a:pt x="968" y="4476"/>
                  <a:pt x="968" y="4476"/>
                </a:cubicBezTo>
                <a:cubicBezTo>
                  <a:pt x="972" y="4509"/>
                  <a:pt x="972" y="4544"/>
                  <a:pt x="972" y="4577"/>
                </a:cubicBezTo>
                <a:cubicBezTo>
                  <a:pt x="972" y="4580"/>
                  <a:pt x="972" y="4580"/>
                  <a:pt x="972" y="4580"/>
                </a:cubicBezTo>
                <a:cubicBezTo>
                  <a:pt x="968" y="4580"/>
                  <a:pt x="968" y="4580"/>
                  <a:pt x="968" y="4580"/>
                </a:cubicBezTo>
                <a:close/>
                <a:moveTo>
                  <a:pt x="1039" y="4590"/>
                </a:moveTo>
                <a:cubicBezTo>
                  <a:pt x="1020" y="4590"/>
                  <a:pt x="1004" y="4586"/>
                  <a:pt x="984" y="4583"/>
                </a:cubicBezTo>
                <a:cubicBezTo>
                  <a:pt x="981" y="4583"/>
                  <a:pt x="981" y="4583"/>
                  <a:pt x="981" y="4583"/>
                </a:cubicBezTo>
                <a:cubicBezTo>
                  <a:pt x="981" y="4580"/>
                  <a:pt x="981" y="4580"/>
                  <a:pt x="981" y="4580"/>
                </a:cubicBezTo>
                <a:cubicBezTo>
                  <a:pt x="981" y="4544"/>
                  <a:pt x="981" y="4512"/>
                  <a:pt x="981" y="4476"/>
                </a:cubicBezTo>
                <a:cubicBezTo>
                  <a:pt x="981" y="4476"/>
                  <a:pt x="981" y="4476"/>
                  <a:pt x="981" y="4473"/>
                </a:cubicBezTo>
                <a:cubicBezTo>
                  <a:pt x="981" y="4473"/>
                  <a:pt x="981" y="4473"/>
                  <a:pt x="984" y="4473"/>
                </a:cubicBezTo>
                <a:cubicBezTo>
                  <a:pt x="1001" y="4476"/>
                  <a:pt x="1020" y="4479"/>
                  <a:pt x="1039" y="4483"/>
                </a:cubicBezTo>
                <a:cubicBezTo>
                  <a:pt x="1039" y="4483"/>
                  <a:pt x="1039" y="4483"/>
                  <a:pt x="1043" y="4483"/>
                </a:cubicBezTo>
                <a:cubicBezTo>
                  <a:pt x="1043" y="4486"/>
                  <a:pt x="1043" y="4486"/>
                  <a:pt x="1043" y="4486"/>
                </a:cubicBezTo>
                <a:cubicBezTo>
                  <a:pt x="1043" y="4518"/>
                  <a:pt x="1043" y="4554"/>
                  <a:pt x="1043" y="4586"/>
                </a:cubicBezTo>
                <a:cubicBezTo>
                  <a:pt x="1043" y="4590"/>
                  <a:pt x="1043" y="4590"/>
                  <a:pt x="1043" y="4593"/>
                </a:cubicBezTo>
                <a:cubicBezTo>
                  <a:pt x="1039" y="4590"/>
                  <a:pt x="1039" y="4590"/>
                  <a:pt x="1039" y="4590"/>
                </a:cubicBezTo>
                <a:close/>
                <a:moveTo>
                  <a:pt x="1114" y="4602"/>
                </a:moveTo>
                <a:cubicBezTo>
                  <a:pt x="1094" y="4599"/>
                  <a:pt x="1075" y="4596"/>
                  <a:pt x="1056" y="4593"/>
                </a:cubicBezTo>
                <a:cubicBezTo>
                  <a:pt x="1056" y="4593"/>
                  <a:pt x="1056" y="4593"/>
                  <a:pt x="1052" y="4593"/>
                </a:cubicBezTo>
                <a:cubicBezTo>
                  <a:pt x="1052" y="4590"/>
                  <a:pt x="1052" y="4590"/>
                  <a:pt x="1052" y="4590"/>
                </a:cubicBezTo>
                <a:cubicBezTo>
                  <a:pt x="1052" y="4554"/>
                  <a:pt x="1052" y="4522"/>
                  <a:pt x="1052" y="4486"/>
                </a:cubicBezTo>
                <a:cubicBezTo>
                  <a:pt x="1052" y="4486"/>
                  <a:pt x="1052" y="4486"/>
                  <a:pt x="1052" y="4483"/>
                </a:cubicBezTo>
                <a:cubicBezTo>
                  <a:pt x="1056" y="4483"/>
                  <a:pt x="1056" y="4483"/>
                  <a:pt x="1056" y="4483"/>
                </a:cubicBezTo>
                <a:cubicBezTo>
                  <a:pt x="1075" y="4486"/>
                  <a:pt x="1094" y="4489"/>
                  <a:pt x="1114" y="4492"/>
                </a:cubicBezTo>
                <a:cubicBezTo>
                  <a:pt x="1114" y="4492"/>
                  <a:pt x="1114" y="4492"/>
                  <a:pt x="1114" y="4492"/>
                </a:cubicBezTo>
                <a:cubicBezTo>
                  <a:pt x="1114" y="4496"/>
                  <a:pt x="1114" y="4496"/>
                  <a:pt x="1114" y="4496"/>
                </a:cubicBezTo>
                <a:cubicBezTo>
                  <a:pt x="1114" y="4531"/>
                  <a:pt x="1114" y="4564"/>
                  <a:pt x="1114" y="4599"/>
                </a:cubicBezTo>
                <a:cubicBezTo>
                  <a:pt x="1114" y="4599"/>
                  <a:pt x="1114" y="4599"/>
                  <a:pt x="1114" y="4602"/>
                </a:cubicBezTo>
                <a:cubicBezTo>
                  <a:pt x="1114" y="4602"/>
                  <a:pt x="1114" y="4602"/>
                  <a:pt x="1114" y="4602"/>
                </a:cubicBezTo>
                <a:close/>
                <a:moveTo>
                  <a:pt x="1188" y="4612"/>
                </a:moveTo>
                <a:cubicBezTo>
                  <a:pt x="1169" y="4609"/>
                  <a:pt x="1149" y="4606"/>
                  <a:pt x="1130" y="4602"/>
                </a:cubicBezTo>
                <a:cubicBezTo>
                  <a:pt x="1127" y="4602"/>
                  <a:pt x="1127" y="4602"/>
                  <a:pt x="1127" y="4602"/>
                </a:cubicBezTo>
                <a:cubicBezTo>
                  <a:pt x="1127" y="4602"/>
                  <a:pt x="1127" y="4602"/>
                  <a:pt x="1127" y="4599"/>
                </a:cubicBezTo>
                <a:cubicBezTo>
                  <a:pt x="1127" y="4567"/>
                  <a:pt x="1127" y="4531"/>
                  <a:pt x="1127" y="4496"/>
                </a:cubicBezTo>
                <a:cubicBezTo>
                  <a:pt x="1127" y="4496"/>
                  <a:pt x="1127" y="4496"/>
                  <a:pt x="1127" y="4492"/>
                </a:cubicBezTo>
                <a:cubicBezTo>
                  <a:pt x="1127" y="4492"/>
                  <a:pt x="1127" y="4492"/>
                  <a:pt x="1127" y="4492"/>
                </a:cubicBezTo>
                <a:cubicBezTo>
                  <a:pt x="1146" y="4496"/>
                  <a:pt x="1166" y="4499"/>
                  <a:pt x="1185" y="4502"/>
                </a:cubicBezTo>
                <a:cubicBezTo>
                  <a:pt x="1188" y="4502"/>
                  <a:pt x="1188" y="4502"/>
                  <a:pt x="1188" y="4502"/>
                </a:cubicBezTo>
                <a:cubicBezTo>
                  <a:pt x="1188" y="4505"/>
                  <a:pt x="1188" y="4505"/>
                  <a:pt x="1188" y="4505"/>
                </a:cubicBezTo>
                <a:cubicBezTo>
                  <a:pt x="1188" y="4541"/>
                  <a:pt x="1188" y="4573"/>
                  <a:pt x="1188" y="4609"/>
                </a:cubicBezTo>
                <a:cubicBezTo>
                  <a:pt x="1188" y="4612"/>
                  <a:pt x="1188" y="4612"/>
                  <a:pt x="1188" y="4612"/>
                </a:cubicBezTo>
                <a:cubicBezTo>
                  <a:pt x="1188" y="4612"/>
                  <a:pt x="1188" y="4612"/>
                  <a:pt x="1188" y="4612"/>
                </a:cubicBezTo>
                <a:close/>
                <a:moveTo>
                  <a:pt x="1263" y="4622"/>
                </a:moveTo>
                <a:cubicBezTo>
                  <a:pt x="1243" y="4622"/>
                  <a:pt x="1224" y="4619"/>
                  <a:pt x="1205" y="4615"/>
                </a:cubicBezTo>
                <a:cubicBezTo>
                  <a:pt x="1201" y="4615"/>
                  <a:pt x="1201" y="4615"/>
                  <a:pt x="1201" y="4615"/>
                </a:cubicBezTo>
                <a:cubicBezTo>
                  <a:pt x="1201" y="4612"/>
                  <a:pt x="1201" y="4612"/>
                  <a:pt x="1201" y="4609"/>
                </a:cubicBezTo>
                <a:cubicBezTo>
                  <a:pt x="1201" y="4577"/>
                  <a:pt x="1201" y="4541"/>
                  <a:pt x="1201" y="4505"/>
                </a:cubicBezTo>
                <a:cubicBezTo>
                  <a:pt x="1201" y="4505"/>
                  <a:pt x="1201" y="4505"/>
                  <a:pt x="1201" y="4502"/>
                </a:cubicBezTo>
                <a:cubicBezTo>
                  <a:pt x="1201" y="4502"/>
                  <a:pt x="1201" y="4502"/>
                  <a:pt x="1201" y="4502"/>
                </a:cubicBezTo>
                <a:cubicBezTo>
                  <a:pt x="1224" y="4505"/>
                  <a:pt x="1243" y="4509"/>
                  <a:pt x="1263" y="4512"/>
                </a:cubicBezTo>
                <a:cubicBezTo>
                  <a:pt x="1263" y="4512"/>
                  <a:pt x="1263" y="4512"/>
                  <a:pt x="1263" y="4512"/>
                </a:cubicBezTo>
                <a:cubicBezTo>
                  <a:pt x="1263" y="4515"/>
                  <a:pt x="1263" y="4515"/>
                  <a:pt x="1263" y="4515"/>
                </a:cubicBezTo>
                <a:cubicBezTo>
                  <a:pt x="1263" y="4551"/>
                  <a:pt x="1263" y="4586"/>
                  <a:pt x="1266" y="4619"/>
                </a:cubicBezTo>
                <a:cubicBezTo>
                  <a:pt x="1266" y="4622"/>
                  <a:pt x="1266" y="4622"/>
                  <a:pt x="1266" y="4625"/>
                </a:cubicBezTo>
                <a:cubicBezTo>
                  <a:pt x="1263" y="4625"/>
                  <a:pt x="1263" y="4625"/>
                  <a:pt x="1263" y="4622"/>
                </a:cubicBezTo>
                <a:close/>
                <a:moveTo>
                  <a:pt x="1340" y="4635"/>
                </a:moveTo>
                <a:cubicBezTo>
                  <a:pt x="1318" y="4632"/>
                  <a:pt x="1298" y="4628"/>
                  <a:pt x="1279" y="4625"/>
                </a:cubicBezTo>
                <a:cubicBezTo>
                  <a:pt x="1276" y="4625"/>
                  <a:pt x="1276" y="4625"/>
                  <a:pt x="1276" y="4625"/>
                </a:cubicBezTo>
                <a:cubicBezTo>
                  <a:pt x="1276" y="4622"/>
                  <a:pt x="1276" y="4622"/>
                  <a:pt x="1276" y="4622"/>
                </a:cubicBezTo>
                <a:cubicBezTo>
                  <a:pt x="1276" y="4586"/>
                  <a:pt x="1276" y="4551"/>
                  <a:pt x="1276" y="4518"/>
                </a:cubicBezTo>
                <a:cubicBezTo>
                  <a:pt x="1276" y="4515"/>
                  <a:pt x="1276" y="4515"/>
                  <a:pt x="1276" y="4515"/>
                </a:cubicBezTo>
                <a:cubicBezTo>
                  <a:pt x="1276" y="4515"/>
                  <a:pt x="1276" y="4515"/>
                  <a:pt x="1279" y="4515"/>
                </a:cubicBezTo>
                <a:cubicBezTo>
                  <a:pt x="1298" y="4515"/>
                  <a:pt x="1318" y="4518"/>
                  <a:pt x="1337" y="4522"/>
                </a:cubicBezTo>
                <a:cubicBezTo>
                  <a:pt x="1340" y="4522"/>
                  <a:pt x="1340" y="4522"/>
                  <a:pt x="1340" y="4522"/>
                </a:cubicBezTo>
                <a:cubicBezTo>
                  <a:pt x="1340" y="4525"/>
                  <a:pt x="1340" y="4525"/>
                  <a:pt x="1340" y="4528"/>
                </a:cubicBezTo>
                <a:cubicBezTo>
                  <a:pt x="1340" y="4560"/>
                  <a:pt x="1340" y="4596"/>
                  <a:pt x="1340" y="4632"/>
                </a:cubicBezTo>
                <a:cubicBezTo>
                  <a:pt x="1340" y="4635"/>
                  <a:pt x="1340" y="4635"/>
                  <a:pt x="1340" y="4635"/>
                </a:cubicBezTo>
                <a:cubicBezTo>
                  <a:pt x="1340" y="4635"/>
                  <a:pt x="1340" y="4635"/>
                  <a:pt x="1340" y="4635"/>
                </a:cubicBezTo>
                <a:close/>
                <a:moveTo>
                  <a:pt x="1415" y="4645"/>
                </a:moveTo>
                <a:cubicBezTo>
                  <a:pt x="1395" y="4641"/>
                  <a:pt x="1376" y="4641"/>
                  <a:pt x="1357" y="4638"/>
                </a:cubicBezTo>
                <a:cubicBezTo>
                  <a:pt x="1353" y="4638"/>
                  <a:pt x="1353" y="4638"/>
                  <a:pt x="1353" y="4638"/>
                </a:cubicBezTo>
                <a:cubicBezTo>
                  <a:pt x="1353" y="4635"/>
                  <a:pt x="1353" y="4635"/>
                  <a:pt x="1353" y="4632"/>
                </a:cubicBezTo>
                <a:cubicBezTo>
                  <a:pt x="1353" y="4599"/>
                  <a:pt x="1353" y="4564"/>
                  <a:pt x="1353" y="4528"/>
                </a:cubicBezTo>
                <a:cubicBezTo>
                  <a:pt x="1353" y="4525"/>
                  <a:pt x="1353" y="4525"/>
                  <a:pt x="1353" y="4525"/>
                </a:cubicBezTo>
                <a:cubicBezTo>
                  <a:pt x="1353" y="4525"/>
                  <a:pt x="1353" y="4525"/>
                  <a:pt x="1353" y="4525"/>
                </a:cubicBezTo>
                <a:cubicBezTo>
                  <a:pt x="1376" y="4528"/>
                  <a:pt x="1395" y="4528"/>
                  <a:pt x="1415" y="4531"/>
                </a:cubicBezTo>
                <a:cubicBezTo>
                  <a:pt x="1418" y="4531"/>
                  <a:pt x="1418" y="4531"/>
                  <a:pt x="1418" y="4531"/>
                </a:cubicBezTo>
                <a:cubicBezTo>
                  <a:pt x="1418" y="4535"/>
                  <a:pt x="1418" y="4535"/>
                  <a:pt x="1418" y="4538"/>
                </a:cubicBezTo>
                <a:cubicBezTo>
                  <a:pt x="1418" y="4573"/>
                  <a:pt x="1418" y="4606"/>
                  <a:pt x="1418" y="4641"/>
                </a:cubicBezTo>
                <a:cubicBezTo>
                  <a:pt x="1418" y="4645"/>
                  <a:pt x="1418" y="4645"/>
                  <a:pt x="1418" y="4648"/>
                </a:cubicBezTo>
                <a:cubicBezTo>
                  <a:pt x="1418" y="4645"/>
                  <a:pt x="1418" y="4645"/>
                  <a:pt x="1415" y="4645"/>
                </a:cubicBezTo>
                <a:close/>
                <a:moveTo>
                  <a:pt x="1496" y="4657"/>
                </a:moveTo>
                <a:cubicBezTo>
                  <a:pt x="1473" y="4654"/>
                  <a:pt x="1454" y="4651"/>
                  <a:pt x="1434" y="4648"/>
                </a:cubicBezTo>
                <a:cubicBezTo>
                  <a:pt x="1431" y="4648"/>
                  <a:pt x="1431" y="4648"/>
                  <a:pt x="1431" y="4648"/>
                </a:cubicBezTo>
                <a:cubicBezTo>
                  <a:pt x="1431" y="4645"/>
                  <a:pt x="1431" y="4645"/>
                  <a:pt x="1431" y="4645"/>
                </a:cubicBezTo>
                <a:cubicBezTo>
                  <a:pt x="1431" y="4609"/>
                  <a:pt x="1431" y="4573"/>
                  <a:pt x="1431" y="4538"/>
                </a:cubicBezTo>
                <a:cubicBezTo>
                  <a:pt x="1431" y="4535"/>
                  <a:pt x="1431" y="4535"/>
                  <a:pt x="1431" y="4535"/>
                </a:cubicBezTo>
                <a:cubicBezTo>
                  <a:pt x="1431" y="4535"/>
                  <a:pt x="1431" y="4535"/>
                  <a:pt x="1431" y="4535"/>
                </a:cubicBezTo>
                <a:cubicBezTo>
                  <a:pt x="1454" y="4538"/>
                  <a:pt x="1473" y="4541"/>
                  <a:pt x="1496" y="4544"/>
                </a:cubicBezTo>
                <a:cubicBezTo>
                  <a:pt x="1496" y="4544"/>
                  <a:pt x="1496" y="4544"/>
                  <a:pt x="1496" y="4544"/>
                </a:cubicBezTo>
                <a:cubicBezTo>
                  <a:pt x="1496" y="4547"/>
                  <a:pt x="1496" y="4547"/>
                  <a:pt x="1496" y="4547"/>
                </a:cubicBezTo>
                <a:cubicBezTo>
                  <a:pt x="1496" y="4583"/>
                  <a:pt x="1496" y="4619"/>
                  <a:pt x="1499" y="4654"/>
                </a:cubicBezTo>
                <a:cubicBezTo>
                  <a:pt x="1499" y="4657"/>
                  <a:pt x="1499" y="4657"/>
                  <a:pt x="1499" y="4657"/>
                </a:cubicBezTo>
                <a:cubicBezTo>
                  <a:pt x="1496" y="4657"/>
                  <a:pt x="1496" y="4657"/>
                  <a:pt x="1496" y="4657"/>
                </a:cubicBezTo>
                <a:close/>
                <a:moveTo>
                  <a:pt x="1577" y="4670"/>
                </a:moveTo>
                <a:cubicBezTo>
                  <a:pt x="1554" y="4667"/>
                  <a:pt x="1535" y="4664"/>
                  <a:pt x="1512" y="4661"/>
                </a:cubicBezTo>
                <a:cubicBezTo>
                  <a:pt x="1512" y="4661"/>
                  <a:pt x="1512" y="4661"/>
                  <a:pt x="1509" y="4661"/>
                </a:cubicBezTo>
                <a:cubicBezTo>
                  <a:pt x="1509" y="4657"/>
                  <a:pt x="1509" y="4657"/>
                  <a:pt x="1509" y="4654"/>
                </a:cubicBezTo>
                <a:cubicBezTo>
                  <a:pt x="1509" y="4619"/>
                  <a:pt x="1509" y="4583"/>
                  <a:pt x="1509" y="4547"/>
                </a:cubicBezTo>
                <a:cubicBezTo>
                  <a:pt x="1509" y="4547"/>
                  <a:pt x="1509" y="4547"/>
                  <a:pt x="1509" y="4544"/>
                </a:cubicBezTo>
                <a:cubicBezTo>
                  <a:pt x="1512" y="4544"/>
                  <a:pt x="1512" y="4544"/>
                  <a:pt x="1512" y="4544"/>
                </a:cubicBezTo>
                <a:cubicBezTo>
                  <a:pt x="1531" y="4547"/>
                  <a:pt x="1554" y="4551"/>
                  <a:pt x="1573" y="4554"/>
                </a:cubicBezTo>
                <a:cubicBezTo>
                  <a:pt x="1577" y="4554"/>
                  <a:pt x="1577" y="4554"/>
                  <a:pt x="1577" y="4554"/>
                </a:cubicBezTo>
                <a:cubicBezTo>
                  <a:pt x="1577" y="4557"/>
                  <a:pt x="1577" y="4557"/>
                  <a:pt x="1577" y="4557"/>
                </a:cubicBezTo>
                <a:cubicBezTo>
                  <a:pt x="1577" y="4593"/>
                  <a:pt x="1577" y="4628"/>
                  <a:pt x="1577" y="4664"/>
                </a:cubicBezTo>
                <a:cubicBezTo>
                  <a:pt x="1577" y="4667"/>
                  <a:pt x="1577" y="4667"/>
                  <a:pt x="1577" y="4670"/>
                </a:cubicBezTo>
                <a:cubicBezTo>
                  <a:pt x="1577" y="4670"/>
                  <a:pt x="1577" y="4670"/>
                  <a:pt x="1577" y="4670"/>
                </a:cubicBezTo>
                <a:close/>
                <a:moveTo>
                  <a:pt x="1658" y="4680"/>
                </a:moveTo>
                <a:cubicBezTo>
                  <a:pt x="1635" y="4677"/>
                  <a:pt x="1616" y="4674"/>
                  <a:pt x="1593" y="4670"/>
                </a:cubicBezTo>
                <a:cubicBezTo>
                  <a:pt x="1590" y="4670"/>
                  <a:pt x="1590" y="4670"/>
                  <a:pt x="1590" y="4670"/>
                </a:cubicBezTo>
                <a:cubicBezTo>
                  <a:pt x="1590" y="4667"/>
                  <a:pt x="1590" y="4667"/>
                  <a:pt x="1590" y="4667"/>
                </a:cubicBezTo>
                <a:cubicBezTo>
                  <a:pt x="1590" y="4632"/>
                  <a:pt x="1590" y="4596"/>
                  <a:pt x="1590" y="4560"/>
                </a:cubicBezTo>
                <a:cubicBezTo>
                  <a:pt x="1590" y="4557"/>
                  <a:pt x="1590" y="4557"/>
                  <a:pt x="1590" y="4557"/>
                </a:cubicBezTo>
                <a:cubicBezTo>
                  <a:pt x="1593" y="4557"/>
                  <a:pt x="1593" y="4557"/>
                  <a:pt x="1593" y="4557"/>
                </a:cubicBezTo>
                <a:cubicBezTo>
                  <a:pt x="1612" y="4557"/>
                  <a:pt x="1635" y="4560"/>
                  <a:pt x="1658" y="4564"/>
                </a:cubicBezTo>
                <a:cubicBezTo>
                  <a:pt x="1658" y="4564"/>
                  <a:pt x="1658" y="4564"/>
                  <a:pt x="1658" y="4564"/>
                </a:cubicBezTo>
                <a:cubicBezTo>
                  <a:pt x="1658" y="4567"/>
                  <a:pt x="1658" y="4567"/>
                  <a:pt x="1658" y="4570"/>
                </a:cubicBezTo>
                <a:cubicBezTo>
                  <a:pt x="1658" y="4606"/>
                  <a:pt x="1658" y="4641"/>
                  <a:pt x="1658" y="4677"/>
                </a:cubicBezTo>
                <a:cubicBezTo>
                  <a:pt x="1658" y="4680"/>
                  <a:pt x="1658" y="4680"/>
                  <a:pt x="1658" y="4680"/>
                </a:cubicBezTo>
                <a:cubicBezTo>
                  <a:pt x="1658" y="4680"/>
                  <a:pt x="1658" y="4680"/>
                  <a:pt x="1658" y="4680"/>
                </a:cubicBezTo>
                <a:close/>
                <a:moveTo>
                  <a:pt x="1739" y="4693"/>
                </a:moveTo>
                <a:cubicBezTo>
                  <a:pt x="1719" y="4690"/>
                  <a:pt x="1696" y="4687"/>
                  <a:pt x="1674" y="4683"/>
                </a:cubicBezTo>
                <a:cubicBezTo>
                  <a:pt x="1674" y="4683"/>
                  <a:pt x="1674" y="4683"/>
                  <a:pt x="1671" y="4683"/>
                </a:cubicBezTo>
                <a:cubicBezTo>
                  <a:pt x="1671" y="4680"/>
                  <a:pt x="1671" y="4680"/>
                  <a:pt x="1671" y="4680"/>
                </a:cubicBezTo>
                <a:cubicBezTo>
                  <a:pt x="1671" y="4641"/>
                  <a:pt x="1671" y="4606"/>
                  <a:pt x="1671" y="4570"/>
                </a:cubicBezTo>
                <a:cubicBezTo>
                  <a:pt x="1671" y="4567"/>
                  <a:pt x="1671" y="4567"/>
                  <a:pt x="1671" y="4567"/>
                </a:cubicBezTo>
                <a:cubicBezTo>
                  <a:pt x="1674" y="4567"/>
                  <a:pt x="1674" y="4567"/>
                  <a:pt x="1674" y="4567"/>
                </a:cubicBezTo>
                <a:cubicBezTo>
                  <a:pt x="1696" y="4570"/>
                  <a:pt x="1716" y="4573"/>
                  <a:pt x="1739" y="4577"/>
                </a:cubicBezTo>
                <a:cubicBezTo>
                  <a:pt x="1742" y="4577"/>
                  <a:pt x="1742" y="4577"/>
                  <a:pt x="1742" y="4577"/>
                </a:cubicBezTo>
                <a:cubicBezTo>
                  <a:pt x="1742" y="4580"/>
                  <a:pt x="1742" y="4580"/>
                  <a:pt x="1742" y="4580"/>
                </a:cubicBezTo>
                <a:cubicBezTo>
                  <a:pt x="1742" y="4615"/>
                  <a:pt x="1742" y="4654"/>
                  <a:pt x="1742" y="4690"/>
                </a:cubicBezTo>
                <a:cubicBezTo>
                  <a:pt x="1742" y="4693"/>
                  <a:pt x="1742" y="4693"/>
                  <a:pt x="1742" y="4693"/>
                </a:cubicBezTo>
                <a:cubicBezTo>
                  <a:pt x="1742" y="4693"/>
                  <a:pt x="1742" y="4693"/>
                  <a:pt x="1739" y="4693"/>
                </a:cubicBezTo>
                <a:close/>
                <a:moveTo>
                  <a:pt x="1823" y="4706"/>
                </a:moveTo>
                <a:cubicBezTo>
                  <a:pt x="1800" y="4703"/>
                  <a:pt x="1781" y="4700"/>
                  <a:pt x="1758" y="4696"/>
                </a:cubicBezTo>
                <a:cubicBezTo>
                  <a:pt x="1755" y="4696"/>
                  <a:pt x="1755" y="4696"/>
                  <a:pt x="1755" y="4696"/>
                </a:cubicBezTo>
                <a:cubicBezTo>
                  <a:pt x="1755" y="4693"/>
                  <a:pt x="1755" y="4693"/>
                  <a:pt x="1755" y="4690"/>
                </a:cubicBezTo>
                <a:cubicBezTo>
                  <a:pt x="1755" y="4654"/>
                  <a:pt x="1755" y="4619"/>
                  <a:pt x="1755" y="4583"/>
                </a:cubicBezTo>
                <a:cubicBezTo>
                  <a:pt x="1755" y="4580"/>
                  <a:pt x="1755" y="4580"/>
                  <a:pt x="1755" y="4577"/>
                </a:cubicBezTo>
                <a:cubicBezTo>
                  <a:pt x="1755" y="4577"/>
                  <a:pt x="1755" y="4577"/>
                  <a:pt x="1758" y="4577"/>
                </a:cubicBezTo>
                <a:cubicBezTo>
                  <a:pt x="1777" y="4580"/>
                  <a:pt x="1800" y="4583"/>
                  <a:pt x="1823" y="4586"/>
                </a:cubicBezTo>
                <a:cubicBezTo>
                  <a:pt x="1826" y="4586"/>
                  <a:pt x="1826" y="4586"/>
                  <a:pt x="1826" y="4586"/>
                </a:cubicBezTo>
                <a:cubicBezTo>
                  <a:pt x="1826" y="4590"/>
                  <a:pt x="1826" y="4590"/>
                  <a:pt x="1826" y="4593"/>
                </a:cubicBezTo>
                <a:cubicBezTo>
                  <a:pt x="1826" y="4628"/>
                  <a:pt x="1826" y="4664"/>
                  <a:pt x="1826" y="4703"/>
                </a:cubicBezTo>
                <a:cubicBezTo>
                  <a:pt x="1826" y="4703"/>
                  <a:pt x="1826" y="4703"/>
                  <a:pt x="1826" y="4706"/>
                </a:cubicBezTo>
                <a:cubicBezTo>
                  <a:pt x="1823" y="4706"/>
                  <a:pt x="1823" y="4706"/>
                  <a:pt x="1823" y="4706"/>
                </a:cubicBezTo>
                <a:close/>
                <a:moveTo>
                  <a:pt x="1943" y="4722"/>
                </a:moveTo>
                <a:cubicBezTo>
                  <a:pt x="1910" y="4719"/>
                  <a:pt x="1875" y="4713"/>
                  <a:pt x="1842" y="4709"/>
                </a:cubicBezTo>
                <a:cubicBezTo>
                  <a:pt x="1842" y="4706"/>
                  <a:pt x="1839" y="4706"/>
                  <a:pt x="1839" y="4706"/>
                </a:cubicBezTo>
                <a:cubicBezTo>
                  <a:pt x="1839" y="4706"/>
                  <a:pt x="1839" y="4706"/>
                  <a:pt x="1839" y="4703"/>
                </a:cubicBezTo>
                <a:cubicBezTo>
                  <a:pt x="1839" y="4667"/>
                  <a:pt x="1839" y="4628"/>
                  <a:pt x="1839" y="4593"/>
                </a:cubicBezTo>
                <a:cubicBezTo>
                  <a:pt x="1839" y="4590"/>
                  <a:pt x="1839" y="4590"/>
                  <a:pt x="1839" y="4590"/>
                </a:cubicBezTo>
                <a:cubicBezTo>
                  <a:pt x="1839" y="4590"/>
                  <a:pt x="1839" y="4590"/>
                  <a:pt x="1842" y="4590"/>
                </a:cubicBezTo>
                <a:cubicBezTo>
                  <a:pt x="1875" y="4593"/>
                  <a:pt x="1910" y="4599"/>
                  <a:pt x="1943" y="4602"/>
                </a:cubicBezTo>
                <a:cubicBezTo>
                  <a:pt x="1946" y="4602"/>
                  <a:pt x="1946" y="4602"/>
                  <a:pt x="1946" y="4602"/>
                </a:cubicBezTo>
                <a:cubicBezTo>
                  <a:pt x="1946" y="4606"/>
                  <a:pt x="1946" y="4606"/>
                  <a:pt x="1946" y="4609"/>
                </a:cubicBezTo>
                <a:cubicBezTo>
                  <a:pt x="1946" y="4645"/>
                  <a:pt x="1946" y="4683"/>
                  <a:pt x="1946" y="4719"/>
                </a:cubicBezTo>
                <a:cubicBezTo>
                  <a:pt x="1946" y="4722"/>
                  <a:pt x="1946" y="4722"/>
                  <a:pt x="1946" y="4722"/>
                </a:cubicBezTo>
                <a:cubicBezTo>
                  <a:pt x="1946" y="4722"/>
                  <a:pt x="1946" y="4722"/>
                  <a:pt x="1943" y="4722"/>
                </a:cubicBezTo>
                <a:close/>
                <a:moveTo>
                  <a:pt x="625" y="4402"/>
                </a:moveTo>
                <a:cubicBezTo>
                  <a:pt x="606" y="4399"/>
                  <a:pt x="590" y="4399"/>
                  <a:pt x="573" y="4395"/>
                </a:cubicBezTo>
                <a:cubicBezTo>
                  <a:pt x="570" y="4395"/>
                  <a:pt x="570" y="4395"/>
                  <a:pt x="570" y="4395"/>
                </a:cubicBezTo>
                <a:cubicBezTo>
                  <a:pt x="570" y="4392"/>
                  <a:pt x="570" y="4392"/>
                  <a:pt x="570" y="4392"/>
                </a:cubicBezTo>
                <a:cubicBezTo>
                  <a:pt x="570" y="4360"/>
                  <a:pt x="570" y="4327"/>
                  <a:pt x="570" y="4295"/>
                </a:cubicBezTo>
                <a:cubicBezTo>
                  <a:pt x="570" y="4292"/>
                  <a:pt x="570" y="4292"/>
                  <a:pt x="570" y="4292"/>
                </a:cubicBezTo>
                <a:cubicBezTo>
                  <a:pt x="570" y="4292"/>
                  <a:pt x="570" y="4292"/>
                  <a:pt x="570" y="4292"/>
                </a:cubicBezTo>
                <a:cubicBezTo>
                  <a:pt x="590" y="4292"/>
                  <a:pt x="606" y="4295"/>
                  <a:pt x="622" y="4298"/>
                </a:cubicBezTo>
                <a:cubicBezTo>
                  <a:pt x="625" y="4298"/>
                  <a:pt x="625" y="4298"/>
                  <a:pt x="625" y="4298"/>
                </a:cubicBezTo>
                <a:cubicBezTo>
                  <a:pt x="625" y="4298"/>
                  <a:pt x="625" y="4298"/>
                  <a:pt x="625" y="4301"/>
                </a:cubicBezTo>
                <a:cubicBezTo>
                  <a:pt x="625" y="4334"/>
                  <a:pt x="625" y="4366"/>
                  <a:pt x="625" y="4399"/>
                </a:cubicBezTo>
                <a:cubicBezTo>
                  <a:pt x="625" y="4402"/>
                  <a:pt x="625" y="4402"/>
                  <a:pt x="625" y="4402"/>
                </a:cubicBezTo>
                <a:cubicBezTo>
                  <a:pt x="625" y="4402"/>
                  <a:pt x="625" y="4402"/>
                  <a:pt x="625" y="4402"/>
                </a:cubicBezTo>
                <a:close/>
                <a:moveTo>
                  <a:pt x="690" y="4412"/>
                </a:moveTo>
                <a:cubicBezTo>
                  <a:pt x="674" y="4408"/>
                  <a:pt x="654" y="4405"/>
                  <a:pt x="638" y="4402"/>
                </a:cubicBezTo>
                <a:cubicBezTo>
                  <a:pt x="638" y="4402"/>
                  <a:pt x="638" y="4402"/>
                  <a:pt x="635" y="4402"/>
                </a:cubicBezTo>
                <a:cubicBezTo>
                  <a:pt x="635" y="4402"/>
                  <a:pt x="635" y="4402"/>
                  <a:pt x="635" y="4399"/>
                </a:cubicBezTo>
                <a:cubicBezTo>
                  <a:pt x="635" y="4366"/>
                  <a:pt x="635" y="4334"/>
                  <a:pt x="635" y="4301"/>
                </a:cubicBezTo>
                <a:cubicBezTo>
                  <a:pt x="635" y="4298"/>
                  <a:pt x="635" y="4298"/>
                  <a:pt x="635" y="4298"/>
                </a:cubicBezTo>
                <a:cubicBezTo>
                  <a:pt x="638" y="4298"/>
                  <a:pt x="638" y="4298"/>
                  <a:pt x="638" y="4298"/>
                </a:cubicBezTo>
                <a:cubicBezTo>
                  <a:pt x="654" y="4301"/>
                  <a:pt x="674" y="4301"/>
                  <a:pt x="690" y="4305"/>
                </a:cubicBezTo>
                <a:cubicBezTo>
                  <a:pt x="690" y="4305"/>
                  <a:pt x="690" y="4305"/>
                  <a:pt x="693" y="4305"/>
                </a:cubicBezTo>
                <a:cubicBezTo>
                  <a:pt x="693" y="4308"/>
                  <a:pt x="693" y="4308"/>
                  <a:pt x="693" y="4308"/>
                </a:cubicBezTo>
                <a:cubicBezTo>
                  <a:pt x="693" y="4340"/>
                  <a:pt x="693" y="4376"/>
                  <a:pt x="693" y="4408"/>
                </a:cubicBezTo>
                <a:cubicBezTo>
                  <a:pt x="693" y="4408"/>
                  <a:pt x="693" y="4408"/>
                  <a:pt x="693" y="4412"/>
                </a:cubicBezTo>
                <a:cubicBezTo>
                  <a:pt x="690" y="4412"/>
                  <a:pt x="690" y="4412"/>
                  <a:pt x="690" y="4412"/>
                </a:cubicBezTo>
                <a:close/>
                <a:moveTo>
                  <a:pt x="758" y="4418"/>
                </a:moveTo>
                <a:cubicBezTo>
                  <a:pt x="742" y="4418"/>
                  <a:pt x="722" y="4415"/>
                  <a:pt x="706" y="4412"/>
                </a:cubicBezTo>
                <a:cubicBezTo>
                  <a:pt x="703" y="4412"/>
                  <a:pt x="703" y="4412"/>
                  <a:pt x="703" y="4412"/>
                </a:cubicBezTo>
                <a:cubicBezTo>
                  <a:pt x="703" y="4408"/>
                  <a:pt x="703" y="4408"/>
                  <a:pt x="703" y="4408"/>
                </a:cubicBezTo>
                <a:cubicBezTo>
                  <a:pt x="703" y="4376"/>
                  <a:pt x="703" y="4344"/>
                  <a:pt x="703" y="4311"/>
                </a:cubicBezTo>
                <a:cubicBezTo>
                  <a:pt x="703" y="4308"/>
                  <a:pt x="703" y="4308"/>
                  <a:pt x="703" y="4308"/>
                </a:cubicBezTo>
                <a:cubicBezTo>
                  <a:pt x="703" y="4308"/>
                  <a:pt x="703" y="4308"/>
                  <a:pt x="703" y="4308"/>
                </a:cubicBezTo>
                <a:cubicBezTo>
                  <a:pt x="722" y="4308"/>
                  <a:pt x="738" y="4311"/>
                  <a:pt x="758" y="4314"/>
                </a:cubicBezTo>
                <a:cubicBezTo>
                  <a:pt x="758" y="4314"/>
                  <a:pt x="758" y="4314"/>
                  <a:pt x="761" y="4314"/>
                </a:cubicBezTo>
                <a:cubicBezTo>
                  <a:pt x="761" y="4318"/>
                  <a:pt x="761" y="4318"/>
                  <a:pt x="761" y="4318"/>
                </a:cubicBezTo>
                <a:cubicBezTo>
                  <a:pt x="761" y="4350"/>
                  <a:pt x="761" y="4382"/>
                  <a:pt x="761" y="4415"/>
                </a:cubicBezTo>
                <a:cubicBezTo>
                  <a:pt x="761" y="4418"/>
                  <a:pt x="761" y="4418"/>
                  <a:pt x="761" y="4421"/>
                </a:cubicBezTo>
                <a:cubicBezTo>
                  <a:pt x="761" y="4421"/>
                  <a:pt x="758" y="4421"/>
                  <a:pt x="758" y="4418"/>
                </a:cubicBezTo>
                <a:close/>
                <a:moveTo>
                  <a:pt x="826" y="4428"/>
                </a:moveTo>
                <a:cubicBezTo>
                  <a:pt x="810" y="4428"/>
                  <a:pt x="790" y="4424"/>
                  <a:pt x="774" y="4421"/>
                </a:cubicBezTo>
                <a:cubicBezTo>
                  <a:pt x="771" y="4421"/>
                  <a:pt x="771" y="4421"/>
                  <a:pt x="771" y="4421"/>
                </a:cubicBezTo>
                <a:cubicBezTo>
                  <a:pt x="771" y="4418"/>
                  <a:pt x="771" y="4418"/>
                  <a:pt x="771" y="4418"/>
                </a:cubicBezTo>
                <a:cubicBezTo>
                  <a:pt x="771" y="4386"/>
                  <a:pt x="771" y="4350"/>
                  <a:pt x="771" y="4318"/>
                </a:cubicBezTo>
                <a:cubicBezTo>
                  <a:pt x="771" y="4314"/>
                  <a:pt x="771" y="4314"/>
                  <a:pt x="771" y="4314"/>
                </a:cubicBezTo>
                <a:cubicBezTo>
                  <a:pt x="771" y="4314"/>
                  <a:pt x="771" y="4314"/>
                  <a:pt x="771" y="4314"/>
                </a:cubicBezTo>
                <a:cubicBezTo>
                  <a:pt x="790" y="4318"/>
                  <a:pt x="810" y="4321"/>
                  <a:pt x="826" y="4321"/>
                </a:cubicBezTo>
                <a:cubicBezTo>
                  <a:pt x="829" y="4321"/>
                  <a:pt x="829" y="4321"/>
                  <a:pt x="829" y="4321"/>
                </a:cubicBezTo>
                <a:cubicBezTo>
                  <a:pt x="829" y="4324"/>
                  <a:pt x="829" y="4324"/>
                  <a:pt x="829" y="4324"/>
                </a:cubicBezTo>
                <a:cubicBezTo>
                  <a:pt x="829" y="4360"/>
                  <a:pt x="829" y="4392"/>
                  <a:pt x="829" y="4424"/>
                </a:cubicBezTo>
                <a:cubicBezTo>
                  <a:pt x="829" y="4428"/>
                  <a:pt x="829" y="4428"/>
                  <a:pt x="829" y="4428"/>
                </a:cubicBezTo>
                <a:cubicBezTo>
                  <a:pt x="829" y="4428"/>
                  <a:pt x="829" y="4428"/>
                  <a:pt x="826" y="4428"/>
                </a:cubicBezTo>
                <a:close/>
                <a:moveTo>
                  <a:pt x="897" y="4437"/>
                </a:moveTo>
                <a:cubicBezTo>
                  <a:pt x="878" y="4434"/>
                  <a:pt x="861" y="4434"/>
                  <a:pt x="842" y="4431"/>
                </a:cubicBezTo>
                <a:cubicBezTo>
                  <a:pt x="842" y="4431"/>
                  <a:pt x="842" y="4431"/>
                  <a:pt x="839" y="4431"/>
                </a:cubicBezTo>
                <a:cubicBezTo>
                  <a:pt x="839" y="4428"/>
                  <a:pt x="839" y="4428"/>
                  <a:pt x="839" y="4428"/>
                </a:cubicBezTo>
                <a:cubicBezTo>
                  <a:pt x="839" y="4392"/>
                  <a:pt x="839" y="4360"/>
                  <a:pt x="839" y="4327"/>
                </a:cubicBezTo>
                <a:cubicBezTo>
                  <a:pt x="839" y="4324"/>
                  <a:pt x="839" y="4324"/>
                  <a:pt x="839" y="4324"/>
                </a:cubicBezTo>
                <a:cubicBezTo>
                  <a:pt x="842" y="4324"/>
                  <a:pt x="842" y="4324"/>
                  <a:pt x="842" y="4324"/>
                </a:cubicBezTo>
                <a:cubicBezTo>
                  <a:pt x="858" y="4324"/>
                  <a:pt x="878" y="4327"/>
                  <a:pt x="897" y="4331"/>
                </a:cubicBezTo>
                <a:cubicBezTo>
                  <a:pt x="897" y="4331"/>
                  <a:pt x="897" y="4331"/>
                  <a:pt x="897" y="4331"/>
                </a:cubicBezTo>
                <a:cubicBezTo>
                  <a:pt x="897" y="4334"/>
                  <a:pt x="897" y="4334"/>
                  <a:pt x="897" y="4334"/>
                </a:cubicBezTo>
                <a:cubicBezTo>
                  <a:pt x="897" y="4366"/>
                  <a:pt x="897" y="4402"/>
                  <a:pt x="900" y="4434"/>
                </a:cubicBezTo>
                <a:cubicBezTo>
                  <a:pt x="900" y="4437"/>
                  <a:pt x="900" y="4437"/>
                  <a:pt x="900" y="4437"/>
                </a:cubicBezTo>
                <a:cubicBezTo>
                  <a:pt x="897" y="4437"/>
                  <a:pt x="897" y="4437"/>
                  <a:pt x="897" y="4437"/>
                </a:cubicBezTo>
                <a:close/>
                <a:moveTo>
                  <a:pt x="968" y="4447"/>
                </a:moveTo>
                <a:cubicBezTo>
                  <a:pt x="949" y="4444"/>
                  <a:pt x="929" y="4441"/>
                  <a:pt x="913" y="4441"/>
                </a:cubicBezTo>
                <a:cubicBezTo>
                  <a:pt x="910" y="4441"/>
                  <a:pt x="910" y="4441"/>
                  <a:pt x="910" y="4441"/>
                </a:cubicBezTo>
                <a:cubicBezTo>
                  <a:pt x="910" y="4437"/>
                  <a:pt x="910" y="4437"/>
                  <a:pt x="910" y="4434"/>
                </a:cubicBezTo>
                <a:cubicBezTo>
                  <a:pt x="910" y="4402"/>
                  <a:pt x="910" y="4369"/>
                  <a:pt x="910" y="4334"/>
                </a:cubicBezTo>
                <a:cubicBezTo>
                  <a:pt x="910" y="4334"/>
                  <a:pt x="910" y="4334"/>
                  <a:pt x="910" y="4331"/>
                </a:cubicBezTo>
                <a:cubicBezTo>
                  <a:pt x="910" y="4331"/>
                  <a:pt x="910" y="4331"/>
                  <a:pt x="910" y="4331"/>
                </a:cubicBezTo>
                <a:cubicBezTo>
                  <a:pt x="929" y="4334"/>
                  <a:pt x="949" y="4337"/>
                  <a:pt x="968" y="4337"/>
                </a:cubicBezTo>
                <a:cubicBezTo>
                  <a:pt x="968" y="4340"/>
                  <a:pt x="968" y="4340"/>
                  <a:pt x="968" y="4340"/>
                </a:cubicBezTo>
                <a:cubicBezTo>
                  <a:pt x="968" y="4340"/>
                  <a:pt x="968" y="4340"/>
                  <a:pt x="968" y="4344"/>
                </a:cubicBezTo>
                <a:cubicBezTo>
                  <a:pt x="968" y="4376"/>
                  <a:pt x="968" y="4408"/>
                  <a:pt x="968" y="4444"/>
                </a:cubicBezTo>
                <a:cubicBezTo>
                  <a:pt x="968" y="4447"/>
                  <a:pt x="968" y="4447"/>
                  <a:pt x="968" y="4447"/>
                </a:cubicBezTo>
                <a:cubicBezTo>
                  <a:pt x="968" y="4447"/>
                  <a:pt x="968" y="4447"/>
                  <a:pt x="968" y="4447"/>
                </a:cubicBezTo>
                <a:close/>
                <a:moveTo>
                  <a:pt x="1039" y="4457"/>
                </a:moveTo>
                <a:cubicBezTo>
                  <a:pt x="1020" y="4454"/>
                  <a:pt x="1001" y="4450"/>
                  <a:pt x="984" y="4450"/>
                </a:cubicBezTo>
                <a:cubicBezTo>
                  <a:pt x="981" y="4450"/>
                  <a:pt x="981" y="4447"/>
                  <a:pt x="981" y="4447"/>
                </a:cubicBezTo>
                <a:cubicBezTo>
                  <a:pt x="981" y="4447"/>
                  <a:pt x="981" y="4447"/>
                  <a:pt x="981" y="4444"/>
                </a:cubicBezTo>
                <a:cubicBezTo>
                  <a:pt x="981" y="4412"/>
                  <a:pt x="981" y="4376"/>
                  <a:pt x="981" y="4344"/>
                </a:cubicBezTo>
                <a:cubicBezTo>
                  <a:pt x="981" y="4340"/>
                  <a:pt x="981" y="4340"/>
                  <a:pt x="981" y="4340"/>
                </a:cubicBezTo>
                <a:cubicBezTo>
                  <a:pt x="981" y="4340"/>
                  <a:pt x="981" y="4340"/>
                  <a:pt x="981" y="4340"/>
                </a:cubicBezTo>
                <a:cubicBezTo>
                  <a:pt x="1001" y="4344"/>
                  <a:pt x="1020" y="4344"/>
                  <a:pt x="1039" y="4347"/>
                </a:cubicBezTo>
                <a:cubicBezTo>
                  <a:pt x="1039" y="4347"/>
                  <a:pt x="1039" y="4347"/>
                  <a:pt x="1039" y="4347"/>
                </a:cubicBezTo>
                <a:cubicBezTo>
                  <a:pt x="1039" y="4350"/>
                  <a:pt x="1039" y="4350"/>
                  <a:pt x="1039" y="4350"/>
                </a:cubicBezTo>
                <a:cubicBezTo>
                  <a:pt x="1039" y="4386"/>
                  <a:pt x="1043" y="4418"/>
                  <a:pt x="1043" y="4454"/>
                </a:cubicBezTo>
                <a:cubicBezTo>
                  <a:pt x="1043" y="4457"/>
                  <a:pt x="1043" y="4457"/>
                  <a:pt x="1043" y="4457"/>
                </a:cubicBezTo>
                <a:cubicBezTo>
                  <a:pt x="1039" y="4457"/>
                  <a:pt x="1039" y="4457"/>
                  <a:pt x="1039" y="4457"/>
                </a:cubicBezTo>
                <a:close/>
                <a:moveTo>
                  <a:pt x="1114" y="4467"/>
                </a:moveTo>
                <a:cubicBezTo>
                  <a:pt x="1094" y="4463"/>
                  <a:pt x="1075" y="4460"/>
                  <a:pt x="1056" y="4460"/>
                </a:cubicBezTo>
                <a:cubicBezTo>
                  <a:pt x="1052" y="4457"/>
                  <a:pt x="1052" y="4457"/>
                  <a:pt x="1052" y="4457"/>
                </a:cubicBezTo>
                <a:cubicBezTo>
                  <a:pt x="1052" y="4457"/>
                  <a:pt x="1052" y="4457"/>
                  <a:pt x="1052" y="4454"/>
                </a:cubicBezTo>
                <a:cubicBezTo>
                  <a:pt x="1052" y="4421"/>
                  <a:pt x="1052" y="4386"/>
                  <a:pt x="1052" y="4353"/>
                </a:cubicBezTo>
                <a:cubicBezTo>
                  <a:pt x="1052" y="4350"/>
                  <a:pt x="1052" y="4350"/>
                  <a:pt x="1052" y="4350"/>
                </a:cubicBezTo>
                <a:cubicBezTo>
                  <a:pt x="1052" y="4350"/>
                  <a:pt x="1052" y="4350"/>
                  <a:pt x="1056" y="4350"/>
                </a:cubicBezTo>
                <a:cubicBezTo>
                  <a:pt x="1075" y="4350"/>
                  <a:pt x="1091" y="4353"/>
                  <a:pt x="1111" y="4356"/>
                </a:cubicBezTo>
                <a:cubicBezTo>
                  <a:pt x="1114" y="4356"/>
                  <a:pt x="1114" y="4356"/>
                  <a:pt x="1114" y="4356"/>
                </a:cubicBezTo>
                <a:cubicBezTo>
                  <a:pt x="1114" y="4360"/>
                  <a:pt x="1114" y="4360"/>
                  <a:pt x="1114" y="4360"/>
                </a:cubicBezTo>
                <a:cubicBezTo>
                  <a:pt x="1114" y="4395"/>
                  <a:pt x="1114" y="4428"/>
                  <a:pt x="1114" y="4463"/>
                </a:cubicBezTo>
                <a:cubicBezTo>
                  <a:pt x="1114" y="4467"/>
                  <a:pt x="1114" y="4467"/>
                  <a:pt x="1114" y="4467"/>
                </a:cubicBezTo>
                <a:cubicBezTo>
                  <a:pt x="1114" y="4467"/>
                  <a:pt x="1114" y="4467"/>
                  <a:pt x="1114" y="4467"/>
                </a:cubicBezTo>
                <a:close/>
                <a:moveTo>
                  <a:pt x="1185" y="4476"/>
                </a:moveTo>
                <a:cubicBezTo>
                  <a:pt x="1166" y="4473"/>
                  <a:pt x="1146" y="4470"/>
                  <a:pt x="1127" y="4470"/>
                </a:cubicBezTo>
                <a:cubicBezTo>
                  <a:pt x="1127" y="4467"/>
                  <a:pt x="1127" y="4467"/>
                  <a:pt x="1127" y="4467"/>
                </a:cubicBezTo>
                <a:cubicBezTo>
                  <a:pt x="1127" y="4467"/>
                  <a:pt x="1127" y="4467"/>
                  <a:pt x="1127" y="4463"/>
                </a:cubicBezTo>
                <a:cubicBezTo>
                  <a:pt x="1127" y="4431"/>
                  <a:pt x="1127" y="4395"/>
                  <a:pt x="1127" y="4360"/>
                </a:cubicBezTo>
                <a:cubicBezTo>
                  <a:pt x="1127" y="4360"/>
                  <a:pt x="1127" y="4360"/>
                  <a:pt x="1127" y="4356"/>
                </a:cubicBezTo>
                <a:cubicBezTo>
                  <a:pt x="1127" y="4356"/>
                  <a:pt x="1127" y="4356"/>
                  <a:pt x="1127" y="4356"/>
                </a:cubicBezTo>
                <a:cubicBezTo>
                  <a:pt x="1146" y="4360"/>
                  <a:pt x="1166" y="4363"/>
                  <a:pt x="1185" y="4366"/>
                </a:cubicBezTo>
                <a:cubicBezTo>
                  <a:pt x="1188" y="4366"/>
                  <a:pt x="1188" y="4366"/>
                  <a:pt x="1188" y="4366"/>
                </a:cubicBezTo>
                <a:cubicBezTo>
                  <a:pt x="1188" y="4366"/>
                  <a:pt x="1188" y="4366"/>
                  <a:pt x="1188" y="4369"/>
                </a:cubicBezTo>
                <a:cubicBezTo>
                  <a:pt x="1188" y="4405"/>
                  <a:pt x="1188" y="4437"/>
                  <a:pt x="1188" y="4473"/>
                </a:cubicBezTo>
                <a:cubicBezTo>
                  <a:pt x="1188" y="4476"/>
                  <a:pt x="1188" y="4476"/>
                  <a:pt x="1188" y="4476"/>
                </a:cubicBezTo>
                <a:cubicBezTo>
                  <a:pt x="1188" y="4476"/>
                  <a:pt x="1188" y="4476"/>
                  <a:pt x="1185" y="4476"/>
                </a:cubicBezTo>
                <a:close/>
                <a:moveTo>
                  <a:pt x="1263" y="4486"/>
                </a:moveTo>
                <a:cubicBezTo>
                  <a:pt x="1243" y="4483"/>
                  <a:pt x="1224" y="4479"/>
                  <a:pt x="1201" y="4479"/>
                </a:cubicBezTo>
                <a:cubicBezTo>
                  <a:pt x="1201" y="4476"/>
                  <a:pt x="1201" y="4476"/>
                  <a:pt x="1201" y="4476"/>
                </a:cubicBezTo>
                <a:cubicBezTo>
                  <a:pt x="1201" y="4476"/>
                  <a:pt x="1201" y="4476"/>
                  <a:pt x="1201" y="4473"/>
                </a:cubicBezTo>
                <a:cubicBezTo>
                  <a:pt x="1201" y="4441"/>
                  <a:pt x="1201" y="4405"/>
                  <a:pt x="1201" y="4369"/>
                </a:cubicBezTo>
                <a:cubicBezTo>
                  <a:pt x="1201" y="4366"/>
                  <a:pt x="1201" y="4366"/>
                  <a:pt x="1201" y="4366"/>
                </a:cubicBezTo>
                <a:cubicBezTo>
                  <a:pt x="1201" y="4366"/>
                  <a:pt x="1201" y="4366"/>
                  <a:pt x="1201" y="4366"/>
                </a:cubicBezTo>
                <a:cubicBezTo>
                  <a:pt x="1221" y="4369"/>
                  <a:pt x="1240" y="4373"/>
                  <a:pt x="1260" y="4373"/>
                </a:cubicBezTo>
                <a:cubicBezTo>
                  <a:pt x="1263" y="4373"/>
                  <a:pt x="1263" y="4373"/>
                  <a:pt x="1263" y="4373"/>
                </a:cubicBezTo>
                <a:cubicBezTo>
                  <a:pt x="1263" y="4376"/>
                  <a:pt x="1263" y="4376"/>
                  <a:pt x="1263" y="4379"/>
                </a:cubicBezTo>
                <a:cubicBezTo>
                  <a:pt x="1263" y="4412"/>
                  <a:pt x="1263" y="4447"/>
                  <a:pt x="1263" y="4483"/>
                </a:cubicBezTo>
                <a:cubicBezTo>
                  <a:pt x="1263" y="4486"/>
                  <a:pt x="1263" y="4486"/>
                  <a:pt x="1263" y="4486"/>
                </a:cubicBezTo>
                <a:cubicBezTo>
                  <a:pt x="1263" y="4486"/>
                  <a:pt x="1263" y="4486"/>
                  <a:pt x="1263" y="4486"/>
                </a:cubicBezTo>
                <a:close/>
                <a:moveTo>
                  <a:pt x="1337" y="4496"/>
                </a:moveTo>
                <a:cubicBezTo>
                  <a:pt x="1318" y="4492"/>
                  <a:pt x="1298" y="4489"/>
                  <a:pt x="1279" y="4489"/>
                </a:cubicBezTo>
                <a:cubicBezTo>
                  <a:pt x="1276" y="4489"/>
                  <a:pt x="1276" y="4489"/>
                  <a:pt x="1276" y="4489"/>
                </a:cubicBezTo>
                <a:cubicBezTo>
                  <a:pt x="1276" y="4486"/>
                  <a:pt x="1276" y="4486"/>
                  <a:pt x="1276" y="4483"/>
                </a:cubicBezTo>
                <a:cubicBezTo>
                  <a:pt x="1276" y="4450"/>
                  <a:pt x="1276" y="4415"/>
                  <a:pt x="1276" y="4379"/>
                </a:cubicBezTo>
                <a:cubicBezTo>
                  <a:pt x="1276" y="4376"/>
                  <a:pt x="1276" y="4376"/>
                  <a:pt x="1276" y="4376"/>
                </a:cubicBezTo>
                <a:cubicBezTo>
                  <a:pt x="1276" y="4376"/>
                  <a:pt x="1276" y="4376"/>
                  <a:pt x="1276" y="4376"/>
                </a:cubicBezTo>
                <a:cubicBezTo>
                  <a:pt x="1298" y="4379"/>
                  <a:pt x="1318" y="4382"/>
                  <a:pt x="1337" y="4382"/>
                </a:cubicBezTo>
                <a:cubicBezTo>
                  <a:pt x="1337" y="4382"/>
                  <a:pt x="1337" y="4382"/>
                  <a:pt x="1340" y="4382"/>
                </a:cubicBezTo>
                <a:cubicBezTo>
                  <a:pt x="1340" y="4386"/>
                  <a:pt x="1340" y="4386"/>
                  <a:pt x="1340" y="4389"/>
                </a:cubicBezTo>
                <a:cubicBezTo>
                  <a:pt x="1340" y="4421"/>
                  <a:pt x="1340" y="4457"/>
                  <a:pt x="1340" y="4492"/>
                </a:cubicBezTo>
                <a:cubicBezTo>
                  <a:pt x="1340" y="4496"/>
                  <a:pt x="1340" y="4496"/>
                  <a:pt x="1340" y="4496"/>
                </a:cubicBezTo>
                <a:cubicBezTo>
                  <a:pt x="1337" y="4496"/>
                  <a:pt x="1337" y="4496"/>
                  <a:pt x="1337" y="4496"/>
                </a:cubicBezTo>
                <a:close/>
                <a:moveTo>
                  <a:pt x="1415" y="4505"/>
                </a:moveTo>
                <a:cubicBezTo>
                  <a:pt x="1395" y="4502"/>
                  <a:pt x="1376" y="4502"/>
                  <a:pt x="1353" y="4499"/>
                </a:cubicBezTo>
                <a:cubicBezTo>
                  <a:pt x="1353" y="4499"/>
                  <a:pt x="1353" y="4499"/>
                  <a:pt x="1353" y="4499"/>
                </a:cubicBezTo>
                <a:cubicBezTo>
                  <a:pt x="1353" y="4496"/>
                  <a:pt x="1353" y="4496"/>
                  <a:pt x="1353" y="4492"/>
                </a:cubicBezTo>
                <a:cubicBezTo>
                  <a:pt x="1353" y="4460"/>
                  <a:pt x="1353" y="4424"/>
                  <a:pt x="1350" y="4389"/>
                </a:cubicBezTo>
                <a:cubicBezTo>
                  <a:pt x="1350" y="4386"/>
                  <a:pt x="1350" y="4386"/>
                  <a:pt x="1350" y="4386"/>
                </a:cubicBezTo>
                <a:cubicBezTo>
                  <a:pt x="1353" y="4386"/>
                  <a:pt x="1353" y="4386"/>
                  <a:pt x="1353" y="4386"/>
                </a:cubicBezTo>
                <a:cubicBezTo>
                  <a:pt x="1373" y="4389"/>
                  <a:pt x="1395" y="4389"/>
                  <a:pt x="1415" y="4392"/>
                </a:cubicBezTo>
                <a:cubicBezTo>
                  <a:pt x="1415" y="4392"/>
                  <a:pt x="1415" y="4392"/>
                  <a:pt x="1418" y="4392"/>
                </a:cubicBezTo>
                <a:cubicBezTo>
                  <a:pt x="1418" y="4395"/>
                  <a:pt x="1418" y="4395"/>
                  <a:pt x="1418" y="4399"/>
                </a:cubicBezTo>
                <a:cubicBezTo>
                  <a:pt x="1418" y="4431"/>
                  <a:pt x="1418" y="4467"/>
                  <a:pt x="1418" y="4502"/>
                </a:cubicBezTo>
                <a:cubicBezTo>
                  <a:pt x="1418" y="4505"/>
                  <a:pt x="1418" y="4505"/>
                  <a:pt x="1418" y="4505"/>
                </a:cubicBezTo>
                <a:cubicBezTo>
                  <a:pt x="1415" y="4505"/>
                  <a:pt x="1415" y="4505"/>
                  <a:pt x="1415" y="4505"/>
                </a:cubicBezTo>
                <a:close/>
                <a:moveTo>
                  <a:pt x="1496" y="4515"/>
                </a:moveTo>
                <a:cubicBezTo>
                  <a:pt x="1473" y="4515"/>
                  <a:pt x="1454" y="4512"/>
                  <a:pt x="1431" y="4509"/>
                </a:cubicBezTo>
                <a:cubicBezTo>
                  <a:pt x="1431" y="4509"/>
                  <a:pt x="1431" y="4509"/>
                  <a:pt x="1431" y="4509"/>
                </a:cubicBezTo>
                <a:cubicBezTo>
                  <a:pt x="1431" y="4505"/>
                  <a:pt x="1431" y="4505"/>
                  <a:pt x="1431" y="4505"/>
                </a:cubicBezTo>
                <a:cubicBezTo>
                  <a:pt x="1431" y="4470"/>
                  <a:pt x="1431" y="4434"/>
                  <a:pt x="1431" y="4399"/>
                </a:cubicBezTo>
                <a:cubicBezTo>
                  <a:pt x="1431" y="4395"/>
                  <a:pt x="1431" y="4395"/>
                  <a:pt x="1431" y="4395"/>
                </a:cubicBezTo>
                <a:cubicBezTo>
                  <a:pt x="1431" y="4395"/>
                  <a:pt x="1431" y="4395"/>
                  <a:pt x="1431" y="4395"/>
                </a:cubicBezTo>
                <a:cubicBezTo>
                  <a:pt x="1454" y="4395"/>
                  <a:pt x="1473" y="4399"/>
                  <a:pt x="1493" y="4402"/>
                </a:cubicBezTo>
                <a:cubicBezTo>
                  <a:pt x="1496" y="4402"/>
                  <a:pt x="1496" y="4402"/>
                  <a:pt x="1496" y="4402"/>
                </a:cubicBezTo>
                <a:cubicBezTo>
                  <a:pt x="1496" y="4405"/>
                  <a:pt x="1496" y="4405"/>
                  <a:pt x="1496" y="4405"/>
                </a:cubicBezTo>
                <a:cubicBezTo>
                  <a:pt x="1496" y="4441"/>
                  <a:pt x="1496" y="4476"/>
                  <a:pt x="1496" y="4512"/>
                </a:cubicBezTo>
                <a:cubicBezTo>
                  <a:pt x="1496" y="4515"/>
                  <a:pt x="1496" y="4515"/>
                  <a:pt x="1496" y="4518"/>
                </a:cubicBezTo>
                <a:cubicBezTo>
                  <a:pt x="1496" y="4518"/>
                  <a:pt x="1496" y="4518"/>
                  <a:pt x="1496" y="4515"/>
                </a:cubicBezTo>
                <a:close/>
                <a:moveTo>
                  <a:pt x="1573" y="4528"/>
                </a:moveTo>
                <a:cubicBezTo>
                  <a:pt x="1554" y="4525"/>
                  <a:pt x="1531" y="4522"/>
                  <a:pt x="1512" y="4518"/>
                </a:cubicBezTo>
                <a:cubicBezTo>
                  <a:pt x="1509" y="4518"/>
                  <a:pt x="1509" y="4518"/>
                  <a:pt x="1509" y="4518"/>
                </a:cubicBezTo>
                <a:cubicBezTo>
                  <a:pt x="1509" y="4515"/>
                  <a:pt x="1509" y="4515"/>
                  <a:pt x="1509" y="4515"/>
                </a:cubicBezTo>
                <a:cubicBezTo>
                  <a:pt x="1509" y="4479"/>
                  <a:pt x="1509" y="4444"/>
                  <a:pt x="1509" y="4408"/>
                </a:cubicBezTo>
                <a:cubicBezTo>
                  <a:pt x="1509" y="4405"/>
                  <a:pt x="1509" y="4405"/>
                  <a:pt x="1509" y="4405"/>
                </a:cubicBezTo>
                <a:cubicBezTo>
                  <a:pt x="1509" y="4405"/>
                  <a:pt x="1509" y="4405"/>
                  <a:pt x="1512" y="4405"/>
                </a:cubicBezTo>
                <a:cubicBezTo>
                  <a:pt x="1531" y="4405"/>
                  <a:pt x="1554" y="4408"/>
                  <a:pt x="1573" y="4412"/>
                </a:cubicBezTo>
                <a:cubicBezTo>
                  <a:pt x="1577" y="4412"/>
                  <a:pt x="1577" y="4412"/>
                  <a:pt x="1577" y="4412"/>
                </a:cubicBezTo>
                <a:cubicBezTo>
                  <a:pt x="1577" y="4415"/>
                  <a:pt x="1577" y="4415"/>
                  <a:pt x="1577" y="4415"/>
                </a:cubicBezTo>
                <a:cubicBezTo>
                  <a:pt x="1577" y="4450"/>
                  <a:pt x="1577" y="4489"/>
                  <a:pt x="1577" y="4525"/>
                </a:cubicBezTo>
                <a:cubicBezTo>
                  <a:pt x="1577" y="4525"/>
                  <a:pt x="1577" y="4525"/>
                  <a:pt x="1577" y="4528"/>
                </a:cubicBezTo>
                <a:cubicBezTo>
                  <a:pt x="1577" y="4528"/>
                  <a:pt x="1577" y="4528"/>
                  <a:pt x="1573" y="4528"/>
                </a:cubicBezTo>
                <a:close/>
                <a:moveTo>
                  <a:pt x="1658" y="4538"/>
                </a:moveTo>
                <a:cubicBezTo>
                  <a:pt x="1635" y="4535"/>
                  <a:pt x="1612" y="4531"/>
                  <a:pt x="1593" y="4528"/>
                </a:cubicBezTo>
                <a:cubicBezTo>
                  <a:pt x="1590" y="4528"/>
                  <a:pt x="1590" y="4528"/>
                  <a:pt x="1590" y="4528"/>
                </a:cubicBezTo>
                <a:cubicBezTo>
                  <a:pt x="1590" y="4525"/>
                  <a:pt x="1590" y="4525"/>
                  <a:pt x="1590" y="4525"/>
                </a:cubicBezTo>
                <a:cubicBezTo>
                  <a:pt x="1590" y="4489"/>
                  <a:pt x="1590" y="4454"/>
                  <a:pt x="1590" y="4418"/>
                </a:cubicBezTo>
                <a:cubicBezTo>
                  <a:pt x="1590" y="4415"/>
                  <a:pt x="1590" y="4415"/>
                  <a:pt x="1590" y="4415"/>
                </a:cubicBezTo>
                <a:cubicBezTo>
                  <a:pt x="1590" y="4415"/>
                  <a:pt x="1590" y="4415"/>
                  <a:pt x="1593" y="4415"/>
                </a:cubicBezTo>
                <a:cubicBezTo>
                  <a:pt x="1612" y="4415"/>
                  <a:pt x="1635" y="4418"/>
                  <a:pt x="1654" y="4421"/>
                </a:cubicBezTo>
                <a:cubicBezTo>
                  <a:pt x="1658" y="4421"/>
                  <a:pt x="1658" y="4421"/>
                  <a:pt x="1658" y="4421"/>
                </a:cubicBezTo>
                <a:cubicBezTo>
                  <a:pt x="1658" y="4424"/>
                  <a:pt x="1658" y="4424"/>
                  <a:pt x="1658" y="4424"/>
                </a:cubicBezTo>
                <a:cubicBezTo>
                  <a:pt x="1658" y="4463"/>
                  <a:pt x="1658" y="4499"/>
                  <a:pt x="1658" y="4535"/>
                </a:cubicBezTo>
                <a:cubicBezTo>
                  <a:pt x="1658" y="4538"/>
                  <a:pt x="1658" y="4538"/>
                  <a:pt x="1658" y="4538"/>
                </a:cubicBezTo>
                <a:cubicBezTo>
                  <a:pt x="1658" y="4538"/>
                  <a:pt x="1658" y="4538"/>
                  <a:pt x="1658" y="4538"/>
                </a:cubicBezTo>
                <a:close/>
                <a:moveTo>
                  <a:pt x="1739" y="4547"/>
                </a:moveTo>
                <a:cubicBezTo>
                  <a:pt x="1716" y="4547"/>
                  <a:pt x="1696" y="4544"/>
                  <a:pt x="1674" y="4541"/>
                </a:cubicBezTo>
                <a:cubicBezTo>
                  <a:pt x="1671" y="4541"/>
                  <a:pt x="1671" y="4541"/>
                  <a:pt x="1671" y="4541"/>
                </a:cubicBezTo>
                <a:cubicBezTo>
                  <a:pt x="1671" y="4538"/>
                  <a:pt x="1671" y="4538"/>
                  <a:pt x="1671" y="4535"/>
                </a:cubicBezTo>
                <a:cubicBezTo>
                  <a:pt x="1671" y="4499"/>
                  <a:pt x="1671" y="4463"/>
                  <a:pt x="1671" y="4428"/>
                </a:cubicBezTo>
                <a:cubicBezTo>
                  <a:pt x="1671" y="4424"/>
                  <a:pt x="1671" y="4424"/>
                  <a:pt x="1671" y="4424"/>
                </a:cubicBezTo>
                <a:cubicBezTo>
                  <a:pt x="1671" y="4424"/>
                  <a:pt x="1671" y="4424"/>
                  <a:pt x="1674" y="4424"/>
                </a:cubicBezTo>
                <a:cubicBezTo>
                  <a:pt x="1693" y="4428"/>
                  <a:pt x="1716" y="4428"/>
                  <a:pt x="1739" y="4431"/>
                </a:cubicBezTo>
                <a:cubicBezTo>
                  <a:pt x="1739" y="4431"/>
                  <a:pt x="1739" y="4431"/>
                  <a:pt x="1742" y="4431"/>
                </a:cubicBezTo>
                <a:cubicBezTo>
                  <a:pt x="1742" y="4434"/>
                  <a:pt x="1742" y="4434"/>
                  <a:pt x="1742" y="4437"/>
                </a:cubicBezTo>
                <a:cubicBezTo>
                  <a:pt x="1742" y="4473"/>
                  <a:pt x="1742" y="4509"/>
                  <a:pt x="1742" y="4544"/>
                </a:cubicBezTo>
                <a:cubicBezTo>
                  <a:pt x="1742" y="4547"/>
                  <a:pt x="1742" y="4547"/>
                  <a:pt x="1742" y="4547"/>
                </a:cubicBezTo>
                <a:cubicBezTo>
                  <a:pt x="1739" y="4547"/>
                  <a:pt x="1739" y="4547"/>
                  <a:pt x="1739" y="4547"/>
                </a:cubicBezTo>
                <a:close/>
                <a:moveTo>
                  <a:pt x="1823" y="4560"/>
                </a:moveTo>
                <a:cubicBezTo>
                  <a:pt x="1800" y="4557"/>
                  <a:pt x="1777" y="4554"/>
                  <a:pt x="1758" y="4551"/>
                </a:cubicBezTo>
                <a:cubicBezTo>
                  <a:pt x="1755" y="4551"/>
                  <a:pt x="1755" y="4551"/>
                  <a:pt x="1755" y="4551"/>
                </a:cubicBezTo>
                <a:cubicBezTo>
                  <a:pt x="1755" y="4547"/>
                  <a:pt x="1755" y="4547"/>
                  <a:pt x="1755" y="4547"/>
                </a:cubicBezTo>
                <a:cubicBezTo>
                  <a:pt x="1755" y="4509"/>
                  <a:pt x="1755" y="4473"/>
                  <a:pt x="1755" y="4437"/>
                </a:cubicBezTo>
                <a:cubicBezTo>
                  <a:pt x="1755" y="4434"/>
                  <a:pt x="1755" y="4434"/>
                  <a:pt x="1755" y="4434"/>
                </a:cubicBezTo>
                <a:cubicBezTo>
                  <a:pt x="1755" y="4434"/>
                  <a:pt x="1755" y="4434"/>
                  <a:pt x="1755" y="4434"/>
                </a:cubicBezTo>
                <a:cubicBezTo>
                  <a:pt x="1777" y="4437"/>
                  <a:pt x="1800" y="4437"/>
                  <a:pt x="1823" y="4441"/>
                </a:cubicBezTo>
                <a:cubicBezTo>
                  <a:pt x="1823" y="4441"/>
                  <a:pt x="1823" y="4441"/>
                  <a:pt x="1826" y="4441"/>
                </a:cubicBezTo>
                <a:cubicBezTo>
                  <a:pt x="1826" y="4444"/>
                  <a:pt x="1826" y="4444"/>
                  <a:pt x="1826" y="4447"/>
                </a:cubicBezTo>
                <a:cubicBezTo>
                  <a:pt x="1826" y="4483"/>
                  <a:pt x="1826" y="4518"/>
                  <a:pt x="1826" y="4557"/>
                </a:cubicBezTo>
                <a:cubicBezTo>
                  <a:pt x="1826" y="4557"/>
                  <a:pt x="1826" y="4557"/>
                  <a:pt x="1826" y="4560"/>
                </a:cubicBezTo>
                <a:cubicBezTo>
                  <a:pt x="1823" y="4560"/>
                  <a:pt x="1823" y="4560"/>
                  <a:pt x="1823" y="4560"/>
                </a:cubicBezTo>
                <a:close/>
                <a:moveTo>
                  <a:pt x="1943" y="4577"/>
                </a:moveTo>
                <a:cubicBezTo>
                  <a:pt x="1910" y="4570"/>
                  <a:pt x="1875" y="4567"/>
                  <a:pt x="1842" y="4564"/>
                </a:cubicBezTo>
                <a:cubicBezTo>
                  <a:pt x="1839" y="4564"/>
                  <a:pt x="1839" y="4564"/>
                  <a:pt x="1839" y="4564"/>
                </a:cubicBezTo>
                <a:cubicBezTo>
                  <a:pt x="1839" y="4560"/>
                  <a:pt x="1839" y="4560"/>
                  <a:pt x="1839" y="4557"/>
                </a:cubicBezTo>
                <a:cubicBezTo>
                  <a:pt x="1839" y="4522"/>
                  <a:pt x="1839" y="4483"/>
                  <a:pt x="1839" y="4447"/>
                </a:cubicBezTo>
                <a:cubicBezTo>
                  <a:pt x="1839" y="4444"/>
                  <a:pt x="1839" y="4444"/>
                  <a:pt x="1839" y="4444"/>
                </a:cubicBezTo>
                <a:cubicBezTo>
                  <a:pt x="1839" y="4444"/>
                  <a:pt x="1839" y="4444"/>
                  <a:pt x="1839" y="4444"/>
                </a:cubicBezTo>
                <a:cubicBezTo>
                  <a:pt x="1875" y="4447"/>
                  <a:pt x="1907" y="4450"/>
                  <a:pt x="1943" y="4457"/>
                </a:cubicBezTo>
                <a:cubicBezTo>
                  <a:pt x="1943" y="4457"/>
                  <a:pt x="1943" y="4457"/>
                  <a:pt x="1946" y="4457"/>
                </a:cubicBezTo>
                <a:cubicBezTo>
                  <a:pt x="1946" y="4460"/>
                  <a:pt x="1946" y="4460"/>
                  <a:pt x="1946" y="4460"/>
                </a:cubicBezTo>
                <a:cubicBezTo>
                  <a:pt x="1946" y="4499"/>
                  <a:pt x="1946" y="4535"/>
                  <a:pt x="1946" y="4573"/>
                </a:cubicBezTo>
                <a:cubicBezTo>
                  <a:pt x="1946" y="4573"/>
                  <a:pt x="1946" y="4573"/>
                  <a:pt x="1946" y="4577"/>
                </a:cubicBezTo>
                <a:cubicBezTo>
                  <a:pt x="1943" y="4577"/>
                  <a:pt x="1943" y="4577"/>
                  <a:pt x="1943" y="4577"/>
                </a:cubicBezTo>
                <a:close/>
                <a:moveTo>
                  <a:pt x="622" y="4272"/>
                </a:moveTo>
                <a:cubicBezTo>
                  <a:pt x="606" y="4272"/>
                  <a:pt x="590" y="4269"/>
                  <a:pt x="570" y="4266"/>
                </a:cubicBezTo>
                <a:cubicBezTo>
                  <a:pt x="570" y="4266"/>
                  <a:pt x="570" y="4266"/>
                  <a:pt x="570" y="4266"/>
                </a:cubicBezTo>
                <a:cubicBezTo>
                  <a:pt x="570" y="4263"/>
                  <a:pt x="570" y="4263"/>
                  <a:pt x="570" y="4263"/>
                </a:cubicBezTo>
                <a:cubicBezTo>
                  <a:pt x="570" y="4230"/>
                  <a:pt x="570" y="4198"/>
                  <a:pt x="570" y="4166"/>
                </a:cubicBezTo>
                <a:cubicBezTo>
                  <a:pt x="570" y="4162"/>
                  <a:pt x="570" y="4162"/>
                  <a:pt x="570" y="4162"/>
                </a:cubicBezTo>
                <a:cubicBezTo>
                  <a:pt x="570" y="4162"/>
                  <a:pt x="570" y="4162"/>
                  <a:pt x="570" y="4162"/>
                </a:cubicBezTo>
                <a:cubicBezTo>
                  <a:pt x="590" y="4166"/>
                  <a:pt x="606" y="4166"/>
                  <a:pt x="622" y="4169"/>
                </a:cubicBezTo>
                <a:cubicBezTo>
                  <a:pt x="625" y="4169"/>
                  <a:pt x="625" y="4169"/>
                  <a:pt x="625" y="4169"/>
                </a:cubicBezTo>
                <a:cubicBezTo>
                  <a:pt x="625" y="4172"/>
                  <a:pt x="625" y="4172"/>
                  <a:pt x="625" y="4172"/>
                </a:cubicBezTo>
                <a:cubicBezTo>
                  <a:pt x="625" y="4204"/>
                  <a:pt x="625" y="4237"/>
                  <a:pt x="625" y="4269"/>
                </a:cubicBezTo>
                <a:cubicBezTo>
                  <a:pt x="625" y="4272"/>
                  <a:pt x="625" y="4272"/>
                  <a:pt x="625" y="4272"/>
                </a:cubicBezTo>
                <a:cubicBezTo>
                  <a:pt x="625" y="4272"/>
                  <a:pt x="625" y="4272"/>
                  <a:pt x="622" y="4272"/>
                </a:cubicBezTo>
                <a:close/>
                <a:moveTo>
                  <a:pt x="690" y="4282"/>
                </a:moveTo>
                <a:cubicBezTo>
                  <a:pt x="674" y="4279"/>
                  <a:pt x="654" y="4276"/>
                  <a:pt x="638" y="4276"/>
                </a:cubicBezTo>
                <a:cubicBezTo>
                  <a:pt x="635" y="4276"/>
                  <a:pt x="635" y="4276"/>
                  <a:pt x="635" y="4276"/>
                </a:cubicBezTo>
                <a:cubicBezTo>
                  <a:pt x="635" y="4272"/>
                  <a:pt x="635" y="4272"/>
                  <a:pt x="635" y="4269"/>
                </a:cubicBezTo>
                <a:cubicBezTo>
                  <a:pt x="635" y="4237"/>
                  <a:pt x="635" y="4204"/>
                  <a:pt x="635" y="4172"/>
                </a:cubicBezTo>
                <a:cubicBezTo>
                  <a:pt x="635" y="4172"/>
                  <a:pt x="635" y="4172"/>
                  <a:pt x="635" y="4169"/>
                </a:cubicBezTo>
                <a:cubicBezTo>
                  <a:pt x="635" y="4169"/>
                  <a:pt x="635" y="4169"/>
                  <a:pt x="638" y="4169"/>
                </a:cubicBezTo>
                <a:cubicBezTo>
                  <a:pt x="654" y="4172"/>
                  <a:pt x="670" y="4172"/>
                  <a:pt x="690" y="4175"/>
                </a:cubicBezTo>
                <a:cubicBezTo>
                  <a:pt x="690" y="4175"/>
                  <a:pt x="690" y="4175"/>
                  <a:pt x="690" y="4175"/>
                </a:cubicBezTo>
                <a:cubicBezTo>
                  <a:pt x="690" y="4178"/>
                  <a:pt x="690" y="4178"/>
                  <a:pt x="690" y="4178"/>
                </a:cubicBezTo>
                <a:cubicBezTo>
                  <a:pt x="690" y="4211"/>
                  <a:pt x="693" y="4246"/>
                  <a:pt x="693" y="4279"/>
                </a:cubicBezTo>
                <a:cubicBezTo>
                  <a:pt x="693" y="4279"/>
                  <a:pt x="693" y="4279"/>
                  <a:pt x="693" y="4282"/>
                </a:cubicBezTo>
                <a:cubicBezTo>
                  <a:pt x="690" y="4282"/>
                  <a:pt x="690" y="4282"/>
                  <a:pt x="690" y="4282"/>
                </a:cubicBezTo>
                <a:close/>
                <a:moveTo>
                  <a:pt x="758" y="4289"/>
                </a:moveTo>
                <a:cubicBezTo>
                  <a:pt x="738" y="4285"/>
                  <a:pt x="722" y="4285"/>
                  <a:pt x="706" y="4282"/>
                </a:cubicBezTo>
                <a:cubicBezTo>
                  <a:pt x="703" y="4282"/>
                  <a:pt x="703" y="4282"/>
                  <a:pt x="703" y="4282"/>
                </a:cubicBezTo>
                <a:cubicBezTo>
                  <a:pt x="703" y="4279"/>
                  <a:pt x="703" y="4279"/>
                  <a:pt x="703" y="4279"/>
                </a:cubicBezTo>
                <a:cubicBezTo>
                  <a:pt x="703" y="4246"/>
                  <a:pt x="703" y="4214"/>
                  <a:pt x="703" y="4182"/>
                </a:cubicBezTo>
                <a:cubicBezTo>
                  <a:pt x="703" y="4178"/>
                  <a:pt x="703" y="4178"/>
                  <a:pt x="703" y="4175"/>
                </a:cubicBezTo>
                <a:cubicBezTo>
                  <a:pt x="703" y="4178"/>
                  <a:pt x="703" y="4178"/>
                  <a:pt x="703" y="4178"/>
                </a:cubicBezTo>
                <a:cubicBezTo>
                  <a:pt x="722" y="4178"/>
                  <a:pt x="738" y="4182"/>
                  <a:pt x="758" y="4182"/>
                </a:cubicBezTo>
                <a:cubicBezTo>
                  <a:pt x="758" y="4182"/>
                  <a:pt x="758" y="4182"/>
                  <a:pt x="758" y="4182"/>
                </a:cubicBezTo>
                <a:cubicBezTo>
                  <a:pt x="758" y="4185"/>
                  <a:pt x="758" y="4185"/>
                  <a:pt x="758" y="4188"/>
                </a:cubicBezTo>
                <a:cubicBezTo>
                  <a:pt x="758" y="4221"/>
                  <a:pt x="758" y="4253"/>
                  <a:pt x="761" y="4285"/>
                </a:cubicBezTo>
                <a:cubicBezTo>
                  <a:pt x="761" y="4285"/>
                  <a:pt x="761" y="4289"/>
                  <a:pt x="758" y="4289"/>
                </a:cubicBezTo>
                <a:cubicBezTo>
                  <a:pt x="758" y="4289"/>
                  <a:pt x="758" y="4289"/>
                  <a:pt x="758" y="4289"/>
                </a:cubicBezTo>
                <a:close/>
                <a:moveTo>
                  <a:pt x="826" y="4298"/>
                </a:moveTo>
                <a:cubicBezTo>
                  <a:pt x="810" y="4295"/>
                  <a:pt x="790" y="4292"/>
                  <a:pt x="771" y="4292"/>
                </a:cubicBezTo>
                <a:cubicBezTo>
                  <a:pt x="771" y="4292"/>
                  <a:pt x="771" y="4292"/>
                  <a:pt x="771" y="4289"/>
                </a:cubicBezTo>
                <a:cubicBezTo>
                  <a:pt x="771" y="4289"/>
                  <a:pt x="771" y="4289"/>
                  <a:pt x="771" y="4285"/>
                </a:cubicBezTo>
                <a:cubicBezTo>
                  <a:pt x="771" y="4253"/>
                  <a:pt x="771" y="4221"/>
                  <a:pt x="771" y="4188"/>
                </a:cubicBezTo>
                <a:cubicBezTo>
                  <a:pt x="771" y="4185"/>
                  <a:pt x="771" y="4185"/>
                  <a:pt x="771" y="4185"/>
                </a:cubicBezTo>
                <a:cubicBezTo>
                  <a:pt x="771" y="4185"/>
                  <a:pt x="771" y="4185"/>
                  <a:pt x="771" y="4185"/>
                </a:cubicBezTo>
                <a:cubicBezTo>
                  <a:pt x="790" y="4185"/>
                  <a:pt x="806" y="4188"/>
                  <a:pt x="826" y="4191"/>
                </a:cubicBezTo>
                <a:cubicBezTo>
                  <a:pt x="826" y="4191"/>
                  <a:pt x="826" y="4191"/>
                  <a:pt x="829" y="4191"/>
                </a:cubicBezTo>
                <a:cubicBezTo>
                  <a:pt x="829" y="4191"/>
                  <a:pt x="829" y="4191"/>
                  <a:pt x="829" y="4195"/>
                </a:cubicBezTo>
                <a:cubicBezTo>
                  <a:pt x="829" y="4227"/>
                  <a:pt x="829" y="4259"/>
                  <a:pt x="829" y="4295"/>
                </a:cubicBezTo>
                <a:cubicBezTo>
                  <a:pt x="829" y="4295"/>
                  <a:pt x="829" y="4295"/>
                  <a:pt x="829" y="4298"/>
                </a:cubicBezTo>
                <a:cubicBezTo>
                  <a:pt x="826" y="4298"/>
                  <a:pt x="826" y="4298"/>
                  <a:pt x="826" y="4298"/>
                </a:cubicBezTo>
                <a:close/>
                <a:moveTo>
                  <a:pt x="897" y="4305"/>
                </a:moveTo>
                <a:cubicBezTo>
                  <a:pt x="878" y="4305"/>
                  <a:pt x="858" y="4301"/>
                  <a:pt x="842" y="4298"/>
                </a:cubicBezTo>
                <a:cubicBezTo>
                  <a:pt x="839" y="4298"/>
                  <a:pt x="839" y="4298"/>
                  <a:pt x="839" y="4298"/>
                </a:cubicBezTo>
                <a:cubicBezTo>
                  <a:pt x="839" y="4295"/>
                  <a:pt x="839" y="4295"/>
                  <a:pt x="839" y="4295"/>
                </a:cubicBezTo>
                <a:cubicBezTo>
                  <a:pt x="839" y="4263"/>
                  <a:pt x="839" y="4227"/>
                  <a:pt x="839" y="4195"/>
                </a:cubicBezTo>
                <a:cubicBezTo>
                  <a:pt x="839" y="4191"/>
                  <a:pt x="839" y="4191"/>
                  <a:pt x="839" y="4191"/>
                </a:cubicBezTo>
                <a:cubicBezTo>
                  <a:pt x="839" y="4191"/>
                  <a:pt x="839" y="4191"/>
                  <a:pt x="842" y="4191"/>
                </a:cubicBezTo>
                <a:cubicBezTo>
                  <a:pt x="858" y="4195"/>
                  <a:pt x="878" y="4195"/>
                  <a:pt x="897" y="4198"/>
                </a:cubicBezTo>
                <a:cubicBezTo>
                  <a:pt x="897" y="4198"/>
                  <a:pt x="897" y="4198"/>
                  <a:pt x="897" y="4198"/>
                </a:cubicBezTo>
                <a:cubicBezTo>
                  <a:pt x="897" y="4201"/>
                  <a:pt x="897" y="4201"/>
                  <a:pt x="897" y="4201"/>
                </a:cubicBezTo>
                <a:cubicBezTo>
                  <a:pt x="897" y="4233"/>
                  <a:pt x="897" y="4269"/>
                  <a:pt x="897" y="4301"/>
                </a:cubicBezTo>
                <a:cubicBezTo>
                  <a:pt x="897" y="4305"/>
                  <a:pt x="897" y="4305"/>
                  <a:pt x="897" y="4305"/>
                </a:cubicBezTo>
                <a:cubicBezTo>
                  <a:pt x="897" y="4305"/>
                  <a:pt x="897" y="4305"/>
                  <a:pt x="897" y="4305"/>
                </a:cubicBezTo>
                <a:close/>
                <a:moveTo>
                  <a:pt x="968" y="4314"/>
                </a:moveTo>
                <a:cubicBezTo>
                  <a:pt x="949" y="4311"/>
                  <a:pt x="929" y="4308"/>
                  <a:pt x="910" y="4308"/>
                </a:cubicBezTo>
                <a:cubicBezTo>
                  <a:pt x="910" y="4308"/>
                  <a:pt x="910" y="4308"/>
                  <a:pt x="910" y="4308"/>
                </a:cubicBezTo>
                <a:cubicBezTo>
                  <a:pt x="910" y="4305"/>
                  <a:pt x="910" y="4305"/>
                  <a:pt x="910" y="4301"/>
                </a:cubicBezTo>
                <a:cubicBezTo>
                  <a:pt x="910" y="4269"/>
                  <a:pt x="910" y="4237"/>
                  <a:pt x="910" y="4201"/>
                </a:cubicBezTo>
                <a:cubicBezTo>
                  <a:pt x="910" y="4201"/>
                  <a:pt x="910" y="4201"/>
                  <a:pt x="910" y="4198"/>
                </a:cubicBezTo>
                <a:cubicBezTo>
                  <a:pt x="910" y="4198"/>
                  <a:pt x="910" y="4198"/>
                  <a:pt x="910" y="4198"/>
                </a:cubicBezTo>
                <a:cubicBezTo>
                  <a:pt x="929" y="4201"/>
                  <a:pt x="949" y="4204"/>
                  <a:pt x="965" y="4204"/>
                </a:cubicBezTo>
                <a:cubicBezTo>
                  <a:pt x="968" y="4204"/>
                  <a:pt x="968" y="4204"/>
                  <a:pt x="968" y="4204"/>
                </a:cubicBezTo>
                <a:cubicBezTo>
                  <a:pt x="968" y="4208"/>
                  <a:pt x="968" y="4208"/>
                  <a:pt x="968" y="4211"/>
                </a:cubicBezTo>
                <a:cubicBezTo>
                  <a:pt x="968" y="4243"/>
                  <a:pt x="968" y="4276"/>
                  <a:pt x="968" y="4311"/>
                </a:cubicBezTo>
                <a:cubicBezTo>
                  <a:pt x="968" y="4311"/>
                  <a:pt x="968" y="4311"/>
                  <a:pt x="968" y="4314"/>
                </a:cubicBezTo>
                <a:cubicBezTo>
                  <a:pt x="968" y="4314"/>
                  <a:pt x="968" y="4314"/>
                  <a:pt x="968" y="4314"/>
                </a:cubicBezTo>
                <a:close/>
                <a:moveTo>
                  <a:pt x="1039" y="4321"/>
                </a:moveTo>
                <a:cubicBezTo>
                  <a:pt x="1020" y="4321"/>
                  <a:pt x="1001" y="4318"/>
                  <a:pt x="981" y="4314"/>
                </a:cubicBezTo>
                <a:cubicBezTo>
                  <a:pt x="981" y="4314"/>
                  <a:pt x="981" y="4314"/>
                  <a:pt x="981" y="4314"/>
                </a:cubicBezTo>
                <a:cubicBezTo>
                  <a:pt x="981" y="4311"/>
                  <a:pt x="981" y="4311"/>
                  <a:pt x="981" y="4311"/>
                </a:cubicBezTo>
                <a:cubicBezTo>
                  <a:pt x="981" y="4279"/>
                  <a:pt x="981" y="4243"/>
                  <a:pt x="978" y="4211"/>
                </a:cubicBezTo>
                <a:cubicBezTo>
                  <a:pt x="978" y="4208"/>
                  <a:pt x="978" y="4208"/>
                  <a:pt x="981" y="4208"/>
                </a:cubicBezTo>
                <a:cubicBezTo>
                  <a:pt x="981" y="4208"/>
                  <a:pt x="981" y="4208"/>
                  <a:pt x="981" y="4208"/>
                </a:cubicBezTo>
                <a:cubicBezTo>
                  <a:pt x="1001" y="4208"/>
                  <a:pt x="1020" y="4211"/>
                  <a:pt x="1039" y="4214"/>
                </a:cubicBezTo>
                <a:cubicBezTo>
                  <a:pt x="1039" y="4214"/>
                  <a:pt x="1039" y="4214"/>
                  <a:pt x="1039" y="4214"/>
                </a:cubicBezTo>
                <a:cubicBezTo>
                  <a:pt x="1039" y="4214"/>
                  <a:pt x="1039" y="4214"/>
                  <a:pt x="1039" y="4217"/>
                </a:cubicBezTo>
                <a:cubicBezTo>
                  <a:pt x="1039" y="4250"/>
                  <a:pt x="1039" y="4285"/>
                  <a:pt x="1039" y="4318"/>
                </a:cubicBezTo>
                <a:cubicBezTo>
                  <a:pt x="1039" y="4321"/>
                  <a:pt x="1039" y="4321"/>
                  <a:pt x="1039" y="4321"/>
                </a:cubicBezTo>
                <a:cubicBezTo>
                  <a:pt x="1039" y="4321"/>
                  <a:pt x="1039" y="4321"/>
                  <a:pt x="1039" y="4321"/>
                </a:cubicBezTo>
                <a:close/>
                <a:moveTo>
                  <a:pt x="1111" y="4331"/>
                </a:moveTo>
                <a:cubicBezTo>
                  <a:pt x="1091" y="4327"/>
                  <a:pt x="1075" y="4327"/>
                  <a:pt x="1056" y="4324"/>
                </a:cubicBezTo>
                <a:cubicBezTo>
                  <a:pt x="1052" y="4324"/>
                  <a:pt x="1052" y="4324"/>
                  <a:pt x="1052" y="4324"/>
                </a:cubicBezTo>
                <a:cubicBezTo>
                  <a:pt x="1052" y="4321"/>
                  <a:pt x="1052" y="4321"/>
                  <a:pt x="1052" y="4321"/>
                </a:cubicBezTo>
                <a:cubicBezTo>
                  <a:pt x="1052" y="4285"/>
                  <a:pt x="1052" y="4253"/>
                  <a:pt x="1052" y="4217"/>
                </a:cubicBezTo>
                <a:cubicBezTo>
                  <a:pt x="1052" y="4214"/>
                  <a:pt x="1052" y="4214"/>
                  <a:pt x="1052" y="4214"/>
                </a:cubicBezTo>
                <a:cubicBezTo>
                  <a:pt x="1052" y="4214"/>
                  <a:pt x="1052" y="4214"/>
                  <a:pt x="1052" y="4214"/>
                </a:cubicBezTo>
                <a:cubicBezTo>
                  <a:pt x="1072" y="4217"/>
                  <a:pt x="1091" y="4217"/>
                  <a:pt x="1111" y="4221"/>
                </a:cubicBezTo>
                <a:cubicBezTo>
                  <a:pt x="1114" y="4221"/>
                  <a:pt x="1114" y="4221"/>
                  <a:pt x="1114" y="4221"/>
                </a:cubicBezTo>
                <a:cubicBezTo>
                  <a:pt x="1114" y="4224"/>
                  <a:pt x="1114" y="4224"/>
                  <a:pt x="1114" y="4224"/>
                </a:cubicBezTo>
                <a:cubicBezTo>
                  <a:pt x="1114" y="4259"/>
                  <a:pt x="1114" y="4292"/>
                  <a:pt x="1114" y="4327"/>
                </a:cubicBezTo>
                <a:cubicBezTo>
                  <a:pt x="1114" y="4331"/>
                  <a:pt x="1114" y="4331"/>
                  <a:pt x="1114" y="4331"/>
                </a:cubicBezTo>
                <a:cubicBezTo>
                  <a:pt x="1114" y="4331"/>
                  <a:pt x="1114" y="4331"/>
                  <a:pt x="1111" y="4331"/>
                </a:cubicBezTo>
                <a:close/>
                <a:moveTo>
                  <a:pt x="1185" y="4340"/>
                </a:moveTo>
                <a:cubicBezTo>
                  <a:pt x="1166" y="4337"/>
                  <a:pt x="1146" y="4334"/>
                  <a:pt x="1127" y="4334"/>
                </a:cubicBezTo>
                <a:cubicBezTo>
                  <a:pt x="1127" y="4334"/>
                  <a:pt x="1127" y="4334"/>
                  <a:pt x="1127" y="4334"/>
                </a:cubicBezTo>
                <a:cubicBezTo>
                  <a:pt x="1127" y="4331"/>
                  <a:pt x="1127" y="4331"/>
                  <a:pt x="1127" y="4327"/>
                </a:cubicBezTo>
                <a:cubicBezTo>
                  <a:pt x="1124" y="4295"/>
                  <a:pt x="1124" y="4259"/>
                  <a:pt x="1124" y="4227"/>
                </a:cubicBezTo>
                <a:cubicBezTo>
                  <a:pt x="1124" y="4224"/>
                  <a:pt x="1124" y="4224"/>
                  <a:pt x="1124" y="4221"/>
                </a:cubicBezTo>
                <a:cubicBezTo>
                  <a:pt x="1127" y="4221"/>
                  <a:pt x="1127" y="4221"/>
                  <a:pt x="1127" y="4221"/>
                </a:cubicBezTo>
                <a:cubicBezTo>
                  <a:pt x="1146" y="4224"/>
                  <a:pt x="1166" y="4227"/>
                  <a:pt x="1185" y="4227"/>
                </a:cubicBezTo>
                <a:cubicBezTo>
                  <a:pt x="1185" y="4227"/>
                  <a:pt x="1185" y="4227"/>
                  <a:pt x="1188" y="4230"/>
                </a:cubicBezTo>
                <a:cubicBezTo>
                  <a:pt x="1188" y="4230"/>
                  <a:pt x="1188" y="4230"/>
                  <a:pt x="1188" y="4233"/>
                </a:cubicBezTo>
                <a:cubicBezTo>
                  <a:pt x="1188" y="4266"/>
                  <a:pt x="1188" y="4301"/>
                  <a:pt x="1188" y="4337"/>
                </a:cubicBezTo>
                <a:cubicBezTo>
                  <a:pt x="1188" y="4337"/>
                  <a:pt x="1188" y="4337"/>
                  <a:pt x="1188" y="4340"/>
                </a:cubicBezTo>
                <a:cubicBezTo>
                  <a:pt x="1185" y="4340"/>
                  <a:pt x="1185" y="4340"/>
                  <a:pt x="1185" y="4340"/>
                </a:cubicBezTo>
                <a:close/>
                <a:moveTo>
                  <a:pt x="1263" y="4347"/>
                </a:moveTo>
                <a:cubicBezTo>
                  <a:pt x="1240" y="4347"/>
                  <a:pt x="1221" y="4344"/>
                  <a:pt x="1201" y="4340"/>
                </a:cubicBezTo>
                <a:cubicBezTo>
                  <a:pt x="1201" y="4340"/>
                  <a:pt x="1201" y="4340"/>
                  <a:pt x="1201" y="4340"/>
                </a:cubicBezTo>
                <a:cubicBezTo>
                  <a:pt x="1201" y="4337"/>
                  <a:pt x="1201" y="4337"/>
                  <a:pt x="1201" y="4337"/>
                </a:cubicBezTo>
                <a:cubicBezTo>
                  <a:pt x="1198" y="4301"/>
                  <a:pt x="1198" y="4269"/>
                  <a:pt x="1198" y="4233"/>
                </a:cubicBezTo>
                <a:cubicBezTo>
                  <a:pt x="1198" y="4230"/>
                  <a:pt x="1198" y="4230"/>
                  <a:pt x="1198" y="4230"/>
                </a:cubicBezTo>
                <a:cubicBezTo>
                  <a:pt x="1201" y="4230"/>
                  <a:pt x="1201" y="4230"/>
                  <a:pt x="1201" y="4230"/>
                </a:cubicBezTo>
                <a:cubicBezTo>
                  <a:pt x="1221" y="4233"/>
                  <a:pt x="1240" y="4233"/>
                  <a:pt x="1260" y="4237"/>
                </a:cubicBezTo>
                <a:cubicBezTo>
                  <a:pt x="1263" y="4237"/>
                  <a:pt x="1263" y="4237"/>
                  <a:pt x="1263" y="4237"/>
                </a:cubicBezTo>
                <a:cubicBezTo>
                  <a:pt x="1263" y="4240"/>
                  <a:pt x="1263" y="4240"/>
                  <a:pt x="1263" y="4240"/>
                </a:cubicBezTo>
                <a:cubicBezTo>
                  <a:pt x="1263" y="4276"/>
                  <a:pt x="1263" y="4311"/>
                  <a:pt x="1263" y="4344"/>
                </a:cubicBezTo>
                <a:cubicBezTo>
                  <a:pt x="1263" y="4347"/>
                  <a:pt x="1263" y="4347"/>
                  <a:pt x="1263" y="4350"/>
                </a:cubicBezTo>
                <a:cubicBezTo>
                  <a:pt x="1263" y="4347"/>
                  <a:pt x="1263" y="4347"/>
                  <a:pt x="1263" y="4347"/>
                </a:cubicBezTo>
                <a:close/>
                <a:moveTo>
                  <a:pt x="1337" y="4356"/>
                </a:moveTo>
                <a:cubicBezTo>
                  <a:pt x="1318" y="4353"/>
                  <a:pt x="1298" y="4353"/>
                  <a:pt x="1276" y="4350"/>
                </a:cubicBezTo>
                <a:cubicBezTo>
                  <a:pt x="1276" y="4350"/>
                  <a:pt x="1276" y="4350"/>
                  <a:pt x="1276" y="4350"/>
                </a:cubicBezTo>
                <a:cubicBezTo>
                  <a:pt x="1276" y="4347"/>
                  <a:pt x="1276" y="4347"/>
                  <a:pt x="1276" y="4347"/>
                </a:cubicBezTo>
                <a:cubicBezTo>
                  <a:pt x="1276" y="4311"/>
                  <a:pt x="1276" y="4276"/>
                  <a:pt x="1276" y="4240"/>
                </a:cubicBezTo>
                <a:cubicBezTo>
                  <a:pt x="1276" y="4240"/>
                  <a:pt x="1276" y="4240"/>
                  <a:pt x="1276" y="4237"/>
                </a:cubicBezTo>
                <a:cubicBezTo>
                  <a:pt x="1276" y="4237"/>
                  <a:pt x="1276" y="4237"/>
                  <a:pt x="1276" y="4237"/>
                </a:cubicBezTo>
                <a:cubicBezTo>
                  <a:pt x="1295" y="4240"/>
                  <a:pt x="1318" y="4243"/>
                  <a:pt x="1337" y="4243"/>
                </a:cubicBezTo>
                <a:cubicBezTo>
                  <a:pt x="1337" y="4243"/>
                  <a:pt x="1337" y="4243"/>
                  <a:pt x="1337" y="4243"/>
                </a:cubicBezTo>
                <a:cubicBezTo>
                  <a:pt x="1337" y="4246"/>
                  <a:pt x="1337" y="4246"/>
                  <a:pt x="1337" y="4250"/>
                </a:cubicBezTo>
                <a:cubicBezTo>
                  <a:pt x="1340" y="4285"/>
                  <a:pt x="1340" y="4318"/>
                  <a:pt x="1340" y="4353"/>
                </a:cubicBezTo>
                <a:cubicBezTo>
                  <a:pt x="1340" y="4356"/>
                  <a:pt x="1340" y="4356"/>
                  <a:pt x="1340" y="4356"/>
                </a:cubicBezTo>
                <a:cubicBezTo>
                  <a:pt x="1337" y="4356"/>
                  <a:pt x="1337" y="4356"/>
                  <a:pt x="1337" y="4356"/>
                </a:cubicBezTo>
                <a:close/>
                <a:moveTo>
                  <a:pt x="1415" y="4366"/>
                </a:moveTo>
                <a:cubicBezTo>
                  <a:pt x="1395" y="4363"/>
                  <a:pt x="1373" y="4363"/>
                  <a:pt x="1353" y="4360"/>
                </a:cubicBezTo>
                <a:cubicBezTo>
                  <a:pt x="1353" y="4360"/>
                  <a:pt x="1353" y="4360"/>
                  <a:pt x="1350" y="4360"/>
                </a:cubicBezTo>
                <a:cubicBezTo>
                  <a:pt x="1350" y="4356"/>
                  <a:pt x="1350" y="4356"/>
                  <a:pt x="1350" y="4353"/>
                </a:cubicBezTo>
                <a:cubicBezTo>
                  <a:pt x="1350" y="4321"/>
                  <a:pt x="1350" y="4285"/>
                  <a:pt x="1350" y="4250"/>
                </a:cubicBezTo>
                <a:cubicBezTo>
                  <a:pt x="1350" y="4246"/>
                  <a:pt x="1350" y="4246"/>
                  <a:pt x="1350" y="4246"/>
                </a:cubicBezTo>
                <a:cubicBezTo>
                  <a:pt x="1353" y="4246"/>
                  <a:pt x="1353" y="4246"/>
                  <a:pt x="1353" y="4246"/>
                </a:cubicBezTo>
                <a:cubicBezTo>
                  <a:pt x="1373" y="4250"/>
                  <a:pt x="1395" y="4250"/>
                  <a:pt x="1415" y="4253"/>
                </a:cubicBezTo>
                <a:cubicBezTo>
                  <a:pt x="1415" y="4253"/>
                  <a:pt x="1415" y="4253"/>
                  <a:pt x="1418" y="4253"/>
                </a:cubicBezTo>
                <a:cubicBezTo>
                  <a:pt x="1418" y="4256"/>
                  <a:pt x="1418" y="4256"/>
                  <a:pt x="1418" y="4256"/>
                </a:cubicBezTo>
                <a:cubicBezTo>
                  <a:pt x="1418" y="4292"/>
                  <a:pt x="1418" y="4327"/>
                  <a:pt x="1418" y="4363"/>
                </a:cubicBezTo>
                <a:cubicBezTo>
                  <a:pt x="1418" y="4366"/>
                  <a:pt x="1418" y="4366"/>
                  <a:pt x="1418" y="4366"/>
                </a:cubicBezTo>
                <a:cubicBezTo>
                  <a:pt x="1415" y="4366"/>
                  <a:pt x="1415" y="4366"/>
                  <a:pt x="1415" y="4366"/>
                </a:cubicBezTo>
                <a:close/>
                <a:moveTo>
                  <a:pt x="1493" y="4376"/>
                </a:moveTo>
                <a:cubicBezTo>
                  <a:pt x="1473" y="4373"/>
                  <a:pt x="1454" y="4369"/>
                  <a:pt x="1431" y="4369"/>
                </a:cubicBezTo>
                <a:cubicBezTo>
                  <a:pt x="1431" y="4369"/>
                  <a:pt x="1431" y="4369"/>
                  <a:pt x="1431" y="4369"/>
                </a:cubicBezTo>
                <a:cubicBezTo>
                  <a:pt x="1431" y="4366"/>
                  <a:pt x="1431" y="4366"/>
                  <a:pt x="1431" y="4363"/>
                </a:cubicBezTo>
                <a:cubicBezTo>
                  <a:pt x="1428" y="4327"/>
                  <a:pt x="1428" y="4295"/>
                  <a:pt x="1428" y="4259"/>
                </a:cubicBezTo>
                <a:cubicBezTo>
                  <a:pt x="1428" y="4256"/>
                  <a:pt x="1428" y="4256"/>
                  <a:pt x="1428" y="4253"/>
                </a:cubicBezTo>
                <a:cubicBezTo>
                  <a:pt x="1431" y="4253"/>
                  <a:pt x="1431" y="4253"/>
                  <a:pt x="1431" y="4253"/>
                </a:cubicBezTo>
                <a:cubicBezTo>
                  <a:pt x="1451" y="4256"/>
                  <a:pt x="1473" y="4259"/>
                  <a:pt x="1493" y="4263"/>
                </a:cubicBezTo>
                <a:cubicBezTo>
                  <a:pt x="1496" y="4263"/>
                  <a:pt x="1496" y="4263"/>
                  <a:pt x="1496" y="4263"/>
                </a:cubicBezTo>
                <a:cubicBezTo>
                  <a:pt x="1496" y="4263"/>
                  <a:pt x="1496" y="4263"/>
                  <a:pt x="1496" y="4266"/>
                </a:cubicBezTo>
                <a:cubicBezTo>
                  <a:pt x="1496" y="4301"/>
                  <a:pt x="1496" y="4337"/>
                  <a:pt x="1496" y="4373"/>
                </a:cubicBezTo>
                <a:cubicBezTo>
                  <a:pt x="1496" y="4376"/>
                  <a:pt x="1496" y="4376"/>
                  <a:pt x="1496" y="4376"/>
                </a:cubicBezTo>
                <a:cubicBezTo>
                  <a:pt x="1496" y="4376"/>
                  <a:pt x="1496" y="4376"/>
                  <a:pt x="1493" y="4376"/>
                </a:cubicBezTo>
                <a:close/>
                <a:moveTo>
                  <a:pt x="1573" y="4386"/>
                </a:moveTo>
                <a:cubicBezTo>
                  <a:pt x="1554" y="4382"/>
                  <a:pt x="1531" y="4379"/>
                  <a:pt x="1512" y="4379"/>
                </a:cubicBezTo>
                <a:cubicBezTo>
                  <a:pt x="1509" y="4376"/>
                  <a:pt x="1509" y="4376"/>
                  <a:pt x="1509" y="4376"/>
                </a:cubicBezTo>
                <a:cubicBezTo>
                  <a:pt x="1509" y="4376"/>
                  <a:pt x="1509" y="4376"/>
                  <a:pt x="1509" y="4373"/>
                </a:cubicBezTo>
                <a:cubicBezTo>
                  <a:pt x="1509" y="4337"/>
                  <a:pt x="1509" y="4301"/>
                  <a:pt x="1509" y="4266"/>
                </a:cubicBezTo>
                <a:cubicBezTo>
                  <a:pt x="1509" y="4263"/>
                  <a:pt x="1509" y="4263"/>
                  <a:pt x="1509" y="4263"/>
                </a:cubicBezTo>
                <a:cubicBezTo>
                  <a:pt x="1509" y="4263"/>
                  <a:pt x="1509" y="4263"/>
                  <a:pt x="1509" y="4263"/>
                </a:cubicBezTo>
                <a:cubicBezTo>
                  <a:pt x="1531" y="4266"/>
                  <a:pt x="1551" y="4266"/>
                  <a:pt x="1573" y="4269"/>
                </a:cubicBezTo>
                <a:cubicBezTo>
                  <a:pt x="1573" y="4269"/>
                  <a:pt x="1573" y="4269"/>
                  <a:pt x="1577" y="4269"/>
                </a:cubicBezTo>
                <a:cubicBezTo>
                  <a:pt x="1577" y="4272"/>
                  <a:pt x="1577" y="4272"/>
                  <a:pt x="1577" y="4276"/>
                </a:cubicBezTo>
                <a:cubicBezTo>
                  <a:pt x="1577" y="4311"/>
                  <a:pt x="1577" y="4347"/>
                  <a:pt x="1577" y="4382"/>
                </a:cubicBezTo>
                <a:cubicBezTo>
                  <a:pt x="1577" y="4386"/>
                  <a:pt x="1577" y="4386"/>
                  <a:pt x="1577" y="4386"/>
                </a:cubicBezTo>
                <a:cubicBezTo>
                  <a:pt x="1573" y="4386"/>
                  <a:pt x="1573" y="4386"/>
                  <a:pt x="1573" y="4386"/>
                </a:cubicBezTo>
                <a:close/>
                <a:moveTo>
                  <a:pt x="1654" y="4395"/>
                </a:moveTo>
                <a:cubicBezTo>
                  <a:pt x="1635" y="4392"/>
                  <a:pt x="1612" y="4389"/>
                  <a:pt x="1590" y="4386"/>
                </a:cubicBezTo>
                <a:cubicBezTo>
                  <a:pt x="1590" y="4386"/>
                  <a:pt x="1590" y="4386"/>
                  <a:pt x="1590" y="4386"/>
                </a:cubicBezTo>
                <a:cubicBezTo>
                  <a:pt x="1590" y="4382"/>
                  <a:pt x="1590" y="4382"/>
                  <a:pt x="1590" y="4382"/>
                </a:cubicBezTo>
                <a:cubicBezTo>
                  <a:pt x="1590" y="4347"/>
                  <a:pt x="1590" y="4311"/>
                  <a:pt x="1590" y="4276"/>
                </a:cubicBezTo>
                <a:cubicBezTo>
                  <a:pt x="1590" y="4272"/>
                  <a:pt x="1590" y="4272"/>
                  <a:pt x="1590" y="4272"/>
                </a:cubicBezTo>
                <a:cubicBezTo>
                  <a:pt x="1590" y="4272"/>
                  <a:pt x="1590" y="4272"/>
                  <a:pt x="1590" y="4272"/>
                </a:cubicBezTo>
                <a:cubicBezTo>
                  <a:pt x="1612" y="4272"/>
                  <a:pt x="1632" y="4276"/>
                  <a:pt x="1654" y="4279"/>
                </a:cubicBezTo>
                <a:cubicBezTo>
                  <a:pt x="1658" y="4279"/>
                  <a:pt x="1658" y="4279"/>
                  <a:pt x="1658" y="4279"/>
                </a:cubicBezTo>
                <a:cubicBezTo>
                  <a:pt x="1658" y="4282"/>
                  <a:pt x="1658" y="4282"/>
                  <a:pt x="1658" y="4282"/>
                </a:cubicBezTo>
                <a:cubicBezTo>
                  <a:pt x="1658" y="4318"/>
                  <a:pt x="1658" y="4353"/>
                  <a:pt x="1658" y="4392"/>
                </a:cubicBezTo>
                <a:cubicBezTo>
                  <a:pt x="1658" y="4392"/>
                  <a:pt x="1658" y="4392"/>
                  <a:pt x="1658" y="4395"/>
                </a:cubicBezTo>
                <a:cubicBezTo>
                  <a:pt x="1658" y="4395"/>
                  <a:pt x="1658" y="4395"/>
                  <a:pt x="1654" y="4395"/>
                </a:cubicBezTo>
                <a:close/>
                <a:moveTo>
                  <a:pt x="1739" y="4405"/>
                </a:moveTo>
                <a:cubicBezTo>
                  <a:pt x="1716" y="4402"/>
                  <a:pt x="1693" y="4399"/>
                  <a:pt x="1674" y="4395"/>
                </a:cubicBezTo>
                <a:cubicBezTo>
                  <a:pt x="1671" y="4395"/>
                  <a:pt x="1671" y="4395"/>
                  <a:pt x="1671" y="4395"/>
                </a:cubicBezTo>
                <a:cubicBezTo>
                  <a:pt x="1671" y="4392"/>
                  <a:pt x="1671" y="4392"/>
                  <a:pt x="1671" y="4392"/>
                </a:cubicBezTo>
                <a:cubicBezTo>
                  <a:pt x="1671" y="4356"/>
                  <a:pt x="1671" y="4321"/>
                  <a:pt x="1671" y="4285"/>
                </a:cubicBezTo>
                <a:cubicBezTo>
                  <a:pt x="1671" y="4282"/>
                  <a:pt x="1671" y="4282"/>
                  <a:pt x="1671" y="4279"/>
                </a:cubicBezTo>
                <a:cubicBezTo>
                  <a:pt x="1671" y="4279"/>
                  <a:pt x="1671" y="4279"/>
                  <a:pt x="1674" y="4279"/>
                </a:cubicBezTo>
                <a:cubicBezTo>
                  <a:pt x="1693" y="4282"/>
                  <a:pt x="1716" y="4285"/>
                  <a:pt x="1739" y="4285"/>
                </a:cubicBezTo>
                <a:cubicBezTo>
                  <a:pt x="1739" y="4289"/>
                  <a:pt x="1739" y="4289"/>
                  <a:pt x="1739" y="4289"/>
                </a:cubicBezTo>
                <a:cubicBezTo>
                  <a:pt x="1739" y="4289"/>
                  <a:pt x="1739" y="4289"/>
                  <a:pt x="1739" y="4292"/>
                </a:cubicBezTo>
                <a:cubicBezTo>
                  <a:pt x="1739" y="4327"/>
                  <a:pt x="1739" y="4363"/>
                  <a:pt x="1742" y="4402"/>
                </a:cubicBezTo>
                <a:cubicBezTo>
                  <a:pt x="1742" y="4402"/>
                  <a:pt x="1742" y="4402"/>
                  <a:pt x="1742" y="4405"/>
                </a:cubicBezTo>
                <a:cubicBezTo>
                  <a:pt x="1739" y="4405"/>
                  <a:pt x="1739" y="4405"/>
                  <a:pt x="1739" y="4405"/>
                </a:cubicBezTo>
                <a:close/>
                <a:moveTo>
                  <a:pt x="1823" y="4415"/>
                </a:moveTo>
                <a:cubicBezTo>
                  <a:pt x="1800" y="4412"/>
                  <a:pt x="1777" y="4408"/>
                  <a:pt x="1755" y="4405"/>
                </a:cubicBezTo>
                <a:cubicBezTo>
                  <a:pt x="1755" y="4405"/>
                  <a:pt x="1755" y="4405"/>
                  <a:pt x="1755" y="4405"/>
                </a:cubicBezTo>
                <a:cubicBezTo>
                  <a:pt x="1755" y="4402"/>
                  <a:pt x="1755" y="4402"/>
                  <a:pt x="1755" y="4402"/>
                </a:cubicBezTo>
                <a:cubicBezTo>
                  <a:pt x="1755" y="4366"/>
                  <a:pt x="1755" y="4331"/>
                  <a:pt x="1752" y="4292"/>
                </a:cubicBezTo>
                <a:cubicBezTo>
                  <a:pt x="1752" y="4289"/>
                  <a:pt x="1752" y="4289"/>
                  <a:pt x="1752" y="4289"/>
                </a:cubicBezTo>
                <a:cubicBezTo>
                  <a:pt x="1755" y="4289"/>
                  <a:pt x="1755" y="4289"/>
                  <a:pt x="1755" y="4289"/>
                </a:cubicBezTo>
                <a:cubicBezTo>
                  <a:pt x="1777" y="4292"/>
                  <a:pt x="1800" y="4295"/>
                  <a:pt x="1823" y="4295"/>
                </a:cubicBezTo>
                <a:cubicBezTo>
                  <a:pt x="1823" y="4295"/>
                  <a:pt x="1823" y="4295"/>
                  <a:pt x="1823" y="4295"/>
                </a:cubicBezTo>
                <a:cubicBezTo>
                  <a:pt x="1823" y="4298"/>
                  <a:pt x="1823" y="4298"/>
                  <a:pt x="1823" y="4301"/>
                </a:cubicBezTo>
                <a:cubicBezTo>
                  <a:pt x="1823" y="4337"/>
                  <a:pt x="1823" y="4373"/>
                  <a:pt x="1823" y="4412"/>
                </a:cubicBezTo>
                <a:cubicBezTo>
                  <a:pt x="1823" y="4415"/>
                  <a:pt x="1823" y="4415"/>
                  <a:pt x="1823" y="4415"/>
                </a:cubicBezTo>
                <a:cubicBezTo>
                  <a:pt x="1823" y="4415"/>
                  <a:pt x="1823" y="4415"/>
                  <a:pt x="1823" y="4415"/>
                </a:cubicBezTo>
                <a:close/>
                <a:moveTo>
                  <a:pt x="1943" y="4428"/>
                </a:moveTo>
                <a:cubicBezTo>
                  <a:pt x="1907" y="4424"/>
                  <a:pt x="1875" y="4421"/>
                  <a:pt x="1839" y="4418"/>
                </a:cubicBezTo>
                <a:cubicBezTo>
                  <a:pt x="1839" y="4415"/>
                  <a:pt x="1839" y="4415"/>
                  <a:pt x="1839" y="4415"/>
                </a:cubicBezTo>
                <a:cubicBezTo>
                  <a:pt x="1839" y="4415"/>
                  <a:pt x="1839" y="4415"/>
                  <a:pt x="1839" y="4412"/>
                </a:cubicBezTo>
                <a:cubicBezTo>
                  <a:pt x="1839" y="4376"/>
                  <a:pt x="1839" y="4337"/>
                  <a:pt x="1836" y="4301"/>
                </a:cubicBezTo>
                <a:cubicBezTo>
                  <a:pt x="1836" y="4298"/>
                  <a:pt x="1836" y="4298"/>
                  <a:pt x="1836" y="4298"/>
                </a:cubicBezTo>
                <a:cubicBezTo>
                  <a:pt x="1839" y="4298"/>
                  <a:pt x="1839" y="4298"/>
                  <a:pt x="1839" y="4298"/>
                </a:cubicBezTo>
                <a:cubicBezTo>
                  <a:pt x="1875" y="4301"/>
                  <a:pt x="1907" y="4305"/>
                  <a:pt x="1943" y="4308"/>
                </a:cubicBezTo>
                <a:cubicBezTo>
                  <a:pt x="1943" y="4308"/>
                  <a:pt x="1943" y="4308"/>
                  <a:pt x="1943" y="4308"/>
                </a:cubicBezTo>
                <a:cubicBezTo>
                  <a:pt x="1943" y="4311"/>
                  <a:pt x="1943" y="4311"/>
                  <a:pt x="1943" y="4314"/>
                </a:cubicBezTo>
                <a:cubicBezTo>
                  <a:pt x="1946" y="4350"/>
                  <a:pt x="1946" y="4389"/>
                  <a:pt x="1946" y="4424"/>
                </a:cubicBezTo>
                <a:cubicBezTo>
                  <a:pt x="1946" y="4428"/>
                  <a:pt x="1946" y="4428"/>
                  <a:pt x="1946" y="4428"/>
                </a:cubicBezTo>
                <a:cubicBezTo>
                  <a:pt x="1943" y="4428"/>
                  <a:pt x="1943" y="4428"/>
                  <a:pt x="1943" y="4428"/>
                </a:cubicBezTo>
                <a:close/>
                <a:moveTo>
                  <a:pt x="622" y="4143"/>
                </a:moveTo>
                <a:cubicBezTo>
                  <a:pt x="606" y="4143"/>
                  <a:pt x="586" y="4140"/>
                  <a:pt x="570" y="4140"/>
                </a:cubicBezTo>
                <a:cubicBezTo>
                  <a:pt x="570" y="4140"/>
                  <a:pt x="570" y="4140"/>
                  <a:pt x="570" y="4140"/>
                </a:cubicBezTo>
                <a:cubicBezTo>
                  <a:pt x="570" y="4136"/>
                  <a:pt x="570" y="4136"/>
                  <a:pt x="570" y="4133"/>
                </a:cubicBezTo>
                <a:cubicBezTo>
                  <a:pt x="570" y="4104"/>
                  <a:pt x="567" y="4072"/>
                  <a:pt x="567" y="4039"/>
                </a:cubicBezTo>
                <a:cubicBezTo>
                  <a:pt x="567" y="4036"/>
                  <a:pt x="567" y="4036"/>
                  <a:pt x="567" y="4036"/>
                </a:cubicBezTo>
                <a:cubicBezTo>
                  <a:pt x="570" y="4036"/>
                  <a:pt x="570" y="4036"/>
                  <a:pt x="570" y="4036"/>
                </a:cubicBezTo>
                <a:cubicBezTo>
                  <a:pt x="586" y="4036"/>
                  <a:pt x="606" y="4039"/>
                  <a:pt x="622" y="4039"/>
                </a:cubicBezTo>
                <a:cubicBezTo>
                  <a:pt x="622" y="4039"/>
                  <a:pt x="622" y="4039"/>
                  <a:pt x="625" y="4039"/>
                </a:cubicBezTo>
                <a:cubicBezTo>
                  <a:pt x="625" y="4043"/>
                  <a:pt x="625" y="4043"/>
                  <a:pt x="625" y="4043"/>
                </a:cubicBezTo>
                <a:cubicBezTo>
                  <a:pt x="625" y="4075"/>
                  <a:pt x="625" y="4107"/>
                  <a:pt x="625" y="4140"/>
                </a:cubicBezTo>
                <a:cubicBezTo>
                  <a:pt x="625" y="4143"/>
                  <a:pt x="625" y="4143"/>
                  <a:pt x="625" y="4143"/>
                </a:cubicBezTo>
                <a:cubicBezTo>
                  <a:pt x="622" y="4143"/>
                  <a:pt x="622" y="4143"/>
                  <a:pt x="622" y="4143"/>
                </a:cubicBezTo>
                <a:close/>
                <a:moveTo>
                  <a:pt x="690" y="4153"/>
                </a:moveTo>
                <a:cubicBezTo>
                  <a:pt x="670" y="4149"/>
                  <a:pt x="654" y="4146"/>
                  <a:pt x="638" y="4146"/>
                </a:cubicBezTo>
                <a:cubicBezTo>
                  <a:pt x="635" y="4146"/>
                  <a:pt x="635" y="4146"/>
                  <a:pt x="635" y="4146"/>
                </a:cubicBezTo>
                <a:cubicBezTo>
                  <a:pt x="635" y="4143"/>
                  <a:pt x="635" y="4143"/>
                  <a:pt x="635" y="4143"/>
                </a:cubicBezTo>
                <a:cubicBezTo>
                  <a:pt x="635" y="4110"/>
                  <a:pt x="635" y="4078"/>
                  <a:pt x="635" y="4046"/>
                </a:cubicBezTo>
                <a:cubicBezTo>
                  <a:pt x="635" y="4043"/>
                  <a:pt x="635" y="4043"/>
                  <a:pt x="635" y="4039"/>
                </a:cubicBezTo>
                <a:cubicBezTo>
                  <a:pt x="635" y="4039"/>
                  <a:pt x="635" y="4039"/>
                  <a:pt x="635" y="4039"/>
                </a:cubicBezTo>
                <a:cubicBezTo>
                  <a:pt x="654" y="4043"/>
                  <a:pt x="670" y="4046"/>
                  <a:pt x="690" y="4046"/>
                </a:cubicBezTo>
                <a:cubicBezTo>
                  <a:pt x="690" y="4046"/>
                  <a:pt x="690" y="4046"/>
                  <a:pt x="690" y="4046"/>
                </a:cubicBezTo>
                <a:cubicBezTo>
                  <a:pt x="690" y="4049"/>
                  <a:pt x="690" y="4049"/>
                  <a:pt x="690" y="4049"/>
                </a:cubicBezTo>
                <a:cubicBezTo>
                  <a:pt x="690" y="4081"/>
                  <a:pt x="690" y="4114"/>
                  <a:pt x="690" y="4149"/>
                </a:cubicBezTo>
                <a:cubicBezTo>
                  <a:pt x="690" y="4149"/>
                  <a:pt x="690" y="4149"/>
                  <a:pt x="690" y="4153"/>
                </a:cubicBezTo>
                <a:cubicBezTo>
                  <a:pt x="690" y="4153"/>
                  <a:pt x="690" y="4153"/>
                  <a:pt x="690" y="4153"/>
                </a:cubicBezTo>
                <a:close/>
                <a:moveTo>
                  <a:pt x="758" y="4159"/>
                </a:moveTo>
                <a:cubicBezTo>
                  <a:pt x="738" y="4156"/>
                  <a:pt x="722" y="4156"/>
                  <a:pt x="703" y="4153"/>
                </a:cubicBezTo>
                <a:cubicBezTo>
                  <a:pt x="703" y="4153"/>
                  <a:pt x="703" y="4153"/>
                  <a:pt x="703" y="4153"/>
                </a:cubicBezTo>
                <a:cubicBezTo>
                  <a:pt x="703" y="4149"/>
                  <a:pt x="703" y="4149"/>
                  <a:pt x="703" y="4149"/>
                </a:cubicBezTo>
                <a:cubicBezTo>
                  <a:pt x="703" y="4117"/>
                  <a:pt x="703" y="4085"/>
                  <a:pt x="703" y="4049"/>
                </a:cubicBezTo>
                <a:cubicBezTo>
                  <a:pt x="703" y="4049"/>
                  <a:pt x="700" y="4049"/>
                  <a:pt x="700" y="4046"/>
                </a:cubicBezTo>
                <a:cubicBezTo>
                  <a:pt x="703" y="4046"/>
                  <a:pt x="703" y="4046"/>
                  <a:pt x="703" y="4046"/>
                </a:cubicBezTo>
                <a:cubicBezTo>
                  <a:pt x="722" y="4049"/>
                  <a:pt x="738" y="4049"/>
                  <a:pt x="755" y="4052"/>
                </a:cubicBezTo>
                <a:cubicBezTo>
                  <a:pt x="758" y="4052"/>
                  <a:pt x="758" y="4052"/>
                  <a:pt x="758" y="4052"/>
                </a:cubicBezTo>
                <a:cubicBezTo>
                  <a:pt x="758" y="4055"/>
                  <a:pt x="758" y="4055"/>
                  <a:pt x="758" y="4055"/>
                </a:cubicBezTo>
                <a:cubicBezTo>
                  <a:pt x="758" y="4088"/>
                  <a:pt x="758" y="4123"/>
                  <a:pt x="758" y="4156"/>
                </a:cubicBezTo>
                <a:cubicBezTo>
                  <a:pt x="758" y="4156"/>
                  <a:pt x="758" y="4156"/>
                  <a:pt x="758" y="4159"/>
                </a:cubicBezTo>
                <a:cubicBezTo>
                  <a:pt x="758" y="4159"/>
                  <a:pt x="758" y="4159"/>
                  <a:pt x="758" y="4159"/>
                </a:cubicBezTo>
                <a:close/>
                <a:moveTo>
                  <a:pt x="826" y="4166"/>
                </a:moveTo>
                <a:cubicBezTo>
                  <a:pt x="806" y="4162"/>
                  <a:pt x="790" y="4162"/>
                  <a:pt x="771" y="4159"/>
                </a:cubicBezTo>
                <a:cubicBezTo>
                  <a:pt x="771" y="4159"/>
                  <a:pt x="771" y="4159"/>
                  <a:pt x="771" y="4159"/>
                </a:cubicBezTo>
                <a:cubicBezTo>
                  <a:pt x="771" y="4156"/>
                  <a:pt x="771" y="4156"/>
                  <a:pt x="771" y="4156"/>
                </a:cubicBezTo>
                <a:cubicBezTo>
                  <a:pt x="771" y="4123"/>
                  <a:pt x="771" y="4091"/>
                  <a:pt x="768" y="4055"/>
                </a:cubicBezTo>
                <a:cubicBezTo>
                  <a:pt x="768" y="4055"/>
                  <a:pt x="768" y="4055"/>
                  <a:pt x="768" y="4052"/>
                </a:cubicBezTo>
                <a:cubicBezTo>
                  <a:pt x="771" y="4052"/>
                  <a:pt x="771" y="4052"/>
                  <a:pt x="771" y="4052"/>
                </a:cubicBezTo>
                <a:cubicBezTo>
                  <a:pt x="790" y="4055"/>
                  <a:pt x="806" y="4055"/>
                  <a:pt x="826" y="4059"/>
                </a:cubicBezTo>
                <a:cubicBezTo>
                  <a:pt x="826" y="4059"/>
                  <a:pt x="826" y="4059"/>
                  <a:pt x="826" y="4059"/>
                </a:cubicBezTo>
                <a:cubicBezTo>
                  <a:pt x="826" y="4062"/>
                  <a:pt x="826" y="4062"/>
                  <a:pt x="826" y="4062"/>
                </a:cubicBezTo>
                <a:cubicBezTo>
                  <a:pt x="826" y="4094"/>
                  <a:pt x="826" y="4130"/>
                  <a:pt x="829" y="4162"/>
                </a:cubicBezTo>
                <a:cubicBezTo>
                  <a:pt x="829" y="4162"/>
                  <a:pt x="829" y="4166"/>
                  <a:pt x="826" y="4166"/>
                </a:cubicBezTo>
                <a:cubicBezTo>
                  <a:pt x="826" y="4166"/>
                  <a:pt x="826" y="4166"/>
                  <a:pt x="826" y="4166"/>
                </a:cubicBezTo>
                <a:close/>
                <a:moveTo>
                  <a:pt x="897" y="4172"/>
                </a:moveTo>
                <a:cubicBezTo>
                  <a:pt x="878" y="4172"/>
                  <a:pt x="858" y="4169"/>
                  <a:pt x="842" y="4166"/>
                </a:cubicBezTo>
                <a:cubicBezTo>
                  <a:pt x="839" y="4166"/>
                  <a:pt x="839" y="4166"/>
                  <a:pt x="839" y="4166"/>
                </a:cubicBezTo>
                <a:cubicBezTo>
                  <a:pt x="839" y="4166"/>
                  <a:pt x="839" y="4166"/>
                  <a:pt x="839" y="4162"/>
                </a:cubicBezTo>
                <a:cubicBezTo>
                  <a:pt x="839" y="4130"/>
                  <a:pt x="839" y="4098"/>
                  <a:pt x="839" y="4062"/>
                </a:cubicBezTo>
                <a:cubicBezTo>
                  <a:pt x="839" y="4062"/>
                  <a:pt x="839" y="4062"/>
                  <a:pt x="839" y="4059"/>
                </a:cubicBezTo>
                <a:cubicBezTo>
                  <a:pt x="839" y="4059"/>
                  <a:pt x="839" y="4059"/>
                  <a:pt x="839" y="4059"/>
                </a:cubicBezTo>
                <a:cubicBezTo>
                  <a:pt x="858" y="4062"/>
                  <a:pt x="878" y="4062"/>
                  <a:pt x="894" y="4065"/>
                </a:cubicBezTo>
                <a:cubicBezTo>
                  <a:pt x="897" y="4065"/>
                  <a:pt x="897" y="4065"/>
                  <a:pt x="897" y="4065"/>
                </a:cubicBezTo>
                <a:cubicBezTo>
                  <a:pt x="897" y="4068"/>
                  <a:pt x="897" y="4068"/>
                  <a:pt x="897" y="4068"/>
                </a:cubicBezTo>
                <a:cubicBezTo>
                  <a:pt x="897" y="4101"/>
                  <a:pt x="897" y="4136"/>
                  <a:pt x="897" y="4169"/>
                </a:cubicBezTo>
                <a:cubicBezTo>
                  <a:pt x="897" y="4172"/>
                  <a:pt x="897" y="4172"/>
                  <a:pt x="897" y="4172"/>
                </a:cubicBezTo>
                <a:cubicBezTo>
                  <a:pt x="897" y="4172"/>
                  <a:pt x="897" y="4172"/>
                  <a:pt x="897" y="4172"/>
                </a:cubicBezTo>
                <a:close/>
                <a:moveTo>
                  <a:pt x="965" y="4178"/>
                </a:moveTo>
                <a:cubicBezTo>
                  <a:pt x="949" y="4178"/>
                  <a:pt x="929" y="4175"/>
                  <a:pt x="910" y="4175"/>
                </a:cubicBezTo>
                <a:cubicBezTo>
                  <a:pt x="910" y="4175"/>
                  <a:pt x="910" y="4175"/>
                  <a:pt x="910" y="4175"/>
                </a:cubicBezTo>
                <a:cubicBezTo>
                  <a:pt x="910" y="4172"/>
                  <a:pt x="910" y="4172"/>
                  <a:pt x="910" y="4169"/>
                </a:cubicBezTo>
                <a:cubicBezTo>
                  <a:pt x="907" y="4136"/>
                  <a:pt x="907" y="4104"/>
                  <a:pt x="907" y="4068"/>
                </a:cubicBezTo>
                <a:cubicBezTo>
                  <a:pt x="907" y="4068"/>
                  <a:pt x="907" y="4068"/>
                  <a:pt x="907" y="4065"/>
                </a:cubicBezTo>
                <a:cubicBezTo>
                  <a:pt x="910" y="4065"/>
                  <a:pt x="910" y="4065"/>
                  <a:pt x="910" y="4065"/>
                </a:cubicBezTo>
                <a:cubicBezTo>
                  <a:pt x="929" y="4068"/>
                  <a:pt x="946" y="4068"/>
                  <a:pt x="965" y="4072"/>
                </a:cubicBezTo>
                <a:cubicBezTo>
                  <a:pt x="968" y="4072"/>
                  <a:pt x="968" y="4072"/>
                  <a:pt x="968" y="4072"/>
                </a:cubicBezTo>
                <a:cubicBezTo>
                  <a:pt x="968" y="4075"/>
                  <a:pt x="968" y="4075"/>
                  <a:pt x="968" y="4075"/>
                </a:cubicBezTo>
                <a:cubicBezTo>
                  <a:pt x="968" y="4110"/>
                  <a:pt x="968" y="4143"/>
                  <a:pt x="968" y="4175"/>
                </a:cubicBezTo>
                <a:cubicBezTo>
                  <a:pt x="968" y="4178"/>
                  <a:pt x="968" y="4178"/>
                  <a:pt x="968" y="4182"/>
                </a:cubicBezTo>
                <a:cubicBezTo>
                  <a:pt x="968" y="4178"/>
                  <a:pt x="968" y="4178"/>
                  <a:pt x="965" y="4178"/>
                </a:cubicBezTo>
                <a:close/>
                <a:moveTo>
                  <a:pt x="1036" y="4188"/>
                </a:moveTo>
                <a:cubicBezTo>
                  <a:pt x="1020" y="4185"/>
                  <a:pt x="1001" y="4185"/>
                  <a:pt x="981" y="4182"/>
                </a:cubicBezTo>
                <a:cubicBezTo>
                  <a:pt x="981" y="4182"/>
                  <a:pt x="981" y="4182"/>
                  <a:pt x="978" y="4182"/>
                </a:cubicBezTo>
                <a:cubicBezTo>
                  <a:pt x="978" y="4178"/>
                  <a:pt x="978" y="4178"/>
                  <a:pt x="978" y="4178"/>
                </a:cubicBezTo>
                <a:cubicBezTo>
                  <a:pt x="978" y="4143"/>
                  <a:pt x="978" y="4110"/>
                  <a:pt x="978" y="4075"/>
                </a:cubicBezTo>
                <a:cubicBezTo>
                  <a:pt x="978" y="4075"/>
                  <a:pt x="978" y="4075"/>
                  <a:pt x="978" y="4072"/>
                </a:cubicBezTo>
                <a:cubicBezTo>
                  <a:pt x="981" y="4072"/>
                  <a:pt x="981" y="4072"/>
                  <a:pt x="981" y="4072"/>
                </a:cubicBezTo>
                <a:cubicBezTo>
                  <a:pt x="1001" y="4075"/>
                  <a:pt x="1017" y="4075"/>
                  <a:pt x="1036" y="4078"/>
                </a:cubicBezTo>
                <a:cubicBezTo>
                  <a:pt x="1039" y="4078"/>
                  <a:pt x="1039" y="4078"/>
                  <a:pt x="1039" y="4078"/>
                </a:cubicBezTo>
                <a:cubicBezTo>
                  <a:pt x="1039" y="4081"/>
                  <a:pt x="1039" y="4081"/>
                  <a:pt x="1039" y="4081"/>
                </a:cubicBezTo>
                <a:cubicBezTo>
                  <a:pt x="1039" y="4117"/>
                  <a:pt x="1039" y="4149"/>
                  <a:pt x="1039" y="4185"/>
                </a:cubicBezTo>
                <a:cubicBezTo>
                  <a:pt x="1039" y="4185"/>
                  <a:pt x="1039" y="4185"/>
                  <a:pt x="1039" y="4188"/>
                </a:cubicBezTo>
                <a:cubicBezTo>
                  <a:pt x="1039" y="4188"/>
                  <a:pt x="1039" y="4188"/>
                  <a:pt x="1036" y="4188"/>
                </a:cubicBezTo>
                <a:close/>
                <a:moveTo>
                  <a:pt x="1111" y="4195"/>
                </a:moveTo>
                <a:cubicBezTo>
                  <a:pt x="1091" y="4195"/>
                  <a:pt x="1072" y="4191"/>
                  <a:pt x="1052" y="4188"/>
                </a:cubicBezTo>
                <a:cubicBezTo>
                  <a:pt x="1052" y="4188"/>
                  <a:pt x="1052" y="4188"/>
                  <a:pt x="1052" y="4188"/>
                </a:cubicBezTo>
                <a:cubicBezTo>
                  <a:pt x="1052" y="4185"/>
                  <a:pt x="1052" y="4185"/>
                  <a:pt x="1052" y="4185"/>
                </a:cubicBezTo>
                <a:cubicBezTo>
                  <a:pt x="1052" y="4149"/>
                  <a:pt x="1052" y="4117"/>
                  <a:pt x="1052" y="4081"/>
                </a:cubicBezTo>
                <a:cubicBezTo>
                  <a:pt x="1052" y="4081"/>
                  <a:pt x="1052" y="4081"/>
                  <a:pt x="1052" y="4078"/>
                </a:cubicBezTo>
                <a:cubicBezTo>
                  <a:pt x="1052" y="4078"/>
                  <a:pt x="1052" y="4078"/>
                  <a:pt x="1052" y="4078"/>
                </a:cubicBezTo>
                <a:cubicBezTo>
                  <a:pt x="1072" y="4081"/>
                  <a:pt x="1091" y="4081"/>
                  <a:pt x="1111" y="4085"/>
                </a:cubicBezTo>
                <a:cubicBezTo>
                  <a:pt x="1111" y="4085"/>
                  <a:pt x="1111" y="4085"/>
                  <a:pt x="1114" y="4085"/>
                </a:cubicBezTo>
                <a:cubicBezTo>
                  <a:pt x="1114" y="4088"/>
                  <a:pt x="1114" y="4088"/>
                  <a:pt x="1114" y="4088"/>
                </a:cubicBezTo>
                <a:cubicBezTo>
                  <a:pt x="1114" y="4123"/>
                  <a:pt x="1114" y="4156"/>
                  <a:pt x="1114" y="4191"/>
                </a:cubicBezTo>
                <a:cubicBezTo>
                  <a:pt x="1114" y="4195"/>
                  <a:pt x="1114" y="4195"/>
                  <a:pt x="1114" y="4195"/>
                </a:cubicBezTo>
                <a:cubicBezTo>
                  <a:pt x="1111" y="4195"/>
                  <a:pt x="1111" y="4195"/>
                  <a:pt x="1111" y="4195"/>
                </a:cubicBezTo>
                <a:close/>
                <a:moveTo>
                  <a:pt x="1185" y="4204"/>
                </a:moveTo>
                <a:cubicBezTo>
                  <a:pt x="1166" y="4201"/>
                  <a:pt x="1146" y="4198"/>
                  <a:pt x="1127" y="4198"/>
                </a:cubicBezTo>
                <a:cubicBezTo>
                  <a:pt x="1127" y="4198"/>
                  <a:pt x="1127" y="4198"/>
                  <a:pt x="1124" y="4198"/>
                </a:cubicBezTo>
                <a:cubicBezTo>
                  <a:pt x="1124" y="4195"/>
                  <a:pt x="1124" y="4195"/>
                  <a:pt x="1124" y="4191"/>
                </a:cubicBezTo>
                <a:cubicBezTo>
                  <a:pt x="1124" y="4159"/>
                  <a:pt x="1124" y="4123"/>
                  <a:pt x="1124" y="4091"/>
                </a:cubicBezTo>
                <a:cubicBezTo>
                  <a:pt x="1124" y="4088"/>
                  <a:pt x="1124" y="4088"/>
                  <a:pt x="1124" y="4085"/>
                </a:cubicBezTo>
                <a:cubicBezTo>
                  <a:pt x="1127" y="4085"/>
                  <a:pt x="1127" y="4085"/>
                  <a:pt x="1127" y="4085"/>
                </a:cubicBezTo>
                <a:cubicBezTo>
                  <a:pt x="1146" y="4088"/>
                  <a:pt x="1166" y="4091"/>
                  <a:pt x="1185" y="4091"/>
                </a:cubicBezTo>
                <a:cubicBezTo>
                  <a:pt x="1185" y="4091"/>
                  <a:pt x="1185" y="4091"/>
                  <a:pt x="1188" y="4091"/>
                </a:cubicBezTo>
                <a:cubicBezTo>
                  <a:pt x="1188" y="4094"/>
                  <a:pt x="1188" y="4094"/>
                  <a:pt x="1188" y="4098"/>
                </a:cubicBezTo>
                <a:cubicBezTo>
                  <a:pt x="1188" y="4130"/>
                  <a:pt x="1188" y="4166"/>
                  <a:pt x="1188" y="4198"/>
                </a:cubicBezTo>
                <a:cubicBezTo>
                  <a:pt x="1188" y="4201"/>
                  <a:pt x="1188" y="4201"/>
                  <a:pt x="1188" y="4204"/>
                </a:cubicBezTo>
                <a:cubicBezTo>
                  <a:pt x="1185" y="4204"/>
                  <a:pt x="1185" y="4204"/>
                  <a:pt x="1185" y="4204"/>
                </a:cubicBezTo>
                <a:close/>
                <a:moveTo>
                  <a:pt x="1260" y="4211"/>
                </a:moveTo>
                <a:cubicBezTo>
                  <a:pt x="1240" y="4208"/>
                  <a:pt x="1221" y="4208"/>
                  <a:pt x="1201" y="4204"/>
                </a:cubicBezTo>
                <a:cubicBezTo>
                  <a:pt x="1198" y="4204"/>
                  <a:pt x="1198" y="4204"/>
                  <a:pt x="1198" y="4204"/>
                </a:cubicBezTo>
                <a:cubicBezTo>
                  <a:pt x="1198" y="4201"/>
                  <a:pt x="1198" y="4201"/>
                  <a:pt x="1198" y="4201"/>
                </a:cubicBezTo>
                <a:cubicBezTo>
                  <a:pt x="1198" y="4166"/>
                  <a:pt x="1198" y="4130"/>
                  <a:pt x="1198" y="4098"/>
                </a:cubicBezTo>
                <a:cubicBezTo>
                  <a:pt x="1198" y="4094"/>
                  <a:pt x="1198" y="4094"/>
                  <a:pt x="1198" y="4094"/>
                </a:cubicBezTo>
                <a:cubicBezTo>
                  <a:pt x="1201" y="4094"/>
                  <a:pt x="1201" y="4094"/>
                  <a:pt x="1201" y="4094"/>
                </a:cubicBezTo>
                <a:cubicBezTo>
                  <a:pt x="1221" y="4094"/>
                  <a:pt x="1240" y="4098"/>
                  <a:pt x="1260" y="4098"/>
                </a:cubicBezTo>
                <a:cubicBezTo>
                  <a:pt x="1263" y="4098"/>
                  <a:pt x="1263" y="4098"/>
                  <a:pt x="1263" y="4098"/>
                </a:cubicBezTo>
                <a:cubicBezTo>
                  <a:pt x="1263" y="4101"/>
                  <a:pt x="1263" y="4101"/>
                  <a:pt x="1263" y="4104"/>
                </a:cubicBezTo>
                <a:cubicBezTo>
                  <a:pt x="1263" y="4136"/>
                  <a:pt x="1263" y="4172"/>
                  <a:pt x="1263" y="4208"/>
                </a:cubicBezTo>
                <a:cubicBezTo>
                  <a:pt x="1263" y="4211"/>
                  <a:pt x="1263" y="4211"/>
                  <a:pt x="1263" y="4211"/>
                </a:cubicBezTo>
                <a:cubicBezTo>
                  <a:pt x="1260" y="4211"/>
                  <a:pt x="1260" y="4211"/>
                  <a:pt x="1260" y="4211"/>
                </a:cubicBezTo>
                <a:close/>
                <a:moveTo>
                  <a:pt x="1337" y="4217"/>
                </a:moveTo>
                <a:cubicBezTo>
                  <a:pt x="1318" y="4217"/>
                  <a:pt x="1295" y="4214"/>
                  <a:pt x="1276" y="4211"/>
                </a:cubicBezTo>
                <a:cubicBezTo>
                  <a:pt x="1276" y="4211"/>
                  <a:pt x="1276" y="4211"/>
                  <a:pt x="1276" y="4211"/>
                </a:cubicBezTo>
                <a:cubicBezTo>
                  <a:pt x="1276" y="4211"/>
                  <a:pt x="1276" y="4211"/>
                  <a:pt x="1276" y="4208"/>
                </a:cubicBezTo>
                <a:cubicBezTo>
                  <a:pt x="1276" y="4172"/>
                  <a:pt x="1273" y="4140"/>
                  <a:pt x="1273" y="4104"/>
                </a:cubicBezTo>
                <a:cubicBezTo>
                  <a:pt x="1273" y="4101"/>
                  <a:pt x="1273" y="4101"/>
                  <a:pt x="1273" y="4101"/>
                </a:cubicBezTo>
                <a:cubicBezTo>
                  <a:pt x="1276" y="4101"/>
                  <a:pt x="1276" y="4101"/>
                  <a:pt x="1276" y="4101"/>
                </a:cubicBezTo>
                <a:cubicBezTo>
                  <a:pt x="1295" y="4101"/>
                  <a:pt x="1315" y="4104"/>
                  <a:pt x="1337" y="4104"/>
                </a:cubicBezTo>
                <a:cubicBezTo>
                  <a:pt x="1337" y="4107"/>
                  <a:pt x="1337" y="4107"/>
                  <a:pt x="1337" y="4107"/>
                </a:cubicBezTo>
                <a:cubicBezTo>
                  <a:pt x="1337" y="4107"/>
                  <a:pt x="1337" y="4107"/>
                  <a:pt x="1337" y="4110"/>
                </a:cubicBezTo>
                <a:cubicBezTo>
                  <a:pt x="1337" y="4146"/>
                  <a:pt x="1337" y="4178"/>
                  <a:pt x="1337" y="4214"/>
                </a:cubicBezTo>
                <a:cubicBezTo>
                  <a:pt x="1337" y="4217"/>
                  <a:pt x="1337" y="4217"/>
                  <a:pt x="1337" y="4217"/>
                </a:cubicBezTo>
                <a:cubicBezTo>
                  <a:pt x="1337" y="4217"/>
                  <a:pt x="1337" y="4217"/>
                  <a:pt x="1337" y="4217"/>
                </a:cubicBezTo>
                <a:close/>
                <a:moveTo>
                  <a:pt x="1415" y="4227"/>
                </a:moveTo>
                <a:cubicBezTo>
                  <a:pt x="1392" y="4224"/>
                  <a:pt x="1373" y="4224"/>
                  <a:pt x="1353" y="4221"/>
                </a:cubicBezTo>
                <a:cubicBezTo>
                  <a:pt x="1350" y="4221"/>
                  <a:pt x="1350" y="4221"/>
                  <a:pt x="1350" y="4221"/>
                </a:cubicBezTo>
                <a:cubicBezTo>
                  <a:pt x="1350" y="4217"/>
                  <a:pt x="1350" y="4217"/>
                  <a:pt x="1350" y="4217"/>
                </a:cubicBezTo>
                <a:cubicBezTo>
                  <a:pt x="1350" y="4182"/>
                  <a:pt x="1350" y="4146"/>
                  <a:pt x="1350" y="4110"/>
                </a:cubicBezTo>
                <a:cubicBezTo>
                  <a:pt x="1350" y="4107"/>
                  <a:pt x="1350" y="4107"/>
                  <a:pt x="1350" y="4107"/>
                </a:cubicBezTo>
                <a:cubicBezTo>
                  <a:pt x="1353" y="4107"/>
                  <a:pt x="1353" y="4107"/>
                  <a:pt x="1353" y="4107"/>
                </a:cubicBezTo>
                <a:cubicBezTo>
                  <a:pt x="1373" y="4110"/>
                  <a:pt x="1392" y="4110"/>
                  <a:pt x="1415" y="4114"/>
                </a:cubicBezTo>
                <a:cubicBezTo>
                  <a:pt x="1415" y="4114"/>
                  <a:pt x="1415" y="4114"/>
                  <a:pt x="1415" y="4114"/>
                </a:cubicBezTo>
                <a:cubicBezTo>
                  <a:pt x="1415" y="4117"/>
                  <a:pt x="1415" y="4117"/>
                  <a:pt x="1415" y="4117"/>
                </a:cubicBezTo>
                <a:cubicBezTo>
                  <a:pt x="1415" y="4153"/>
                  <a:pt x="1415" y="4188"/>
                  <a:pt x="1415" y="4224"/>
                </a:cubicBezTo>
                <a:cubicBezTo>
                  <a:pt x="1415" y="4227"/>
                  <a:pt x="1415" y="4227"/>
                  <a:pt x="1415" y="4227"/>
                </a:cubicBezTo>
                <a:cubicBezTo>
                  <a:pt x="1415" y="4227"/>
                  <a:pt x="1415" y="4227"/>
                  <a:pt x="1415" y="4227"/>
                </a:cubicBezTo>
                <a:close/>
                <a:moveTo>
                  <a:pt x="1493" y="4233"/>
                </a:moveTo>
                <a:cubicBezTo>
                  <a:pt x="1473" y="4233"/>
                  <a:pt x="1451" y="4230"/>
                  <a:pt x="1431" y="4227"/>
                </a:cubicBezTo>
                <a:cubicBezTo>
                  <a:pt x="1428" y="4227"/>
                  <a:pt x="1428" y="4227"/>
                  <a:pt x="1428" y="4227"/>
                </a:cubicBezTo>
                <a:cubicBezTo>
                  <a:pt x="1428" y="4224"/>
                  <a:pt x="1428" y="4224"/>
                  <a:pt x="1428" y="4224"/>
                </a:cubicBezTo>
                <a:cubicBezTo>
                  <a:pt x="1428" y="4188"/>
                  <a:pt x="1428" y="4153"/>
                  <a:pt x="1428" y="4117"/>
                </a:cubicBezTo>
                <a:cubicBezTo>
                  <a:pt x="1428" y="4117"/>
                  <a:pt x="1428" y="4117"/>
                  <a:pt x="1428" y="4114"/>
                </a:cubicBezTo>
                <a:cubicBezTo>
                  <a:pt x="1431" y="4114"/>
                  <a:pt x="1431" y="4114"/>
                  <a:pt x="1431" y="4114"/>
                </a:cubicBezTo>
                <a:cubicBezTo>
                  <a:pt x="1451" y="4117"/>
                  <a:pt x="1473" y="4117"/>
                  <a:pt x="1493" y="4120"/>
                </a:cubicBezTo>
                <a:cubicBezTo>
                  <a:pt x="1493" y="4120"/>
                  <a:pt x="1493" y="4120"/>
                  <a:pt x="1496" y="4120"/>
                </a:cubicBezTo>
                <a:cubicBezTo>
                  <a:pt x="1496" y="4123"/>
                  <a:pt x="1496" y="4123"/>
                  <a:pt x="1496" y="4123"/>
                </a:cubicBezTo>
                <a:cubicBezTo>
                  <a:pt x="1496" y="4159"/>
                  <a:pt x="1496" y="4195"/>
                  <a:pt x="1496" y="4230"/>
                </a:cubicBezTo>
                <a:cubicBezTo>
                  <a:pt x="1496" y="4233"/>
                  <a:pt x="1496" y="4233"/>
                  <a:pt x="1496" y="4233"/>
                </a:cubicBezTo>
                <a:cubicBezTo>
                  <a:pt x="1493" y="4233"/>
                  <a:pt x="1493" y="4233"/>
                  <a:pt x="1493" y="4233"/>
                </a:cubicBezTo>
                <a:close/>
                <a:moveTo>
                  <a:pt x="1573" y="4243"/>
                </a:moveTo>
                <a:cubicBezTo>
                  <a:pt x="1551" y="4240"/>
                  <a:pt x="1531" y="4240"/>
                  <a:pt x="1509" y="4237"/>
                </a:cubicBezTo>
                <a:cubicBezTo>
                  <a:pt x="1509" y="4237"/>
                  <a:pt x="1509" y="4237"/>
                  <a:pt x="1509" y="4237"/>
                </a:cubicBezTo>
                <a:cubicBezTo>
                  <a:pt x="1509" y="4233"/>
                  <a:pt x="1509" y="4233"/>
                  <a:pt x="1509" y="4233"/>
                </a:cubicBezTo>
                <a:cubicBezTo>
                  <a:pt x="1509" y="4198"/>
                  <a:pt x="1509" y="4162"/>
                  <a:pt x="1509" y="4127"/>
                </a:cubicBezTo>
                <a:cubicBezTo>
                  <a:pt x="1509" y="4123"/>
                  <a:pt x="1509" y="4123"/>
                  <a:pt x="1509" y="4120"/>
                </a:cubicBezTo>
                <a:cubicBezTo>
                  <a:pt x="1509" y="4120"/>
                  <a:pt x="1509" y="4120"/>
                  <a:pt x="1509" y="4120"/>
                </a:cubicBezTo>
                <a:cubicBezTo>
                  <a:pt x="1531" y="4123"/>
                  <a:pt x="1551" y="4127"/>
                  <a:pt x="1573" y="4127"/>
                </a:cubicBezTo>
                <a:cubicBezTo>
                  <a:pt x="1573" y="4127"/>
                  <a:pt x="1573" y="4127"/>
                  <a:pt x="1573" y="4127"/>
                </a:cubicBezTo>
                <a:cubicBezTo>
                  <a:pt x="1573" y="4130"/>
                  <a:pt x="1573" y="4130"/>
                  <a:pt x="1573" y="4133"/>
                </a:cubicBezTo>
                <a:cubicBezTo>
                  <a:pt x="1573" y="4169"/>
                  <a:pt x="1577" y="4204"/>
                  <a:pt x="1577" y="4240"/>
                </a:cubicBezTo>
                <a:cubicBezTo>
                  <a:pt x="1577" y="4243"/>
                  <a:pt x="1577" y="4243"/>
                  <a:pt x="1577" y="4243"/>
                </a:cubicBezTo>
                <a:cubicBezTo>
                  <a:pt x="1573" y="4243"/>
                  <a:pt x="1573" y="4243"/>
                  <a:pt x="1573" y="4243"/>
                </a:cubicBezTo>
                <a:close/>
                <a:moveTo>
                  <a:pt x="1654" y="4253"/>
                </a:moveTo>
                <a:cubicBezTo>
                  <a:pt x="1632" y="4250"/>
                  <a:pt x="1612" y="4246"/>
                  <a:pt x="1590" y="4243"/>
                </a:cubicBezTo>
                <a:cubicBezTo>
                  <a:pt x="1590" y="4243"/>
                  <a:pt x="1590" y="4243"/>
                  <a:pt x="1590" y="4243"/>
                </a:cubicBezTo>
                <a:cubicBezTo>
                  <a:pt x="1590" y="4243"/>
                  <a:pt x="1590" y="4243"/>
                  <a:pt x="1590" y="4240"/>
                </a:cubicBezTo>
                <a:cubicBezTo>
                  <a:pt x="1586" y="4204"/>
                  <a:pt x="1586" y="4169"/>
                  <a:pt x="1586" y="4133"/>
                </a:cubicBezTo>
                <a:cubicBezTo>
                  <a:pt x="1586" y="4130"/>
                  <a:pt x="1586" y="4130"/>
                  <a:pt x="1586" y="4130"/>
                </a:cubicBezTo>
                <a:cubicBezTo>
                  <a:pt x="1590" y="4130"/>
                  <a:pt x="1590" y="4130"/>
                  <a:pt x="1590" y="4130"/>
                </a:cubicBezTo>
                <a:cubicBezTo>
                  <a:pt x="1612" y="4130"/>
                  <a:pt x="1632" y="4133"/>
                  <a:pt x="1654" y="4136"/>
                </a:cubicBezTo>
                <a:cubicBezTo>
                  <a:pt x="1654" y="4136"/>
                  <a:pt x="1654" y="4136"/>
                  <a:pt x="1658" y="4136"/>
                </a:cubicBezTo>
                <a:cubicBezTo>
                  <a:pt x="1658" y="4136"/>
                  <a:pt x="1658" y="4136"/>
                  <a:pt x="1658" y="4140"/>
                </a:cubicBezTo>
                <a:cubicBezTo>
                  <a:pt x="1658" y="4175"/>
                  <a:pt x="1658" y="4211"/>
                  <a:pt x="1658" y="4246"/>
                </a:cubicBezTo>
                <a:cubicBezTo>
                  <a:pt x="1658" y="4250"/>
                  <a:pt x="1658" y="4250"/>
                  <a:pt x="1658" y="4253"/>
                </a:cubicBezTo>
                <a:cubicBezTo>
                  <a:pt x="1654" y="4253"/>
                  <a:pt x="1654" y="4253"/>
                  <a:pt x="1654" y="4253"/>
                </a:cubicBezTo>
                <a:close/>
                <a:moveTo>
                  <a:pt x="1739" y="4259"/>
                </a:moveTo>
                <a:cubicBezTo>
                  <a:pt x="1716" y="4259"/>
                  <a:pt x="1693" y="4256"/>
                  <a:pt x="1674" y="4253"/>
                </a:cubicBezTo>
                <a:cubicBezTo>
                  <a:pt x="1671" y="4253"/>
                  <a:pt x="1671" y="4253"/>
                  <a:pt x="1671" y="4253"/>
                </a:cubicBezTo>
                <a:cubicBezTo>
                  <a:pt x="1671" y="4250"/>
                  <a:pt x="1671" y="4250"/>
                  <a:pt x="1671" y="4250"/>
                </a:cubicBezTo>
                <a:cubicBezTo>
                  <a:pt x="1671" y="4214"/>
                  <a:pt x="1671" y="4175"/>
                  <a:pt x="1671" y="4140"/>
                </a:cubicBezTo>
                <a:cubicBezTo>
                  <a:pt x="1671" y="4136"/>
                  <a:pt x="1671" y="4136"/>
                  <a:pt x="1671" y="4136"/>
                </a:cubicBezTo>
                <a:cubicBezTo>
                  <a:pt x="1671" y="4136"/>
                  <a:pt x="1671" y="4136"/>
                  <a:pt x="1671" y="4136"/>
                </a:cubicBezTo>
                <a:cubicBezTo>
                  <a:pt x="1693" y="4140"/>
                  <a:pt x="1716" y="4140"/>
                  <a:pt x="1735" y="4143"/>
                </a:cubicBezTo>
                <a:cubicBezTo>
                  <a:pt x="1739" y="4143"/>
                  <a:pt x="1739" y="4143"/>
                  <a:pt x="1739" y="4143"/>
                </a:cubicBezTo>
                <a:cubicBezTo>
                  <a:pt x="1739" y="4146"/>
                  <a:pt x="1739" y="4146"/>
                  <a:pt x="1739" y="4146"/>
                </a:cubicBezTo>
                <a:cubicBezTo>
                  <a:pt x="1739" y="4185"/>
                  <a:pt x="1739" y="4221"/>
                  <a:pt x="1739" y="4256"/>
                </a:cubicBezTo>
                <a:cubicBezTo>
                  <a:pt x="1739" y="4259"/>
                  <a:pt x="1739" y="4259"/>
                  <a:pt x="1739" y="4259"/>
                </a:cubicBezTo>
                <a:cubicBezTo>
                  <a:pt x="1739" y="4259"/>
                  <a:pt x="1739" y="4259"/>
                  <a:pt x="1739" y="4259"/>
                </a:cubicBezTo>
                <a:close/>
                <a:moveTo>
                  <a:pt x="1823" y="4269"/>
                </a:moveTo>
                <a:cubicBezTo>
                  <a:pt x="1800" y="4266"/>
                  <a:pt x="1777" y="4266"/>
                  <a:pt x="1755" y="4263"/>
                </a:cubicBezTo>
                <a:cubicBezTo>
                  <a:pt x="1755" y="4263"/>
                  <a:pt x="1755" y="4263"/>
                  <a:pt x="1752" y="4263"/>
                </a:cubicBezTo>
                <a:cubicBezTo>
                  <a:pt x="1752" y="4259"/>
                  <a:pt x="1752" y="4259"/>
                  <a:pt x="1752" y="4256"/>
                </a:cubicBezTo>
                <a:cubicBezTo>
                  <a:pt x="1752" y="4221"/>
                  <a:pt x="1752" y="4185"/>
                  <a:pt x="1752" y="4149"/>
                </a:cubicBezTo>
                <a:cubicBezTo>
                  <a:pt x="1752" y="4146"/>
                  <a:pt x="1752" y="4146"/>
                  <a:pt x="1752" y="4143"/>
                </a:cubicBezTo>
                <a:cubicBezTo>
                  <a:pt x="1755" y="4143"/>
                  <a:pt x="1755" y="4143"/>
                  <a:pt x="1755" y="4143"/>
                </a:cubicBezTo>
                <a:cubicBezTo>
                  <a:pt x="1777" y="4146"/>
                  <a:pt x="1800" y="4149"/>
                  <a:pt x="1820" y="4149"/>
                </a:cubicBezTo>
                <a:cubicBezTo>
                  <a:pt x="1823" y="4149"/>
                  <a:pt x="1823" y="4149"/>
                  <a:pt x="1823" y="4149"/>
                </a:cubicBezTo>
                <a:cubicBezTo>
                  <a:pt x="1823" y="4153"/>
                  <a:pt x="1823" y="4153"/>
                  <a:pt x="1823" y="4156"/>
                </a:cubicBezTo>
                <a:cubicBezTo>
                  <a:pt x="1823" y="4191"/>
                  <a:pt x="1823" y="4227"/>
                  <a:pt x="1823" y="4266"/>
                </a:cubicBezTo>
                <a:cubicBezTo>
                  <a:pt x="1823" y="4269"/>
                  <a:pt x="1823" y="4269"/>
                  <a:pt x="1823" y="4269"/>
                </a:cubicBezTo>
                <a:cubicBezTo>
                  <a:pt x="1823" y="4269"/>
                  <a:pt x="1823" y="4269"/>
                  <a:pt x="1823" y="4269"/>
                </a:cubicBezTo>
                <a:close/>
                <a:moveTo>
                  <a:pt x="1943" y="4282"/>
                </a:moveTo>
                <a:cubicBezTo>
                  <a:pt x="1907" y="4279"/>
                  <a:pt x="1875" y="4276"/>
                  <a:pt x="1839" y="4272"/>
                </a:cubicBezTo>
                <a:cubicBezTo>
                  <a:pt x="1839" y="4269"/>
                  <a:pt x="1839" y="4269"/>
                  <a:pt x="1836" y="4269"/>
                </a:cubicBezTo>
                <a:cubicBezTo>
                  <a:pt x="1836" y="4269"/>
                  <a:pt x="1836" y="4269"/>
                  <a:pt x="1836" y="4266"/>
                </a:cubicBezTo>
                <a:cubicBezTo>
                  <a:pt x="1836" y="4230"/>
                  <a:pt x="1836" y="4191"/>
                  <a:pt x="1836" y="4156"/>
                </a:cubicBezTo>
                <a:cubicBezTo>
                  <a:pt x="1836" y="4153"/>
                  <a:pt x="1836" y="4153"/>
                  <a:pt x="1836" y="4153"/>
                </a:cubicBezTo>
                <a:cubicBezTo>
                  <a:pt x="1839" y="4153"/>
                  <a:pt x="1839" y="4153"/>
                  <a:pt x="1839" y="4153"/>
                </a:cubicBezTo>
                <a:cubicBezTo>
                  <a:pt x="1871" y="4156"/>
                  <a:pt x="1907" y="4159"/>
                  <a:pt x="1939" y="4162"/>
                </a:cubicBezTo>
                <a:cubicBezTo>
                  <a:pt x="1943" y="4162"/>
                  <a:pt x="1943" y="4162"/>
                  <a:pt x="1943" y="4162"/>
                </a:cubicBezTo>
                <a:cubicBezTo>
                  <a:pt x="1943" y="4166"/>
                  <a:pt x="1943" y="4166"/>
                  <a:pt x="1943" y="4166"/>
                </a:cubicBezTo>
                <a:cubicBezTo>
                  <a:pt x="1943" y="4204"/>
                  <a:pt x="1943" y="4240"/>
                  <a:pt x="1943" y="4279"/>
                </a:cubicBezTo>
                <a:cubicBezTo>
                  <a:pt x="1943" y="4279"/>
                  <a:pt x="1943" y="4279"/>
                  <a:pt x="1943" y="4282"/>
                </a:cubicBezTo>
                <a:cubicBezTo>
                  <a:pt x="1943" y="4282"/>
                  <a:pt x="1943" y="4282"/>
                  <a:pt x="1943" y="4282"/>
                </a:cubicBezTo>
                <a:close/>
                <a:moveTo>
                  <a:pt x="622" y="4017"/>
                </a:moveTo>
                <a:cubicBezTo>
                  <a:pt x="606" y="4013"/>
                  <a:pt x="586" y="4013"/>
                  <a:pt x="570" y="4010"/>
                </a:cubicBezTo>
                <a:cubicBezTo>
                  <a:pt x="570" y="4010"/>
                  <a:pt x="570" y="4010"/>
                  <a:pt x="567" y="4010"/>
                </a:cubicBezTo>
                <a:cubicBezTo>
                  <a:pt x="567" y="4007"/>
                  <a:pt x="567" y="4007"/>
                  <a:pt x="567" y="4007"/>
                </a:cubicBezTo>
                <a:cubicBezTo>
                  <a:pt x="567" y="3975"/>
                  <a:pt x="567" y="3942"/>
                  <a:pt x="567" y="3910"/>
                </a:cubicBezTo>
                <a:cubicBezTo>
                  <a:pt x="567" y="3907"/>
                  <a:pt x="567" y="3907"/>
                  <a:pt x="567" y="3907"/>
                </a:cubicBezTo>
                <a:cubicBezTo>
                  <a:pt x="570" y="3907"/>
                  <a:pt x="570" y="3907"/>
                  <a:pt x="570" y="3907"/>
                </a:cubicBezTo>
                <a:cubicBezTo>
                  <a:pt x="586" y="3910"/>
                  <a:pt x="602" y="3910"/>
                  <a:pt x="622" y="3910"/>
                </a:cubicBezTo>
                <a:cubicBezTo>
                  <a:pt x="622" y="3910"/>
                  <a:pt x="622" y="3910"/>
                  <a:pt x="622" y="3910"/>
                </a:cubicBezTo>
                <a:cubicBezTo>
                  <a:pt x="622" y="3913"/>
                  <a:pt x="622" y="3913"/>
                  <a:pt x="622" y="3916"/>
                </a:cubicBezTo>
                <a:cubicBezTo>
                  <a:pt x="622" y="3949"/>
                  <a:pt x="622" y="3981"/>
                  <a:pt x="622" y="4013"/>
                </a:cubicBezTo>
                <a:cubicBezTo>
                  <a:pt x="622" y="4013"/>
                  <a:pt x="622" y="4013"/>
                  <a:pt x="622" y="4017"/>
                </a:cubicBezTo>
                <a:cubicBezTo>
                  <a:pt x="622" y="4017"/>
                  <a:pt x="622" y="4017"/>
                  <a:pt x="622" y="4017"/>
                </a:cubicBezTo>
                <a:close/>
                <a:moveTo>
                  <a:pt x="690" y="4023"/>
                </a:moveTo>
                <a:cubicBezTo>
                  <a:pt x="670" y="4020"/>
                  <a:pt x="654" y="4020"/>
                  <a:pt x="635" y="4017"/>
                </a:cubicBezTo>
                <a:cubicBezTo>
                  <a:pt x="635" y="4017"/>
                  <a:pt x="635" y="4017"/>
                  <a:pt x="635" y="4017"/>
                </a:cubicBezTo>
                <a:cubicBezTo>
                  <a:pt x="635" y="4013"/>
                  <a:pt x="635" y="4013"/>
                  <a:pt x="635" y="4013"/>
                </a:cubicBezTo>
                <a:cubicBezTo>
                  <a:pt x="635" y="3981"/>
                  <a:pt x="635" y="3949"/>
                  <a:pt x="635" y="3916"/>
                </a:cubicBezTo>
                <a:cubicBezTo>
                  <a:pt x="635" y="3913"/>
                  <a:pt x="635" y="3913"/>
                  <a:pt x="635" y="3913"/>
                </a:cubicBezTo>
                <a:cubicBezTo>
                  <a:pt x="635" y="3913"/>
                  <a:pt x="635" y="3913"/>
                  <a:pt x="635" y="3913"/>
                </a:cubicBezTo>
                <a:cubicBezTo>
                  <a:pt x="654" y="3913"/>
                  <a:pt x="670" y="3913"/>
                  <a:pt x="687" y="3916"/>
                </a:cubicBezTo>
                <a:cubicBezTo>
                  <a:pt x="690" y="3916"/>
                  <a:pt x="690" y="3916"/>
                  <a:pt x="690" y="3916"/>
                </a:cubicBezTo>
                <a:cubicBezTo>
                  <a:pt x="690" y="3920"/>
                  <a:pt x="690" y="3920"/>
                  <a:pt x="690" y="3920"/>
                </a:cubicBezTo>
                <a:cubicBezTo>
                  <a:pt x="690" y="3952"/>
                  <a:pt x="690" y="3984"/>
                  <a:pt x="690" y="4017"/>
                </a:cubicBezTo>
                <a:cubicBezTo>
                  <a:pt x="690" y="4020"/>
                  <a:pt x="690" y="4020"/>
                  <a:pt x="690" y="4023"/>
                </a:cubicBezTo>
                <a:cubicBezTo>
                  <a:pt x="690" y="4023"/>
                  <a:pt x="690" y="4023"/>
                  <a:pt x="690" y="4023"/>
                </a:cubicBezTo>
                <a:close/>
                <a:moveTo>
                  <a:pt x="758" y="4026"/>
                </a:moveTo>
                <a:cubicBezTo>
                  <a:pt x="738" y="4026"/>
                  <a:pt x="722" y="4023"/>
                  <a:pt x="703" y="4023"/>
                </a:cubicBezTo>
                <a:cubicBezTo>
                  <a:pt x="703" y="4023"/>
                  <a:pt x="703" y="4023"/>
                  <a:pt x="700" y="4023"/>
                </a:cubicBezTo>
                <a:cubicBezTo>
                  <a:pt x="700" y="4020"/>
                  <a:pt x="700" y="4020"/>
                  <a:pt x="700" y="4020"/>
                </a:cubicBezTo>
                <a:cubicBezTo>
                  <a:pt x="700" y="3988"/>
                  <a:pt x="700" y="3952"/>
                  <a:pt x="700" y="3920"/>
                </a:cubicBezTo>
                <a:cubicBezTo>
                  <a:pt x="700" y="3920"/>
                  <a:pt x="700" y="3920"/>
                  <a:pt x="700" y="3916"/>
                </a:cubicBezTo>
                <a:cubicBezTo>
                  <a:pt x="703" y="3916"/>
                  <a:pt x="703" y="3916"/>
                  <a:pt x="703" y="3916"/>
                </a:cubicBezTo>
                <a:cubicBezTo>
                  <a:pt x="719" y="3920"/>
                  <a:pt x="738" y="3920"/>
                  <a:pt x="755" y="3923"/>
                </a:cubicBezTo>
                <a:cubicBezTo>
                  <a:pt x="758" y="3923"/>
                  <a:pt x="758" y="3923"/>
                  <a:pt x="758" y="3923"/>
                </a:cubicBezTo>
                <a:cubicBezTo>
                  <a:pt x="758" y="3923"/>
                  <a:pt x="758" y="3923"/>
                  <a:pt x="758" y="3926"/>
                </a:cubicBezTo>
                <a:cubicBezTo>
                  <a:pt x="758" y="3958"/>
                  <a:pt x="758" y="3991"/>
                  <a:pt x="758" y="4023"/>
                </a:cubicBezTo>
                <a:cubicBezTo>
                  <a:pt x="758" y="4026"/>
                  <a:pt x="758" y="4026"/>
                  <a:pt x="758" y="4026"/>
                </a:cubicBezTo>
                <a:cubicBezTo>
                  <a:pt x="758" y="4026"/>
                  <a:pt x="758" y="4026"/>
                  <a:pt x="758" y="4026"/>
                </a:cubicBezTo>
                <a:close/>
                <a:moveTo>
                  <a:pt x="826" y="4033"/>
                </a:moveTo>
                <a:cubicBezTo>
                  <a:pt x="806" y="4033"/>
                  <a:pt x="790" y="4030"/>
                  <a:pt x="771" y="4030"/>
                </a:cubicBezTo>
                <a:cubicBezTo>
                  <a:pt x="771" y="4030"/>
                  <a:pt x="771" y="4030"/>
                  <a:pt x="768" y="4030"/>
                </a:cubicBezTo>
                <a:cubicBezTo>
                  <a:pt x="768" y="4026"/>
                  <a:pt x="768" y="4026"/>
                  <a:pt x="768" y="4026"/>
                </a:cubicBezTo>
                <a:cubicBezTo>
                  <a:pt x="768" y="3991"/>
                  <a:pt x="768" y="3958"/>
                  <a:pt x="768" y="3926"/>
                </a:cubicBezTo>
                <a:cubicBezTo>
                  <a:pt x="768" y="3923"/>
                  <a:pt x="768" y="3923"/>
                  <a:pt x="768" y="3923"/>
                </a:cubicBezTo>
                <a:cubicBezTo>
                  <a:pt x="771" y="3923"/>
                  <a:pt x="771" y="3923"/>
                  <a:pt x="771" y="3923"/>
                </a:cubicBezTo>
                <a:cubicBezTo>
                  <a:pt x="787" y="3923"/>
                  <a:pt x="806" y="3926"/>
                  <a:pt x="826" y="3926"/>
                </a:cubicBezTo>
                <a:cubicBezTo>
                  <a:pt x="826" y="3926"/>
                  <a:pt x="826" y="3926"/>
                  <a:pt x="826" y="3926"/>
                </a:cubicBezTo>
                <a:cubicBezTo>
                  <a:pt x="826" y="3929"/>
                  <a:pt x="826" y="3929"/>
                  <a:pt x="826" y="3929"/>
                </a:cubicBezTo>
                <a:cubicBezTo>
                  <a:pt x="826" y="3965"/>
                  <a:pt x="826" y="3997"/>
                  <a:pt x="826" y="4030"/>
                </a:cubicBezTo>
                <a:cubicBezTo>
                  <a:pt x="826" y="4033"/>
                  <a:pt x="826" y="4033"/>
                  <a:pt x="826" y="4033"/>
                </a:cubicBezTo>
                <a:cubicBezTo>
                  <a:pt x="826" y="4033"/>
                  <a:pt x="826" y="4033"/>
                  <a:pt x="826" y="4033"/>
                </a:cubicBezTo>
                <a:close/>
                <a:moveTo>
                  <a:pt x="894" y="4039"/>
                </a:moveTo>
                <a:cubicBezTo>
                  <a:pt x="878" y="4039"/>
                  <a:pt x="858" y="4036"/>
                  <a:pt x="839" y="4036"/>
                </a:cubicBezTo>
                <a:cubicBezTo>
                  <a:pt x="839" y="4036"/>
                  <a:pt x="839" y="4036"/>
                  <a:pt x="839" y="4036"/>
                </a:cubicBezTo>
                <a:cubicBezTo>
                  <a:pt x="839" y="4033"/>
                  <a:pt x="839" y="4033"/>
                  <a:pt x="839" y="4030"/>
                </a:cubicBezTo>
                <a:cubicBezTo>
                  <a:pt x="839" y="3997"/>
                  <a:pt x="839" y="3965"/>
                  <a:pt x="836" y="3932"/>
                </a:cubicBezTo>
                <a:cubicBezTo>
                  <a:pt x="836" y="3929"/>
                  <a:pt x="836" y="3929"/>
                  <a:pt x="836" y="3929"/>
                </a:cubicBezTo>
                <a:cubicBezTo>
                  <a:pt x="839" y="3929"/>
                  <a:pt x="839" y="3929"/>
                  <a:pt x="839" y="3929"/>
                </a:cubicBezTo>
                <a:cubicBezTo>
                  <a:pt x="858" y="3929"/>
                  <a:pt x="874" y="3932"/>
                  <a:pt x="894" y="3932"/>
                </a:cubicBezTo>
                <a:cubicBezTo>
                  <a:pt x="897" y="3932"/>
                  <a:pt x="897" y="3932"/>
                  <a:pt x="897" y="3932"/>
                </a:cubicBezTo>
                <a:cubicBezTo>
                  <a:pt x="897" y="3936"/>
                  <a:pt x="897" y="3936"/>
                  <a:pt x="897" y="3936"/>
                </a:cubicBezTo>
                <a:cubicBezTo>
                  <a:pt x="897" y="3971"/>
                  <a:pt x="897" y="4004"/>
                  <a:pt x="897" y="4036"/>
                </a:cubicBezTo>
                <a:cubicBezTo>
                  <a:pt x="897" y="4039"/>
                  <a:pt x="897" y="4039"/>
                  <a:pt x="897" y="4039"/>
                </a:cubicBezTo>
                <a:cubicBezTo>
                  <a:pt x="894" y="4039"/>
                  <a:pt x="894" y="4039"/>
                  <a:pt x="894" y="4039"/>
                </a:cubicBezTo>
                <a:close/>
                <a:moveTo>
                  <a:pt x="965" y="4046"/>
                </a:moveTo>
                <a:cubicBezTo>
                  <a:pt x="946" y="4046"/>
                  <a:pt x="929" y="4043"/>
                  <a:pt x="910" y="4043"/>
                </a:cubicBezTo>
                <a:cubicBezTo>
                  <a:pt x="907" y="4043"/>
                  <a:pt x="907" y="4043"/>
                  <a:pt x="907" y="4043"/>
                </a:cubicBezTo>
                <a:cubicBezTo>
                  <a:pt x="907" y="4039"/>
                  <a:pt x="907" y="4039"/>
                  <a:pt x="907" y="4036"/>
                </a:cubicBezTo>
                <a:cubicBezTo>
                  <a:pt x="907" y="4004"/>
                  <a:pt x="907" y="3971"/>
                  <a:pt x="907" y="3936"/>
                </a:cubicBezTo>
                <a:cubicBezTo>
                  <a:pt x="907" y="3936"/>
                  <a:pt x="907" y="3936"/>
                  <a:pt x="907" y="3932"/>
                </a:cubicBezTo>
                <a:cubicBezTo>
                  <a:pt x="907" y="3932"/>
                  <a:pt x="907" y="3932"/>
                  <a:pt x="910" y="3932"/>
                </a:cubicBezTo>
                <a:cubicBezTo>
                  <a:pt x="926" y="3936"/>
                  <a:pt x="946" y="3936"/>
                  <a:pt x="965" y="3939"/>
                </a:cubicBezTo>
                <a:cubicBezTo>
                  <a:pt x="965" y="3939"/>
                  <a:pt x="965" y="3939"/>
                  <a:pt x="968" y="3939"/>
                </a:cubicBezTo>
                <a:cubicBezTo>
                  <a:pt x="968" y="3942"/>
                  <a:pt x="968" y="3942"/>
                  <a:pt x="968" y="3942"/>
                </a:cubicBezTo>
                <a:cubicBezTo>
                  <a:pt x="968" y="3975"/>
                  <a:pt x="968" y="4010"/>
                  <a:pt x="968" y="4043"/>
                </a:cubicBezTo>
                <a:cubicBezTo>
                  <a:pt x="968" y="4046"/>
                  <a:pt x="968" y="4046"/>
                  <a:pt x="968" y="4046"/>
                </a:cubicBezTo>
                <a:cubicBezTo>
                  <a:pt x="965" y="4046"/>
                  <a:pt x="965" y="4046"/>
                  <a:pt x="965" y="4046"/>
                </a:cubicBezTo>
                <a:close/>
                <a:moveTo>
                  <a:pt x="1036" y="4052"/>
                </a:moveTo>
                <a:cubicBezTo>
                  <a:pt x="1017" y="4052"/>
                  <a:pt x="1001" y="4049"/>
                  <a:pt x="981" y="4049"/>
                </a:cubicBezTo>
                <a:cubicBezTo>
                  <a:pt x="978" y="4049"/>
                  <a:pt x="978" y="4049"/>
                  <a:pt x="978" y="4049"/>
                </a:cubicBezTo>
                <a:cubicBezTo>
                  <a:pt x="978" y="4046"/>
                  <a:pt x="978" y="4046"/>
                  <a:pt x="978" y="4043"/>
                </a:cubicBezTo>
                <a:cubicBezTo>
                  <a:pt x="978" y="4010"/>
                  <a:pt x="978" y="3978"/>
                  <a:pt x="978" y="3942"/>
                </a:cubicBezTo>
                <a:cubicBezTo>
                  <a:pt x="978" y="3939"/>
                  <a:pt x="978" y="3939"/>
                  <a:pt x="978" y="3939"/>
                </a:cubicBezTo>
                <a:cubicBezTo>
                  <a:pt x="978" y="3939"/>
                  <a:pt x="978" y="3939"/>
                  <a:pt x="981" y="3939"/>
                </a:cubicBezTo>
                <a:cubicBezTo>
                  <a:pt x="997" y="3939"/>
                  <a:pt x="1017" y="3942"/>
                  <a:pt x="1036" y="3942"/>
                </a:cubicBezTo>
                <a:cubicBezTo>
                  <a:pt x="1039" y="3942"/>
                  <a:pt x="1039" y="3942"/>
                  <a:pt x="1039" y="3942"/>
                </a:cubicBezTo>
                <a:cubicBezTo>
                  <a:pt x="1039" y="3945"/>
                  <a:pt x="1039" y="3945"/>
                  <a:pt x="1039" y="3949"/>
                </a:cubicBezTo>
                <a:cubicBezTo>
                  <a:pt x="1039" y="3981"/>
                  <a:pt x="1039" y="4017"/>
                  <a:pt x="1039" y="4049"/>
                </a:cubicBezTo>
                <a:cubicBezTo>
                  <a:pt x="1039" y="4052"/>
                  <a:pt x="1039" y="4052"/>
                  <a:pt x="1039" y="4052"/>
                </a:cubicBezTo>
                <a:cubicBezTo>
                  <a:pt x="1036" y="4052"/>
                  <a:pt x="1036" y="4052"/>
                  <a:pt x="1036" y="4052"/>
                </a:cubicBezTo>
                <a:close/>
                <a:moveTo>
                  <a:pt x="1111" y="4059"/>
                </a:moveTo>
                <a:cubicBezTo>
                  <a:pt x="1091" y="4059"/>
                  <a:pt x="1072" y="4055"/>
                  <a:pt x="1052" y="4055"/>
                </a:cubicBezTo>
                <a:cubicBezTo>
                  <a:pt x="1052" y="4055"/>
                  <a:pt x="1052" y="4055"/>
                  <a:pt x="1049" y="4055"/>
                </a:cubicBezTo>
                <a:cubicBezTo>
                  <a:pt x="1049" y="4052"/>
                  <a:pt x="1049" y="4052"/>
                  <a:pt x="1049" y="4049"/>
                </a:cubicBezTo>
                <a:cubicBezTo>
                  <a:pt x="1049" y="4017"/>
                  <a:pt x="1049" y="3981"/>
                  <a:pt x="1049" y="3949"/>
                </a:cubicBezTo>
                <a:cubicBezTo>
                  <a:pt x="1049" y="3945"/>
                  <a:pt x="1049" y="3945"/>
                  <a:pt x="1049" y="3945"/>
                </a:cubicBezTo>
                <a:cubicBezTo>
                  <a:pt x="1052" y="3945"/>
                  <a:pt x="1052" y="3945"/>
                  <a:pt x="1052" y="3945"/>
                </a:cubicBezTo>
                <a:cubicBezTo>
                  <a:pt x="1072" y="3945"/>
                  <a:pt x="1091" y="3949"/>
                  <a:pt x="1111" y="3949"/>
                </a:cubicBezTo>
                <a:cubicBezTo>
                  <a:pt x="1111" y="3949"/>
                  <a:pt x="1111" y="3949"/>
                  <a:pt x="1111" y="3949"/>
                </a:cubicBezTo>
                <a:cubicBezTo>
                  <a:pt x="1111" y="3952"/>
                  <a:pt x="1111" y="3952"/>
                  <a:pt x="1111" y="3952"/>
                </a:cubicBezTo>
                <a:cubicBezTo>
                  <a:pt x="1111" y="3988"/>
                  <a:pt x="1111" y="4023"/>
                  <a:pt x="1114" y="4055"/>
                </a:cubicBezTo>
                <a:cubicBezTo>
                  <a:pt x="1114" y="4059"/>
                  <a:pt x="1114" y="4059"/>
                  <a:pt x="1114" y="4059"/>
                </a:cubicBezTo>
                <a:cubicBezTo>
                  <a:pt x="1111" y="4059"/>
                  <a:pt x="1111" y="4059"/>
                  <a:pt x="1111" y="4059"/>
                </a:cubicBezTo>
                <a:close/>
                <a:moveTo>
                  <a:pt x="1185" y="4065"/>
                </a:moveTo>
                <a:cubicBezTo>
                  <a:pt x="1166" y="4065"/>
                  <a:pt x="1146" y="4062"/>
                  <a:pt x="1127" y="4062"/>
                </a:cubicBezTo>
                <a:cubicBezTo>
                  <a:pt x="1124" y="4062"/>
                  <a:pt x="1124" y="4062"/>
                  <a:pt x="1124" y="4062"/>
                </a:cubicBezTo>
                <a:cubicBezTo>
                  <a:pt x="1124" y="4059"/>
                  <a:pt x="1124" y="4059"/>
                  <a:pt x="1124" y="4055"/>
                </a:cubicBezTo>
                <a:cubicBezTo>
                  <a:pt x="1124" y="4023"/>
                  <a:pt x="1124" y="3988"/>
                  <a:pt x="1124" y="3955"/>
                </a:cubicBezTo>
                <a:cubicBezTo>
                  <a:pt x="1124" y="3952"/>
                  <a:pt x="1124" y="3952"/>
                  <a:pt x="1124" y="3952"/>
                </a:cubicBezTo>
                <a:cubicBezTo>
                  <a:pt x="1124" y="3952"/>
                  <a:pt x="1124" y="3952"/>
                  <a:pt x="1127" y="3952"/>
                </a:cubicBezTo>
                <a:cubicBezTo>
                  <a:pt x="1146" y="3952"/>
                  <a:pt x="1166" y="3952"/>
                  <a:pt x="1185" y="3955"/>
                </a:cubicBezTo>
                <a:cubicBezTo>
                  <a:pt x="1185" y="3955"/>
                  <a:pt x="1185" y="3955"/>
                  <a:pt x="1185" y="3955"/>
                </a:cubicBezTo>
                <a:cubicBezTo>
                  <a:pt x="1185" y="3958"/>
                  <a:pt x="1185" y="3958"/>
                  <a:pt x="1185" y="3958"/>
                </a:cubicBezTo>
                <a:cubicBezTo>
                  <a:pt x="1185" y="3994"/>
                  <a:pt x="1185" y="4030"/>
                  <a:pt x="1185" y="4062"/>
                </a:cubicBezTo>
                <a:cubicBezTo>
                  <a:pt x="1185" y="4065"/>
                  <a:pt x="1185" y="4065"/>
                  <a:pt x="1185" y="4065"/>
                </a:cubicBezTo>
                <a:cubicBezTo>
                  <a:pt x="1185" y="4065"/>
                  <a:pt x="1185" y="4065"/>
                  <a:pt x="1185" y="4065"/>
                </a:cubicBezTo>
                <a:close/>
                <a:moveTo>
                  <a:pt x="1260" y="4072"/>
                </a:moveTo>
                <a:cubicBezTo>
                  <a:pt x="1240" y="4072"/>
                  <a:pt x="1221" y="4068"/>
                  <a:pt x="1201" y="4068"/>
                </a:cubicBezTo>
                <a:cubicBezTo>
                  <a:pt x="1198" y="4068"/>
                  <a:pt x="1198" y="4068"/>
                  <a:pt x="1198" y="4068"/>
                </a:cubicBezTo>
                <a:cubicBezTo>
                  <a:pt x="1198" y="4065"/>
                  <a:pt x="1198" y="4065"/>
                  <a:pt x="1198" y="4062"/>
                </a:cubicBezTo>
                <a:cubicBezTo>
                  <a:pt x="1198" y="4030"/>
                  <a:pt x="1198" y="3994"/>
                  <a:pt x="1198" y="3958"/>
                </a:cubicBezTo>
                <a:cubicBezTo>
                  <a:pt x="1198" y="3958"/>
                  <a:pt x="1198" y="3958"/>
                  <a:pt x="1198" y="3955"/>
                </a:cubicBezTo>
                <a:cubicBezTo>
                  <a:pt x="1198" y="3955"/>
                  <a:pt x="1198" y="3955"/>
                  <a:pt x="1198" y="3955"/>
                </a:cubicBezTo>
                <a:cubicBezTo>
                  <a:pt x="1221" y="3958"/>
                  <a:pt x="1240" y="3958"/>
                  <a:pt x="1260" y="3962"/>
                </a:cubicBezTo>
                <a:cubicBezTo>
                  <a:pt x="1260" y="3962"/>
                  <a:pt x="1260" y="3962"/>
                  <a:pt x="1260" y="3962"/>
                </a:cubicBezTo>
                <a:cubicBezTo>
                  <a:pt x="1260" y="3965"/>
                  <a:pt x="1260" y="3965"/>
                  <a:pt x="1260" y="3965"/>
                </a:cubicBezTo>
                <a:cubicBezTo>
                  <a:pt x="1263" y="4000"/>
                  <a:pt x="1263" y="4036"/>
                  <a:pt x="1263" y="4068"/>
                </a:cubicBezTo>
                <a:cubicBezTo>
                  <a:pt x="1263" y="4072"/>
                  <a:pt x="1263" y="4072"/>
                  <a:pt x="1263" y="4072"/>
                </a:cubicBezTo>
                <a:cubicBezTo>
                  <a:pt x="1260" y="4072"/>
                  <a:pt x="1260" y="4072"/>
                  <a:pt x="1260" y="4072"/>
                </a:cubicBezTo>
                <a:close/>
                <a:moveTo>
                  <a:pt x="1337" y="4078"/>
                </a:moveTo>
                <a:cubicBezTo>
                  <a:pt x="1315" y="4078"/>
                  <a:pt x="1295" y="4075"/>
                  <a:pt x="1276" y="4075"/>
                </a:cubicBezTo>
                <a:cubicBezTo>
                  <a:pt x="1276" y="4075"/>
                  <a:pt x="1276" y="4075"/>
                  <a:pt x="1273" y="4075"/>
                </a:cubicBezTo>
                <a:cubicBezTo>
                  <a:pt x="1273" y="4072"/>
                  <a:pt x="1273" y="4072"/>
                  <a:pt x="1273" y="4068"/>
                </a:cubicBezTo>
                <a:cubicBezTo>
                  <a:pt x="1273" y="4036"/>
                  <a:pt x="1273" y="4000"/>
                  <a:pt x="1273" y="3965"/>
                </a:cubicBezTo>
                <a:cubicBezTo>
                  <a:pt x="1273" y="3965"/>
                  <a:pt x="1273" y="3965"/>
                  <a:pt x="1273" y="3962"/>
                </a:cubicBezTo>
                <a:cubicBezTo>
                  <a:pt x="1276" y="3962"/>
                  <a:pt x="1276" y="3962"/>
                  <a:pt x="1276" y="3962"/>
                </a:cubicBezTo>
                <a:cubicBezTo>
                  <a:pt x="1295" y="3965"/>
                  <a:pt x="1315" y="3965"/>
                  <a:pt x="1334" y="3968"/>
                </a:cubicBezTo>
                <a:cubicBezTo>
                  <a:pt x="1337" y="3968"/>
                  <a:pt x="1337" y="3968"/>
                  <a:pt x="1337" y="3968"/>
                </a:cubicBezTo>
                <a:cubicBezTo>
                  <a:pt x="1337" y="3971"/>
                  <a:pt x="1337" y="3971"/>
                  <a:pt x="1337" y="3971"/>
                </a:cubicBezTo>
                <a:cubicBezTo>
                  <a:pt x="1337" y="4007"/>
                  <a:pt x="1337" y="4043"/>
                  <a:pt x="1337" y="4075"/>
                </a:cubicBezTo>
                <a:cubicBezTo>
                  <a:pt x="1337" y="4078"/>
                  <a:pt x="1337" y="4078"/>
                  <a:pt x="1337" y="4081"/>
                </a:cubicBezTo>
                <a:cubicBezTo>
                  <a:pt x="1337" y="4078"/>
                  <a:pt x="1337" y="4078"/>
                  <a:pt x="1337" y="4078"/>
                </a:cubicBezTo>
                <a:close/>
                <a:moveTo>
                  <a:pt x="1415" y="4088"/>
                </a:moveTo>
                <a:cubicBezTo>
                  <a:pt x="1392" y="4085"/>
                  <a:pt x="1373" y="4081"/>
                  <a:pt x="1353" y="4081"/>
                </a:cubicBezTo>
                <a:cubicBezTo>
                  <a:pt x="1350" y="4081"/>
                  <a:pt x="1350" y="4081"/>
                  <a:pt x="1350" y="4081"/>
                </a:cubicBezTo>
                <a:cubicBezTo>
                  <a:pt x="1350" y="4078"/>
                  <a:pt x="1350" y="4078"/>
                  <a:pt x="1350" y="4078"/>
                </a:cubicBezTo>
                <a:cubicBezTo>
                  <a:pt x="1350" y="4043"/>
                  <a:pt x="1350" y="4007"/>
                  <a:pt x="1350" y="3971"/>
                </a:cubicBezTo>
                <a:cubicBezTo>
                  <a:pt x="1350" y="3968"/>
                  <a:pt x="1350" y="3968"/>
                  <a:pt x="1350" y="3968"/>
                </a:cubicBezTo>
                <a:cubicBezTo>
                  <a:pt x="1350" y="3968"/>
                  <a:pt x="1350" y="3968"/>
                  <a:pt x="1350" y="3968"/>
                </a:cubicBezTo>
                <a:cubicBezTo>
                  <a:pt x="1373" y="3971"/>
                  <a:pt x="1392" y="3971"/>
                  <a:pt x="1412" y="3975"/>
                </a:cubicBezTo>
                <a:cubicBezTo>
                  <a:pt x="1415" y="3975"/>
                  <a:pt x="1415" y="3975"/>
                  <a:pt x="1415" y="3975"/>
                </a:cubicBezTo>
                <a:cubicBezTo>
                  <a:pt x="1415" y="3975"/>
                  <a:pt x="1415" y="3975"/>
                  <a:pt x="1415" y="3978"/>
                </a:cubicBezTo>
                <a:cubicBezTo>
                  <a:pt x="1415" y="4013"/>
                  <a:pt x="1415" y="4049"/>
                  <a:pt x="1415" y="4085"/>
                </a:cubicBezTo>
                <a:cubicBezTo>
                  <a:pt x="1415" y="4085"/>
                  <a:pt x="1415" y="4085"/>
                  <a:pt x="1415" y="4088"/>
                </a:cubicBezTo>
                <a:cubicBezTo>
                  <a:pt x="1415" y="4088"/>
                  <a:pt x="1415" y="4088"/>
                  <a:pt x="1415" y="4088"/>
                </a:cubicBezTo>
                <a:close/>
                <a:moveTo>
                  <a:pt x="1493" y="4094"/>
                </a:moveTo>
                <a:cubicBezTo>
                  <a:pt x="1473" y="4091"/>
                  <a:pt x="1451" y="4091"/>
                  <a:pt x="1431" y="4088"/>
                </a:cubicBezTo>
                <a:cubicBezTo>
                  <a:pt x="1428" y="4088"/>
                  <a:pt x="1428" y="4088"/>
                  <a:pt x="1428" y="4088"/>
                </a:cubicBezTo>
                <a:cubicBezTo>
                  <a:pt x="1428" y="4085"/>
                  <a:pt x="1428" y="4085"/>
                  <a:pt x="1428" y="4085"/>
                </a:cubicBezTo>
                <a:cubicBezTo>
                  <a:pt x="1428" y="4049"/>
                  <a:pt x="1428" y="4013"/>
                  <a:pt x="1428" y="3978"/>
                </a:cubicBezTo>
                <a:cubicBezTo>
                  <a:pt x="1428" y="3975"/>
                  <a:pt x="1428" y="3975"/>
                  <a:pt x="1428" y="3975"/>
                </a:cubicBezTo>
                <a:cubicBezTo>
                  <a:pt x="1428" y="3975"/>
                  <a:pt x="1428" y="3975"/>
                  <a:pt x="1431" y="3975"/>
                </a:cubicBezTo>
                <a:cubicBezTo>
                  <a:pt x="1451" y="3975"/>
                  <a:pt x="1470" y="3978"/>
                  <a:pt x="1493" y="3978"/>
                </a:cubicBezTo>
                <a:cubicBezTo>
                  <a:pt x="1493" y="3981"/>
                  <a:pt x="1493" y="3981"/>
                  <a:pt x="1493" y="3981"/>
                </a:cubicBezTo>
                <a:cubicBezTo>
                  <a:pt x="1493" y="3981"/>
                  <a:pt x="1493" y="3981"/>
                  <a:pt x="1493" y="3984"/>
                </a:cubicBezTo>
                <a:cubicBezTo>
                  <a:pt x="1493" y="4020"/>
                  <a:pt x="1496" y="4055"/>
                  <a:pt x="1496" y="4091"/>
                </a:cubicBezTo>
                <a:cubicBezTo>
                  <a:pt x="1496" y="4091"/>
                  <a:pt x="1496" y="4091"/>
                  <a:pt x="1496" y="4094"/>
                </a:cubicBezTo>
                <a:cubicBezTo>
                  <a:pt x="1493" y="4094"/>
                  <a:pt x="1493" y="4094"/>
                  <a:pt x="1493" y="4094"/>
                </a:cubicBezTo>
                <a:close/>
                <a:moveTo>
                  <a:pt x="1573" y="4101"/>
                </a:moveTo>
                <a:cubicBezTo>
                  <a:pt x="1551" y="4098"/>
                  <a:pt x="1531" y="4098"/>
                  <a:pt x="1509" y="4094"/>
                </a:cubicBezTo>
                <a:cubicBezTo>
                  <a:pt x="1509" y="4094"/>
                  <a:pt x="1509" y="4094"/>
                  <a:pt x="1506" y="4094"/>
                </a:cubicBezTo>
                <a:cubicBezTo>
                  <a:pt x="1506" y="4091"/>
                  <a:pt x="1506" y="4091"/>
                  <a:pt x="1506" y="4091"/>
                </a:cubicBezTo>
                <a:cubicBezTo>
                  <a:pt x="1506" y="4055"/>
                  <a:pt x="1506" y="4020"/>
                  <a:pt x="1506" y="3984"/>
                </a:cubicBezTo>
                <a:cubicBezTo>
                  <a:pt x="1506" y="3981"/>
                  <a:pt x="1506" y="3981"/>
                  <a:pt x="1506" y="3981"/>
                </a:cubicBezTo>
                <a:cubicBezTo>
                  <a:pt x="1509" y="3981"/>
                  <a:pt x="1509" y="3981"/>
                  <a:pt x="1509" y="3981"/>
                </a:cubicBezTo>
                <a:cubicBezTo>
                  <a:pt x="1528" y="3981"/>
                  <a:pt x="1551" y="3984"/>
                  <a:pt x="1570" y="3984"/>
                </a:cubicBezTo>
                <a:cubicBezTo>
                  <a:pt x="1573" y="3984"/>
                  <a:pt x="1573" y="3984"/>
                  <a:pt x="1573" y="3984"/>
                </a:cubicBezTo>
                <a:cubicBezTo>
                  <a:pt x="1573" y="3988"/>
                  <a:pt x="1573" y="3988"/>
                  <a:pt x="1573" y="3991"/>
                </a:cubicBezTo>
                <a:cubicBezTo>
                  <a:pt x="1573" y="4026"/>
                  <a:pt x="1573" y="4062"/>
                  <a:pt x="1573" y="4098"/>
                </a:cubicBezTo>
                <a:cubicBezTo>
                  <a:pt x="1573" y="4101"/>
                  <a:pt x="1573" y="4101"/>
                  <a:pt x="1573" y="4101"/>
                </a:cubicBezTo>
                <a:cubicBezTo>
                  <a:pt x="1573" y="4101"/>
                  <a:pt x="1573" y="4101"/>
                  <a:pt x="1573" y="4101"/>
                </a:cubicBezTo>
                <a:close/>
                <a:moveTo>
                  <a:pt x="1654" y="4107"/>
                </a:moveTo>
                <a:cubicBezTo>
                  <a:pt x="1632" y="4107"/>
                  <a:pt x="1612" y="4104"/>
                  <a:pt x="1590" y="4104"/>
                </a:cubicBezTo>
                <a:cubicBezTo>
                  <a:pt x="1590" y="4104"/>
                  <a:pt x="1590" y="4101"/>
                  <a:pt x="1586" y="4101"/>
                </a:cubicBezTo>
                <a:cubicBezTo>
                  <a:pt x="1586" y="4101"/>
                  <a:pt x="1586" y="4101"/>
                  <a:pt x="1586" y="4098"/>
                </a:cubicBezTo>
                <a:cubicBezTo>
                  <a:pt x="1586" y="4062"/>
                  <a:pt x="1586" y="4026"/>
                  <a:pt x="1586" y="3991"/>
                </a:cubicBezTo>
                <a:cubicBezTo>
                  <a:pt x="1586" y="3988"/>
                  <a:pt x="1586" y="3988"/>
                  <a:pt x="1586" y="3988"/>
                </a:cubicBezTo>
                <a:cubicBezTo>
                  <a:pt x="1590" y="3988"/>
                  <a:pt x="1590" y="3988"/>
                  <a:pt x="1590" y="3988"/>
                </a:cubicBezTo>
                <a:cubicBezTo>
                  <a:pt x="1609" y="3988"/>
                  <a:pt x="1632" y="3991"/>
                  <a:pt x="1654" y="3991"/>
                </a:cubicBezTo>
                <a:cubicBezTo>
                  <a:pt x="1654" y="3991"/>
                  <a:pt x="1654" y="3991"/>
                  <a:pt x="1654" y="3991"/>
                </a:cubicBezTo>
                <a:cubicBezTo>
                  <a:pt x="1654" y="3994"/>
                  <a:pt x="1654" y="3994"/>
                  <a:pt x="1654" y="3997"/>
                </a:cubicBezTo>
                <a:cubicBezTo>
                  <a:pt x="1654" y="4033"/>
                  <a:pt x="1654" y="4068"/>
                  <a:pt x="1658" y="4104"/>
                </a:cubicBezTo>
                <a:cubicBezTo>
                  <a:pt x="1658" y="4107"/>
                  <a:pt x="1658" y="4107"/>
                  <a:pt x="1658" y="4107"/>
                </a:cubicBezTo>
                <a:cubicBezTo>
                  <a:pt x="1654" y="4107"/>
                  <a:pt x="1654" y="4107"/>
                  <a:pt x="1654" y="4107"/>
                </a:cubicBezTo>
                <a:close/>
                <a:moveTo>
                  <a:pt x="1735" y="4117"/>
                </a:moveTo>
                <a:cubicBezTo>
                  <a:pt x="1716" y="4114"/>
                  <a:pt x="1693" y="4110"/>
                  <a:pt x="1671" y="4110"/>
                </a:cubicBezTo>
                <a:cubicBezTo>
                  <a:pt x="1671" y="4110"/>
                  <a:pt x="1671" y="4110"/>
                  <a:pt x="1667" y="4110"/>
                </a:cubicBezTo>
                <a:cubicBezTo>
                  <a:pt x="1671" y="4107"/>
                  <a:pt x="1671" y="4107"/>
                  <a:pt x="1671" y="4104"/>
                </a:cubicBezTo>
                <a:cubicBezTo>
                  <a:pt x="1667" y="4068"/>
                  <a:pt x="1667" y="4033"/>
                  <a:pt x="1667" y="3997"/>
                </a:cubicBezTo>
                <a:cubicBezTo>
                  <a:pt x="1667" y="3994"/>
                  <a:pt x="1667" y="3994"/>
                  <a:pt x="1667" y="3994"/>
                </a:cubicBezTo>
                <a:cubicBezTo>
                  <a:pt x="1671" y="3994"/>
                  <a:pt x="1671" y="3994"/>
                  <a:pt x="1671" y="3994"/>
                </a:cubicBezTo>
                <a:cubicBezTo>
                  <a:pt x="1693" y="3994"/>
                  <a:pt x="1713" y="3997"/>
                  <a:pt x="1735" y="3997"/>
                </a:cubicBezTo>
                <a:cubicBezTo>
                  <a:pt x="1739" y="3997"/>
                  <a:pt x="1739" y="3997"/>
                  <a:pt x="1739" y="3997"/>
                </a:cubicBezTo>
                <a:cubicBezTo>
                  <a:pt x="1739" y="4000"/>
                  <a:pt x="1739" y="4000"/>
                  <a:pt x="1739" y="4004"/>
                </a:cubicBezTo>
                <a:cubicBezTo>
                  <a:pt x="1739" y="4039"/>
                  <a:pt x="1739" y="4075"/>
                  <a:pt x="1739" y="4110"/>
                </a:cubicBezTo>
                <a:cubicBezTo>
                  <a:pt x="1739" y="4114"/>
                  <a:pt x="1739" y="4114"/>
                  <a:pt x="1739" y="4117"/>
                </a:cubicBezTo>
                <a:cubicBezTo>
                  <a:pt x="1739" y="4117"/>
                  <a:pt x="1739" y="4117"/>
                  <a:pt x="1735" y="4117"/>
                </a:cubicBezTo>
                <a:close/>
                <a:moveTo>
                  <a:pt x="1820" y="4123"/>
                </a:moveTo>
                <a:cubicBezTo>
                  <a:pt x="1800" y="4120"/>
                  <a:pt x="1777" y="4120"/>
                  <a:pt x="1755" y="4117"/>
                </a:cubicBezTo>
                <a:cubicBezTo>
                  <a:pt x="1752" y="4117"/>
                  <a:pt x="1752" y="4117"/>
                  <a:pt x="1752" y="4117"/>
                </a:cubicBezTo>
                <a:cubicBezTo>
                  <a:pt x="1752" y="4114"/>
                  <a:pt x="1752" y="4114"/>
                  <a:pt x="1752" y="4114"/>
                </a:cubicBezTo>
                <a:cubicBezTo>
                  <a:pt x="1752" y="4075"/>
                  <a:pt x="1752" y="4039"/>
                  <a:pt x="1752" y="4004"/>
                </a:cubicBezTo>
                <a:cubicBezTo>
                  <a:pt x="1752" y="4000"/>
                  <a:pt x="1752" y="4000"/>
                  <a:pt x="1752" y="4000"/>
                </a:cubicBezTo>
                <a:cubicBezTo>
                  <a:pt x="1752" y="4000"/>
                  <a:pt x="1752" y="4000"/>
                  <a:pt x="1755" y="4000"/>
                </a:cubicBezTo>
                <a:cubicBezTo>
                  <a:pt x="1774" y="4000"/>
                  <a:pt x="1797" y="4004"/>
                  <a:pt x="1820" y="4004"/>
                </a:cubicBezTo>
                <a:cubicBezTo>
                  <a:pt x="1823" y="4004"/>
                  <a:pt x="1823" y="4004"/>
                  <a:pt x="1823" y="4004"/>
                </a:cubicBezTo>
                <a:cubicBezTo>
                  <a:pt x="1823" y="4007"/>
                  <a:pt x="1823" y="4007"/>
                  <a:pt x="1823" y="4010"/>
                </a:cubicBezTo>
                <a:cubicBezTo>
                  <a:pt x="1823" y="4046"/>
                  <a:pt x="1823" y="4081"/>
                  <a:pt x="1823" y="4120"/>
                </a:cubicBezTo>
                <a:cubicBezTo>
                  <a:pt x="1823" y="4123"/>
                  <a:pt x="1823" y="4123"/>
                  <a:pt x="1823" y="4123"/>
                </a:cubicBezTo>
                <a:cubicBezTo>
                  <a:pt x="1823" y="4123"/>
                  <a:pt x="1823" y="4123"/>
                  <a:pt x="1820" y="4123"/>
                </a:cubicBezTo>
                <a:close/>
                <a:moveTo>
                  <a:pt x="1939" y="4133"/>
                </a:moveTo>
                <a:cubicBezTo>
                  <a:pt x="1907" y="4130"/>
                  <a:pt x="1871" y="4127"/>
                  <a:pt x="1839" y="4123"/>
                </a:cubicBezTo>
                <a:cubicBezTo>
                  <a:pt x="1836" y="4123"/>
                  <a:pt x="1836" y="4123"/>
                  <a:pt x="1836" y="4123"/>
                </a:cubicBezTo>
                <a:cubicBezTo>
                  <a:pt x="1836" y="4120"/>
                  <a:pt x="1836" y="4120"/>
                  <a:pt x="1836" y="4120"/>
                </a:cubicBezTo>
                <a:cubicBezTo>
                  <a:pt x="1836" y="4085"/>
                  <a:pt x="1836" y="4046"/>
                  <a:pt x="1836" y="4010"/>
                </a:cubicBezTo>
                <a:cubicBezTo>
                  <a:pt x="1836" y="4007"/>
                  <a:pt x="1836" y="4007"/>
                  <a:pt x="1836" y="4007"/>
                </a:cubicBezTo>
                <a:cubicBezTo>
                  <a:pt x="1836" y="4007"/>
                  <a:pt x="1836" y="4007"/>
                  <a:pt x="1839" y="4007"/>
                </a:cubicBezTo>
                <a:cubicBezTo>
                  <a:pt x="1871" y="4010"/>
                  <a:pt x="1907" y="4010"/>
                  <a:pt x="1939" y="4013"/>
                </a:cubicBezTo>
                <a:cubicBezTo>
                  <a:pt x="1943" y="4013"/>
                  <a:pt x="1943" y="4013"/>
                  <a:pt x="1943" y="4013"/>
                </a:cubicBezTo>
                <a:cubicBezTo>
                  <a:pt x="1943" y="4017"/>
                  <a:pt x="1943" y="4017"/>
                  <a:pt x="1943" y="4020"/>
                </a:cubicBezTo>
                <a:cubicBezTo>
                  <a:pt x="1943" y="4055"/>
                  <a:pt x="1943" y="4094"/>
                  <a:pt x="1943" y="4130"/>
                </a:cubicBezTo>
                <a:cubicBezTo>
                  <a:pt x="1943" y="4133"/>
                  <a:pt x="1943" y="4133"/>
                  <a:pt x="1943" y="4133"/>
                </a:cubicBezTo>
                <a:cubicBezTo>
                  <a:pt x="1943" y="4133"/>
                  <a:pt x="1943" y="4133"/>
                  <a:pt x="1939" y="4133"/>
                </a:cubicBezTo>
                <a:close/>
                <a:moveTo>
                  <a:pt x="622" y="3887"/>
                </a:moveTo>
                <a:cubicBezTo>
                  <a:pt x="602" y="3884"/>
                  <a:pt x="586" y="3884"/>
                  <a:pt x="570" y="3884"/>
                </a:cubicBezTo>
                <a:cubicBezTo>
                  <a:pt x="567" y="3884"/>
                  <a:pt x="567" y="3884"/>
                  <a:pt x="567" y="3884"/>
                </a:cubicBezTo>
                <a:cubicBezTo>
                  <a:pt x="567" y="3881"/>
                  <a:pt x="567" y="3881"/>
                  <a:pt x="567" y="3881"/>
                </a:cubicBezTo>
                <a:cubicBezTo>
                  <a:pt x="567" y="3848"/>
                  <a:pt x="567" y="3816"/>
                  <a:pt x="567" y="3784"/>
                </a:cubicBezTo>
                <a:cubicBezTo>
                  <a:pt x="567" y="3780"/>
                  <a:pt x="567" y="3780"/>
                  <a:pt x="567" y="3777"/>
                </a:cubicBezTo>
                <a:cubicBezTo>
                  <a:pt x="567" y="3777"/>
                  <a:pt x="567" y="3777"/>
                  <a:pt x="570" y="3777"/>
                </a:cubicBezTo>
                <a:cubicBezTo>
                  <a:pt x="586" y="3780"/>
                  <a:pt x="602" y="3780"/>
                  <a:pt x="622" y="3784"/>
                </a:cubicBezTo>
                <a:cubicBezTo>
                  <a:pt x="622" y="3784"/>
                  <a:pt x="622" y="3784"/>
                  <a:pt x="622" y="3784"/>
                </a:cubicBezTo>
                <a:cubicBezTo>
                  <a:pt x="622" y="3784"/>
                  <a:pt x="622" y="3784"/>
                  <a:pt x="622" y="3787"/>
                </a:cubicBezTo>
                <a:cubicBezTo>
                  <a:pt x="622" y="3819"/>
                  <a:pt x="622" y="3852"/>
                  <a:pt x="622" y="3884"/>
                </a:cubicBezTo>
                <a:cubicBezTo>
                  <a:pt x="622" y="3887"/>
                  <a:pt x="622" y="3887"/>
                  <a:pt x="622" y="3887"/>
                </a:cubicBezTo>
                <a:cubicBezTo>
                  <a:pt x="622" y="3887"/>
                  <a:pt x="622" y="3887"/>
                  <a:pt x="622" y="3887"/>
                </a:cubicBezTo>
                <a:close/>
                <a:moveTo>
                  <a:pt x="687" y="3890"/>
                </a:moveTo>
                <a:cubicBezTo>
                  <a:pt x="670" y="3890"/>
                  <a:pt x="654" y="3890"/>
                  <a:pt x="635" y="3887"/>
                </a:cubicBezTo>
                <a:cubicBezTo>
                  <a:pt x="635" y="3887"/>
                  <a:pt x="635" y="3887"/>
                  <a:pt x="632" y="3887"/>
                </a:cubicBezTo>
                <a:cubicBezTo>
                  <a:pt x="632" y="3884"/>
                  <a:pt x="632" y="3884"/>
                  <a:pt x="632" y="3884"/>
                </a:cubicBezTo>
                <a:cubicBezTo>
                  <a:pt x="632" y="3852"/>
                  <a:pt x="632" y="3819"/>
                  <a:pt x="632" y="3787"/>
                </a:cubicBezTo>
                <a:cubicBezTo>
                  <a:pt x="632" y="3784"/>
                  <a:pt x="632" y="3784"/>
                  <a:pt x="632" y="3784"/>
                </a:cubicBezTo>
                <a:cubicBezTo>
                  <a:pt x="635" y="3784"/>
                  <a:pt x="635" y="3784"/>
                  <a:pt x="635" y="3784"/>
                </a:cubicBezTo>
                <a:cubicBezTo>
                  <a:pt x="651" y="3784"/>
                  <a:pt x="670" y="3787"/>
                  <a:pt x="687" y="3787"/>
                </a:cubicBezTo>
                <a:cubicBezTo>
                  <a:pt x="690" y="3787"/>
                  <a:pt x="690" y="3787"/>
                  <a:pt x="690" y="3787"/>
                </a:cubicBezTo>
                <a:cubicBezTo>
                  <a:pt x="690" y="3790"/>
                  <a:pt x="690" y="3790"/>
                  <a:pt x="690" y="3790"/>
                </a:cubicBezTo>
                <a:cubicBezTo>
                  <a:pt x="690" y="3822"/>
                  <a:pt x="690" y="3855"/>
                  <a:pt x="690" y="3887"/>
                </a:cubicBezTo>
                <a:cubicBezTo>
                  <a:pt x="690" y="3890"/>
                  <a:pt x="690" y="3890"/>
                  <a:pt x="690" y="3894"/>
                </a:cubicBezTo>
                <a:cubicBezTo>
                  <a:pt x="690" y="3894"/>
                  <a:pt x="690" y="3890"/>
                  <a:pt x="687" y="3890"/>
                </a:cubicBezTo>
                <a:close/>
                <a:moveTo>
                  <a:pt x="755" y="3897"/>
                </a:moveTo>
                <a:cubicBezTo>
                  <a:pt x="738" y="3897"/>
                  <a:pt x="719" y="3894"/>
                  <a:pt x="703" y="3894"/>
                </a:cubicBezTo>
                <a:cubicBezTo>
                  <a:pt x="700" y="3894"/>
                  <a:pt x="700" y="3894"/>
                  <a:pt x="700" y="3894"/>
                </a:cubicBezTo>
                <a:cubicBezTo>
                  <a:pt x="700" y="3890"/>
                  <a:pt x="700" y="3890"/>
                  <a:pt x="700" y="3890"/>
                </a:cubicBezTo>
                <a:cubicBezTo>
                  <a:pt x="700" y="3855"/>
                  <a:pt x="700" y="3822"/>
                  <a:pt x="700" y="3790"/>
                </a:cubicBezTo>
                <a:cubicBezTo>
                  <a:pt x="700" y="3790"/>
                  <a:pt x="700" y="3790"/>
                  <a:pt x="700" y="3787"/>
                </a:cubicBezTo>
                <a:cubicBezTo>
                  <a:pt x="700" y="3787"/>
                  <a:pt x="700" y="3787"/>
                  <a:pt x="703" y="3787"/>
                </a:cubicBezTo>
                <a:cubicBezTo>
                  <a:pt x="719" y="3790"/>
                  <a:pt x="738" y="3790"/>
                  <a:pt x="755" y="3790"/>
                </a:cubicBezTo>
                <a:cubicBezTo>
                  <a:pt x="755" y="3790"/>
                  <a:pt x="755" y="3790"/>
                  <a:pt x="758" y="3790"/>
                </a:cubicBezTo>
                <a:cubicBezTo>
                  <a:pt x="758" y="3793"/>
                  <a:pt x="758" y="3793"/>
                  <a:pt x="758" y="3793"/>
                </a:cubicBezTo>
                <a:cubicBezTo>
                  <a:pt x="758" y="3829"/>
                  <a:pt x="758" y="3861"/>
                  <a:pt x="758" y="3894"/>
                </a:cubicBezTo>
                <a:cubicBezTo>
                  <a:pt x="758" y="3897"/>
                  <a:pt x="758" y="3897"/>
                  <a:pt x="758" y="3897"/>
                </a:cubicBezTo>
                <a:cubicBezTo>
                  <a:pt x="755" y="3897"/>
                  <a:pt x="755" y="3897"/>
                  <a:pt x="755" y="3897"/>
                </a:cubicBezTo>
                <a:close/>
                <a:moveTo>
                  <a:pt x="826" y="3903"/>
                </a:moveTo>
                <a:cubicBezTo>
                  <a:pt x="806" y="3900"/>
                  <a:pt x="787" y="3900"/>
                  <a:pt x="771" y="3897"/>
                </a:cubicBezTo>
                <a:cubicBezTo>
                  <a:pt x="768" y="3897"/>
                  <a:pt x="768" y="3897"/>
                  <a:pt x="768" y="3897"/>
                </a:cubicBezTo>
                <a:cubicBezTo>
                  <a:pt x="768" y="3897"/>
                  <a:pt x="768" y="3897"/>
                  <a:pt x="768" y="3894"/>
                </a:cubicBezTo>
                <a:cubicBezTo>
                  <a:pt x="768" y="3861"/>
                  <a:pt x="768" y="3829"/>
                  <a:pt x="768" y="3797"/>
                </a:cubicBezTo>
                <a:cubicBezTo>
                  <a:pt x="768" y="3793"/>
                  <a:pt x="768" y="3793"/>
                  <a:pt x="768" y="3790"/>
                </a:cubicBezTo>
                <a:cubicBezTo>
                  <a:pt x="768" y="3790"/>
                  <a:pt x="768" y="3790"/>
                  <a:pt x="771" y="3790"/>
                </a:cubicBezTo>
                <a:cubicBezTo>
                  <a:pt x="787" y="3793"/>
                  <a:pt x="806" y="3793"/>
                  <a:pt x="823" y="3797"/>
                </a:cubicBezTo>
                <a:cubicBezTo>
                  <a:pt x="826" y="3797"/>
                  <a:pt x="826" y="3797"/>
                  <a:pt x="826" y="3797"/>
                </a:cubicBezTo>
                <a:cubicBezTo>
                  <a:pt x="826" y="3797"/>
                  <a:pt x="826" y="3797"/>
                  <a:pt x="826" y="3800"/>
                </a:cubicBezTo>
                <a:cubicBezTo>
                  <a:pt x="826" y="3832"/>
                  <a:pt x="826" y="3865"/>
                  <a:pt x="826" y="3900"/>
                </a:cubicBezTo>
                <a:cubicBezTo>
                  <a:pt x="826" y="3900"/>
                  <a:pt x="826" y="3900"/>
                  <a:pt x="826" y="3903"/>
                </a:cubicBezTo>
                <a:cubicBezTo>
                  <a:pt x="826" y="3903"/>
                  <a:pt x="826" y="3903"/>
                  <a:pt x="826" y="3903"/>
                </a:cubicBezTo>
                <a:close/>
                <a:moveTo>
                  <a:pt x="894" y="3907"/>
                </a:moveTo>
                <a:cubicBezTo>
                  <a:pt x="874" y="3907"/>
                  <a:pt x="858" y="3903"/>
                  <a:pt x="839" y="3903"/>
                </a:cubicBezTo>
                <a:cubicBezTo>
                  <a:pt x="839" y="3903"/>
                  <a:pt x="839" y="3903"/>
                  <a:pt x="836" y="3903"/>
                </a:cubicBezTo>
                <a:cubicBezTo>
                  <a:pt x="836" y="3900"/>
                  <a:pt x="836" y="3900"/>
                  <a:pt x="836" y="3900"/>
                </a:cubicBezTo>
                <a:cubicBezTo>
                  <a:pt x="836" y="3868"/>
                  <a:pt x="836" y="3832"/>
                  <a:pt x="836" y="3800"/>
                </a:cubicBezTo>
                <a:cubicBezTo>
                  <a:pt x="836" y="3797"/>
                  <a:pt x="836" y="3797"/>
                  <a:pt x="836" y="3797"/>
                </a:cubicBezTo>
                <a:cubicBezTo>
                  <a:pt x="839" y="3797"/>
                  <a:pt x="839" y="3797"/>
                  <a:pt x="839" y="3797"/>
                </a:cubicBezTo>
                <a:cubicBezTo>
                  <a:pt x="858" y="3797"/>
                  <a:pt x="874" y="3800"/>
                  <a:pt x="894" y="3800"/>
                </a:cubicBezTo>
                <a:cubicBezTo>
                  <a:pt x="894" y="3800"/>
                  <a:pt x="894" y="3800"/>
                  <a:pt x="894" y="3800"/>
                </a:cubicBezTo>
                <a:cubicBezTo>
                  <a:pt x="894" y="3803"/>
                  <a:pt x="894" y="3803"/>
                  <a:pt x="894" y="3803"/>
                </a:cubicBezTo>
                <a:cubicBezTo>
                  <a:pt x="897" y="3839"/>
                  <a:pt x="897" y="3871"/>
                  <a:pt x="897" y="3903"/>
                </a:cubicBezTo>
                <a:cubicBezTo>
                  <a:pt x="897" y="3907"/>
                  <a:pt x="897" y="3907"/>
                  <a:pt x="897" y="3907"/>
                </a:cubicBezTo>
                <a:cubicBezTo>
                  <a:pt x="894" y="3907"/>
                  <a:pt x="894" y="3907"/>
                  <a:pt x="894" y="3907"/>
                </a:cubicBezTo>
                <a:close/>
                <a:moveTo>
                  <a:pt x="965" y="3913"/>
                </a:moveTo>
                <a:cubicBezTo>
                  <a:pt x="946" y="3913"/>
                  <a:pt x="926" y="3910"/>
                  <a:pt x="910" y="3910"/>
                </a:cubicBezTo>
                <a:cubicBezTo>
                  <a:pt x="907" y="3910"/>
                  <a:pt x="907" y="3910"/>
                  <a:pt x="907" y="3910"/>
                </a:cubicBezTo>
                <a:cubicBezTo>
                  <a:pt x="907" y="3907"/>
                  <a:pt x="907" y="3907"/>
                  <a:pt x="907" y="3903"/>
                </a:cubicBezTo>
                <a:cubicBezTo>
                  <a:pt x="907" y="3871"/>
                  <a:pt x="907" y="3839"/>
                  <a:pt x="907" y="3803"/>
                </a:cubicBezTo>
                <a:cubicBezTo>
                  <a:pt x="907" y="3803"/>
                  <a:pt x="907" y="3803"/>
                  <a:pt x="907" y="3800"/>
                </a:cubicBezTo>
                <a:cubicBezTo>
                  <a:pt x="907" y="3800"/>
                  <a:pt x="907" y="3800"/>
                  <a:pt x="907" y="3800"/>
                </a:cubicBezTo>
                <a:cubicBezTo>
                  <a:pt x="926" y="3803"/>
                  <a:pt x="946" y="3803"/>
                  <a:pt x="965" y="3803"/>
                </a:cubicBezTo>
                <a:cubicBezTo>
                  <a:pt x="965" y="3803"/>
                  <a:pt x="965" y="3803"/>
                  <a:pt x="965" y="3803"/>
                </a:cubicBezTo>
                <a:cubicBezTo>
                  <a:pt x="965" y="3806"/>
                  <a:pt x="965" y="3806"/>
                  <a:pt x="965" y="3810"/>
                </a:cubicBezTo>
                <a:cubicBezTo>
                  <a:pt x="965" y="3842"/>
                  <a:pt x="965" y="3874"/>
                  <a:pt x="965" y="3910"/>
                </a:cubicBezTo>
                <a:cubicBezTo>
                  <a:pt x="965" y="3910"/>
                  <a:pt x="965" y="3913"/>
                  <a:pt x="968" y="3913"/>
                </a:cubicBezTo>
                <a:cubicBezTo>
                  <a:pt x="965" y="3913"/>
                  <a:pt x="965" y="3913"/>
                  <a:pt x="965" y="3913"/>
                </a:cubicBezTo>
                <a:close/>
                <a:moveTo>
                  <a:pt x="1036" y="3920"/>
                </a:moveTo>
                <a:cubicBezTo>
                  <a:pt x="1017" y="3916"/>
                  <a:pt x="997" y="3916"/>
                  <a:pt x="981" y="3913"/>
                </a:cubicBezTo>
                <a:cubicBezTo>
                  <a:pt x="978" y="3913"/>
                  <a:pt x="978" y="3913"/>
                  <a:pt x="978" y="3913"/>
                </a:cubicBezTo>
                <a:cubicBezTo>
                  <a:pt x="978" y="3910"/>
                  <a:pt x="978" y="3910"/>
                  <a:pt x="978" y="3910"/>
                </a:cubicBezTo>
                <a:cubicBezTo>
                  <a:pt x="978" y="3877"/>
                  <a:pt x="978" y="3842"/>
                  <a:pt x="978" y="3810"/>
                </a:cubicBezTo>
                <a:cubicBezTo>
                  <a:pt x="978" y="3806"/>
                  <a:pt x="978" y="3806"/>
                  <a:pt x="978" y="3806"/>
                </a:cubicBezTo>
                <a:cubicBezTo>
                  <a:pt x="978" y="3806"/>
                  <a:pt x="978" y="3806"/>
                  <a:pt x="978" y="3806"/>
                </a:cubicBezTo>
                <a:cubicBezTo>
                  <a:pt x="997" y="3806"/>
                  <a:pt x="1017" y="3806"/>
                  <a:pt x="1036" y="3810"/>
                </a:cubicBezTo>
                <a:cubicBezTo>
                  <a:pt x="1036" y="3810"/>
                  <a:pt x="1036" y="3810"/>
                  <a:pt x="1039" y="3810"/>
                </a:cubicBezTo>
                <a:cubicBezTo>
                  <a:pt x="1039" y="3813"/>
                  <a:pt x="1039" y="3813"/>
                  <a:pt x="1039" y="3813"/>
                </a:cubicBezTo>
                <a:cubicBezTo>
                  <a:pt x="1039" y="3848"/>
                  <a:pt x="1039" y="3881"/>
                  <a:pt x="1039" y="3916"/>
                </a:cubicBezTo>
                <a:cubicBezTo>
                  <a:pt x="1039" y="3916"/>
                  <a:pt x="1039" y="3916"/>
                  <a:pt x="1039" y="3920"/>
                </a:cubicBezTo>
                <a:cubicBezTo>
                  <a:pt x="1036" y="3920"/>
                  <a:pt x="1036" y="3920"/>
                  <a:pt x="1036" y="3920"/>
                </a:cubicBezTo>
                <a:close/>
                <a:moveTo>
                  <a:pt x="1111" y="3923"/>
                </a:moveTo>
                <a:cubicBezTo>
                  <a:pt x="1091" y="3923"/>
                  <a:pt x="1072" y="3920"/>
                  <a:pt x="1052" y="3920"/>
                </a:cubicBezTo>
                <a:cubicBezTo>
                  <a:pt x="1049" y="3920"/>
                  <a:pt x="1049" y="3920"/>
                  <a:pt x="1049" y="3920"/>
                </a:cubicBezTo>
                <a:cubicBezTo>
                  <a:pt x="1049" y="3916"/>
                  <a:pt x="1049" y="3916"/>
                  <a:pt x="1049" y="3916"/>
                </a:cubicBezTo>
                <a:cubicBezTo>
                  <a:pt x="1049" y="3881"/>
                  <a:pt x="1049" y="3848"/>
                  <a:pt x="1049" y="3813"/>
                </a:cubicBezTo>
                <a:cubicBezTo>
                  <a:pt x="1049" y="3810"/>
                  <a:pt x="1049" y="3810"/>
                  <a:pt x="1049" y="3810"/>
                </a:cubicBezTo>
                <a:cubicBezTo>
                  <a:pt x="1049" y="3810"/>
                  <a:pt x="1049" y="3810"/>
                  <a:pt x="1052" y="3810"/>
                </a:cubicBezTo>
                <a:cubicBezTo>
                  <a:pt x="1072" y="3810"/>
                  <a:pt x="1091" y="3813"/>
                  <a:pt x="1107" y="3813"/>
                </a:cubicBezTo>
                <a:cubicBezTo>
                  <a:pt x="1111" y="3813"/>
                  <a:pt x="1111" y="3813"/>
                  <a:pt x="1111" y="3813"/>
                </a:cubicBezTo>
                <a:cubicBezTo>
                  <a:pt x="1111" y="3816"/>
                  <a:pt x="1111" y="3816"/>
                  <a:pt x="1111" y="3819"/>
                </a:cubicBezTo>
                <a:cubicBezTo>
                  <a:pt x="1111" y="3852"/>
                  <a:pt x="1111" y="3887"/>
                  <a:pt x="1111" y="3920"/>
                </a:cubicBezTo>
                <a:cubicBezTo>
                  <a:pt x="1111" y="3923"/>
                  <a:pt x="1111" y="3923"/>
                  <a:pt x="1111" y="3923"/>
                </a:cubicBezTo>
                <a:cubicBezTo>
                  <a:pt x="1111" y="3923"/>
                  <a:pt x="1111" y="3923"/>
                  <a:pt x="1111" y="3923"/>
                </a:cubicBezTo>
                <a:close/>
                <a:moveTo>
                  <a:pt x="1185" y="3929"/>
                </a:moveTo>
                <a:cubicBezTo>
                  <a:pt x="1166" y="3929"/>
                  <a:pt x="1146" y="3926"/>
                  <a:pt x="1127" y="3926"/>
                </a:cubicBezTo>
                <a:cubicBezTo>
                  <a:pt x="1124" y="3926"/>
                  <a:pt x="1124" y="3926"/>
                  <a:pt x="1124" y="3926"/>
                </a:cubicBezTo>
                <a:cubicBezTo>
                  <a:pt x="1124" y="3923"/>
                  <a:pt x="1124" y="3923"/>
                  <a:pt x="1124" y="3920"/>
                </a:cubicBezTo>
                <a:cubicBezTo>
                  <a:pt x="1124" y="3887"/>
                  <a:pt x="1124" y="3852"/>
                  <a:pt x="1124" y="3819"/>
                </a:cubicBezTo>
                <a:cubicBezTo>
                  <a:pt x="1124" y="3816"/>
                  <a:pt x="1124" y="3816"/>
                  <a:pt x="1124" y="3816"/>
                </a:cubicBezTo>
                <a:cubicBezTo>
                  <a:pt x="1124" y="3816"/>
                  <a:pt x="1124" y="3816"/>
                  <a:pt x="1124" y="3816"/>
                </a:cubicBezTo>
                <a:cubicBezTo>
                  <a:pt x="1143" y="3816"/>
                  <a:pt x="1162" y="3816"/>
                  <a:pt x="1182" y="3819"/>
                </a:cubicBezTo>
                <a:cubicBezTo>
                  <a:pt x="1185" y="3819"/>
                  <a:pt x="1185" y="3819"/>
                  <a:pt x="1185" y="3819"/>
                </a:cubicBezTo>
                <a:cubicBezTo>
                  <a:pt x="1185" y="3822"/>
                  <a:pt x="1185" y="3822"/>
                  <a:pt x="1185" y="3822"/>
                </a:cubicBezTo>
                <a:cubicBezTo>
                  <a:pt x="1185" y="3858"/>
                  <a:pt x="1185" y="3890"/>
                  <a:pt x="1185" y="3926"/>
                </a:cubicBezTo>
                <a:cubicBezTo>
                  <a:pt x="1185" y="3929"/>
                  <a:pt x="1185" y="3929"/>
                  <a:pt x="1185" y="3929"/>
                </a:cubicBezTo>
                <a:cubicBezTo>
                  <a:pt x="1185" y="3929"/>
                  <a:pt x="1185" y="3929"/>
                  <a:pt x="1185" y="3929"/>
                </a:cubicBezTo>
                <a:close/>
                <a:moveTo>
                  <a:pt x="1260" y="3936"/>
                </a:moveTo>
                <a:cubicBezTo>
                  <a:pt x="1240" y="3932"/>
                  <a:pt x="1221" y="3932"/>
                  <a:pt x="1201" y="3929"/>
                </a:cubicBezTo>
                <a:cubicBezTo>
                  <a:pt x="1198" y="3929"/>
                  <a:pt x="1198" y="3929"/>
                  <a:pt x="1198" y="3929"/>
                </a:cubicBezTo>
                <a:cubicBezTo>
                  <a:pt x="1198" y="3929"/>
                  <a:pt x="1198" y="3929"/>
                  <a:pt x="1198" y="3926"/>
                </a:cubicBezTo>
                <a:cubicBezTo>
                  <a:pt x="1198" y="3894"/>
                  <a:pt x="1198" y="3858"/>
                  <a:pt x="1198" y="3822"/>
                </a:cubicBezTo>
                <a:cubicBezTo>
                  <a:pt x="1198" y="3819"/>
                  <a:pt x="1198" y="3819"/>
                  <a:pt x="1198" y="3819"/>
                </a:cubicBezTo>
                <a:cubicBezTo>
                  <a:pt x="1198" y="3819"/>
                  <a:pt x="1198" y="3819"/>
                  <a:pt x="1198" y="3819"/>
                </a:cubicBezTo>
                <a:cubicBezTo>
                  <a:pt x="1217" y="3819"/>
                  <a:pt x="1237" y="3822"/>
                  <a:pt x="1260" y="3822"/>
                </a:cubicBezTo>
                <a:cubicBezTo>
                  <a:pt x="1260" y="3822"/>
                  <a:pt x="1260" y="3822"/>
                  <a:pt x="1260" y="3822"/>
                </a:cubicBezTo>
                <a:cubicBezTo>
                  <a:pt x="1260" y="3826"/>
                  <a:pt x="1260" y="3826"/>
                  <a:pt x="1260" y="3826"/>
                </a:cubicBezTo>
                <a:cubicBezTo>
                  <a:pt x="1260" y="3861"/>
                  <a:pt x="1260" y="3897"/>
                  <a:pt x="1260" y="3932"/>
                </a:cubicBezTo>
                <a:cubicBezTo>
                  <a:pt x="1260" y="3932"/>
                  <a:pt x="1260" y="3932"/>
                  <a:pt x="1260" y="3936"/>
                </a:cubicBezTo>
                <a:cubicBezTo>
                  <a:pt x="1260" y="3936"/>
                  <a:pt x="1260" y="3936"/>
                  <a:pt x="1260" y="3936"/>
                </a:cubicBezTo>
                <a:close/>
                <a:moveTo>
                  <a:pt x="1334" y="3942"/>
                </a:moveTo>
                <a:cubicBezTo>
                  <a:pt x="1315" y="3939"/>
                  <a:pt x="1295" y="3939"/>
                  <a:pt x="1276" y="3936"/>
                </a:cubicBezTo>
                <a:cubicBezTo>
                  <a:pt x="1273" y="3936"/>
                  <a:pt x="1273" y="3936"/>
                  <a:pt x="1273" y="3936"/>
                </a:cubicBezTo>
                <a:cubicBezTo>
                  <a:pt x="1273" y="3932"/>
                  <a:pt x="1273" y="3932"/>
                  <a:pt x="1273" y="3932"/>
                </a:cubicBezTo>
                <a:cubicBezTo>
                  <a:pt x="1273" y="3897"/>
                  <a:pt x="1273" y="3861"/>
                  <a:pt x="1273" y="3829"/>
                </a:cubicBezTo>
                <a:cubicBezTo>
                  <a:pt x="1273" y="3826"/>
                  <a:pt x="1273" y="3826"/>
                  <a:pt x="1273" y="3826"/>
                </a:cubicBezTo>
                <a:cubicBezTo>
                  <a:pt x="1273" y="3826"/>
                  <a:pt x="1273" y="3826"/>
                  <a:pt x="1276" y="3826"/>
                </a:cubicBezTo>
                <a:cubicBezTo>
                  <a:pt x="1295" y="3826"/>
                  <a:pt x="1315" y="3826"/>
                  <a:pt x="1334" y="3829"/>
                </a:cubicBezTo>
                <a:cubicBezTo>
                  <a:pt x="1337" y="3829"/>
                  <a:pt x="1337" y="3829"/>
                  <a:pt x="1337" y="3829"/>
                </a:cubicBezTo>
                <a:cubicBezTo>
                  <a:pt x="1337" y="3832"/>
                  <a:pt x="1337" y="3832"/>
                  <a:pt x="1337" y="3832"/>
                </a:cubicBezTo>
                <a:cubicBezTo>
                  <a:pt x="1337" y="3868"/>
                  <a:pt x="1337" y="3903"/>
                  <a:pt x="1337" y="3936"/>
                </a:cubicBezTo>
                <a:cubicBezTo>
                  <a:pt x="1337" y="3939"/>
                  <a:pt x="1337" y="3939"/>
                  <a:pt x="1337" y="3942"/>
                </a:cubicBezTo>
                <a:cubicBezTo>
                  <a:pt x="1337" y="3942"/>
                  <a:pt x="1337" y="3942"/>
                  <a:pt x="1334" y="3942"/>
                </a:cubicBezTo>
                <a:close/>
                <a:moveTo>
                  <a:pt x="1412" y="3945"/>
                </a:moveTo>
                <a:cubicBezTo>
                  <a:pt x="1392" y="3945"/>
                  <a:pt x="1373" y="3945"/>
                  <a:pt x="1350" y="3942"/>
                </a:cubicBezTo>
                <a:cubicBezTo>
                  <a:pt x="1350" y="3942"/>
                  <a:pt x="1350" y="3942"/>
                  <a:pt x="1350" y="3942"/>
                </a:cubicBezTo>
                <a:cubicBezTo>
                  <a:pt x="1350" y="3939"/>
                  <a:pt x="1350" y="3939"/>
                  <a:pt x="1350" y="3939"/>
                </a:cubicBezTo>
                <a:cubicBezTo>
                  <a:pt x="1350" y="3903"/>
                  <a:pt x="1350" y="3868"/>
                  <a:pt x="1350" y="3832"/>
                </a:cubicBezTo>
                <a:cubicBezTo>
                  <a:pt x="1350" y="3829"/>
                  <a:pt x="1350" y="3829"/>
                  <a:pt x="1350" y="3829"/>
                </a:cubicBezTo>
                <a:cubicBezTo>
                  <a:pt x="1350" y="3829"/>
                  <a:pt x="1350" y="3829"/>
                  <a:pt x="1350" y="3829"/>
                </a:cubicBezTo>
                <a:cubicBezTo>
                  <a:pt x="1373" y="3829"/>
                  <a:pt x="1392" y="3832"/>
                  <a:pt x="1412" y="3832"/>
                </a:cubicBezTo>
                <a:cubicBezTo>
                  <a:pt x="1415" y="3832"/>
                  <a:pt x="1415" y="3832"/>
                  <a:pt x="1415" y="3832"/>
                </a:cubicBezTo>
                <a:cubicBezTo>
                  <a:pt x="1415" y="3835"/>
                  <a:pt x="1415" y="3835"/>
                  <a:pt x="1415" y="3839"/>
                </a:cubicBezTo>
                <a:cubicBezTo>
                  <a:pt x="1415" y="3874"/>
                  <a:pt x="1415" y="3907"/>
                  <a:pt x="1415" y="3942"/>
                </a:cubicBezTo>
                <a:cubicBezTo>
                  <a:pt x="1415" y="3945"/>
                  <a:pt x="1415" y="3945"/>
                  <a:pt x="1415" y="3945"/>
                </a:cubicBezTo>
                <a:cubicBezTo>
                  <a:pt x="1415" y="3945"/>
                  <a:pt x="1415" y="3945"/>
                  <a:pt x="1412" y="3945"/>
                </a:cubicBezTo>
                <a:close/>
                <a:moveTo>
                  <a:pt x="1493" y="3952"/>
                </a:moveTo>
                <a:cubicBezTo>
                  <a:pt x="1470" y="3952"/>
                  <a:pt x="1451" y="3949"/>
                  <a:pt x="1428" y="3949"/>
                </a:cubicBezTo>
                <a:cubicBezTo>
                  <a:pt x="1428" y="3949"/>
                  <a:pt x="1428" y="3949"/>
                  <a:pt x="1428" y="3949"/>
                </a:cubicBezTo>
                <a:cubicBezTo>
                  <a:pt x="1428" y="3945"/>
                  <a:pt x="1428" y="3945"/>
                  <a:pt x="1428" y="3942"/>
                </a:cubicBezTo>
                <a:cubicBezTo>
                  <a:pt x="1428" y="3910"/>
                  <a:pt x="1428" y="3874"/>
                  <a:pt x="1428" y="3839"/>
                </a:cubicBezTo>
                <a:cubicBezTo>
                  <a:pt x="1428" y="3835"/>
                  <a:pt x="1428" y="3835"/>
                  <a:pt x="1428" y="3835"/>
                </a:cubicBezTo>
                <a:cubicBezTo>
                  <a:pt x="1428" y="3835"/>
                  <a:pt x="1428" y="3835"/>
                  <a:pt x="1428" y="3835"/>
                </a:cubicBezTo>
                <a:cubicBezTo>
                  <a:pt x="1451" y="3835"/>
                  <a:pt x="1470" y="3835"/>
                  <a:pt x="1493" y="3839"/>
                </a:cubicBezTo>
                <a:cubicBezTo>
                  <a:pt x="1493" y="3839"/>
                  <a:pt x="1493" y="3839"/>
                  <a:pt x="1493" y="3839"/>
                </a:cubicBezTo>
                <a:cubicBezTo>
                  <a:pt x="1493" y="3842"/>
                  <a:pt x="1493" y="3842"/>
                  <a:pt x="1493" y="3842"/>
                </a:cubicBezTo>
                <a:cubicBezTo>
                  <a:pt x="1493" y="3877"/>
                  <a:pt x="1493" y="3913"/>
                  <a:pt x="1493" y="3949"/>
                </a:cubicBezTo>
                <a:cubicBezTo>
                  <a:pt x="1493" y="3952"/>
                  <a:pt x="1493" y="3952"/>
                  <a:pt x="1493" y="3952"/>
                </a:cubicBezTo>
                <a:cubicBezTo>
                  <a:pt x="1493" y="3952"/>
                  <a:pt x="1493" y="3952"/>
                  <a:pt x="1493" y="3952"/>
                </a:cubicBezTo>
                <a:close/>
                <a:moveTo>
                  <a:pt x="1570" y="3958"/>
                </a:moveTo>
                <a:cubicBezTo>
                  <a:pt x="1551" y="3958"/>
                  <a:pt x="1528" y="3955"/>
                  <a:pt x="1509" y="3955"/>
                </a:cubicBezTo>
                <a:cubicBezTo>
                  <a:pt x="1506" y="3955"/>
                  <a:pt x="1506" y="3955"/>
                  <a:pt x="1506" y="3955"/>
                </a:cubicBezTo>
                <a:cubicBezTo>
                  <a:pt x="1506" y="3952"/>
                  <a:pt x="1506" y="3952"/>
                  <a:pt x="1506" y="3949"/>
                </a:cubicBezTo>
                <a:cubicBezTo>
                  <a:pt x="1506" y="3913"/>
                  <a:pt x="1506" y="3877"/>
                  <a:pt x="1506" y="3842"/>
                </a:cubicBezTo>
                <a:cubicBezTo>
                  <a:pt x="1506" y="3842"/>
                  <a:pt x="1506" y="3842"/>
                  <a:pt x="1506" y="3839"/>
                </a:cubicBezTo>
                <a:cubicBezTo>
                  <a:pt x="1509" y="3839"/>
                  <a:pt x="1509" y="3839"/>
                  <a:pt x="1509" y="3839"/>
                </a:cubicBezTo>
                <a:cubicBezTo>
                  <a:pt x="1528" y="3842"/>
                  <a:pt x="1551" y="3842"/>
                  <a:pt x="1570" y="3842"/>
                </a:cubicBezTo>
                <a:cubicBezTo>
                  <a:pt x="1573" y="3842"/>
                  <a:pt x="1573" y="3842"/>
                  <a:pt x="1573" y="3842"/>
                </a:cubicBezTo>
                <a:cubicBezTo>
                  <a:pt x="1573" y="3845"/>
                  <a:pt x="1573" y="3845"/>
                  <a:pt x="1573" y="3848"/>
                </a:cubicBezTo>
                <a:cubicBezTo>
                  <a:pt x="1573" y="3884"/>
                  <a:pt x="1573" y="3920"/>
                  <a:pt x="1573" y="3955"/>
                </a:cubicBezTo>
                <a:cubicBezTo>
                  <a:pt x="1573" y="3958"/>
                  <a:pt x="1573" y="3958"/>
                  <a:pt x="1573" y="3958"/>
                </a:cubicBezTo>
                <a:cubicBezTo>
                  <a:pt x="1573" y="3958"/>
                  <a:pt x="1573" y="3958"/>
                  <a:pt x="1570" y="3958"/>
                </a:cubicBezTo>
                <a:close/>
                <a:moveTo>
                  <a:pt x="1654" y="3965"/>
                </a:moveTo>
                <a:cubicBezTo>
                  <a:pt x="1632" y="3965"/>
                  <a:pt x="1609" y="3962"/>
                  <a:pt x="1590" y="3962"/>
                </a:cubicBezTo>
                <a:cubicBezTo>
                  <a:pt x="1586" y="3962"/>
                  <a:pt x="1586" y="3962"/>
                  <a:pt x="1586" y="3962"/>
                </a:cubicBezTo>
                <a:cubicBezTo>
                  <a:pt x="1586" y="3958"/>
                  <a:pt x="1586" y="3958"/>
                  <a:pt x="1586" y="3955"/>
                </a:cubicBezTo>
                <a:cubicBezTo>
                  <a:pt x="1586" y="3920"/>
                  <a:pt x="1586" y="3884"/>
                  <a:pt x="1586" y="3848"/>
                </a:cubicBezTo>
                <a:cubicBezTo>
                  <a:pt x="1586" y="3845"/>
                  <a:pt x="1586" y="3845"/>
                  <a:pt x="1586" y="3845"/>
                </a:cubicBezTo>
                <a:cubicBezTo>
                  <a:pt x="1586" y="3845"/>
                  <a:pt x="1586" y="3845"/>
                  <a:pt x="1586" y="3845"/>
                </a:cubicBezTo>
                <a:cubicBezTo>
                  <a:pt x="1609" y="3845"/>
                  <a:pt x="1632" y="3848"/>
                  <a:pt x="1651" y="3848"/>
                </a:cubicBezTo>
                <a:cubicBezTo>
                  <a:pt x="1654" y="3848"/>
                  <a:pt x="1654" y="3848"/>
                  <a:pt x="1654" y="3848"/>
                </a:cubicBezTo>
                <a:cubicBezTo>
                  <a:pt x="1654" y="3852"/>
                  <a:pt x="1654" y="3852"/>
                  <a:pt x="1654" y="3852"/>
                </a:cubicBezTo>
                <a:cubicBezTo>
                  <a:pt x="1654" y="3890"/>
                  <a:pt x="1654" y="3926"/>
                  <a:pt x="1654" y="3962"/>
                </a:cubicBezTo>
                <a:cubicBezTo>
                  <a:pt x="1654" y="3965"/>
                  <a:pt x="1654" y="3965"/>
                  <a:pt x="1654" y="3965"/>
                </a:cubicBezTo>
                <a:cubicBezTo>
                  <a:pt x="1654" y="3965"/>
                  <a:pt x="1654" y="3965"/>
                  <a:pt x="1654" y="3965"/>
                </a:cubicBezTo>
                <a:close/>
                <a:moveTo>
                  <a:pt x="1735" y="3971"/>
                </a:moveTo>
                <a:cubicBezTo>
                  <a:pt x="1713" y="3971"/>
                  <a:pt x="1693" y="3968"/>
                  <a:pt x="1671" y="3965"/>
                </a:cubicBezTo>
                <a:cubicBezTo>
                  <a:pt x="1671" y="3965"/>
                  <a:pt x="1671" y="3965"/>
                  <a:pt x="1667" y="3965"/>
                </a:cubicBezTo>
                <a:cubicBezTo>
                  <a:pt x="1667" y="3965"/>
                  <a:pt x="1667" y="3965"/>
                  <a:pt x="1667" y="3962"/>
                </a:cubicBezTo>
                <a:cubicBezTo>
                  <a:pt x="1667" y="3926"/>
                  <a:pt x="1667" y="3890"/>
                  <a:pt x="1667" y="3855"/>
                </a:cubicBezTo>
                <a:cubicBezTo>
                  <a:pt x="1667" y="3852"/>
                  <a:pt x="1667" y="3852"/>
                  <a:pt x="1667" y="3848"/>
                </a:cubicBezTo>
                <a:cubicBezTo>
                  <a:pt x="1671" y="3848"/>
                  <a:pt x="1671" y="3848"/>
                  <a:pt x="1671" y="3848"/>
                </a:cubicBezTo>
                <a:cubicBezTo>
                  <a:pt x="1693" y="3852"/>
                  <a:pt x="1713" y="3852"/>
                  <a:pt x="1735" y="3855"/>
                </a:cubicBezTo>
                <a:cubicBezTo>
                  <a:pt x="1735" y="3855"/>
                  <a:pt x="1735" y="3855"/>
                  <a:pt x="1739" y="3855"/>
                </a:cubicBezTo>
                <a:cubicBezTo>
                  <a:pt x="1739" y="3858"/>
                  <a:pt x="1739" y="3858"/>
                  <a:pt x="1739" y="3858"/>
                </a:cubicBezTo>
                <a:cubicBezTo>
                  <a:pt x="1739" y="3894"/>
                  <a:pt x="1739" y="3932"/>
                  <a:pt x="1739" y="3968"/>
                </a:cubicBezTo>
                <a:cubicBezTo>
                  <a:pt x="1739" y="3971"/>
                  <a:pt x="1739" y="3971"/>
                  <a:pt x="1739" y="3971"/>
                </a:cubicBezTo>
                <a:cubicBezTo>
                  <a:pt x="1735" y="3971"/>
                  <a:pt x="1735" y="3971"/>
                  <a:pt x="1735" y="3971"/>
                </a:cubicBezTo>
                <a:close/>
                <a:moveTo>
                  <a:pt x="1820" y="3978"/>
                </a:moveTo>
                <a:cubicBezTo>
                  <a:pt x="1797" y="3975"/>
                  <a:pt x="1777" y="3975"/>
                  <a:pt x="1755" y="3971"/>
                </a:cubicBezTo>
                <a:cubicBezTo>
                  <a:pt x="1752" y="3971"/>
                  <a:pt x="1752" y="3971"/>
                  <a:pt x="1752" y="3971"/>
                </a:cubicBezTo>
                <a:cubicBezTo>
                  <a:pt x="1752" y="3971"/>
                  <a:pt x="1752" y="3971"/>
                  <a:pt x="1752" y="3968"/>
                </a:cubicBezTo>
                <a:cubicBezTo>
                  <a:pt x="1752" y="3932"/>
                  <a:pt x="1752" y="3894"/>
                  <a:pt x="1752" y="3858"/>
                </a:cubicBezTo>
                <a:cubicBezTo>
                  <a:pt x="1752" y="3855"/>
                  <a:pt x="1752" y="3855"/>
                  <a:pt x="1752" y="3855"/>
                </a:cubicBezTo>
                <a:cubicBezTo>
                  <a:pt x="1752" y="3855"/>
                  <a:pt x="1752" y="3855"/>
                  <a:pt x="1752" y="3855"/>
                </a:cubicBezTo>
                <a:cubicBezTo>
                  <a:pt x="1774" y="3855"/>
                  <a:pt x="1797" y="3858"/>
                  <a:pt x="1820" y="3858"/>
                </a:cubicBezTo>
                <a:cubicBezTo>
                  <a:pt x="1820" y="3858"/>
                  <a:pt x="1820" y="3858"/>
                  <a:pt x="1823" y="3858"/>
                </a:cubicBezTo>
                <a:cubicBezTo>
                  <a:pt x="1823" y="3861"/>
                  <a:pt x="1823" y="3861"/>
                  <a:pt x="1823" y="3865"/>
                </a:cubicBezTo>
                <a:cubicBezTo>
                  <a:pt x="1823" y="3900"/>
                  <a:pt x="1823" y="3936"/>
                  <a:pt x="1823" y="3975"/>
                </a:cubicBezTo>
                <a:cubicBezTo>
                  <a:pt x="1823" y="3978"/>
                  <a:pt x="1823" y="3978"/>
                  <a:pt x="1823" y="3978"/>
                </a:cubicBezTo>
                <a:cubicBezTo>
                  <a:pt x="1820" y="3978"/>
                  <a:pt x="1820" y="3978"/>
                  <a:pt x="1820" y="3978"/>
                </a:cubicBezTo>
                <a:close/>
                <a:moveTo>
                  <a:pt x="1939" y="3988"/>
                </a:moveTo>
                <a:cubicBezTo>
                  <a:pt x="1907" y="3984"/>
                  <a:pt x="1871" y="3981"/>
                  <a:pt x="1839" y="3978"/>
                </a:cubicBezTo>
                <a:cubicBezTo>
                  <a:pt x="1836" y="3978"/>
                  <a:pt x="1836" y="3978"/>
                  <a:pt x="1836" y="3978"/>
                </a:cubicBezTo>
                <a:cubicBezTo>
                  <a:pt x="1836" y="3975"/>
                  <a:pt x="1836" y="3975"/>
                  <a:pt x="1836" y="3975"/>
                </a:cubicBezTo>
                <a:cubicBezTo>
                  <a:pt x="1836" y="3939"/>
                  <a:pt x="1836" y="3900"/>
                  <a:pt x="1836" y="3865"/>
                </a:cubicBezTo>
                <a:cubicBezTo>
                  <a:pt x="1836" y="3861"/>
                  <a:pt x="1836" y="3861"/>
                  <a:pt x="1836" y="3861"/>
                </a:cubicBezTo>
                <a:cubicBezTo>
                  <a:pt x="1836" y="3861"/>
                  <a:pt x="1836" y="3861"/>
                  <a:pt x="1836" y="3861"/>
                </a:cubicBezTo>
                <a:cubicBezTo>
                  <a:pt x="1871" y="3861"/>
                  <a:pt x="1904" y="3865"/>
                  <a:pt x="1939" y="3868"/>
                </a:cubicBezTo>
                <a:cubicBezTo>
                  <a:pt x="1939" y="3868"/>
                  <a:pt x="1939" y="3868"/>
                  <a:pt x="1943" y="3868"/>
                </a:cubicBezTo>
                <a:cubicBezTo>
                  <a:pt x="1943" y="3871"/>
                  <a:pt x="1943" y="3871"/>
                  <a:pt x="1943" y="3871"/>
                </a:cubicBezTo>
                <a:cubicBezTo>
                  <a:pt x="1943" y="3910"/>
                  <a:pt x="1943" y="3945"/>
                  <a:pt x="1943" y="3984"/>
                </a:cubicBezTo>
                <a:cubicBezTo>
                  <a:pt x="1943" y="3984"/>
                  <a:pt x="1943" y="3984"/>
                  <a:pt x="1943" y="3988"/>
                </a:cubicBezTo>
                <a:cubicBezTo>
                  <a:pt x="1939" y="3988"/>
                  <a:pt x="1939" y="3988"/>
                  <a:pt x="1939" y="3988"/>
                </a:cubicBezTo>
                <a:close/>
                <a:moveTo>
                  <a:pt x="622" y="3758"/>
                </a:moveTo>
                <a:cubicBezTo>
                  <a:pt x="602" y="3758"/>
                  <a:pt x="586" y="3754"/>
                  <a:pt x="570" y="3754"/>
                </a:cubicBezTo>
                <a:cubicBezTo>
                  <a:pt x="567" y="3754"/>
                  <a:pt x="567" y="3754"/>
                  <a:pt x="567" y="3754"/>
                </a:cubicBezTo>
                <a:cubicBezTo>
                  <a:pt x="567" y="3751"/>
                  <a:pt x="567" y="3751"/>
                  <a:pt x="567" y="3751"/>
                </a:cubicBezTo>
                <a:cubicBezTo>
                  <a:pt x="567" y="3719"/>
                  <a:pt x="567" y="3686"/>
                  <a:pt x="567" y="3654"/>
                </a:cubicBezTo>
                <a:cubicBezTo>
                  <a:pt x="567" y="3651"/>
                  <a:pt x="567" y="3651"/>
                  <a:pt x="567" y="3651"/>
                </a:cubicBezTo>
                <a:cubicBezTo>
                  <a:pt x="567" y="3651"/>
                  <a:pt x="567" y="3651"/>
                  <a:pt x="567" y="3651"/>
                </a:cubicBezTo>
                <a:cubicBezTo>
                  <a:pt x="586" y="3651"/>
                  <a:pt x="602" y="3654"/>
                  <a:pt x="619" y="3654"/>
                </a:cubicBezTo>
                <a:cubicBezTo>
                  <a:pt x="622" y="3654"/>
                  <a:pt x="622" y="3654"/>
                  <a:pt x="622" y="3654"/>
                </a:cubicBezTo>
                <a:cubicBezTo>
                  <a:pt x="622" y="3657"/>
                  <a:pt x="622" y="3657"/>
                  <a:pt x="622" y="3657"/>
                </a:cubicBezTo>
                <a:cubicBezTo>
                  <a:pt x="622" y="3690"/>
                  <a:pt x="622" y="3722"/>
                  <a:pt x="622" y="3754"/>
                </a:cubicBezTo>
                <a:cubicBezTo>
                  <a:pt x="622" y="3758"/>
                  <a:pt x="622" y="3758"/>
                  <a:pt x="622" y="3758"/>
                </a:cubicBezTo>
                <a:cubicBezTo>
                  <a:pt x="622" y="3758"/>
                  <a:pt x="622" y="3758"/>
                  <a:pt x="622" y="3758"/>
                </a:cubicBezTo>
                <a:close/>
                <a:moveTo>
                  <a:pt x="687" y="3761"/>
                </a:moveTo>
                <a:cubicBezTo>
                  <a:pt x="670" y="3761"/>
                  <a:pt x="651" y="3761"/>
                  <a:pt x="635" y="3758"/>
                </a:cubicBezTo>
                <a:cubicBezTo>
                  <a:pt x="635" y="3758"/>
                  <a:pt x="635" y="3758"/>
                  <a:pt x="632" y="3758"/>
                </a:cubicBezTo>
                <a:cubicBezTo>
                  <a:pt x="632" y="3758"/>
                  <a:pt x="632" y="3758"/>
                  <a:pt x="632" y="3754"/>
                </a:cubicBezTo>
                <a:cubicBezTo>
                  <a:pt x="632" y="3722"/>
                  <a:pt x="632" y="3690"/>
                  <a:pt x="632" y="3657"/>
                </a:cubicBezTo>
                <a:cubicBezTo>
                  <a:pt x="632" y="3654"/>
                  <a:pt x="632" y="3654"/>
                  <a:pt x="632" y="3654"/>
                </a:cubicBezTo>
                <a:cubicBezTo>
                  <a:pt x="632" y="3654"/>
                  <a:pt x="632" y="3654"/>
                  <a:pt x="635" y="3654"/>
                </a:cubicBezTo>
                <a:cubicBezTo>
                  <a:pt x="651" y="3654"/>
                  <a:pt x="667" y="3657"/>
                  <a:pt x="687" y="3657"/>
                </a:cubicBezTo>
                <a:cubicBezTo>
                  <a:pt x="687" y="3657"/>
                  <a:pt x="687" y="3657"/>
                  <a:pt x="690" y="3657"/>
                </a:cubicBezTo>
                <a:cubicBezTo>
                  <a:pt x="690" y="3661"/>
                  <a:pt x="690" y="3661"/>
                  <a:pt x="690" y="3661"/>
                </a:cubicBezTo>
                <a:cubicBezTo>
                  <a:pt x="690" y="3693"/>
                  <a:pt x="690" y="3725"/>
                  <a:pt x="690" y="3758"/>
                </a:cubicBezTo>
                <a:cubicBezTo>
                  <a:pt x="690" y="3761"/>
                  <a:pt x="690" y="3761"/>
                  <a:pt x="690" y="3761"/>
                </a:cubicBezTo>
                <a:cubicBezTo>
                  <a:pt x="687" y="3761"/>
                  <a:pt x="687" y="3761"/>
                  <a:pt x="687" y="3761"/>
                </a:cubicBezTo>
                <a:close/>
                <a:moveTo>
                  <a:pt x="755" y="3767"/>
                </a:moveTo>
                <a:cubicBezTo>
                  <a:pt x="738" y="3764"/>
                  <a:pt x="719" y="3764"/>
                  <a:pt x="703" y="3764"/>
                </a:cubicBezTo>
                <a:cubicBezTo>
                  <a:pt x="700" y="3764"/>
                  <a:pt x="700" y="3764"/>
                  <a:pt x="700" y="3764"/>
                </a:cubicBezTo>
                <a:cubicBezTo>
                  <a:pt x="700" y="3761"/>
                  <a:pt x="700" y="3761"/>
                  <a:pt x="700" y="3758"/>
                </a:cubicBezTo>
                <a:cubicBezTo>
                  <a:pt x="700" y="3725"/>
                  <a:pt x="700" y="3693"/>
                  <a:pt x="700" y="3661"/>
                </a:cubicBezTo>
                <a:cubicBezTo>
                  <a:pt x="700" y="3657"/>
                  <a:pt x="700" y="3657"/>
                  <a:pt x="700" y="3657"/>
                </a:cubicBezTo>
                <a:cubicBezTo>
                  <a:pt x="700" y="3657"/>
                  <a:pt x="700" y="3657"/>
                  <a:pt x="700" y="3657"/>
                </a:cubicBezTo>
                <a:cubicBezTo>
                  <a:pt x="719" y="3657"/>
                  <a:pt x="735" y="3661"/>
                  <a:pt x="755" y="3661"/>
                </a:cubicBezTo>
                <a:cubicBezTo>
                  <a:pt x="755" y="3661"/>
                  <a:pt x="755" y="3661"/>
                  <a:pt x="755" y="3661"/>
                </a:cubicBezTo>
                <a:cubicBezTo>
                  <a:pt x="755" y="3664"/>
                  <a:pt x="755" y="3664"/>
                  <a:pt x="755" y="3664"/>
                </a:cubicBezTo>
                <a:cubicBezTo>
                  <a:pt x="755" y="3696"/>
                  <a:pt x="758" y="3729"/>
                  <a:pt x="758" y="3764"/>
                </a:cubicBezTo>
                <a:cubicBezTo>
                  <a:pt x="758" y="3764"/>
                  <a:pt x="758" y="3764"/>
                  <a:pt x="758" y="3767"/>
                </a:cubicBezTo>
                <a:cubicBezTo>
                  <a:pt x="755" y="3767"/>
                  <a:pt x="755" y="3767"/>
                  <a:pt x="755" y="3767"/>
                </a:cubicBezTo>
                <a:close/>
                <a:moveTo>
                  <a:pt x="823" y="3771"/>
                </a:moveTo>
                <a:cubicBezTo>
                  <a:pt x="806" y="3771"/>
                  <a:pt x="787" y="3767"/>
                  <a:pt x="771" y="3767"/>
                </a:cubicBezTo>
                <a:cubicBezTo>
                  <a:pt x="768" y="3767"/>
                  <a:pt x="768" y="3767"/>
                  <a:pt x="768" y="3767"/>
                </a:cubicBezTo>
                <a:cubicBezTo>
                  <a:pt x="768" y="3764"/>
                  <a:pt x="768" y="3764"/>
                  <a:pt x="768" y="3764"/>
                </a:cubicBezTo>
                <a:cubicBezTo>
                  <a:pt x="768" y="3732"/>
                  <a:pt x="768" y="3696"/>
                  <a:pt x="768" y="3664"/>
                </a:cubicBezTo>
                <a:cubicBezTo>
                  <a:pt x="768" y="3661"/>
                  <a:pt x="768" y="3661"/>
                  <a:pt x="768" y="3661"/>
                </a:cubicBezTo>
                <a:cubicBezTo>
                  <a:pt x="768" y="3661"/>
                  <a:pt x="768" y="3661"/>
                  <a:pt x="768" y="3661"/>
                </a:cubicBezTo>
                <a:cubicBezTo>
                  <a:pt x="787" y="3661"/>
                  <a:pt x="803" y="3664"/>
                  <a:pt x="823" y="3664"/>
                </a:cubicBezTo>
                <a:cubicBezTo>
                  <a:pt x="823" y="3664"/>
                  <a:pt x="823" y="3664"/>
                  <a:pt x="826" y="3664"/>
                </a:cubicBezTo>
                <a:cubicBezTo>
                  <a:pt x="826" y="3667"/>
                  <a:pt x="826" y="3667"/>
                  <a:pt x="826" y="3667"/>
                </a:cubicBezTo>
                <a:cubicBezTo>
                  <a:pt x="826" y="3699"/>
                  <a:pt x="826" y="3735"/>
                  <a:pt x="826" y="3767"/>
                </a:cubicBezTo>
                <a:cubicBezTo>
                  <a:pt x="826" y="3771"/>
                  <a:pt x="826" y="3771"/>
                  <a:pt x="826" y="3771"/>
                </a:cubicBezTo>
                <a:cubicBezTo>
                  <a:pt x="823" y="3771"/>
                  <a:pt x="823" y="3771"/>
                  <a:pt x="823" y="3771"/>
                </a:cubicBezTo>
                <a:close/>
                <a:moveTo>
                  <a:pt x="894" y="3774"/>
                </a:moveTo>
                <a:cubicBezTo>
                  <a:pt x="874" y="3774"/>
                  <a:pt x="858" y="3774"/>
                  <a:pt x="839" y="3771"/>
                </a:cubicBezTo>
                <a:cubicBezTo>
                  <a:pt x="836" y="3771"/>
                  <a:pt x="836" y="3771"/>
                  <a:pt x="836" y="3771"/>
                </a:cubicBezTo>
                <a:cubicBezTo>
                  <a:pt x="836" y="3767"/>
                  <a:pt x="836" y="3767"/>
                  <a:pt x="836" y="3767"/>
                </a:cubicBezTo>
                <a:cubicBezTo>
                  <a:pt x="836" y="3735"/>
                  <a:pt x="836" y="3703"/>
                  <a:pt x="836" y="3667"/>
                </a:cubicBezTo>
                <a:cubicBezTo>
                  <a:pt x="836" y="3667"/>
                  <a:pt x="836" y="3667"/>
                  <a:pt x="836" y="3664"/>
                </a:cubicBezTo>
                <a:cubicBezTo>
                  <a:pt x="836" y="3664"/>
                  <a:pt x="836" y="3664"/>
                  <a:pt x="839" y="3664"/>
                </a:cubicBezTo>
                <a:cubicBezTo>
                  <a:pt x="855" y="3664"/>
                  <a:pt x="874" y="3667"/>
                  <a:pt x="894" y="3667"/>
                </a:cubicBezTo>
                <a:cubicBezTo>
                  <a:pt x="894" y="3667"/>
                  <a:pt x="894" y="3667"/>
                  <a:pt x="894" y="3667"/>
                </a:cubicBezTo>
                <a:cubicBezTo>
                  <a:pt x="894" y="3670"/>
                  <a:pt x="894" y="3670"/>
                  <a:pt x="894" y="3670"/>
                </a:cubicBezTo>
                <a:cubicBezTo>
                  <a:pt x="894" y="3706"/>
                  <a:pt x="894" y="3738"/>
                  <a:pt x="894" y="3771"/>
                </a:cubicBezTo>
                <a:cubicBezTo>
                  <a:pt x="894" y="3774"/>
                  <a:pt x="894" y="3774"/>
                  <a:pt x="894" y="3774"/>
                </a:cubicBezTo>
                <a:cubicBezTo>
                  <a:pt x="894" y="3774"/>
                  <a:pt x="894" y="3774"/>
                  <a:pt x="894" y="3774"/>
                </a:cubicBezTo>
                <a:close/>
                <a:moveTo>
                  <a:pt x="965" y="3780"/>
                </a:moveTo>
                <a:cubicBezTo>
                  <a:pt x="946" y="3777"/>
                  <a:pt x="926" y="3777"/>
                  <a:pt x="910" y="3777"/>
                </a:cubicBezTo>
                <a:cubicBezTo>
                  <a:pt x="907" y="3777"/>
                  <a:pt x="907" y="3777"/>
                  <a:pt x="907" y="3777"/>
                </a:cubicBezTo>
                <a:cubicBezTo>
                  <a:pt x="907" y="3774"/>
                  <a:pt x="907" y="3774"/>
                  <a:pt x="907" y="3771"/>
                </a:cubicBezTo>
                <a:cubicBezTo>
                  <a:pt x="907" y="3738"/>
                  <a:pt x="907" y="3706"/>
                  <a:pt x="907" y="3670"/>
                </a:cubicBezTo>
                <a:cubicBezTo>
                  <a:pt x="907" y="3670"/>
                  <a:pt x="907" y="3670"/>
                  <a:pt x="907" y="3667"/>
                </a:cubicBezTo>
                <a:cubicBezTo>
                  <a:pt x="907" y="3667"/>
                  <a:pt x="907" y="3667"/>
                  <a:pt x="907" y="3667"/>
                </a:cubicBezTo>
                <a:cubicBezTo>
                  <a:pt x="926" y="3670"/>
                  <a:pt x="946" y="3670"/>
                  <a:pt x="962" y="3670"/>
                </a:cubicBezTo>
                <a:cubicBezTo>
                  <a:pt x="965" y="3670"/>
                  <a:pt x="965" y="3670"/>
                  <a:pt x="965" y="3670"/>
                </a:cubicBezTo>
                <a:cubicBezTo>
                  <a:pt x="965" y="3674"/>
                  <a:pt x="965" y="3674"/>
                  <a:pt x="965" y="3674"/>
                </a:cubicBezTo>
                <a:cubicBezTo>
                  <a:pt x="965" y="3709"/>
                  <a:pt x="965" y="3742"/>
                  <a:pt x="965" y="3777"/>
                </a:cubicBezTo>
                <a:cubicBezTo>
                  <a:pt x="965" y="3777"/>
                  <a:pt x="965" y="3777"/>
                  <a:pt x="965" y="3780"/>
                </a:cubicBezTo>
                <a:cubicBezTo>
                  <a:pt x="965" y="3780"/>
                  <a:pt x="965" y="3780"/>
                  <a:pt x="965" y="3780"/>
                </a:cubicBezTo>
                <a:close/>
                <a:moveTo>
                  <a:pt x="1036" y="3784"/>
                </a:moveTo>
                <a:cubicBezTo>
                  <a:pt x="1017" y="3784"/>
                  <a:pt x="997" y="3780"/>
                  <a:pt x="978" y="3780"/>
                </a:cubicBezTo>
                <a:cubicBezTo>
                  <a:pt x="978" y="3780"/>
                  <a:pt x="978" y="3780"/>
                  <a:pt x="978" y="3780"/>
                </a:cubicBezTo>
                <a:cubicBezTo>
                  <a:pt x="978" y="3777"/>
                  <a:pt x="978" y="3777"/>
                  <a:pt x="978" y="3777"/>
                </a:cubicBezTo>
                <a:cubicBezTo>
                  <a:pt x="978" y="3742"/>
                  <a:pt x="978" y="3709"/>
                  <a:pt x="978" y="3674"/>
                </a:cubicBezTo>
                <a:cubicBezTo>
                  <a:pt x="978" y="3674"/>
                  <a:pt x="978" y="3674"/>
                  <a:pt x="978" y="3670"/>
                </a:cubicBezTo>
                <a:cubicBezTo>
                  <a:pt x="978" y="3670"/>
                  <a:pt x="978" y="3670"/>
                  <a:pt x="978" y="3670"/>
                </a:cubicBezTo>
                <a:cubicBezTo>
                  <a:pt x="997" y="3674"/>
                  <a:pt x="1017" y="3674"/>
                  <a:pt x="1036" y="3674"/>
                </a:cubicBezTo>
                <a:cubicBezTo>
                  <a:pt x="1036" y="3674"/>
                  <a:pt x="1036" y="3674"/>
                  <a:pt x="1036" y="3674"/>
                </a:cubicBezTo>
                <a:cubicBezTo>
                  <a:pt x="1036" y="3677"/>
                  <a:pt x="1036" y="3677"/>
                  <a:pt x="1036" y="3677"/>
                </a:cubicBezTo>
                <a:cubicBezTo>
                  <a:pt x="1036" y="3712"/>
                  <a:pt x="1036" y="3745"/>
                  <a:pt x="1036" y="3780"/>
                </a:cubicBezTo>
                <a:cubicBezTo>
                  <a:pt x="1039" y="3780"/>
                  <a:pt x="1039" y="3784"/>
                  <a:pt x="1039" y="3784"/>
                </a:cubicBezTo>
                <a:cubicBezTo>
                  <a:pt x="1036" y="3784"/>
                  <a:pt x="1036" y="3784"/>
                  <a:pt x="1036" y="3784"/>
                </a:cubicBezTo>
                <a:close/>
                <a:moveTo>
                  <a:pt x="1107" y="3787"/>
                </a:moveTo>
                <a:cubicBezTo>
                  <a:pt x="1091" y="3787"/>
                  <a:pt x="1072" y="3787"/>
                  <a:pt x="1052" y="3784"/>
                </a:cubicBezTo>
                <a:cubicBezTo>
                  <a:pt x="1049" y="3784"/>
                  <a:pt x="1049" y="3784"/>
                  <a:pt x="1049" y="3784"/>
                </a:cubicBezTo>
                <a:cubicBezTo>
                  <a:pt x="1049" y="3780"/>
                  <a:pt x="1049" y="3780"/>
                  <a:pt x="1049" y="3780"/>
                </a:cubicBezTo>
                <a:cubicBezTo>
                  <a:pt x="1049" y="3748"/>
                  <a:pt x="1049" y="3712"/>
                  <a:pt x="1049" y="3680"/>
                </a:cubicBezTo>
                <a:cubicBezTo>
                  <a:pt x="1049" y="3677"/>
                  <a:pt x="1049" y="3677"/>
                  <a:pt x="1049" y="3674"/>
                </a:cubicBezTo>
                <a:cubicBezTo>
                  <a:pt x="1049" y="3674"/>
                  <a:pt x="1049" y="3674"/>
                  <a:pt x="1049" y="3674"/>
                </a:cubicBezTo>
                <a:cubicBezTo>
                  <a:pt x="1069" y="3677"/>
                  <a:pt x="1088" y="3677"/>
                  <a:pt x="1107" y="3677"/>
                </a:cubicBezTo>
                <a:cubicBezTo>
                  <a:pt x="1111" y="3677"/>
                  <a:pt x="1111" y="3677"/>
                  <a:pt x="1111" y="3677"/>
                </a:cubicBezTo>
                <a:cubicBezTo>
                  <a:pt x="1111" y="3680"/>
                  <a:pt x="1111" y="3680"/>
                  <a:pt x="1111" y="3683"/>
                </a:cubicBezTo>
                <a:cubicBezTo>
                  <a:pt x="1111" y="3716"/>
                  <a:pt x="1111" y="3751"/>
                  <a:pt x="1111" y="3784"/>
                </a:cubicBezTo>
                <a:cubicBezTo>
                  <a:pt x="1111" y="3787"/>
                  <a:pt x="1111" y="3787"/>
                  <a:pt x="1111" y="3787"/>
                </a:cubicBezTo>
                <a:cubicBezTo>
                  <a:pt x="1111" y="3787"/>
                  <a:pt x="1111" y="3787"/>
                  <a:pt x="1107" y="3787"/>
                </a:cubicBezTo>
                <a:close/>
                <a:moveTo>
                  <a:pt x="1182" y="3793"/>
                </a:moveTo>
                <a:cubicBezTo>
                  <a:pt x="1162" y="3793"/>
                  <a:pt x="1143" y="3790"/>
                  <a:pt x="1124" y="3790"/>
                </a:cubicBezTo>
                <a:cubicBezTo>
                  <a:pt x="1124" y="3790"/>
                  <a:pt x="1124" y="3790"/>
                  <a:pt x="1124" y="3790"/>
                </a:cubicBezTo>
                <a:cubicBezTo>
                  <a:pt x="1124" y="3787"/>
                  <a:pt x="1124" y="3787"/>
                  <a:pt x="1124" y="3784"/>
                </a:cubicBezTo>
                <a:cubicBezTo>
                  <a:pt x="1124" y="3751"/>
                  <a:pt x="1120" y="3716"/>
                  <a:pt x="1120" y="3683"/>
                </a:cubicBezTo>
                <a:cubicBezTo>
                  <a:pt x="1120" y="3680"/>
                  <a:pt x="1120" y="3680"/>
                  <a:pt x="1120" y="3680"/>
                </a:cubicBezTo>
                <a:cubicBezTo>
                  <a:pt x="1124" y="3680"/>
                  <a:pt x="1124" y="3680"/>
                  <a:pt x="1124" y="3680"/>
                </a:cubicBezTo>
                <a:cubicBezTo>
                  <a:pt x="1143" y="3680"/>
                  <a:pt x="1162" y="3680"/>
                  <a:pt x="1182" y="3683"/>
                </a:cubicBezTo>
                <a:cubicBezTo>
                  <a:pt x="1185" y="3683"/>
                  <a:pt x="1185" y="3683"/>
                  <a:pt x="1185" y="3683"/>
                </a:cubicBezTo>
                <a:cubicBezTo>
                  <a:pt x="1185" y="3683"/>
                  <a:pt x="1185" y="3683"/>
                  <a:pt x="1185" y="3686"/>
                </a:cubicBezTo>
                <a:cubicBezTo>
                  <a:pt x="1185" y="3719"/>
                  <a:pt x="1185" y="3754"/>
                  <a:pt x="1185" y="3790"/>
                </a:cubicBezTo>
                <a:cubicBezTo>
                  <a:pt x="1185" y="3793"/>
                  <a:pt x="1185" y="3793"/>
                  <a:pt x="1185" y="3793"/>
                </a:cubicBezTo>
                <a:cubicBezTo>
                  <a:pt x="1185" y="3793"/>
                  <a:pt x="1185" y="3793"/>
                  <a:pt x="1182" y="3793"/>
                </a:cubicBezTo>
                <a:close/>
                <a:moveTo>
                  <a:pt x="1260" y="3797"/>
                </a:moveTo>
                <a:cubicBezTo>
                  <a:pt x="1237" y="3797"/>
                  <a:pt x="1217" y="3797"/>
                  <a:pt x="1198" y="3793"/>
                </a:cubicBezTo>
                <a:cubicBezTo>
                  <a:pt x="1198" y="3793"/>
                  <a:pt x="1198" y="3793"/>
                  <a:pt x="1198" y="3793"/>
                </a:cubicBezTo>
                <a:cubicBezTo>
                  <a:pt x="1198" y="3790"/>
                  <a:pt x="1198" y="3790"/>
                  <a:pt x="1198" y="3790"/>
                </a:cubicBezTo>
                <a:cubicBezTo>
                  <a:pt x="1198" y="3754"/>
                  <a:pt x="1198" y="3722"/>
                  <a:pt x="1195" y="3686"/>
                </a:cubicBezTo>
                <a:cubicBezTo>
                  <a:pt x="1195" y="3683"/>
                  <a:pt x="1195" y="3683"/>
                  <a:pt x="1195" y="3683"/>
                </a:cubicBezTo>
                <a:cubicBezTo>
                  <a:pt x="1198" y="3683"/>
                  <a:pt x="1198" y="3683"/>
                  <a:pt x="1198" y="3683"/>
                </a:cubicBezTo>
                <a:cubicBezTo>
                  <a:pt x="1217" y="3683"/>
                  <a:pt x="1237" y="3683"/>
                  <a:pt x="1256" y="3686"/>
                </a:cubicBezTo>
                <a:cubicBezTo>
                  <a:pt x="1260" y="3686"/>
                  <a:pt x="1260" y="3686"/>
                  <a:pt x="1260" y="3686"/>
                </a:cubicBezTo>
                <a:cubicBezTo>
                  <a:pt x="1260" y="3690"/>
                  <a:pt x="1260" y="3690"/>
                  <a:pt x="1260" y="3690"/>
                </a:cubicBezTo>
                <a:cubicBezTo>
                  <a:pt x="1260" y="3725"/>
                  <a:pt x="1260" y="3758"/>
                  <a:pt x="1260" y="3793"/>
                </a:cubicBezTo>
                <a:cubicBezTo>
                  <a:pt x="1260" y="3797"/>
                  <a:pt x="1260" y="3797"/>
                  <a:pt x="1260" y="3797"/>
                </a:cubicBezTo>
                <a:cubicBezTo>
                  <a:pt x="1260" y="3797"/>
                  <a:pt x="1260" y="3797"/>
                  <a:pt x="1260" y="3797"/>
                </a:cubicBezTo>
                <a:close/>
                <a:moveTo>
                  <a:pt x="1334" y="3803"/>
                </a:moveTo>
                <a:cubicBezTo>
                  <a:pt x="1315" y="3800"/>
                  <a:pt x="1295" y="3800"/>
                  <a:pt x="1276" y="3800"/>
                </a:cubicBezTo>
                <a:cubicBezTo>
                  <a:pt x="1273" y="3800"/>
                  <a:pt x="1273" y="3800"/>
                  <a:pt x="1273" y="3800"/>
                </a:cubicBezTo>
                <a:cubicBezTo>
                  <a:pt x="1273" y="3797"/>
                  <a:pt x="1273" y="3797"/>
                  <a:pt x="1273" y="3793"/>
                </a:cubicBezTo>
                <a:cubicBezTo>
                  <a:pt x="1273" y="3761"/>
                  <a:pt x="1273" y="3725"/>
                  <a:pt x="1273" y="3690"/>
                </a:cubicBezTo>
                <a:cubicBezTo>
                  <a:pt x="1273" y="3686"/>
                  <a:pt x="1273" y="3686"/>
                  <a:pt x="1273" y="3686"/>
                </a:cubicBezTo>
                <a:cubicBezTo>
                  <a:pt x="1273" y="3686"/>
                  <a:pt x="1273" y="3686"/>
                  <a:pt x="1273" y="3686"/>
                </a:cubicBezTo>
                <a:cubicBezTo>
                  <a:pt x="1295" y="3686"/>
                  <a:pt x="1315" y="3690"/>
                  <a:pt x="1334" y="3690"/>
                </a:cubicBezTo>
                <a:cubicBezTo>
                  <a:pt x="1334" y="3690"/>
                  <a:pt x="1334" y="3690"/>
                  <a:pt x="1337" y="3690"/>
                </a:cubicBezTo>
                <a:cubicBezTo>
                  <a:pt x="1337" y="3693"/>
                  <a:pt x="1337" y="3693"/>
                  <a:pt x="1337" y="3693"/>
                </a:cubicBezTo>
                <a:cubicBezTo>
                  <a:pt x="1337" y="3729"/>
                  <a:pt x="1337" y="3764"/>
                  <a:pt x="1337" y="3800"/>
                </a:cubicBezTo>
                <a:cubicBezTo>
                  <a:pt x="1337" y="3800"/>
                  <a:pt x="1337" y="3800"/>
                  <a:pt x="1337" y="3803"/>
                </a:cubicBezTo>
                <a:cubicBezTo>
                  <a:pt x="1334" y="3803"/>
                  <a:pt x="1334" y="3803"/>
                  <a:pt x="1334" y="3803"/>
                </a:cubicBezTo>
                <a:close/>
                <a:moveTo>
                  <a:pt x="1412" y="3806"/>
                </a:moveTo>
                <a:cubicBezTo>
                  <a:pt x="1392" y="3806"/>
                  <a:pt x="1373" y="3803"/>
                  <a:pt x="1350" y="3803"/>
                </a:cubicBezTo>
                <a:cubicBezTo>
                  <a:pt x="1350" y="3803"/>
                  <a:pt x="1350" y="3803"/>
                  <a:pt x="1350" y="3803"/>
                </a:cubicBezTo>
                <a:cubicBezTo>
                  <a:pt x="1350" y="3800"/>
                  <a:pt x="1350" y="3800"/>
                  <a:pt x="1350" y="3800"/>
                </a:cubicBezTo>
                <a:cubicBezTo>
                  <a:pt x="1350" y="3764"/>
                  <a:pt x="1347" y="3729"/>
                  <a:pt x="1347" y="3693"/>
                </a:cubicBezTo>
                <a:cubicBezTo>
                  <a:pt x="1347" y="3693"/>
                  <a:pt x="1347" y="3693"/>
                  <a:pt x="1347" y="3690"/>
                </a:cubicBezTo>
                <a:cubicBezTo>
                  <a:pt x="1350" y="3690"/>
                  <a:pt x="1350" y="3690"/>
                  <a:pt x="1350" y="3690"/>
                </a:cubicBezTo>
                <a:cubicBezTo>
                  <a:pt x="1370" y="3690"/>
                  <a:pt x="1392" y="3693"/>
                  <a:pt x="1412" y="3693"/>
                </a:cubicBezTo>
                <a:cubicBezTo>
                  <a:pt x="1412" y="3693"/>
                  <a:pt x="1412" y="3693"/>
                  <a:pt x="1415" y="3693"/>
                </a:cubicBezTo>
                <a:cubicBezTo>
                  <a:pt x="1415" y="3696"/>
                  <a:pt x="1415" y="3696"/>
                  <a:pt x="1415" y="3696"/>
                </a:cubicBezTo>
                <a:cubicBezTo>
                  <a:pt x="1415" y="3732"/>
                  <a:pt x="1415" y="3767"/>
                  <a:pt x="1415" y="3803"/>
                </a:cubicBezTo>
                <a:cubicBezTo>
                  <a:pt x="1415" y="3806"/>
                  <a:pt x="1415" y="3806"/>
                  <a:pt x="1415" y="3806"/>
                </a:cubicBezTo>
                <a:cubicBezTo>
                  <a:pt x="1412" y="3806"/>
                  <a:pt x="1412" y="3806"/>
                  <a:pt x="1412" y="3806"/>
                </a:cubicBezTo>
                <a:close/>
                <a:moveTo>
                  <a:pt x="1489" y="3813"/>
                </a:moveTo>
                <a:cubicBezTo>
                  <a:pt x="1470" y="3810"/>
                  <a:pt x="1451" y="3810"/>
                  <a:pt x="1428" y="3810"/>
                </a:cubicBezTo>
                <a:cubicBezTo>
                  <a:pt x="1428" y="3810"/>
                  <a:pt x="1428" y="3810"/>
                  <a:pt x="1428" y="3806"/>
                </a:cubicBezTo>
                <a:cubicBezTo>
                  <a:pt x="1428" y="3806"/>
                  <a:pt x="1428" y="3806"/>
                  <a:pt x="1428" y="3803"/>
                </a:cubicBezTo>
                <a:cubicBezTo>
                  <a:pt x="1428" y="3767"/>
                  <a:pt x="1425" y="3732"/>
                  <a:pt x="1425" y="3699"/>
                </a:cubicBezTo>
                <a:cubicBezTo>
                  <a:pt x="1425" y="3696"/>
                  <a:pt x="1425" y="3696"/>
                  <a:pt x="1425" y="3693"/>
                </a:cubicBezTo>
                <a:cubicBezTo>
                  <a:pt x="1428" y="3693"/>
                  <a:pt x="1428" y="3693"/>
                  <a:pt x="1428" y="3693"/>
                </a:cubicBezTo>
                <a:cubicBezTo>
                  <a:pt x="1447" y="3696"/>
                  <a:pt x="1470" y="3696"/>
                  <a:pt x="1489" y="3696"/>
                </a:cubicBezTo>
                <a:cubicBezTo>
                  <a:pt x="1493" y="3696"/>
                  <a:pt x="1493" y="3696"/>
                  <a:pt x="1493" y="3696"/>
                </a:cubicBezTo>
                <a:cubicBezTo>
                  <a:pt x="1493" y="3699"/>
                  <a:pt x="1493" y="3699"/>
                  <a:pt x="1493" y="3703"/>
                </a:cubicBezTo>
                <a:cubicBezTo>
                  <a:pt x="1493" y="3738"/>
                  <a:pt x="1493" y="3774"/>
                  <a:pt x="1493" y="3810"/>
                </a:cubicBezTo>
                <a:cubicBezTo>
                  <a:pt x="1493" y="3810"/>
                  <a:pt x="1493" y="3810"/>
                  <a:pt x="1493" y="3813"/>
                </a:cubicBezTo>
                <a:cubicBezTo>
                  <a:pt x="1493" y="3813"/>
                  <a:pt x="1493" y="3813"/>
                  <a:pt x="1489" y="3813"/>
                </a:cubicBezTo>
                <a:close/>
                <a:moveTo>
                  <a:pt x="1570" y="3816"/>
                </a:moveTo>
                <a:cubicBezTo>
                  <a:pt x="1551" y="3816"/>
                  <a:pt x="1528" y="3813"/>
                  <a:pt x="1509" y="3813"/>
                </a:cubicBezTo>
                <a:cubicBezTo>
                  <a:pt x="1506" y="3813"/>
                  <a:pt x="1506" y="3813"/>
                  <a:pt x="1506" y="3813"/>
                </a:cubicBezTo>
                <a:cubicBezTo>
                  <a:pt x="1506" y="3810"/>
                  <a:pt x="1506" y="3810"/>
                  <a:pt x="1506" y="3810"/>
                </a:cubicBezTo>
                <a:cubicBezTo>
                  <a:pt x="1506" y="3774"/>
                  <a:pt x="1506" y="3738"/>
                  <a:pt x="1506" y="3703"/>
                </a:cubicBezTo>
                <a:cubicBezTo>
                  <a:pt x="1506" y="3699"/>
                  <a:pt x="1506" y="3699"/>
                  <a:pt x="1506" y="3699"/>
                </a:cubicBezTo>
                <a:cubicBezTo>
                  <a:pt x="1506" y="3699"/>
                  <a:pt x="1506" y="3699"/>
                  <a:pt x="1509" y="3699"/>
                </a:cubicBezTo>
                <a:cubicBezTo>
                  <a:pt x="1528" y="3699"/>
                  <a:pt x="1551" y="3699"/>
                  <a:pt x="1570" y="3699"/>
                </a:cubicBezTo>
                <a:cubicBezTo>
                  <a:pt x="1570" y="3703"/>
                  <a:pt x="1570" y="3703"/>
                  <a:pt x="1573" y="3703"/>
                </a:cubicBezTo>
                <a:cubicBezTo>
                  <a:pt x="1573" y="3703"/>
                  <a:pt x="1573" y="3703"/>
                  <a:pt x="1573" y="3706"/>
                </a:cubicBezTo>
                <a:cubicBezTo>
                  <a:pt x="1573" y="3742"/>
                  <a:pt x="1573" y="3777"/>
                  <a:pt x="1573" y="3813"/>
                </a:cubicBezTo>
                <a:cubicBezTo>
                  <a:pt x="1573" y="3816"/>
                  <a:pt x="1573" y="3816"/>
                  <a:pt x="1573" y="3816"/>
                </a:cubicBezTo>
                <a:cubicBezTo>
                  <a:pt x="1570" y="3816"/>
                  <a:pt x="1570" y="3816"/>
                  <a:pt x="1570" y="3816"/>
                </a:cubicBezTo>
                <a:close/>
                <a:moveTo>
                  <a:pt x="1651" y="3822"/>
                </a:moveTo>
                <a:cubicBezTo>
                  <a:pt x="1632" y="3819"/>
                  <a:pt x="1609" y="3819"/>
                  <a:pt x="1590" y="3819"/>
                </a:cubicBezTo>
                <a:cubicBezTo>
                  <a:pt x="1586" y="3819"/>
                  <a:pt x="1586" y="3819"/>
                  <a:pt x="1586" y="3819"/>
                </a:cubicBezTo>
                <a:cubicBezTo>
                  <a:pt x="1586" y="3816"/>
                  <a:pt x="1586" y="3816"/>
                  <a:pt x="1586" y="3813"/>
                </a:cubicBezTo>
                <a:cubicBezTo>
                  <a:pt x="1586" y="3777"/>
                  <a:pt x="1586" y="3742"/>
                  <a:pt x="1586" y="3706"/>
                </a:cubicBezTo>
                <a:cubicBezTo>
                  <a:pt x="1586" y="3703"/>
                  <a:pt x="1586" y="3703"/>
                  <a:pt x="1586" y="3703"/>
                </a:cubicBezTo>
                <a:cubicBezTo>
                  <a:pt x="1586" y="3703"/>
                  <a:pt x="1586" y="3703"/>
                  <a:pt x="1586" y="3703"/>
                </a:cubicBezTo>
                <a:cubicBezTo>
                  <a:pt x="1609" y="3703"/>
                  <a:pt x="1632" y="3703"/>
                  <a:pt x="1651" y="3706"/>
                </a:cubicBezTo>
                <a:cubicBezTo>
                  <a:pt x="1654" y="3706"/>
                  <a:pt x="1654" y="3706"/>
                  <a:pt x="1654" y="3706"/>
                </a:cubicBezTo>
                <a:cubicBezTo>
                  <a:pt x="1654" y="3709"/>
                  <a:pt x="1654" y="3709"/>
                  <a:pt x="1654" y="3709"/>
                </a:cubicBezTo>
                <a:cubicBezTo>
                  <a:pt x="1654" y="3745"/>
                  <a:pt x="1654" y="3780"/>
                  <a:pt x="1654" y="3819"/>
                </a:cubicBezTo>
                <a:cubicBezTo>
                  <a:pt x="1654" y="3819"/>
                  <a:pt x="1654" y="3819"/>
                  <a:pt x="1654" y="3822"/>
                </a:cubicBezTo>
                <a:cubicBezTo>
                  <a:pt x="1654" y="3822"/>
                  <a:pt x="1654" y="3822"/>
                  <a:pt x="1651" y="3822"/>
                </a:cubicBezTo>
                <a:close/>
                <a:moveTo>
                  <a:pt x="1735" y="3826"/>
                </a:moveTo>
                <a:cubicBezTo>
                  <a:pt x="1713" y="3826"/>
                  <a:pt x="1693" y="3826"/>
                  <a:pt x="1671" y="3822"/>
                </a:cubicBezTo>
                <a:cubicBezTo>
                  <a:pt x="1667" y="3822"/>
                  <a:pt x="1667" y="3822"/>
                  <a:pt x="1667" y="3822"/>
                </a:cubicBezTo>
                <a:cubicBezTo>
                  <a:pt x="1667" y="3819"/>
                  <a:pt x="1667" y="3819"/>
                  <a:pt x="1667" y="3819"/>
                </a:cubicBezTo>
                <a:cubicBezTo>
                  <a:pt x="1667" y="3784"/>
                  <a:pt x="1667" y="3745"/>
                  <a:pt x="1667" y="3709"/>
                </a:cubicBezTo>
                <a:cubicBezTo>
                  <a:pt x="1667" y="3706"/>
                  <a:pt x="1667" y="3706"/>
                  <a:pt x="1667" y="3706"/>
                </a:cubicBezTo>
                <a:cubicBezTo>
                  <a:pt x="1667" y="3706"/>
                  <a:pt x="1667" y="3706"/>
                  <a:pt x="1671" y="3706"/>
                </a:cubicBezTo>
                <a:cubicBezTo>
                  <a:pt x="1690" y="3706"/>
                  <a:pt x="1713" y="3709"/>
                  <a:pt x="1735" y="3709"/>
                </a:cubicBezTo>
                <a:cubicBezTo>
                  <a:pt x="1735" y="3709"/>
                  <a:pt x="1735" y="3709"/>
                  <a:pt x="1735" y="3709"/>
                </a:cubicBezTo>
                <a:cubicBezTo>
                  <a:pt x="1735" y="3712"/>
                  <a:pt x="1735" y="3712"/>
                  <a:pt x="1735" y="3712"/>
                </a:cubicBezTo>
                <a:cubicBezTo>
                  <a:pt x="1735" y="3751"/>
                  <a:pt x="1739" y="3787"/>
                  <a:pt x="1739" y="3822"/>
                </a:cubicBezTo>
                <a:cubicBezTo>
                  <a:pt x="1739" y="3826"/>
                  <a:pt x="1739" y="3826"/>
                  <a:pt x="1739" y="3826"/>
                </a:cubicBezTo>
                <a:cubicBezTo>
                  <a:pt x="1735" y="3826"/>
                  <a:pt x="1735" y="3826"/>
                  <a:pt x="1735" y="3826"/>
                </a:cubicBezTo>
                <a:close/>
                <a:moveTo>
                  <a:pt x="1820" y="3832"/>
                </a:moveTo>
                <a:cubicBezTo>
                  <a:pt x="1797" y="3829"/>
                  <a:pt x="1774" y="3829"/>
                  <a:pt x="1752" y="3829"/>
                </a:cubicBezTo>
                <a:cubicBezTo>
                  <a:pt x="1752" y="3829"/>
                  <a:pt x="1752" y="3829"/>
                  <a:pt x="1752" y="3829"/>
                </a:cubicBezTo>
                <a:cubicBezTo>
                  <a:pt x="1752" y="3826"/>
                  <a:pt x="1752" y="3826"/>
                  <a:pt x="1752" y="3822"/>
                </a:cubicBezTo>
                <a:cubicBezTo>
                  <a:pt x="1752" y="3787"/>
                  <a:pt x="1752" y="3751"/>
                  <a:pt x="1748" y="3716"/>
                </a:cubicBezTo>
                <a:cubicBezTo>
                  <a:pt x="1748" y="3712"/>
                  <a:pt x="1748" y="3712"/>
                  <a:pt x="1748" y="3709"/>
                </a:cubicBezTo>
                <a:cubicBezTo>
                  <a:pt x="1752" y="3709"/>
                  <a:pt x="1752" y="3709"/>
                  <a:pt x="1752" y="3709"/>
                </a:cubicBezTo>
                <a:cubicBezTo>
                  <a:pt x="1774" y="3712"/>
                  <a:pt x="1797" y="3712"/>
                  <a:pt x="1820" y="3712"/>
                </a:cubicBezTo>
                <a:cubicBezTo>
                  <a:pt x="1820" y="3712"/>
                  <a:pt x="1820" y="3712"/>
                  <a:pt x="1820" y="3712"/>
                </a:cubicBezTo>
                <a:cubicBezTo>
                  <a:pt x="1820" y="3716"/>
                  <a:pt x="1820" y="3716"/>
                  <a:pt x="1820" y="3719"/>
                </a:cubicBezTo>
                <a:cubicBezTo>
                  <a:pt x="1823" y="3754"/>
                  <a:pt x="1823" y="3790"/>
                  <a:pt x="1823" y="3829"/>
                </a:cubicBezTo>
                <a:cubicBezTo>
                  <a:pt x="1823" y="3832"/>
                  <a:pt x="1823" y="3832"/>
                  <a:pt x="1823" y="3832"/>
                </a:cubicBezTo>
                <a:cubicBezTo>
                  <a:pt x="1820" y="3832"/>
                  <a:pt x="1820" y="3832"/>
                  <a:pt x="1820" y="3832"/>
                </a:cubicBezTo>
                <a:close/>
                <a:moveTo>
                  <a:pt x="1939" y="3839"/>
                </a:moveTo>
                <a:cubicBezTo>
                  <a:pt x="1907" y="3839"/>
                  <a:pt x="1871" y="3835"/>
                  <a:pt x="1839" y="3832"/>
                </a:cubicBezTo>
                <a:cubicBezTo>
                  <a:pt x="1836" y="3832"/>
                  <a:pt x="1836" y="3832"/>
                  <a:pt x="1836" y="3832"/>
                </a:cubicBezTo>
                <a:cubicBezTo>
                  <a:pt x="1836" y="3829"/>
                  <a:pt x="1836" y="3829"/>
                  <a:pt x="1836" y="3829"/>
                </a:cubicBezTo>
                <a:cubicBezTo>
                  <a:pt x="1836" y="3793"/>
                  <a:pt x="1836" y="3754"/>
                  <a:pt x="1836" y="3719"/>
                </a:cubicBezTo>
                <a:cubicBezTo>
                  <a:pt x="1836" y="3716"/>
                  <a:pt x="1836" y="3716"/>
                  <a:pt x="1836" y="3716"/>
                </a:cubicBezTo>
                <a:cubicBezTo>
                  <a:pt x="1836" y="3716"/>
                  <a:pt x="1836" y="3716"/>
                  <a:pt x="1836" y="3716"/>
                </a:cubicBezTo>
                <a:cubicBezTo>
                  <a:pt x="1871" y="3716"/>
                  <a:pt x="1904" y="3719"/>
                  <a:pt x="1939" y="3719"/>
                </a:cubicBezTo>
                <a:cubicBezTo>
                  <a:pt x="1939" y="3719"/>
                  <a:pt x="1939" y="3719"/>
                  <a:pt x="1943" y="3719"/>
                </a:cubicBezTo>
                <a:cubicBezTo>
                  <a:pt x="1943" y="3722"/>
                  <a:pt x="1943" y="3722"/>
                  <a:pt x="1939" y="3725"/>
                </a:cubicBezTo>
                <a:cubicBezTo>
                  <a:pt x="1943" y="3761"/>
                  <a:pt x="1943" y="3800"/>
                  <a:pt x="1943" y="3835"/>
                </a:cubicBezTo>
                <a:cubicBezTo>
                  <a:pt x="1943" y="3839"/>
                  <a:pt x="1943" y="3839"/>
                  <a:pt x="1943" y="3839"/>
                </a:cubicBezTo>
                <a:cubicBezTo>
                  <a:pt x="1939" y="3839"/>
                  <a:pt x="1939" y="3839"/>
                  <a:pt x="1939" y="3839"/>
                </a:cubicBezTo>
                <a:close/>
                <a:moveTo>
                  <a:pt x="619" y="3628"/>
                </a:moveTo>
                <a:cubicBezTo>
                  <a:pt x="602" y="3628"/>
                  <a:pt x="586" y="3628"/>
                  <a:pt x="567" y="3628"/>
                </a:cubicBezTo>
                <a:cubicBezTo>
                  <a:pt x="567" y="3628"/>
                  <a:pt x="567" y="3628"/>
                  <a:pt x="567" y="3628"/>
                </a:cubicBezTo>
                <a:cubicBezTo>
                  <a:pt x="567" y="3625"/>
                  <a:pt x="567" y="3625"/>
                  <a:pt x="567" y="3622"/>
                </a:cubicBezTo>
                <a:cubicBezTo>
                  <a:pt x="567" y="3589"/>
                  <a:pt x="567" y="3560"/>
                  <a:pt x="567" y="3528"/>
                </a:cubicBezTo>
                <a:cubicBezTo>
                  <a:pt x="567" y="3525"/>
                  <a:pt x="567" y="3525"/>
                  <a:pt x="567" y="3521"/>
                </a:cubicBezTo>
                <a:cubicBezTo>
                  <a:pt x="567" y="3521"/>
                  <a:pt x="567" y="3521"/>
                  <a:pt x="567" y="3521"/>
                </a:cubicBezTo>
                <a:cubicBezTo>
                  <a:pt x="583" y="3525"/>
                  <a:pt x="602" y="3525"/>
                  <a:pt x="619" y="3525"/>
                </a:cubicBezTo>
                <a:cubicBezTo>
                  <a:pt x="619" y="3525"/>
                  <a:pt x="619" y="3525"/>
                  <a:pt x="622" y="3525"/>
                </a:cubicBezTo>
                <a:cubicBezTo>
                  <a:pt x="622" y="3528"/>
                  <a:pt x="622" y="3528"/>
                  <a:pt x="622" y="3528"/>
                </a:cubicBezTo>
                <a:cubicBezTo>
                  <a:pt x="622" y="3560"/>
                  <a:pt x="622" y="3593"/>
                  <a:pt x="622" y="3625"/>
                </a:cubicBezTo>
                <a:cubicBezTo>
                  <a:pt x="622" y="3628"/>
                  <a:pt x="622" y="3628"/>
                  <a:pt x="622" y="3628"/>
                </a:cubicBezTo>
                <a:cubicBezTo>
                  <a:pt x="619" y="3628"/>
                  <a:pt x="619" y="3628"/>
                  <a:pt x="619" y="3628"/>
                </a:cubicBezTo>
                <a:close/>
                <a:moveTo>
                  <a:pt x="687" y="3631"/>
                </a:moveTo>
                <a:cubicBezTo>
                  <a:pt x="670" y="3631"/>
                  <a:pt x="651" y="3631"/>
                  <a:pt x="635" y="3631"/>
                </a:cubicBezTo>
                <a:cubicBezTo>
                  <a:pt x="632" y="3631"/>
                  <a:pt x="632" y="3628"/>
                  <a:pt x="632" y="3628"/>
                </a:cubicBezTo>
                <a:cubicBezTo>
                  <a:pt x="632" y="3628"/>
                  <a:pt x="632" y="3628"/>
                  <a:pt x="632" y="3625"/>
                </a:cubicBezTo>
                <a:cubicBezTo>
                  <a:pt x="632" y="3593"/>
                  <a:pt x="632" y="3560"/>
                  <a:pt x="632" y="3528"/>
                </a:cubicBezTo>
                <a:cubicBezTo>
                  <a:pt x="632" y="3528"/>
                  <a:pt x="632" y="3528"/>
                  <a:pt x="632" y="3525"/>
                </a:cubicBezTo>
                <a:cubicBezTo>
                  <a:pt x="632" y="3525"/>
                  <a:pt x="632" y="3525"/>
                  <a:pt x="632" y="3525"/>
                </a:cubicBezTo>
                <a:cubicBezTo>
                  <a:pt x="651" y="3525"/>
                  <a:pt x="667" y="3528"/>
                  <a:pt x="687" y="3528"/>
                </a:cubicBezTo>
                <a:cubicBezTo>
                  <a:pt x="687" y="3528"/>
                  <a:pt x="687" y="3528"/>
                  <a:pt x="687" y="3528"/>
                </a:cubicBezTo>
                <a:cubicBezTo>
                  <a:pt x="687" y="3531"/>
                  <a:pt x="687" y="3531"/>
                  <a:pt x="687" y="3531"/>
                </a:cubicBezTo>
                <a:cubicBezTo>
                  <a:pt x="687" y="3563"/>
                  <a:pt x="687" y="3596"/>
                  <a:pt x="690" y="3628"/>
                </a:cubicBezTo>
                <a:cubicBezTo>
                  <a:pt x="690" y="3631"/>
                  <a:pt x="690" y="3631"/>
                  <a:pt x="690" y="3631"/>
                </a:cubicBezTo>
                <a:cubicBezTo>
                  <a:pt x="687" y="3631"/>
                  <a:pt x="687" y="3631"/>
                  <a:pt x="687" y="3631"/>
                </a:cubicBezTo>
                <a:close/>
                <a:moveTo>
                  <a:pt x="755" y="3635"/>
                </a:moveTo>
                <a:cubicBezTo>
                  <a:pt x="735" y="3635"/>
                  <a:pt x="719" y="3635"/>
                  <a:pt x="700" y="3635"/>
                </a:cubicBezTo>
                <a:cubicBezTo>
                  <a:pt x="700" y="3635"/>
                  <a:pt x="700" y="3635"/>
                  <a:pt x="700" y="3635"/>
                </a:cubicBezTo>
                <a:cubicBezTo>
                  <a:pt x="700" y="3631"/>
                  <a:pt x="700" y="3631"/>
                  <a:pt x="700" y="3628"/>
                </a:cubicBezTo>
                <a:cubicBezTo>
                  <a:pt x="700" y="3596"/>
                  <a:pt x="700" y="3563"/>
                  <a:pt x="700" y="3531"/>
                </a:cubicBezTo>
                <a:cubicBezTo>
                  <a:pt x="700" y="3528"/>
                  <a:pt x="700" y="3528"/>
                  <a:pt x="700" y="3528"/>
                </a:cubicBezTo>
                <a:cubicBezTo>
                  <a:pt x="700" y="3528"/>
                  <a:pt x="700" y="3528"/>
                  <a:pt x="700" y="3528"/>
                </a:cubicBezTo>
                <a:cubicBezTo>
                  <a:pt x="719" y="3528"/>
                  <a:pt x="735" y="3528"/>
                  <a:pt x="755" y="3528"/>
                </a:cubicBezTo>
                <a:cubicBezTo>
                  <a:pt x="755" y="3528"/>
                  <a:pt x="755" y="3528"/>
                  <a:pt x="755" y="3528"/>
                </a:cubicBezTo>
                <a:cubicBezTo>
                  <a:pt x="755" y="3531"/>
                  <a:pt x="755" y="3531"/>
                  <a:pt x="755" y="3534"/>
                </a:cubicBezTo>
                <a:cubicBezTo>
                  <a:pt x="755" y="3567"/>
                  <a:pt x="755" y="3599"/>
                  <a:pt x="755" y="3631"/>
                </a:cubicBezTo>
                <a:cubicBezTo>
                  <a:pt x="755" y="3635"/>
                  <a:pt x="755" y="3635"/>
                  <a:pt x="755" y="3635"/>
                </a:cubicBezTo>
                <a:cubicBezTo>
                  <a:pt x="755" y="3635"/>
                  <a:pt x="755" y="3635"/>
                  <a:pt x="755" y="3635"/>
                </a:cubicBezTo>
                <a:close/>
                <a:moveTo>
                  <a:pt x="823" y="3638"/>
                </a:moveTo>
                <a:cubicBezTo>
                  <a:pt x="803" y="3638"/>
                  <a:pt x="787" y="3638"/>
                  <a:pt x="768" y="3638"/>
                </a:cubicBezTo>
                <a:cubicBezTo>
                  <a:pt x="768" y="3638"/>
                  <a:pt x="768" y="3638"/>
                  <a:pt x="768" y="3638"/>
                </a:cubicBezTo>
                <a:cubicBezTo>
                  <a:pt x="768" y="3635"/>
                  <a:pt x="768" y="3635"/>
                  <a:pt x="768" y="3631"/>
                </a:cubicBezTo>
                <a:cubicBezTo>
                  <a:pt x="768" y="3599"/>
                  <a:pt x="768" y="3567"/>
                  <a:pt x="768" y="3534"/>
                </a:cubicBezTo>
                <a:cubicBezTo>
                  <a:pt x="768" y="3531"/>
                  <a:pt x="768" y="3531"/>
                  <a:pt x="768" y="3531"/>
                </a:cubicBezTo>
                <a:cubicBezTo>
                  <a:pt x="768" y="3531"/>
                  <a:pt x="768" y="3531"/>
                  <a:pt x="768" y="3531"/>
                </a:cubicBezTo>
                <a:cubicBezTo>
                  <a:pt x="787" y="3531"/>
                  <a:pt x="803" y="3531"/>
                  <a:pt x="823" y="3531"/>
                </a:cubicBezTo>
                <a:cubicBezTo>
                  <a:pt x="823" y="3531"/>
                  <a:pt x="823" y="3531"/>
                  <a:pt x="823" y="3531"/>
                </a:cubicBezTo>
                <a:cubicBezTo>
                  <a:pt x="823" y="3534"/>
                  <a:pt x="823" y="3534"/>
                  <a:pt x="823" y="3538"/>
                </a:cubicBezTo>
                <a:cubicBezTo>
                  <a:pt x="823" y="3570"/>
                  <a:pt x="826" y="3602"/>
                  <a:pt x="826" y="3635"/>
                </a:cubicBezTo>
                <a:cubicBezTo>
                  <a:pt x="826" y="3638"/>
                  <a:pt x="826" y="3638"/>
                  <a:pt x="826" y="3638"/>
                </a:cubicBezTo>
                <a:cubicBezTo>
                  <a:pt x="823" y="3638"/>
                  <a:pt x="823" y="3638"/>
                  <a:pt x="823" y="3638"/>
                </a:cubicBezTo>
                <a:close/>
                <a:moveTo>
                  <a:pt x="894" y="3641"/>
                </a:moveTo>
                <a:cubicBezTo>
                  <a:pt x="874" y="3641"/>
                  <a:pt x="855" y="3641"/>
                  <a:pt x="839" y="3641"/>
                </a:cubicBezTo>
                <a:cubicBezTo>
                  <a:pt x="836" y="3641"/>
                  <a:pt x="836" y="3641"/>
                  <a:pt x="836" y="3641"/>
                </a:cubicBezTo>
                <a:cubicBezTo>
                  <a:pt x="836" y="3638"/>
                  <a:pt x="836" y="3638"/>
                  <a:pt x="836" y="3635"/>
                </a:cubicBezTo>
                <a:cubicBezTo>
                  <a:pt x="836" y="3602"/>
                  <a:pt x="836" y="3570"/>
                  <a:pt x="836" y="3538"/>
                </a:cubicBezTo>
                <a:cubicBezTo>
                  <a:pt x="836" y="3534"/>
                  <a:pt x="836" y="3534"/>
                  <a:pt x="836" y="3531"/>
                </a:cubicBezTo>
                <a:cubicBezTo>
                  <a:pt x="836" y="3531"/>
                  <a:pt x="836" y="3531"/>
                  <a:pt x="836" y="3531"/>
                </a:cubicBezTo>
                <a:cubicBezTo>
                  <a:pt x="855" y="3534"/>
                  <a:pt x="874" y="3534"/>
                  <a:pt x="891" y="3534"/>
                </a:cubicBezTo>
                <a:cubicBezTo>
                  <a:pt x="894" y="3534"/>
                  <a:pt x="894" y="3534"/>
                  <a:pt x="894" y="3534"/>
                </a:cubicBezTo>
                <a:cubicBezTo>
                  <a:pt x="894" y="3538"/>
                  <a:pt x="894" y="3538"/>
                  <a:pt x="894" y="3538"/>
                </a:cubicBezTo>
                <a:cubicBezTo>
                  <a:pt x="894" y="3573"/>
                  <a:pt x="894" y="3606"/>
                  <a:pt x="894" y="3638"/>
                </a:cubicBezTo>
                <a:cubicBezTo>
                  <a:pt x="894" y="3641"/>
                  <a:pt x="894" y="3641"/>
                  <a:pt x="894" y="3641"/>
                </a:cubicBezTo>
                <a:cubicBezTo>
                  <a:pt x="894" y="3641"/>
                  <a:pt x="894" y="3641"/>
                  <a:pt x="894" y="3641"/>
                </a:cubicBezTo>
                <a:close/>
                <a:moveTo>
                  <a:pt x="965" y="3644"/>
                </a:moveTo>
                <a:cubicBezTo>
                  <a:pt x="946" y="3644"/>
                  <a:pt x="926" y="3644"/>
                  <a:pt x="907" y="3644"/>
                </a:cubicBezTo>
                <a:cubicBezTo>
                  <a:pt x="907" y="3644"/>
                  <a:pt x="907" y="3644"/>
                  <a:pt x="907" y="3644"/>
                </a:cubicBezTo>
                <a:cubicBezTo>
                  <a:pt x="907" y="3641"/>
                  <a:pt x="907" y="3641"/>
                  <a:pt x="907" y="3638"/>
                </a:cubicBezTo>
                <a:cubicBezTo>
                  <a:pt x="907" y="3606"/>
                  <a:pt x="907" y="3573"/>
                  <a:pt x="904" y="3538"/>
                </a:cubicBezTo>
                <a:cubicBezTo>
                  <a:pt x="904" y="3538"/>
                  <a:pt x="904" y="3538"/>
                  <a:pt x="904" y="3534"/>
                </a:cubicBezTo>
                <a:cubicBezTo>
                  <a:pt x="907" y="3534"/>
                  <a:pt x="907" y="3534"/>
                  <a:pt x="907" y="3534"/>
                </a:cubicBezTo>
                <a:cubicBezTo>
                  <a:pt x="926" y="3534"/>
                  <a:pt x="942" y="3538"/>
                  <a:pt x="962" y="3538"/>
                </a:cubicBezTo>
                <a:cubicBezTo>
                  <a:pt x="965" y="3538"/>
                  <a:pt x="965" y="3538"/>
                  <a:pt x="965" y="3538"/>
                </a:cubicBezTo>
                <a:cubicBezTo>
                  <a:pt x="965" y="3541"/>
                  <a:pt x="965" y="3541"/>
                  <a:pt x="965" y="3541"/>
                </a:cubicBezTo>
                <a:cubicBezTo>
                  <a:pt x="965" y="3573"/>
                  <a:pt x="965" y="3609"/>
                  <a:pt x="965" y="3641"/>
                </a:cubicBezTo>
                <a:cubicBezTo>
                  <a:pt x="965" y="3644"/>
                  <a:pt x="965" y="3644"/>
                  <a:pt x="965" y="3644"/>
                </a:cubicBezTo>
                <a:cubicBezTo>
                  <a:pt x="965" y="3644"/>
                  <a:pt x="965" y="3644"/>
                  <a:pt x="965" y="3644"/>
                </a:cubicBezTo>
                <a:close/>
                <a:moveTo>
                  <a:pt x="1036" y="3648"/>
                </a:moveTo>
                <a:cubicBezTo>
                  <a:pt x="1017" y="3648"/>
                  <a:pt x="997" y="3648"/>
                  <a:pt x="978" y="3648"/>
                </a:cubicBezTo>
                <a:cubicBezTo>
                  <a:pt x="978" y="3648"/>
                  <a:pt x="978" y="3648"/>
                  <a:pt x="978" y="3648"/>
                </a:cubicBezTo>
                <a:cubicBezTo>
                  <a:pt x="978" y="3644"/>
                  <a:pt x="978" y="3644"/>
                  <a:pt x="978" y="3641"/>
                </a:cubicBezTo>
                <a:cubicBezTo>
                  <a:pt x="975" y="3609"/>
                  <a:pt x="975" y="3576"/>
                  <a:pt x="975" y="3541"/>
                </a:cubicBezTo>
                <a:cubicBezTo>
                  <a:pt x="975" y="3538"/>
                  <a:pt x="975" y="3538"/>
                  <a:pt x="975" y="3538"/>
                </a:cubicBezTo>
                <a:cubicBezTo>
                  <a:pt x="978" y="3538"/>
                  <a:pt x="978" y="3538"/>
                  <a:pt x="978" y="3538"/>
                </a:cubicBezTo>
                <a:cubicBezTo>
                  <a:pt x="997" y="3538"/>
                  <a:pt x="1017" y="3538"/>
                  <a:pt x="1033" y="3541"/>
                </a:cubicBezTo>
                <a:cubicBezTo>
                  <a:pt x="1036" y="3541"/>
                  <a:pt x="1036" y="3541"/>
                  <a:pt x="1036" y="3541"/>
                </a:cubicBezTo>
                <a:cubicBezTo>
                  <a:pt x="1036" y="3541"/>
                  <a:pt x="1036" y="3541"/>
                  <a:pt x="1036" y="3544"/>
                </a:cubicBezTo>
                <a:cubicBezTo>
                  <a:pt x="1036" y="3576"/>
                  <a:pt x="1036" y="3612"/>
                  <a:pt x="1036" y="3644"/>
                </a:cubicBezTo>
                <a:cubicBezTo>
                  <a:pt x="1036" y="3648"/>
                  <a:pt x="1036" y="3648"/>
                  <a:pt x="1036" y="3651"/>
                </a:cubicBezTo>
                <a:cubicBezTo>
                  <a:pt x="1036" y="3651"/>
                  <a:pt x="1036" y="3651"/>
                  <a:pt x="1036" y="3648"/>
                </a:cubicBezTo>
                <a:close/>
                <a:moveTo>
                  <a:pt x="1107" y="3654"/>
                </a:moveTo>
                <a:cubicBezTo>
                  <a:pt x="1088" y="3651"/>
                  <a:pt x="1069" y="3651"/>
                  <a:pt x="1049" y="3651"/>
                </a:cubicBezTo>
                <a:cubicBezTo>
                  <a:pt x="1049" y="3651"/>
                  <a:pt x="1049" y="3651"/>
                  <a:pt x="1049" y="3651"/>
                </a:cubicBezTo>
                <a:cubicBezTo>
                  <a:pt x="1049" y="3648"/>
                  <a:pt x="1049" y="3648"/>
                  <a:pt x="1049" y="3644"/>
                </a:cubicBezTo>
                <a:cubicBezTo>
                  <a:pt x="1049" y="3612"/>
                  <a:pt x="1049" y="3576"/>
                  <a:pt x="1049" y="3544"/>
                </a:cubicBezTo>
                <a:cubicBezTo>
                  <a:pt x="1049" y="3541"/>
                  <a:pt x="1049" y="3541"/>
                  <a:pt x="1049" y="3541"/>
                </a:cubicBezTo>
                <a:cubicBezTo>
                  <a:pt x="1049" y="3541"/>
                  <a:pt x="1049" y="3541"/>
                  <a:pt x="1049" y="3541"/>
                </a:cubicBezTo>
                <a:cubicBezTo>
                  <a:pt x="1069" y="3541"/>
                  <a:pt x="1088" y="3541"/>
                  <a:pt x="1107" y="3541"/>
                </a:cubicBezTo>
                <a:cubicBezTo>
                  <a:pt x="1107" y="3541"/>
                  <a:pt x="1107" y="3541"/>
                  <a:pt x="1111" y="3541"/>
                </a:cubicBezTo>
                <a:cubicBezTo>
                  <a:pt x="1111" y="3544"/>
                  <a:pt x="1111" y="3544"/>
                  <a:pt x="1111" y="3547"/>
                </a:cubicBezTo>
                <a:cubicBezTo>
                  <a:pt x="1111" y="3580"/>
                  <a:pt x="1111" y="3615"/>
                  <a:pt x="1111" y="3648"/>
                </a:cubicBezTo>
                <a:cubicBezTo>
                  <a:pt x="1111" y="3651"/>
                  <a:pt x="1111" y="3651"/>
                  <a:pt x="1111" y="3654"/>
                </a:cubicBezTo>
                <a:cubicBezTo>
                  <a:pt x="1107" y="3654"/>
                  <a:pt x="1107" y="3654"/>
                  <a:pt x="1107" y="3654"/>
                </a:cubicBezTo>
                <a:close/>
                <a:moveTo>
                  <a:pt x="1182" y="3657"/>
                </a:moveTo>
                <a:cubicBezTo>
                  <a:pt x="1162" y="3654"/>
                  <a:pt x="1143" y="3654"/>
                  <a:pt x="1124" y="3654"/>
                </a:cubicBezTo>
                <a:cubicBezTo>
                  <a:pt x="1124" y="3654"/>
                  <a:pt x="1124" y="3654"/>
                  <a:pt x="1120" y="3654"/>
                </a:cubicBezTo>
                <a:cubicBezTo>
                  <a:pt x="1120" y="3651"/>
                  <a:pt x="1120" y="3651"/>
                  <a:pt x="1120" y="3648"/>
                </a:cubicBezTo>
                <a:cubicBezTo>
                  <a:pt x="1120" y="3615"/>
                  <a:pt x="1120" y="3580"/>
                  <a:pt x="1120" y="3547"/>
                </a:cubicBezTo>
                <a:cubicBezTo>
                  <a:pt x="1120" y="3544"/>
                  <a:pt x="1120" y="3544"/>
                  <a:pt x="1120" y="3544"/>
                </a:cubicBezTo>
                <a:cubicBezTo>
                  <a:pt x="1124" y="3544"/>
                  <a:pt x="1124" y="3544"/>
                  <a:pt x="1124" y="3544"/>
                </a:cubicBezTo>
                <a:cubicBezTo>
                  <a:pt x="1143" y="3544"/>
                  <a:pt x="1162" y="3544"/>
                  <a:pt x="1182" y="3544"/>
                </a:cubicBezTo>
                <a:cubicBezTo>
                  <a:pt x="1182" y="3544"/>
                  <a:pt x="1182" y="3544"/>
                  <a:pt x="1185" y="3544"/>
                </a:cubicBezTo>
                <a:cubicBezTo>
                  <a:pt x="1185" y="3547"/>
                  <a:pt x="1185" y="3547"/>
                  <a:pt x="1185" y="3551"/>
                </a:cubicBezTo>
                <a:cubicBezTo>
                  <a:pt x="1185" y="3583"/>
                  <a:pt x="1185" y="3618"/>
                  <a:pt x="1185" y="3654"/>
                </a:cubicBezTo>
                <a:cubicBezTo>
                  <a:pt x="1185" y="3654"/>
                  <a:pt x="1185" y="3654"/>
                  <a:pt x="1185" y="3657"/>
                </a:cubicBezTo>
                <a:cubicBezTo>
                  <a:pt x="1182" y="3657"/>
                  <a:pt x="1182" y="3657"/>
                  <a:pt x="1182" y="3657"/>
                </a:cubicBezTo>
                <a:close/>
                <a:moveTo>
                  <a:pt x="1256" y="3661"/>
                </a:moveTo>
                <a:cubicBezTo>
                  <a:pt x="1237" y="3657"/>
                  <a:pt x="1217" y="3657"/>
                  <a:pt x="1198" y="3657"/>
                </a:cubicBezTo>
                <a:cubicBezTo>
                  <a:pt x="1198" y="3657"/>
                  <a:pt x="1198" y="3657"/>
                  <a:pt x="1195" y="3657"/>
                </a:cubicBezTo>
                <a:cubicBezTo>
                  <a:pt x="1195" y="3654"/>
                  <a:pt x="1195" y="3654"/>
                  <a:pt x="1195" y="3654"/>
                </a:cubicBezTo>
                <a:cubicBezTo>
                  <a:pt x="1195" y="3618"/>
                  <a:pt x="1195" y="3583"/>
                  <a:pt x="1195" y="3551"/>
                </a:cubicBezTo>
                <a:cubicBezTo>
                  <a:pt x="1195" y="3547"/>
                  <a:pt x="1195" y="3547"/>
                  <a:pt x="1195" y="3544"/>
                </a:cubicBezTo>
                <a:cubicBezTo>
                  <a:pt x="1198" y="3544"/>
                  <a:pt x="1198" y="3544"/>
                  <a:pt x="1198" y="3544"/>
                </a:cubicBezTo>
                <a:cubicBezTo>
                  <a:pt x="1217" y="3547"/>
                  <a:pt x="1237" y="3547"/>
                  <a:pt x="1256" y="3547"/>
                </a:cubicBezTo>
                <a:cubicBezTo>
                  <a:pt x="1260" y="3547"/>
                  <a:pt x="1260" y="3547"/>
                  <a:pt x="1260" y="3547"/>
                </a:cubicBezTo>
                <a:cubicBezTo>
                  <a:pt x="1260" y="3551"/>
                  <a:pt x="1260" y="3551"/>
                  <a:pt x="1260" y="3551"/>
                </a:cubicBezTo>
                <a:cubicBezTo>
                  <a:pt x="1260" y="3586"/>
                  <a:pt x="1260" y="3622"/>
                  <a:pt x="1260" y="3657"/>
                </a:cubicBezTo>
                <a:cubicBezTo>
                  <a:pt x="1260" y="3657"/>
                  <a:pt x="1260" y="3657"/>
                  <a:pt x="1260" y="3661"/>
                </a:cubicBezTo>
                <a:cubicBezTo>
                  <a:pt x="1260" y="3661"/>
                  <a:pt x="1260" y="3661"/>
                  <a:pt x="1256" y="3661"/>
                </a:cubicBezTo>
                <a:close/>
                <a:moveTo>
                  <a:pt x="1334" y="3664"/>
                </a:moveTo>
                <a:cubicBezTo>
                  <a:pt x="1315" y="3664"/>
                  <a:pt x="1295" y="3661"/>
                  <a:pt x="1273" y="3661"/>
                </a:cubicBezTo>
                <a:cubicBezTo>
                  <a:pt x="1273" y="3661"/>
                  <a:pt x="1273" y="3661"/>
                  <a:pt x="1273" y="3661"/>
                </a:cubicBezTo>
                <a:cubicBezTo>
                  <a:pt x="1273" y="3657"/>
                  <a:pt x="1273" y="3657"/>
                  <a:pt x="1273" y="3657"/>
                </a:cubicBezTo>
                <a:cubicBezTo>
                  <a:pt x="1273" y="3622"/>
                  <a:pt x="1273" y="3586"/>
                  <a:pt x="1269" y="3551"/>
                </a:cubicBezTo>
                <a:cubicBezTo>
                  <a:pt x="1269" y="3551"/>
                  <a:pt x="1269" y="3551"/>
                  <a:pt x="1269" y="3547"/>
                </a:cubicBezTo>
                <a:cubicBezTo>
                  <a:pt x="1273" y="3547"/>
                  <a:pt x="1273" y="3547"/>
                  <a:pt x="1273" y="3547"/>
                </a:cubicBezTo>
                <a:cubicBezTo>
                  <a:pt x="1292" y="3551"/>
                  <a:pt x="1311" y="3551"/>
                  <a:pt x="1334" y="3551"/>
                </a:cubicBezTo>
                <a:cubicBezTo>
                  <a:pt x="1334" y="3551"/>
                  <a:pt x="1334" y="3551"/>
                  <a:pt x="1334" y="3551"/>
                </a:cubicBezTo>
                <a:cubicBezTo>
                  <a:pt x="1334" y="3554"/>
                  <a:pt x="1334" y="3554"/>
                  <a:pt x="1334" y="3554"/>
                </a:cubicBezTo>
                <a:cubicBezTo>
                  <a:pt x="1334" y="3589"/>
                  <a:pt x="1337" y="3625"/>
                  <a:pt x="1337" y="3661"/>
                </a:cubicBezTo>
                <a:cubicBezTo>
                  <a:pt x="1337" y="3661"/>
                  <a:pt x="1337" y="3661"/>
                  <a:pt x="1337" y="3664"/>
                </a:cubicBezTo>
                <a:cubicBezTo>
                  <a:pt x="1334" y="3664"/>
                  <a:pt x="1334" y="3664"/>
                  <a:pt x="1334" y="3664"/>
                </a:cubicBezTo>
                <a:close/>
                <a:moveTo>
                  <a:pt x="1412" y="3667"/>
                </a:moveTo>
                <a:cubicBezTo>
                  <a:pt x="1392" y="3667"/>
                  <a:pt x="1370" y="3664"/>
                  <a:pt x="1350" y="3664"/>
                </a:cubicBezTo>
                <a:cubicBezTo>
                  <a:pt x="1350" y="3664"/>
                  <a:pt x="1350" y="3664"/>
                  <a:pt x="1347" y="3664"/>
                </a:cubicBezTo>
                <a:cubicBezTo>
                  <a:pt x="1347" y="3661"/>
                  <a:pt x="1347" y="3661"/>
                  <a:pt x="1347" y="3661"/>
                </a:cubicBezTo>
                <a:cubicBezTo>
                  <a:pt x="1347" y="3625"/>
                  <a:pt x="1347" y="3589"/>
                  <a:pt x="1347" y="3554"/>
                </a:cubicBezTo>
                <a:cubicBezTo>
                  <a:pt x="1347" y="3554"/>
                  <a:pt x="1347" y="3554"/>
                  <a:pt x="1347" y="3551"/>
                </a:cubicBezTo>
                <a:cubicBezTo>
                  <a:pt x="1350" y="3551"/>
                  <a:pt x="1350" y="3551"/>
                  <a:pt x="1350" y="3551"/>
                </a:cubicBezTo>
                <a:cubicBezTo>
                  <a:pt x="1370" y="3551"/>
                  <a:pt x="1389" y="3554"/>
                  <a:pt x="1412" y="3554"/>
                </a:cubicBezTo>
                <a:cubicBezTo>
                  <a:pt x="1412" y="3554"/>
                  <a:pt x="1412" y="3554"/>
                  <a:pt x="1412" y="3554"/>
                </a:cubicBezTo>
                <a:cubicBezTo>
                  <a:pt x="1412" y="3557"/>
                  <a:pt x="1412" y="3557"/>
                  <a:pt x="1412" y="3557"/>
                </a:cubicBezTo>
                <a:cubicBezTo>
                  <a:pt x="1412" y="3593"/>
                  <a:pt x="1412" y="3628"/>
                  <a:pt x="1415" y="3664"/>
                </a:cubicBezTo>
                <a:cubicBezTo>
                  <a:pt x="1415" y="3667"/>
                  <a:pt x="1415" y="3667"/>
                  <a:pt x="1415" y="3667"/>
                </a:cubicBezTo>
                <a:cubicBezTo>
                  <a:pt x="1412" y="3667"/>
                  <a:pt x="1412" y="3667"/>
                  <a:pt x="1412" y="3667"/>
                </a:cubicBezTo>
                <a:close/>
                <a:moveTo>
                  <a:pt x="1489" y="3670"/>
                </a:moveTo>
                <a:cubicBezTo>
                  <a:pt x="1470" y="3670"/>
                  <a:pt x="1447" y="3670"/>
                  <a:pt x="1428" y="3667"/>
                </a:cubicBezTo>
                <a:cubicBezTo>
                  <a:pt x="1428" y="3667"/>
                  <a:pt x="1428" y="3667"/>
                  <a:pt x="1425" y="3667"/>
                </a:cubicBezTo>
                <a:cubicBezTo>
                  <a:pt x="1425" y="3664"/>
                  <a:pt x="1425" y="3664"/>
                  <a:pt x="1425" y="3664"/>
                </a:cubicBezTo>
                <a:cubicBezTo>
                  <a:pt x="1425" y="3628"/>
                  <a:pt x="1425" y="3593"/>
                  <a:pt x="1425" y="3557"/>
                </a:cubicBezTo>
                <a:cubicBezTo>
                  <a:pt x="1425" y="3554"/>
                  <a:pt x="1425" y="3554"/>
                  <a:pt x="1425" y="3554"/>
                </a:cubicBezTo>
                <a:cubicBezTo>
                  <a:pt x="1428" y="3554"/>
                  <a:pt x="1428" y="3554"/>
                  <a:pt x="1428" y="3554"/>
                </a:cubicBezTo>
                <a:cubicBezTo>
                  <a:pt x="1447" y="3554"/>
                  <a:pt x="1470" y="3554"/>
                  <a:pt x="1489" y="3557"/>
                </a:cubicBezTo>
                <a:cubicBezTo>
                  <a:pt x="1493" y="3557"/>
                  <a:pt x="1493" y="3557"/>
                  <a:pt x="1493" y="3557"/>
                </a:cubicBezTo>
                <a:cubicBezTo>
                  <a:pt x="1493" y="3560"/>
                  <a:pt x="1493" y="3560"/>
                  <a:pt x="1493" y="3560"/>
                </a:cubicBezTo>
                <a:cubicBezTo>
                  <a:pt x="1493" y="3596"/>
                  <a:pt x="1493" y="3631"/>
                  <a:pt x="1493" y="3667"/>
                </a:cubicBezTo>
                <a:cubicBezTo>
                  <a:pt x="1493" y="3670"/>
                  <a:pt x="1493" y="3670"/>
                  <a:pt x="1493" y="3670"/>
                </a:cubicBezTo>
                <a:cubicBezTo>
                  <a:pt x="1489" y="3670"/>
                  <a:pt x="1489" y="3670"/>
                  <a:pt x="1489" y="3670"/>
                </a:cubicBezTo>
                <a:close/>
                <a:moveTo>
                  <a:pt x="1570" y="3674"/>
                </a:moveTo>
                <a:cubicBezTo>
                  <a:pt x="1551" y="3674"/>
                  <a:pt x="1528" y="3674"/>
                  <a:pt x="1509" y="3670"/>
                </a:cubicBezTo>
                <a:cubicBezTo>
                  <a:pt x="1506" y="3670"/>
                  <a:pt x="1506" y="3670"/>
                  <a:pt x="1506" y="3670"/>
                </a:cubicBezTo>
                <a:cubicBezTo>
                  <a:pt x="1506" y="3670"/>
                  <a:pt x="1506" y="3670"/>
                  <a:pt x="1506" y="3667"/>
                </a:cubicBezTo>
                <a:cubicBezTo>
                  <a:pt x="1506" y="3631"/>
                  <a:pt x="1506" y="3596"/>
                  <a:pt x="1506" y="3560"/>
                </a:cubicBezTo>
                <a:cubicBezTo>
                  <a:pt x="1506" y="3557"/>
                  <a:pt x="1506" y="3557"/>
                  <a:pt x="1506" y="3557"/>
                </a:cubicBezTo>
                <a:cubicBezTo>
                  <a:pt x="1506" y="3557"/>
                  <a:pt x="1506" y="3557"/>
                  <a:pt x="1506" y="3557"/>
                </a:cubicBezTo>
                <a:cubicBezTo>
                  <a:pt x="1528" y="3557"/>
                  <a:pt x="1548" y="3557"/>
                  <a:pt x="1570" y="3560"/>
                </a:cubicBezTo>
                <a:cubicBezTo>
                  <a:pt x="1570" y="3560"/>
                  <a:pt x="1570" y="3560"/>
                  <a:pt x="1573" y="3560"/>
                </a:cubicBezTo>
                <a:cubicBezTo>
                  <a:pt x="1573" y="3560"/>
                  <a:pt x="1573" y="3560"/>
                  <a:pt x="1573" y="3563"/>
                </a:cubicBezTo>
                <a:cubicBezTo>
                  <a:pt x="1573" y="3599"/>
                  <a:pt x="1573" y="3635"/>
                  <a:pt x="1573" y="3670"/>
                </a:cubicBezTo>
                <a:cubicBezTo>
                  <a:pt x="1573" y="3674"/>
                  <a:pt x="1573" y="3674"/>
                  <a:pt x="1573" y="3674"/>
                </a:cubicBezTo>
                <a:cubicBezTo>
                  <a:pt x="1570" y="3674"/>
                  <a:pt x="1570" y="3674"/>
                  <a:pt x="1570" y="3674"/>
                </a:cubicBezTo>
                <a:close/>
                <a:moveTo>
                  <a:pt x="1651" y="3677"/>
                </a:moveTo>
                <a:cubicBezTo>
                  <a:pt x="1632" y="3677"/>
                  <a:pt x="1609" y="3677"/>
                  <a:pt x="1586" y="3677"/>
                </a:cubicBezTo>
                <a:cubicBezTo>
                  <a:pt x="1586" y="3677"/>
                  <a:pt x="1586" y="3677"/>
                  <a:pt x="1586" y="3677"/>
                </a:cubicBezTo>
                <a:cubicBezTo>
                  <a:pt x="1586" y="3674"/>
                  <a:pt x="1586" y="3674"/>
                  <a:pt x="1586" y="3670"/>
                </a:cubicBezTo>
                <a:cubicBezTo>
                  <a:pt x="1586" y="3635"/>
                  <a:pt x="1583" y="3599"/>
                  <a:pt x="1583" y="3563"/>
                </a:cubicBezTo>
                <a:cubicBezTo>
                  <a:pt x="1583" y="3560"/>
                  <a:pt x="1583" y="3560"/>
                  <a:pt x="1583" y="3560"/>
                </a:cubicBezTo>
                <a:cubicBezTo>
                  <a:pt x="1586" y="3560"/>
                  <a:pt x="1586" y="3560"/>
                  <a:pt x="1586" y="3560"/>
                </a:cubicBezTo>
                <a:cubicBezTo>
                  <a:pt x="1609" y="3560"/>
                  <a:pt x="1629" y="3560"/>
                  <a:pt x="1651" y="3563"/>
                </a:cubicBezTo>
                <a:cubicBezTo>
                  <a:pt x="1651" y="3563"/>
                  <a:pt x="1651" y="3563"/>
                  <a:pt x="1654" y="3563"/>
                </a:cubicBezTo>
                <a:cubicBezTo>
                  <a:pt x="1654" y="3563"/>
                  <a:pt x="1654" y="3563"/>
                  <a:pt x="1654" y="3567"/>
                </a:cubicBezTo>
                <a:cubicBezTo>
                  <a:pt x="1654" y="3602"/>
                  <a:pt x="1654" y="3638"/>
                  <a:pt x="1654" y="3674"/>
                </a:cubicBezTo>
                <a:cubicBezTo>
                  <a:pt x="1654" y="3677"/>
                  <a:pt x="1654" y="3677"/>
                  <a:pt x="1654" y="3680"/>
                </a:cubicBezTo>
                <a:cubicBezTo>
                  <a:pt x="1651" y="3677"/>
                  <a:pt x="1651" y="3677"/>
                  <a:pt x="1651" y="3677"/>
                </a:cubicBezTo>
                <a:close/>
                <a:moveTo>
                  <a:pt x="1735" y="3683"/>
                </a:moveTo>
                <a:cubicBezTo>
                  <a:pt x="1713" y="3680"/>
                  <a:pt x="1690" y="3680"/>
                  <a:pt x="1671" y="3680"/>
                </a:cubicBezTo>
                <a:cubicBezTo>
                  <a:pt x="1667" y="3680"/>
                  <a:pt x="1667" y="3680"/>
                  <a:pt x="1667" y="3680"/>
                </a:cubicBezTo>
                <a:cubicBezTo>
                  <a:pt x="1667" y="3677"/>
                  <a:pt x="1667" y="3677"/>
                  <a:pt x="1667" y="3674"/>
                </a:cubicBezTo>
                <a:cubicBezTo>
                  <a:pt x="1667" y="3638"/>
                  <a:pt x="1667" y="3602"/>
                  <a:pt x="1667" y="3567"/>
                </a:cubicBezTo>
                <a:cubicBezTo>
                  <a:pt x="1667" y="3563"/>
                  <a:pt x="1667" y="3563"/>
                  <a:pt x="1667" y="3563"/>
                </a:cubicBezTo>
                <a:cubicBezTo>
                  <a:pt x="1667" y="3563"/>
                  <a:pt x="1667" y="3563"/>
                  <a:pt x="1667" y="3563"/>
                </a:cubicBezTo>
                <a:cubicBezTo>
                  <a:pt x="1690" y="3563"/>
                  <a:pt x="1713" y="3563"/>
                  <a:pt x="1735" y="3563"/>
                </a:cubicBezTo>
                <a:cubicBezTo>
                  <a:pt x="1735" y="3563"/>
                  <a:pt x="1735" y="3563"/>
                  <a:pt x="1735" y="3563"/>
                </a:cubicBezTo>
                <a:cubicBezTo>
                  <a:pt x="1735" y="3567"/>
                  <a:pt x="1735" y="3567"/>
                  <a:pt x="1735" y="3570"/>
                </a:cubicBezTo>
                <a:cubicBezTo>
                  <a:pt x="1735" y="3606"/>
                  <a:pt x="1735" y="3641"/>
                  <a:pt x="1735" y="3680"/>
                </a:cubicBezTo>
                <a:cubicBezTo>
                  <a:pt x="1735" y="3680"/>
                  <a:pt x="1735" y="3680"/>
                  <a:pt x="1735" y="3683"/>
                </a:cubicBezTo>
                <a:cubicBezTo>
                  <a:pt x="1735" y="3683"/>
                  <a:pt x="1735" y="3683"/>
                  <a:pt x="1735" y="3683"/>
                </a:cubicBezTo>
                <a:close/>
                <a:moveTo>
                  <a:pt x="1820" y="3686"/>
                </a:moveTo>
                <a:cubicBezTo>
                  <a:pt x="1797" y="3686"/>
                  <a:pt x="1774" y="3683"/>
                  <a:pt x="1752" y="3683"/>
                </a:cubicBezTo>
                <a:cubicBezTo>
                  <a:pt x="1752" y="3683"/>
                  <a:pt x="1752" y="3683"/>
                  <a:pt x="1752" y="3683"/>
                </a:cubicBezTo>
                <a:cubicBezTo>
                  <a:pt x="1748" y="3683"/>
                  <a:pt x="1748" y="3680"/>
                  <a:pt x="1748" y="3680"/>
                </a:cubicBezTo>
                <a:cubicBezTo>
                  <a:pt x="1748" y="3641"/>
                  <a:pt x="1748" y="3606"/>
                  <a:pt x="1748" y="3570"/>
                </a:cubicBezTo>
                <a:cubicBezTo>
                  <a:pt x="1748" y="3567"/>
                  <a:pt x="1748" y="3567"/>
                  <a:pt x="1748" y="3567"/>
                </a:cubicBezTo>
                <a:cubicBezTo>
                  <a:pt x="1752" y="3567"/>
                  <a:pt x="1752" y="3567"/>
                  <a:pt x="1752" y="3567"/>
                </a:cubicBezTo>
                <a:cubicBezTo>
                  <a:pt x="1774" y="3567"/>
                  <a:pt x="1797" y="3567"/>
                  <a:pt x="1816" y="3567"/>
                </a:cubicBezTo>
                <a:cubicBezTo>
                  <a:pt x="1820" y="3567"/>
                  <a:pt x="1820" y="3567"/>
                  <a:pt x="1820" y="3567"/>
                </a:cubicBezTo>
                <a:cubicBezTo>
                  <a:pt x="1820" y="3570"/>
                  <a:pt x="1820" y="3570"/>
                  <a:pt x="1820" y="3573"/>
                </a:cubicBezTo>
                <a:cubicBezTo>
                  <a:pt x="1820" y="3609"/>
                  <a:pt x="1820" y="3644"/>
                  <a:pt x="1820" y="3683"/>
                </a:cubicBezTo>
                <a:cubicBezTo>
                  <a:pt x="1820" y="3686"/>
                  <a:pt x="1820" y="3686"/>
                  <a:pt x="1820" y="3686"/>
                </a:cubicBezTo>
                <a:cubicBezTo>
                  <a:pt x="1820" y="3686"/>
                  <a:pt x="1820" y="3686"/>
                  <a:pt x="1820" y="3686"/>
                </a:cubicBezTo>
                <a:close/>
                <a:moveTo>
                  <a:pt x="1939" y="3693"/>
                </a:moveTo>
                <a:cubicBezTo>
                  <a:pt x="1904" y="3690"/>
                  <a:pt x="1871" y="3690"/>
                  <a:pt x="1836" y="3686"/>
                </a:cubicBezTo>
                <a:cubicBezTo>
                  <a:pt x="1836" y="3686"/>
                  <a:pt x="1836" y="3686"/>
                  <a:pt x="1836" y="3686"/>
                </a:cubicBezTo>
                <a:cubicBezTo>
                  <a:pt x="1836" y="3683"/>
                  <a:pt x="1836" y="3683"/>
                  <a:pt x="1836" y="3683"/>
                </a:cubicBezTo>
                <a:cubicBezTo>
                  <a:pt x="1832" y="3644"/>
                  <a:pt x="1832" y="3609"/>
                  <a:pt x="1832" y="3573"/>
                </a:cubicBezTo>
                <a:cubicBezTo>
                  <a:pt x="1832" y="3570"/>
                  <a:pt x="1832" y="3570"/>
                  <a:pt x="1832" y="3567"/>
                </a:cubicBezTo>
                <a:cubicBezTo>
                  <a:pt x="1836" y="3567"/>
                  <a:pt x="1836" y="3567"/>
                  <a:pt x="1836" y="3567"/>
                </a:cubicBezTo>
                <a:cubicBezTo>
                  <a:pt x="1871" y="3570"/>
                  <a:pt x="1904" y="3570"/>
                  <a:pt x="1939" y="3573"/>
                </a:cubicBezTo>
                <a:cubicBezTo>
                  <a:pt x="1939" y="3573"/>
                  <a:pt x="1939" y="3573"/>
                  <a:pt x="1939" y="3573"/>
                </a:cubicBezTo>
                <a:cubicBezTo>
                  <a:pt x="1939" y="3576"/>
                  <a:pt x="1939" y="3576"/>
                  <a:pt x="1939" y="3576"/>
                </a:cubicBezTo>
                <a:cubicBezTo>
                  <a:pt x="1939" y="3615"/>
                  <a:pt x="1939" y="3651"/>
                  <a:pt x="1939" y="3686"/>
                </a:cubicBezTo>
                <a:cubicBezTo>
                  <a:pt x="1939" y="3690"/>
                  <a:pt x="1939" y="3690"/>
                  <a:pt x="1939" y="3693"/>
                </a:cubicBezTo>
                <a:cubicBezTo>
                  <a:pt x="1939" y="3693"/>
                  <a:pt x="1939" y="3693"/>
                  <a:pt x="1939" y="3693"/>
                </a:cubicBezTo>
                <a:close/>
                <a:moveTo>
                  <a:pt x="619" y="3502"/>
                </a:moveTo>
                <a:cubicBezTo>
                  <a:pt x="602" y="3499"/>
                  <a:pt x="583" y="3499"/>
                  <a:pt x="567" y="3499"/>
                </a:cubicBezTo>
                <a:cubicBezTo>
                  <a:pt x="567" y="3499"/>
                  <a:pt x="567" y="3499"/>
                  <a:pt x="567" y="3499"/>
                </a:cubicBezTo>
                <a:cubicBezTo>
                  <a:pt x="564" y="3496"/>
                  <a:pt x="564" y="3496"/>
                  <a:pt x="564" y="3496"/>
                </a:cubicBezTo>
                <a:cubicBezTo>
                  <a:pt x="564" y="3463"/>
                  <a:pt x="564" y="3431"/>
                  <a:pt x="564" y="3398"/>
                </a:cubicBezTo>
                <a:cubicBezTo>
                  <a:pt x="564" y="3395"/>
                  <a:pt x="564" y="3395"/>
                  <a:pt x="564" y="3395"/>
                </a:cubicBezTo>
                <a:cubicBezTo>
                  <a:pt x="567" y="3395"/>
                  <a:pt x="567" y="3395"/>
                  <a:pt x="567" y="3395"/>
                </a:cubicBezTo>
                <a:cubicBezTo>
                  <a:pt x="583" y="3395"/>
                  <a:pt x="602" y="3395"/>
                  <a:pt x="619" y="3395"/>
                </a:cubicBezTo>
                <a:cubicBezTo>
                  <a:pt x="619" y="3395"/>
                  <a:pt x="619" y="3395"/>
                  <a:pt x="619" y="3395"/>
                </a:cubicBezTo>
                <a:cubicBezTo>
                  <a:pt x="619" y="3398"/>
                  <a:pt x="619" y="3398"/>
                  <a:pt x="619" y="3398"/>
                </a:cubicBezTo>
                <a:cubicBezTo>
                  <a:pt x="619" y="3431"/>
                  <a:pt x="622" y="3463"/>
                  <a:pt x="622" y="3499"/>
                </a:cubicBezTo>
                <a:cubicBezTo>
                  <a:pt x="622" y="3499"/>
                  <a:pt x="622" y="3499"/>
                  <a:pt x="622" y="3502"/>
                </a:cubicBezTo>
                <a:cubicBezTo>
                  <a:pt x="619" y="3502"/>
                  <a:pt x="619" y="3502"/>
                  <a:pt x="619" y="3502"/>
                </a:cubicBezTo>
                <a:close/>
                <a:moveTo>
                  <a:pt x="687" y="3502"/>
                </a:moveTo>
                <a:cubicBezTo>
                  <a:pt x="667" y="3502"/>
                  <a:pt x="651" y="3502"/>
                  <a:pt x="632" y="3502"/>
                </a:cubicBezTo>
                <a:cubicBezTo>
                  <a:pt x="632" y="3502"/>
                  <a:pt x="632" y="3502"/>
                  <a:pt x="632" y="3502"/>
                </a:cubicBezTo>
                <a:cubicBezTo>
                  <a:pt x="632" y="3499"/>
                  <a:pt x="632" y="3499"/>
                  <a:pt x="632" y="3499"/>
                </a:cubicBezTo>
                <a:cubicBezTo>
                  <a:pt x="632" y="3466"/>
                  <a:pt x="632" y="3431"/>
                  <a:pt x="632" y="3398"/>
                </a:cubicBezTo>
                <a:cubicBezTo>
                  <a:pt x="632" y="3398"/>
                  <a:pt x="632" y="3398"/>
                  <a:pt x="632" y="3395"/>
                </a:cubicBezTo>
                <a:cubicBezTo>
                  <a:pt x="632" y="3395"/>
                  <a:pt x="632" y="3395"/>
                  <a:pt x="632" y="3395"/>
                </a:cubicBezTo>
                <a:cubicBezTo>
                  <a:pt x="651" y="3395"/>
                  <a:pt x="667" y="3398"/>
                  <a:pt x="683" y="3398"/>
                </a:cubicBezTo>
                <a:cubicBezTo>
                  <a:pt x="687" y="3398"/>
                  <a:pt x="687" y="3398"/>
                  <a:pt x="687" y="3398"/>
                </a:cubicBezTo>
                <a:cubicBezTo>
                  <a:pt x="687" y="3398"/>
                  <a:pt x="687" y="3398"/>
                  <a:pt x="687" y="3402"/>
                </a:cubicBezTo>
                <a:cubicBezTo>
                  <a:pt x="687" y="3434"/>
                  <a:pt x="687" y="3466"/>
                  <a:pt x="687" y="3499"/>
                </a:cubicBezTo>
                <a:cubicBezTo>
                  <a:pt x="687" y="3502"/>
                  <a:pt x="687" y="3502"/>
                  <a:pt x="687" y="3502"/>
                </a:cubicBezTo>
                <a:cubicBezTo>
                  <a:pt x="687" y="3502"/>
                  <a:pt x="687" y="3502"/>
                  <a:pt x="687" y="3502"/>
                </a:cubicBezTo>
                <a:close/>
                <a:moveTo>
                  <a:pt x="755" y="3505"/>
                </a:moveTo>
                <a:cubicBezTo>
                  <a:pt x="735" y="3505"/>
                  <a:pt x="719" y="3505"/>
                  <a:pt x="700" y="3502"/>
                </a:cubicBezTo>
                <a:cubicBezTo>
                  <a:pt x="700" y="3502"/>
                  <a:pt x="700" y="3502"/>
                  <a:pt x="700" y="3502"/>
                </a:cubicBezTo>
                <a:cubicBezTo>
                  <a:pt x="700" y="3502"/>
                  <a:pt x="700" y="3502"/>
                  <a:pt x="700" y="3499"/>
                </a:cubicBezTo>
                <a:cubicBezTo>
                  <a:pt x="696" y="3466"/>
                  <a:pt x="696" y="3434"/>
                  <a:pt x="696" y="3402"/>
                </a:cubicBezTo>
                <a:cubicBezTo>
                  <a:pt x="696" y="3398"/>
                  <a:pt x="696" y="3398"/>
                  <a:pt x="696" y="3398"/>
                </a:cubicBezTo>
                <a:cubicBezTo>
                  <a:pt x="700" y="3398"/>
                  <a:pt x="700" y="3398"/>
                  <a:pt x="700" y="3398"/>
                </a:cubicBezTo>
                <a:cubicBezTo>
                  <a:pt x="716" y="3398"/>
                  <a:pt x="735" y="3398"/>
                  <a:pt x="751" y="3398"/>
                </a:cubicBezTo>
                <a:cubicBezTo>
                  <a:pt x="755" y="3398"/>
                  <a:pt x="755" y="3398"/>
                  <a:pt x="755" y="3398"/>
                </a:cubicBezTo>
                <a:cubicBezTo>
                  <a:pt x="755" y="3402"/>
                  <a:pt x="755" y="3402"/>
                  <a:pt x="755" y="3402"/>
                </a:cubicBezTo>
                <a:cubicBezTo>
                  <a:pt x="755" y="3437"/>
                  <a:pt x="755" y="3470"/>
                  <a:pt x="755" y="3502"/>
                </a:cubicBezTo>
                <a:cubicBezTo>
                  <a:pt x="755" y="3505"/>
                  <a:pt x="755" y="3505"/>
                  <a:pt x="755" y="3505"/>
                </a:cubicBezTo>
                <a:cubicBezTo>
                  <a:pt x="755" y="3505"/>
                  <a:pt x="755" y="3505"/>
                  <a:pt x="755" y="3505"/>
                </a:cubicBezTo>
                <a:close/>
                <a:moveTo>
                  <a:pt x="823" y="3508"/>
                </a:moveTo>
                <a:cubicBezTo>
                  <a:pt x="803" y="3508"/>
                  <a:pt x="787" y="3505"/>
                  <a:pt x="768" y="3505"/>
                </a:cubicBezTo>
                <a:cubicBezTo>
                  <a:pt x="768" y="3505"/>
                  <a:pt x="768" y="3505"/>
                  <a:pt x="764" y="3505"/>
                </a:cubicBezTo>
                <a:cubicBezTo>
                  <a:pt x="764" y="3502"/>
                  <a:pt x="764" y="3502"/>
                  <a:pt x="764" y="3502"/>
                </a:cubicBezTo>
                <a:cubicBezTo>
                  <a:pt x="764" y="3470"/>
                  <a:pt x="764" y="3437"/>
                  <a:pt x="764" y="3402"/>
                </a:cubicBezTo>
                <a:cubicBezTo>
                  <a:pt x="764" y="3402"/>
                  <a:pt x="764" y="3402"/>
                  <a:pt x="764" y="3398"/>
                </a:cubicBezTo>
                <a:cubicBezTo>
                  <a:pt x="768" y="3398"/>
                  <a:pt x="768" y="3398"/>
                  <a:pt x="768" y="3398"/>
                </a:cubicBezTo>
                <a:cubicBezTo>
                  <a:pt x="784" y="3398"/>
                  <a:pt x="803" y="3402"/>
                  <a:pt x="823" y="3402"/>
                </a:cubicBezTo>
                <a:cubicBezTo>
                  <a:pt x="823" y="3402"/>
                  <a:pt x="823" y="3402"/>
                  <a:pt x="823" y="3402"/>
                </a:cubicBezTo>
                <a:cubicBezTo>
                  <a:pt x="823" y="3402"/>
                  <a:pt x="823" y="3402"/>
                  <a:pt x="823" y="3405"/>
                </a:cubicBezTo>
                <a:cubicBezTo>
                  <a:pt x="823" y="3437"/>
                  <a:pt x="823" y="3470"/>
                  <a:pt x="823" y="3505"/>
                </a:cubicBezTo>
                <a:cubicBezTo>
                  <a:pt x="823" y="3505"/>
                  <a:pt x="823" y="3505"/>
                  <a:pt x="823" y="3508"/>
                </a:cubicBezTo>
                <a:cubicBezTo>
                  <a:pt x="823" y="3508"/>
                  <a:pt x="823" y="3508"/>
                  <a:pt x="823" y="3508"/>
                </a:cubicBezTo>
                <a:close/>
                <a:moveTo>
                  <a:pt x="891" y="3508"/>
                </a:moveTo>
                <a:cubicBezTo>
                  <a:pt x="874" y="3508"/>
                  <a:pt x="855" y="3508"/>
                  <a:pt x="836" y="3508"/>
                </a:cubicBezTo>
                <a:cubicBezTo>
                  <a:pt x="836" y="3508"/>
                  <a:pt x="836" y="3508"/>
                  <a:pt x="836" y="3508"/>
                </a:cubicBezTo>
                <a:cubicBezTo>
                  <a:pt x="836" y="3505"/>
                  <a:pt x="836" y="3505"/>
                  <a:pt x="836" y="3505"/>
                </a:cubicBezTo>
                <a:cubicBezTo>
                  <a:pt x="836" y="3470"/>
                  <a:pt x="836" y="3437"/>
                  <a:pt x="836" y="3405"/>
                </a:cubicBezTo>
                <a:cubicBezTo>
                  <a:pt x="836" y="3402"/>
                  <a:pt x="836" y="3402"/>
                  <a:pt x="836" y="3402"/>
                </a:cubicBezTo>
                <a:cubicBezTo>
                  <a:pt x="836" y="3402"/>
                  <a:pt x="836" y="3402"/>
                  <a:pt x="836" y="3402"/>
                </a:cubicBezTo>
                <a:cubicBezTo>
                  <a:pt x="855" y="3402"/>
                  <a:pt x="871" y="3402"/>
                  <a:pt x="891" y="3402"/>
                </a:cubicBezTo>
                <a:cubicBezTo>
                  <a:pt x="894" y="3402"/>
                  <a:pt x="894" y="3402"/>
                  <a:pt x="894" y="3402"/>
                </a:cubicBezTo>
                <a:cubicBezTo>
                  <a:pt x="894" y="3405"/>
                  <a:pt x="894" y="3405"/>
                  <a:pt x="894" y="3405"/>
                </a:cubicBezTo>
                <a:cubicBezTo>
                  <a:pt x="894" y="3441"/>
                  <a:pt x="894" y="3473"/>
                  <a:pt x="894" y="3505"/>
                </a:cubicBezTo>
                <a:cubicBezTo>
                  <a:pt x="894" y="3508"/>
                  <a:pt x="894" y="3508"/>
                  <a:pt x="894" y="3508"/>
                </a:cubicBezTo>
                <a:cubicBezTo>
                  <a:pt x="894" y="3508"/>
                  <a:pt x="894" y="3508"/>
                  <a:pt x="891" y="3508"/>
                </a:cubicBezTo>
                <a:close/>
                <a:moveTo>
                  <a:pt x="962" y="3512"/>
                </a:moveTo>
                <a:cubicBezTo>
                  <a:pt x="942" y="3512"/>
                  <a:pt x="926" y="3512"/>
                  <a:pt x="907" y="3512"/>
                </a:cubicBezTo>
                <a:cubicBezTo>
                  <a:pt x="907" y="3512"/>
                  <a:pt x="907" y="3512"/>
                  <a:pt x="904" y="3512"/>
                </a:cubicBezTo>
                <a:cubicBezTo>
                  <a:pt x="904" y="3508"/>
                  <a:pt x="904" y="3508"/>
                  <a:pt x="904" y="3505"/>
                </a:cubicBezTo>
                <a:cubicBezTo>
                  <a:pt x="904" y="3473"/>
                  <a:pt x="904" y="3441"/>
                  <a:pt x="904" y="3405"/>
                </a:cubicBezTo>
                <a:cubicBezTo>
                  <a:pt x="904" y="3405"/>
                  <a:pt x="904" y="3405"/>
                  <a:pt x="904" y="3402"/>
                </a:cubicBezTo>
                <a:cubicBezTo>
                  <a:pt x="907" y="3402"/>
                  <a:pt x="907" y="3402"/>
                  <a:pt x="907" y="3402"/>
                </a:cubicBezTo>
                <a:cubicBezTo>
                  <a:pt x="926" y="3402"/>
                  <a:pt x="942" y="3402"/>
                  <a:pt x="962" y="3402"/>
                </a:cubicBezTo>
                <a:cubicBezTo>
                  <a:pt x="962" y="3405"/>
                  <a:pt x="962" y="3405"/>
                  <a:pt x="965" y="3405"/>
                </a:cubicBezTo>
                <a:cubicBezTo>
                  <a:pt x="965" y="3405"/>
                  <a:pt x="965" y="3405"/>
                  <a:pt x="965" y="3408"/>
                </a:cubicBezTo>
                <a:cubicBezTo>
                  <a:pt x="965" y="3441"/>
                  <a:pt x="965" y="3476"/>
                  <a:pt x="965" y="3508"/>
                </a:cubicBezTo>
                <a:cubicBezTo>
                  <a:pt x="965" y="3512"/>
                  <a:pt x="965" y="3512"/>
                  <a:pt x="965" y="3512"/>
                </a:cubicBezTo>
                <a:cubicBezTo>
                  <a:pt x="962" y="3512"/>
                  <a:pt x="962" y="3512"/>
                  <a:pt x="962" y="3512"/>
                </a:cubicBezTo>
                <a:close/>
                <a:moveTo>
                  <a:pt x="1033" y="3515"/>
                </a:moveTo>
                <a:cubicBezTo>
                  <a:pt x="1017" y="3515"/>
                  <a:pt x="997" y="3512"/>
                  <a:pt x="978" y="3512"/>
                </a:cubicBezTo>
                <a:cubicBezTo>
                  <a:pt x="978" y="3512"/>
                  <a:pt x="978" y="3512"/>
                  <a:pt x="975" y="3512"/>
                </a:cubicBezTo>
                <a:cubicBezTo>
                  <a:pt x="975" y="3512"/>
                  <a:pt x="975" y="3512"/>
                  <a:pt x="975" y="3508"/>
                </a:cubicBezTo>
                <a:cubicBezTo>
                  <a:pt x="975" y="3476"/>
                  <a:pt x="975" y="3441"/>
                  <a:pt x="975" y="3408"/>
                </a:cubicBezTo>
                <a:cubicBezTo>
                  <a:pt x="975" y="3405"/>
                  <a:pt x="975" y="3405"/>
                  <a:pt x="975" y="3405"/>
                </a:cubicBezTo>
                <a:cubicBezTo>
                  <a:pt x="978" y="3405"/>
                  <a:pt x="978" y="3405"/>
                  <a:pt x="978" y="3405"/>
                </a:cubicBezTo>
                <a:cubicBezTo>
                  <a:pt x="997" y="3405"/>
                  <a:pt x="1014" y="3405"/>
                  <a:pt x="1033" y="3405"/>
                </a:cubicBezTo>
                <a:cubicBezTo>
                  <a:pt x="1036" y="3405"/>
                  <a:pt x="1036" y="3405"/>
                  <a:pt x="1036" y="3405"/>
                </a:cubicBezTo>
                <a:cubicBezTo>
                  <a:pt x="1036" y="3408"/>
                  <a:pt x="1036" y="3408"/>
                  <a:pt x="1036" y="3408"/>
                </a:cubicBezTo>
                <a:cubicBezTo>
                  <a:pt x="1036" y="3444"/>
                  <a:pt x="1036" y="3476"/>
                  <a:pt x="1036" y="3512"/>
                </a:cubicBezTo>
                <a:cubicBezTo>
                  <a:pt x="1036" y="3512"/>
                  <a:pt x="1036" y="3512"/>
                  <a:pt x="1036" y="3515"/>
                </a:cubicBezTo>
                <a:cubicBezTo>
                  <a:pt x="1036" y="3515"/>
                  <a:pt x="1036" y="3515"/>
                  <a:pt x="1033" y="3515"/>
                </a:cubicBezTo>
                <a:close/>
                <a:moveTo>
                  <a:pt x="1107" y="3518"/>
                </a:moveTo>
                <a:cubicBezTo>
                  <a:pt x="1088" y="3515"/>
                  <a:pt x="1069" y="3515"/>
                  <a:pt x="1049" y="3515"/>
                </a:cubicBezTo>
                <a:cubicBezTo>
                  <a:pt x="1049" y="3515"/>
                  <a:pt x="1049" y="3515"/>
                  <a:pt x="1049" y="3515"/>
                </a:cubicBezTo>
                <a:cubicBezTo>
                  <a:pt x="1049" y="3512"/>
                  <a:pt x="1049" y="3512"/>
                  <a:pt x="1049" y="3512"/>
                </a:cubicBezTo>
                <a:cubicBezTo>
                  <a:pt x="1049" y="3476"/>
                  <a:pt x="1046" y="3444"/>
                  <a:pt x="1046" y="3408"/>
                </a:cubicBezTo>
                <a:cubicBezTo>
                  <a:pt x="1046" y="3408"/>
                  <a:pt x="1046" y="3408"/>
                  <a:pt x="1046" y="3405"/>
                </a:cubicBezTo>
                <a:cubicBezTo>
                  <a:pt x="1049" y="3405"/>
                  <a:pt x="1049" y="3405"/>
                  <a:pt x="1049" y="3405"/>
                </a:cubicBezTo>
                <a:cubicBezTo>
                  <a:pt x="1069" y="3405"/>
                  <a:pt x="1088" y="3405"/>
                  <a:pt x="1107" y="3408"/>
                </a:cubicBezTo>
                <a:cubicBezTo>
                  <a:pt x="1107" y="3408"/>
                  <a:pt x="1107" y="3408"/>
                  <a:pt x="1107" y="3408"/>
                </a:cubicBezTo>
                <a:cubicBezTo>
                  <a:pt x="1107" y="3408"/>
                  <a:pt x="1107" y="3408"/>
                  <a:pt x="1107" y="3411"/>
                </a:cubicBezTo>
                <a:cubicBezTo>
                  <a:pt x="1107" y="3444"/>
                  <a:pt x="1111" y="3479"/>
                  <a:pt x="1111" y="3512"/>
                </a:cubicBezTo>
                <a:cubicBezTo>
                  <a:pt x="1111" y="3515"/>
                  <a:pt x="1111" y="3515"/>
                  <a:pt x="1111" y="3518"/>
                </a:cubicBezTo>
                <a:cubicBezTo>
                  <a:pt x="1107" y="3518"/>
                  <a:pt x="1107" y="3518"/>
                  <a:pt x="1107" y="3518"/>
                </a:cubicBezTo>
                <a:close/>
                <a:moveTo>
                  <a:pt x="1182" y="3518"/>
                </a:moveTo>
                <a:cubicBezTo>
                  <a:pt x="1162" y="3518"/>
                  <a:pt x="1143" y="3518"/>
                  <a:pt x="1124" y="3518"/>
                </a:cubicBezTo>
                <a:cubicBezTo>
                  <a:pt x="1120" y="3518"/>
                  <a:pt x="1120" y="3518"/>
                  <a:pt x="1120" y="3518"/>
                </a:cubicBezTo>
                <a:cubicBezTo>
                  <a:pt x="1120" y="3515"/>
                  <a:pt x="1120" y="3515"/>
                  <a:pt x="1120" y="3515"/>
                </a:cubicBezTo>
                <a:cubicBezTo>
                  <a:pt x="1120" y="3479"/>
                  <a:pt x="1120" y="3444"/>
                  <a:pt x="1120" y="3411"/>
                </a:cubicBezTo>
                <a:cubicBezTo>
                  <a:pt x="1120" y="3408"/>
                  <a:pt x="1120" y="3408"/>
                  <a:pt x="1120" y="3408"/>
                </a:cubicBezTo>
                <a:cubicBezTo>
                  <a:pt x="1120" y="3408"/>
                  <a:pt x="1120" y="3408"/>
                  <a:pt x="1124" y="3408"/>
                </a:cubicBezTo>
                <a:cubicBezTo>
                  <a:pt x="1143" y="3408"/>
                  <a:pt x="1162" y="3408"/>
                  <a:pt x="1182" y="3408"/>
                </a:cubicBezTo>
                <a:cubicBezTo>
                  <a:pt x="1182" y="3408"/>
                  <a:pt x="1182" y="3408"/>
                  <a:pt x="1182" y="3408"/>
                </a:cubicBezTo>
                <a:cubicBezTo>
                  <a:pt x="1182" y="3411"/>
                  <a:pt x="1182" y="3411"/>
                  <a:pt x="1182" y="3411"/>
                </a:cubicBezTo>
                <a:cubicBezTo>
                  <a:pt x="1182" y="3447"/>
                  <a:pt x="1182" y="3483"/>
                  <a:pt x="1182" y="3515"/>
                </a:cubicBezTo>
                <a:cubicBezTo>
                  <a:pt x="1182" y="3518"/>
                  <a:pt x="1182" y="3518"/>
                  <a:pt x="1182" y="3518"/>
                </a:cubicBezTo>
                <a:cubicBezTo>
                  <a:pt x="1182" y="3518"/>
                  <a:pt x="1182" y="3518"/>
                  <a:pt x="1182" y="3518"/>
                </a:cubicBezTo>
                <a:close/>
                <a:moveTo>
                  <a:pt x="1256" y="3521"/>
                </a:moveTo>
                <a:cubicBezTo>
                  <a:pt x="1237" y="3521"/>
                  <a:pt x="1217" y="3521"/>
                  <a:pt x="1198" y="3521"/>
                </a:cubicBezTo>
                <a:cubicBezTo>
                  <a:pt x="1195" y="3521"/>
                  <a:pt x="1195" y="3521"/>
                  <a:pt x="1195" y="3521"/>
                </a:cubicBezTo>
                <a:cubicBezTo>
                  <a:pt x="1195" y="3518"/>
                  <a:pt x="1195" y="3518"/>
                  <a:pt x="1195" y="3515"/>
                </a:cubicBezTo>
                <a:cubicBezTo>
                  <a:pt x="1195" y="3483"/>
                  <a:pt x="1195" y="3447"/>
                  <a:pt x="1195" y="3411"/>
                </a:cubicBezTo>
                <a:cubicBezTo>
                  <a:pt x="1195" y="3411"/>
                  <a:pt x="1195" y="3411"/>
                  <a:pt x="1195" y="3408"/>
                </a:cubicBezTo>
                <a:cubicBezTo>
                  <a:pt x="1195" y="3408"/>
                  <a:pt x="1195" y="3408"/>
                  <a:pt x="1198" y="3408"/>
                </a:cubicBezTo>
                <a:cubicBezTo>
                  <a:pt x="1217" y="3408"/>
                  <a:pt x="1237" y="3408"/>
                  <a:pt x="1256" y="3411"/>
                </a:cubicBezTo>
                <a:cubicBezTo>
                  <a:pt x="1256" y="3411"/>
                  <a:pt x="1256" y="3411"/>
                  <a:pt x="1260" y="3411"/>
                </a:cubicBezTo>
                <a:cubicBezTo>
                  <a:pt x="1260" y="3411"/>
                  <a:pt x="1260" y="3411"/>
                  <a:pt x="1260" y="3415"/>
                </a:cubicBezTo>
                <a:cubicBezTo>
                  <a:pt x="1260" y="3450"/>
                  <a:pt x="1260" y="3483"/>
                  <a:pt x="1260" y="3518"/>
                </a:cubicBezTo>
                <a:cubicBezTo>
                  <a:pt x="1260" y="3521"/>
                  <a:pt x="1260" y="3521"/>
                  <a:pt x="1260" y="3521"/>
                </a:cubicBezTo>
                <a:cubicBezTo>
                  <a:pt x="1256" y="3521"/>
                  <a:pt x="1256" y="3521"/>
                  <a:pt x="1256" y="3521"/>
                </a:cubicBezTo>
                <a:close/>
                <a:moveTo>
                  <a:pt x="1334" y="3525"/>
                </a:moveTo>
                <a:cubicBezTo>
                  <a:pt x="1311" y="3525"/>
                  <a:pt x="1292" y="3525"/>
                  <a:pt x="1273" y="3521"/>
                </a:cubicBezTo>
                <a:cubicBezTo>
                  <a:pt x="1273" y="3521"/>
                  <a:pt x="1273" y="3521"/>
                  <a:pt x="1269" y="3521"/>
                </a:cubicBezTo>
                <a:cubicBezTo>
                  <a:pt x="1269" y="3521"/>
                  <a:pt x="1269" y="3521"/>
                  <a:pt x="1269" y="3518"/>
                </a:cubicBezTo>
                <a:cubicBezTo>
                  <a:pt x="1269" y="3483"/>
                  <a:pt x="1269" y="3450"/>
                  <a:pt x="1269" y="3415"/>
                </a:cubicBezTo>
                <a:cubicBezTo>
                  <a:pt x="1269" y="3411"/>
                  <a:pt x="1269" y="3411"/>
                  <a:pt x="1269" y="3411"/>
                </a:cubicBezTo>
                <a:cubicBezTo>
                  <a:pt x="1273" y="3411"/>
                  <a:pt x="1273" y="3411"/>
                  <a:pt x="1273" y="3411"/>
                </a:cubicBezTo>
                <a:cubicBezTo>
                  <a:pt x="1292" y="3411"/>
                  <a:pt x="1311" y="3411"/>
                  <a:pt x="1331" y="3411"/>
                </a:cubicBezTo>
                <a:cubicBezTo>
                  <a:pt x="1334" y="3411"/>
                  <a:pt x="1334" y="3411"/>
                  <a:pt x="1334" y="3411"/>
                </a:cubicBezTo>
                <a:cubicBezTo>
                  <a:pt x="1334" y="3415"/>
                  <a:pt x="1334" y="3415"/>
                  <a:pt x="1334" y="3415"/>
                </a:cubicBezTo>
                <a:cubicBezTo>
                  <a:pt x="1334" y="3450"/>
                  <a:pt x="1334" y="3486"/>
                  <a:pt x="1334" y="3521"/>
                </a:cubicBezTo>
                <a:cubicBezTo>
                  <a:pt x="1334" y="3525"/>
                  <a:pt x="1334" y="3525"/>
                  <a:pt x="1334" y="3525"/>
                </a:cubicBezTo>
                <a:cubicBezTo>
                  <a:pt x="1334" y="3525"/>
                  <a:pt x="1334" y="3525"/>
                  <a:pt x="1334" y="3525"/>
                </a:cubicBezTo>
                <a:close/>
                <a:moveTo>
                  <a:pt x="1412" y="3528"/>
                </a:moveTo>
                <a:cubicBezTo>
                  <a:pt x="1389" y="3528"/>
                  <a:pt x="1370" y="3525"/>
                  <a:pt x="1350" y="3525"/>
                </a:cubicBezTo>
                <a:cubicBezTo>
                  <a:pt x="1347" y="3525"/>
                  <a:pt x="1347" y="3525"/>
                  <a:pt x="1347" y="3525"/>
                </a:cubicBezTo>
                <a:cubicBezTo>
                  <a:pt x="1347" y="3521"/>
                  <a:pt x="1347" y="3521"/>
                  <a:pt x="1347" y="3521"/>
                </a:cubicBezTo>
                <a:cubicBezTo>
                  <a:pt x="1347" y="3486"/>
                  <a:pt x="1347" y="3450"/>
                  <a:pt x="1347" y="3415"/>
                </a:cubicBezTo>
                <a:cubicBezTo>
                  <a:pt x="1347" y="3415"/>
                  <a:pt x="1347" y="3415"/>
                  <a:pt x="1347" y="3411"/>
                </a:cubicBezTo>
                <a:cubicBezTo>
                  <a:pt x="1347" y="3411"/>
                  <a:pt x="1347" y="3411"/>
                  <a:pt x="1350" y="3411"/>
                </a:cubicBezTo>
                <a:cubicBezTo>
                  <a:pt x="1370" y="3411"/>
                  <a:pt x="1389" y="3415"/>
                  <a:pt x="1408" y="3415"/>
                </a:cubicBezTo>
                <a:cubicBezTo>
                  <a:pt x="1412" y="3415"/>
                  <a:pt x="1412" y="3415"/>
                  <a:pt x="1412" y="3415"/>
                </a:cubicBezTo>
                <a:cubicBezTo>
                  <a:pt x="1412" y="3415"/>
                  <a:pt x="1412" y="3415"/>
                  <a:pt x="1412" y="3418"/>
                </a:cubicBezTo>
                <a:cubicBezTo>
                  <a:pt x="1412" y="3453"/>
                  <a:pt x="1412" y="3489"/>
                  <a:pt x="1412" y="3525"/>
                </a:cubicBezTo>
                <a:cubicBezTo>
                  <a:pt x="1412" y="3525"/>
                  <a:pt x="1412" y="3525"/>
                  <a:pt x="1412" y="3528"/>
                </a:cubicBezTo>
                <a:cubicBezTo>
                  <a:pt x="1412" y="3528"/>
                  <a:pt x="1412" y="3528"/>
                  <a:pt x="1412" y="3528"/>
                </a:cubicBezTo>
                <a:close/>
                <a:moveTo>
                  <a:pt x="1489" y="3531"/>
                </a:moveTo>
                <a:cubicBezTo>
                  <a:pt x="1470" y="3528"/>
                  <a:pt x="1447" y="3528"/>
                  <a:pt x="1428" y="3528"/>
                </a:cubicBezTo>
                <a:cubicBezTo>
                  <a:pt x="1425" y="3528"/>
                  <a:pt x="1425" y="3528"/>
                  <a:pt x="1425" y="3528"/>
                </a:cubicBezTo>
                <a:cubicBezTo>
                  <a:pt x="1425" y="3525"/>
                  <a:pt x="1425" y="3525"/>
                  <a:pt x="1425" y="3525"/>
                </a:cubicBezTo>
                <a:cubicBezTo>
                  <a:pt x="1425" y="3489"/>
                  <a:pt x="1425" y="3453"/>
                  <a:pt x="1425" y="3418"/>
                </a:cubicBezTo>
                <a:cubicBezTo>
                  <a:pt x="1425" y="3415"/>
                  <a:pt x="1425" y="3415"/>
                  <a:pt x="1425" y="3415"/>
                </a:cubicBezTo>
                <a:cubicBezTo>
                  <a:pt x="1425" y="3415"/>
                  <a:pt x="1425" y="3415"/>
                  <a:pt x="1428" y="3415"/>
                </a:cubicBezTo>
                <a:cubicBezTo>
                  <a:pt x="1447" y="3415"/>
                  <a:pt x="1467" y="3415"/>
                  <a:pt x="1489" y="3415"/>
                </a:cubicBezTo>
                <a:cubicBezTo>
                  <a:pt x="1489" y="3415"/>
                  <a:pt x="1489" y="3415"/>
                  <a:pt x="1493" y="3415"/>
                </a:cubicBezTo>
                <a:cubicBezTo>
                  <a:pt x="1493" y="3418"/>
                  <a:pt x="1493" y="3418"/>
                  <a:pt x="1493" y="3418"/>
                </a:cubicBezTo>
                <a:cubicBezTo>
                  <a:pt x="1493" y="3453"/>
                  <a:pt x="1493" y="3489"/>
                  <a:pt x="1493" y="3525"/>
                </a:cubicBezTo>
                <a:cubicBezTo>
                  <a:pt x="1493" y="3528"/>
                  <a:pt x="1493" y="3528"/>
                  <a:pt x="1493" y="3531"/>
                </a:cubicBezTo>
                <a:cubicBezTo>
                  <a:pt x="1489" y="3531"/>
                  <a:pt x="1489" y="3531"/>
                  <a:pt x="1489" y="3531"/>
                </a:cubicBezTo>
                <a:close/>
                <a:moveTo>
                  <a:pt x="1570" y="3531"/>
                </a:moveTo>
                <a:cubicBezTo>
                  <a:pt x="1548" y="3531"/>
                  <a:pt x="1528" y="3531"/>
                  <a:pt x="1506" y="3531"/>
                </a:cubicBezTo>
                <a:cubicBezTo>
                  <a:pt x="1506" y="3531"/>
                  <a:pt x="1506" y="3531"/>
                  <a:pt x="1506" y="3531"/>
                </a:cubicBezTo>
                <a:cubicBezTo>
                  <a:pt x="1506" y="3528"/>
                  <a:pt x="1506" y="3528"/>
                  <a:pt x="1506" y="3525"/>
                </a:cubicBezTo>
                <a:cubicBezTo>
                  <a:pt x="1502" y="3489"/>
                  <a:pt x="1502" y="3453"/>
                  <a:pt x="1502" y="3418"/>
                </a:cubicBezTo>
                <a:cubicBezTo>
                  <a:pt x="1502" y="3418"/>
                  <a:pt x="1502" y="3418"/>
                  <a:pt x="1502" y="3415"/>
                </a:cubicBezTo>
                <a:cubicBezTo>
                  <a:pt x="1506" y="3415"/>
                  <a:pt x="1506" y="3415"/>
                  <a:pt x="1506" y="3415"/>
                </a:cubicBezTo>
                <a:cubicBezTo>
                  <a:pt x="1528" y="3415"/>
                  <a:pt x="1548" y="3418"/>
                  <a:pt x="1570" y="3418"/>
                </a:cubicBezTo>
                <a:cubicBezTo>
                  <a:pt x="1570" y="3418"/>
                  <a:pt x="1570" y="3418"/>
                  <a:pt x="1570" y="3418"/>
                </a:cubicBezTo>
                <a:cubicBezTo>
                  <a:pt x="1570" y="3421"/>
                  <a:pt x="1570" y="3421"/>
                  <a:pt x="1570" y="3421"/>
                </a:cubicBezTo>
                <a:cubicBezTo>
                  <a:pt x="1570" y="3457"/>
                  <a:pt x="1570" y="3492"/>
                  <a:pt x="1570" y="3528"/>
                </a:cubicBezTo>
                <a:cubicBezTo>
                  <a:pt x="1570" y="3531"/>
                  <a:pt x="1570" y="3531"/>
                  <a:pt x="1570" y="3531"/>
                </a:cubicBezTo>
                <a:cubicBezTo>
                  <a:pt x="1570" y="3531"/>
                  <a:pt x="1570" y="3531"/>
                  <a:pt x="1570" y="3531"/>
                </a:cubicBezTo>
                <a:close/>
                <a:moveTo>
                  <a:pt x="1651" y="3534"/>
                </a:moveTo>
                <a:cubicBezTo>
                  <a:pt x="1629" y="3534"/>
                  <a:pt x="1609" y="3534"/>
                  <a:pt x="1586" y="3534"/>
                </a:cubicBezTo>
                <a:cubicBezTo>
                  <a:pt x="1586" y="3534"/>
                  <a:pt x="1586" y="3534"/>
                  <a:pt x="1583" y="3534"/>
                </a:cubicBezTo>
                <a:cubicBezTo>
                  <a:pt x="1583" y="3531"/>
                  <a:pt x="1583" y="3531"/>
                  <a:pt x="1583" y="3528"/>
                </a:cubicBezTo>
                <a:cubicBezTo>
                  <a:pt x="1583" y="3492"/>
                  <a:pt x="1583" y="3457"/>
                  <a:pt x="1583" y="3421"/>
                </a:cubicBezTo>
                <a:cubicBezTo>
                  <a:pt x="1583" y="3418"/>
                  <a:pt x="1583" y="3418"/>
                  <a:pt x="1583" y="3418"/>
                </a:cubicBezTo>
                <a:cubicBezTo>
                  <a:pt x="1586" y="3418"/>
                  <a:pt x="1586" y="3418"/>
                  <a:pt x="1586" y="3418"/>
                </a:cubicBezTo>
                <a:cubicBezTo>
                  <a:pt x="1606" y="3418"/>
                  <a:pt x="1629" y="3418"/>
                  <a:pt x="1651" y="3418"/>
                </a:cubicBezTo>
                <a:cubicBezTo>
                  <a:pt x="1651" y="3418"/>
                  <a:pt x="1651" y="3418"/>
                  <a:pt x="1651" y="3418"/>
                </a:cubicBezTo>
                <a:cubicBezTo>
                  <a:pt x="1651" y="3421"/>
                  <a:pt x="1651" y="3421"/>
                  <a:pt x="1651" y="3424"/>
                </a:cubicBezTo>
                <a:cubicBezTo>
                  <a:pt x="1651" y="3460"/>
                  <a:pt x="1654" y="3496"/>
                  <a:pt x="1654" y="3531"/>
                </a:cubicBezTo>
                <a:cubicBezTo>
                  <a:pt x="1654" y="3534"/>
                  <a:pt x="1654" y="3534"/>
                  <a:pt x="1654" y="3534"/>
                </a:cubicBezTo>
                <a:cubicBezTo>
                  <a:pt x="1651" y="3534"/>
                  <a:pt x="1651" y="3534"/>
                  <a:pt x="1651" y="3534"/>
                </a:cubicBezTo>
                <a:close/>
                <a:moveTo>
                  <a:pt x="1732" y="3538"/>
                </a:moveTo>
                <a:cubicBezTo>
                  <a:pt x="1713" y="3538"/>
                  <a:pt x="1690" y="3538"/>
                  <a:pt x="1667" y="3534"/>
                </a:cubicBezTo>
                <a:cubicBezTo>
                  <a:pt x="1667" y="3534"/>
                  <a:pt x="1667" y="3534"/>
                  <a:pt x="1667" y="3534"/>
                </a:cubicBezTo>
                <a:cubicBezTo>
                  <a:pt x="1667" y="3534"/>
                  <a:pt x="1667" y="3534"/>
                  <a:pt x="1667" y="3531"/>
                </a:cubicBezTo>
                <a:cubicBezTo>
                  <a:pt x="1667" y="3496"/>
                  <a:pt x="1664" y="3460"/>
                  <a:pt x="1664" y="3424"/>
                </a:cubicBezTo>
                <a:cubicBezTo>
                  <a:pt x="1664" y="3421"/>
                  <a:pt x="1664" y="3421"/>
                  <a:pt x="1664" y="3418"/>
                </a:cubicBezTo>
                <a:cubicBezTo>
                  <a:pt x="1667" y="3418"/>
                  <a:pt x="1667" y="3418"/>
                  <a:pt x="1667" y="3418"/>
                </a:cubicBezTo>
                <a:cubicBezTo>
                  <a:pt x="1690" y="3421"/>
                  <a:pt x="1713" y="3421"/>
                  <a:pt x="1732" y="3421"/>
                </a:cubicBezTo>
                <a:cubicBezTo>
                  <a:pt x="1735" y="3421"/>
                  <a:pt x="1735" y="3421"/>
                  <a:pt x="1735" y="3421"/>
                </a:cubicBezTo>
                <a:cubicBezTo>
                  <a:pt x="1735" y="3424"/>
                  <a:pt x="1735" y="3424"/>
                  <a:pt x="1735" y="3424"/>
                </a:cubicBezTo>
                <a:cubicBezTo>
                  <a:pt x="1735" y="3460"/>
                  <a:pt x="1735" y="3499"/>
                  <a:pt x="1735" y="3534"/>
                </a:cubicBezTo>
                <a:cubicBezTo>
                  <a:pt x="1735" y="3538"/>
                  <a:pt x="1735" y="3538"/>
                  <a:pt x="1735" y="3538"/>
                </a:cubicBezTo>
                <a:cubicBezTo>
                  <a:pt x="1735" y="3538"/>
                  <a:pt x="1735" y="3538"/>
                  <a:pt x="1732" y="3538"/>
                </a:cubicBezTo>
                <a:close/>
                <a:moveTo>
                  <a:pt x="1816" y="3541"/>
                </a:moveTo>
                <a:cubicBezTo>
                  <a:pt x="1797" y="3541"/>
                  <a:pt x="1774" y="3538"/>
                  <a:pt x="1752" y="3538"/>
                </a:cubicBezTo>
                <a:cubicBezTo>
                  <a:pt x="1748" y="3538"/>
                  <a:pt x="1748" y="3538"/>
                  <a:pt x="1748" y="3538"/>
                </a:cubicBezTo>
                <a:cubicBezTo>
                  <a:pt x="1748" y="3534"/>
                  <a:pt x="1748" y="3534"/>
                  <a:pt x="1748" y="3534"/>
                </a:cubicBezTo>
                <a:cubicBezTo>
                  <a:pt x="1748" y="3499"/>
                  <a:pt x="1748" y="3460"/>
                  <a:pt x="1748" y="3424"/>
                </a:cubicBezTo>
                <a:cubicBezTo>
                  <a:pt x="1748" y="3421"/>
                  <a:pt x="1748" y="3421"/>
                  <a:pt x="1748" y="3421"/>
                </a:cubicBezTo>
                <a:cubicBezTo>
                  <a:pt x="1748" y="3421"/>
                  <a:pt x="1748" y="3421"/>
                  <a:pt x="1752" y="3421"/>
                </a:cubicBezTo>
                <a:cubicBezTo>
                  <a:pt x="1774" y="3421"/>
                  <a:pt x="1794" y="3421"/>
                  <a:pt x="1816" y="3421"/>
                </a:cubicBezTo>
                <a:cubicBezTo>
                  <a:pt x="1820" y="3421"/>
                  <a:pt x="1820" y="3421"/>
                  <a:pt x="1820" y="3421"/>
                </a:cubicBezTo>
                <a:cubicBezTo>
                  <a:pt x="1820" y="3424"/>
                  <a:pt x="1820" y="3424"/>
                  <a:pt x="1820" y="3428"/>
                </a:cubicBezTo>
                <a:cubicBezTo>
                  <a:pt x="1820" y="3463"/>
                  <a:pt x="1820" y="3499"/>
                  <a:pt x="1820" y="3538"/>
                </a:cubicBezTo>
                <a:cubicBezTo>
                  <a:pt x="1820" y="3541"/>
                  <a:pt x="1820" y="3541"/>
                  <a:pt x="1820" y="3541"/>
                </a:cubicBezTo>
                <a:cubicBezTo>
                  <a:pt x="1820" y="3541"/>
                  <a:pt x="1820" y="3541"/>
                  <a:pt x="1816" y="3541"/>
                </a:cubicBezTo>
                <a:close/>
                <a:moveTo>
                  <a:pt x="1939" y="3544"/>
                </a:moveTo>
                <a:cubicBezTo>
                  <a:pt x="1904" y="3544"/>
                  <a:pt x="1871" y="3544"/>
                  <a:pt x="1836" y="3541"/>
                </a:cubicBezTo>
                <a:cubicBezTo>
                  <a:pt x="1836" y="3541"/>
                  <a:pt x="1836" y="3541"/>
                  <a:pt x="1832" y="3541"/>
                </a:cubicBezTo>
                <a:cubicBezTo>
                  <a:pt x="1832" y="3538"/>
                  <a:pt x="1832" y="3538"/>
                  <a:pt x="1832" y="3538"/>
                </a:cubicBezTo>
                <a:cubicBezTo>
                  <a:pt x="1832" y="3499"/>
                  <a:pt x="1832" y="3463"/>
                  <a:pt x="1832" y="3428"/>
                </a:cubicBezTo>
                <a:cubicBezTo>
                  <a:pt x="1832" y="3424"/>
                  <a:pt x="1832" y="3424"/>
                  <a:pt x="1832" y="3424"/>
                </a:cubicBezTo>
                <a:cubicBezTo>
                  <a:pt x="1836" y="3424"/>
                  <a:pt x="1836" y="3424"/>
                  <a:pt x="1836" y="3424"/>
                </a:cubicBezTo>
                <a:cubicBezTo>
                  <a:pt x="1868" y="3424"/>
                  <a:pt x="1904" y="3424"/>
                  <a:pt x="1936" y="3424"/>
                </a:cubicBezTo>
                <a:cubicBezTo>
                  <a:pt x="1939" y="3424"/>
                  <a:pt x="1939" y="3424"/>
                  <a:pt x="1939" y="3424"/>
                </a:cubicBezTo>
                <a:cubicBezTo>
                  <a:pt x="1939" y="3428"/>
                  <a:pt x="1939" y="3428"/>
                  <a:pt x="1939" y="3431"/>
                </a:cubicBezTo>
                <a:cubicBezTo>
                  <a:pt x="1939" y="3466"/>
                  <a:pt x="1939" y="3502"/>
                  <a:pt x="1939" y="3541"/>
                </a:cubicBezTo>
                <a:cubicBezTo>
                  <a:pt x="1939" y="3544"/>
                  <a:pt x="1939" y="3544"/>
                  <a:pt x="1939" y="3544"/>
                </a:cubicBezTo>
                <a:cubicBezTo>
                  <a:pt x="1939" y="3544"/>
                  <a:pt x="1939" y="3544"/>
                  <a:pt x="1939" y="3544"/>
                </a:cubicBezTo>
                <a:close/>
                <a:moveTo>
                  <a:pt x="619" y="3373"/>
                </a:moveTo>
                <a:cubicBezTo>
                  <a:pt x="599" y="3373"/>
                  <a:pt x="583" y="3373"/>
                  <a:pt x="567" y="3369"/>
                </a:cubicBezTo>
                <a:cubicBezTo>
                  <a:pt x="564" y="3369"/>
                  <a:pt x="564" y="3369"/>
                  <a:pt x="564" y="3369"/>
                </a:cubicBezTo>
                <a:cubicBezTo>
                  <a:pt x="564" y="3369"/>
                  <a:pt x="564" y="3369"/>
                  <a:pt x="564" y="3366"/>
                </a:cubicBezTo>
                <a:cubicBezTo>
                  <a:pt x="564" y="3334"/>
                  <a:pt x="564" y="3301"/>
                  <a:pt x="564" y="3269"/>
                </a:cubicBezTo>
                <a:cubicBezTo>
                  <a:pt x="564" y="3269"/>
                  <a:pt x="564" y="3269"/>
                  <a:pt x="564" y="3266"/>
                </a:cubicBezTo>
                <a:cubicBezTo>
                  <a:pt x="564" y="3266"/>
                  <a:pt x="564" y="3266"/>
                  <a:pt x="567" y="3266"/>
                </a:cubicBezTo>
                <a:cubicBezTo>
                  <a:pt x="583" y="3266"/>
                  <a:pt x="599" y="3266"/>
                  <a:pt x="619" y="3266"/>
                </a:cubicBezTo>
                <a:cubicBezTo>
                  <a:pt x="619" y="3266"/>
                  <a:pt x="619" y="3266"/>
                  <a:pt x="619" y="3266"/>
                </a:cubicBezTo>
                <a:cubicBezTo>
                  <a:pt x="619" y="3269"/>
                  <a:pt x="619" y="3269"/>
                  <a:pt x="619" y="3272"/>
                </a:cubicBezTo>
                <a:cubicBezTo>
                  <a:pt x="619" y="3305"/>
                  <a:pt x="619" y="3337"/>
                  <a:pt x="619" y="3369"/>
                </a:cubicBezTo>
                <a:cubicBezTo>
                  <a:pt x="619" y="3369"/>
                  <a:pt x="619" y="3369"/>
                  <a:pt x="619" y="3373"/>
                </a:cubicBezTo>
                <a:cubicBezTo>
                  <a:pt x="619" y="3373"/>
                  <a:pt x="619" y="3373"/>
                  <a:pt x="619" y="3373"/>
                </a:cubicBezTo>
                <a:close/>
                <a:moveTo>
                  <a:pt x="683" y="3373"/>
                </a:moveTo>
                <a:cubicBezTo>
                  <a:pt x="667" y="3373"/>
                  <a:pt x="651" y="3373"/>
                  <a:pt x="632" y="3373"/>
                </a:cubicBezTo>
                <a:cubicBezTo>
                  <a:pt x="632" y="3373"/>
                  <a:pt x="632" y="3373"/>
                  <a:pt x="632" y="3373"/>
                </a:cubicBezTo>
                <a:cubicBezTo>
                  <a:pt x="632" y="3369"/>
                  <a:pt x="632" y="3369"/>
                  <a:pt x="632" y="3369"/>
                </a:cubicBezTo>
                <a:cubicBezTo>
                  <a:pt x="632" y="3337"/>
                  <a:pt x="628" y="3305"/>
                  <a:pt x="628" y="3269"/>
                </a:cubicBezTo>
                <a:cubicBezTo>
                  <a:pt x="628" y="3269"/>
                  <a:pt x="628" y="3269"/>
                  <a:pt x="628" y="3266"/>
                </a:cubicBezTo>
                <a:cubicBezTo>
                  <a:pt x="632" y="3266"/>
                  <a:pt x="632" y="3266"/>
                  <a:pt x="632" y="3266"/>
                </a:cubicBezTo>
                <a:cubicBezTo>
                  <a:pt x="648" y="3266"/>
                  <a:pt x="667" y="3269"/>
                  <a:pt x="683" y="3269"/>
                </a:cubicBezTo>
                <a:cubicBezTo>
                  <a:pt x="687" y="3269"/>
                  <a:pt x="687" y="3269"/>
                  <a:pt x="687" y="3269"/>
                </a:cubicBezTo>
                <a:cubicBezTo>
                  <a:pt x="687" y="3269"/>
                  <a:pt x="687" y="3269"/>
                  <a:pt x="687" y="3272"/>
                </a:cubicBezTo>
                <a:cubicBezTo>
                  <a:pt x="687" y="3305"/>
                  <a:pt x="687" y="3337"/>
                  <a:pt x="687" y="3369"/>
                </a:cubicBezTo>
                <a:cubicBezTo>
                  <a:pt x="687" y="3373"/>
                  <a:pt x="687" y="3373"/>
                  <a:pt x="687" y="3373"/>
                </a:cubicBezTo>
                <a:cubicBezTo>
                  <a:pt x="687" y="3373"/>
                  <a:pt x="687" y="3373"/>
                  <a:pt x="683" y="3373"/>
                </a:cubicBezTo>
                <a:close/>
                <a:moveTo>
                  <a:pt x="751" y="3376"/>
                </a:moveTo>
                <a:cubicBezTo>
                  <a:pt x="735" y="3376"/>
                  <a:pt x="716" y="3373"/>
                  <a:pt x="700" y="3373"/>
                </a:cubicBezTo>
                <a:cubicBezTo>
                  <a:pt x="696" y="3373"/>
                  <a:pt x="696" y="3373"/>
                  <a:pt x="696" y="3373"/>
                </a:cubicBezTo>
                <a:cubicBezTo>
                  <a:pt x="696" y="3369"/>
                  <a:pt x="696" y="3369"/>
                  <a:pt x="696" y="3369"/>
                </a:cubicBezTo>
                <a:cubicBezTo>
                  <a:pt x="696" y="3337"/>
                  <a:pt x="696" y="3305"/>
                  <a:pt x="696" y="3272"/>
                </a:cubicBezTo>
                <a:cubicBezTo>
                  <a:pt x="696" y="3269"/>
                  <a:pt x="696" y="3269"/>
                  <a:pt x="696" y="3269"/>
                </a:cubicBezTo>
                <a:cubicBezTo>
                  <a:pt x="700" y="3269"/>
                  <a:pt x="700" y="3269"/>
                  <a:pt x="700" y="3269"/>
                </a:cubicBezTo>
                <a:cubicBezTo>
                  <a:pt x="716" y="3269"/>
                  <a:pt x="735" y="3269"/>
                  <a:pt x="751" y="3269"/>
                </a:cubicBezTo>
                <a:cubicBezTo>
                  <a:pt x="755" y="3269"/>
                  <a:pt x="755" y="3269"/>
                  <a:pt x="755" y="3269"/>
                </a:cubicBezTo>
                <a:cubicBezTo>
                  <a:pt x="755" y="3272"/>
                  <a:pt x="755" y="3272"/>
                  <a:pt x="755" y="3272"/>
                </a:cubicBezTo>
                <a:cubicBezTo>
                  <a:pt x="755" y="3305"/>
                  <a:pt x="755" y="3337"/>
                  <a:pt x="755" y="3373"/>
                </a:cubicBezTo>
                <a:cubicBezTo>
                  <a:pt x="755" y="3373"/>
                  <a:pt x="755" y="3373"/>
                  <a:pt x="755" y="3376"/>
                </a:cubicBezTo>
                <a:cubicBezTo>
                  <a:pt x="755" y="3376"/>
                  <a:pt x="755" y="3376"/>
                  <a:pt x="751" y="3376"/>
                </a:cubicBezTo>
                <a:close/>
                <a:moveTo>
                  <a:pt x="823" y="3376"/>
                </a:moveTo>
                <a:cubicBezTo>
                  <a:pt x="803" y="3376"/>
                  <a:pt x="784" y="3376"/>
                  <a:pt x="768" y="3376"/>
                </a:cubicBezTo>
                <a:cubicBezTo>
                  <a:pt x="764" y="3376"/>
                  <a:pt x="764" y="3376"/>
                  <a:pt x="764" y="3376"/>
                </a:cubicBezTo>
                <a:cubicBezTo>
                  <a:pt x="764" y="3373"/>
                  <a:pt x="764" y="3373"/>
                  <a:pt x="764" y="3373"/>
                </a:cubicBezTo>
                <a:cubicBezTo>
                  <a:pt x="764" y="3337"/>
                  <a:pt x="764" y="3305"/>
                  <a:pt x="764" y="3272"/>
                </a:cubicBezTo>
                <a:cubicBezTo>
                  <a:pt x="764" y="3269"/>
                  <a:pt x="764" y="3269"/>
                  <a:pt x="764" y="3269"/>
                </a:cubicBezTo>
                <a:cubicBezTo>
                  <a:pt x="764" y="3269"/>
                  <a:pt x="764" y="3269"/>
                  <a:pt x="768" y="3269"/>
                </a:cubicBezTo>
                <a:cubicBezTo>
                  <a:pt x="784" y="3269"/>
                  <a:pt x="803" y="3269"/>
                  <a:pt x="819" y="3269"/>
                </a:cubicBezTo>
                <a:cubicBezTo>
                  <a:pt x="823" y="3269"/>
                  <a:pt x="823" y="3269"/>
                  <a:pt x="823" y="3269"/>
                </a:cubicBezTo>
                <a:cubicBezTo>
                  <a:pt x="823" y="3272"/>
                  <a:pt x="823" y="3272"/>
                  <a:pt x="823" y="3272"/>
                </a:cubicBezTo>
                <a:cubicBezTo>
                  <a:pt x="823" y="3305"/>
                  <a:pt x="823" y="3340"/>
                  <a:pt x="823" y="3373"/>
                </a:cubicBezTo>
                <a:cubicBezTo>
                  <a:pt x="823" y="3376"/>
                  <a:pt x="823" y="3376"/>
                  <a:pt x="823" y="3376"/>
                </a:cubicBezTo>
                <a:cubicBezTo>
                  <a:pt x="823" y="3376"/>
                  <a:pt x="823" y="3376"/>
                  <a:pt x="823" y="3376"/>
                </a:cubicBezTo>
                <a:close/>
                <a:moveTo>
                  <a:pt x="891" y="3376"/>
                </a:moveTo>
                <a:cubicBezTo>
                  <a:pt x="874" y="3376"/>
                  <a:pt x="855" y="3376"/>
                  <a:pt x="836" y="3376"/>
                </a:cubicBezTo>
                <a:cubicBezTo>
                  <a:pt x="836" y="3376"/>
                  <a:pt x="836" y="3376"/>
                  <a:pt x="836" y="3376"/>
                </a:cubicBezTo>
                <a:cubicBezTo>
                  <a:pt x="836" y="3373"/>
                  <a:pt x="836" y="3373"/>
                  <a:pt x="836" y="3373"/>
                </a:cubicBezTo>
                <a:cubicBezTo>
                  <a:pt x="832" y="3340"/>
                  <a:pt x="832" y="3305"/>
                  <a:pt x="832" y="3272"/>
                </a:cubicBezTo>
                <a:cubicBezTo>
                  <a:pt x="832" y="3269"/>
                  <a:pt x="832" y="3269"/>
                  <a:pt x="832" y="3269"/>
                </a:cubicBezTo>
                <a:cubicBezTo>
                  <a:pt x="836" y="3269"/>
                  <a:pt x="836" y="3269"/>
                  <a:pt x="836" y="3269"/>
                </a:cubicBezTo>
                <a:cubicBezTo>
                  <a:pt x="855" y="3269"/>
                  <a:pt x="871" y="3269"/>
                  <a:pt x="891" y="3269"/>
                </a:cubicBezTo>
                <a:cubicBezTo>
                  <a:pt x="891" y="3269"/>
                  <a:pt x="891" y="3269"/>
                  <a:pt x="894" y="3269"/>
                </a:cubicBezTo>
                <a:cubicBezTo>
                  <a:pt x="894" y="3272"/>
                  <a:pt x="894" y="3272"/>
                  <a:pt x="894" y="3272"/>
                </a:cubicBezTo>
                <a:cubicBezTo>
                  <a:pt x="894" y="3308"/>
                  <a:pt x="894" y="3340"/>
                  <a:pt x="894" y="3373"/>
                </a:cubicBezTo>
                <a:cubicBezTo>
                  <a:pt x="894" y="3376"/>
                  <a:pt x="894" y="3376"/>
                  <a:pt x="894" y="3379"/>
                </a:cubicBezTo>
                <a:cubicBezTo>
                  <a:pt x="894" y="3376"/>
                  <a:pt x="891" y="3376"/>
                  <a:pt x="891" y="3376"/>
                </a:cubicBezTo>
                <a:close/>
                <a:moveTo>
                  <a:pt x="962" y="3379"/>
                </a:moveTo>
                <a:cubicBezTo>
                  <a:pt x="942" y="3379"/>
                  <a:pt x="926" y="3379"/>
                  <a:pt x="907" y="3379"/>
                </a:cubicBezTo>
                <a:cubicBezTo>
                  <a:pt x="904" y="3379"/>
                  <a:pt x="904" y="3379"/>
                  <a:pt x="904" y="3379"/>
                </a:cubicBezTo>
                <a:cubicBezTo>
                  <a:pt x="904" y="3376"/>
                  <a:pt x="904" y="3376"/>
                  <a:pt x="904" y="3373"/>
                </a:cubicBezTo>
                <a:cubicBezTo>
                  <a:pt x="904" y="3340"/>
                  <a:pt x="904" y="3308"/>
                  <a:pt x="904" y="3272"/>
                </a:cubicBezTo>
                <a:cubicBezTo>
                  <a:pt x="904" y="3269"/>
                  <a:pt x="904" y="3269"/>
                  <a:pt x="904" y="3269"/>
                </a:cubicBezTo>
                <a:cubicBezTo>
                  <a:pt x="904" y="3269"/>
                  <a:pt x="904" y="3269"/>
                  <a:pt x="907" y="3269"/>
                </a:cubicBezTo>
                <a:cubicBezTo>
                  <a:pt x="923" y="3269"/>
                  <a:pt x="942" y="3269"/>
                  <a:pt x="962" y="3269"/>
                </a:cubicBezTo>
                <a:cubicBezTo>
                  <a:pt x="962" y="3269"/>
                  <a:pt x="962" y="3269"/>
                  <a:pt x="962" y="3269"/>
                </a:cubicBezTo>
                <a:cubicBezTo>
                  <a:pt x="962" y="3272"/>
                  <a:pt x="962" y="3272"/>
                  <a:pt x="962" y="3272"/>
                </a:cubicBezTo>
                <a:cubicBezTo>
                  <a:pt x="962" y="3308"/>
                  <a:pt x="965" y="3340"/>
                  <a:pt x="965" y="3376"/>
                </a:cubicBezTo>
                <a:cubicBezTo>
                  <a:pt x="965" y="3379"/>
                  <a:pt x="965" y="3379"/>
                  <a:pt x="965" y="3379"/>
                </a:cubicBezTo>
                <a:cubicBezTo>
                  <a:pt x="962" y="3379"/>
                  <a:pt x="962" y="3379"/>
                  <a:pt x="962" y="3379"/>
                </a:cubicBezTo>
                <a:close/>
                <a:moveTo>
                  <a:pt x="1033" y="3379"/>
                </a:moveTo>
                <a:cubicBezTo>
                  <a:pt x="1014" y="3379"/>
                  <a:pt x="997" y="3379"/>
                  <a:pt x="978" y="3379"/>
                </a:cubicBezTo>
                <a:cubicBezTo>
                  <a:pt x="975" y="3379"/>
                  <a:pt x="975" y="3379"/>
                  <a:pt x="975" y="3379"/>
                </a:cubicBezTo>
                <a:cubicBezTo>
                  <a:pt x="975" y="3376"/>
                  <a:pt x="975" y="3376"/>
                  <a:pt x="975" y="3376"/>
                </a:cubicBezTo>
                <a:cubicBezTo>
                  <a:pt x="975" y="3340"/>
                  <a:pt x="975" y="3308"/>
                  <a:pt x="975" y="3272"/>
                </a:cubicBezTo>
                <a:cubicBezTo>
                  <a:pt x="975" y="3272"/>
                  <a:pt x="975" y="3272"/>
                  <a:pt x="975" y="3269"/>
                </a:cubicBezTo>
                <a:cubicBezTo>
                  <a:pt x="975" y="3269"/>
                  <a:pt x="975" y="3269"/>
                  <a:pt x="978" y="3269"/>
                </a:cubicBezTo>
                <a:cubicBezTo>
                  <a:pt x="994" y="3269"/>
                  <a:pt x="1014" y="3269"/>
                  <a:pt x="1033" y="3269"/>
                </a:cubicBezTo>
                <a:cubicBezTo>
                  <a:pt x="1033" y="3269"/>
                  <a:pt x="1033" y="3269"/>
                  <a:pt x="1036" y="3269"/>
                </a:cubicBezTo>
                <a:cubicBezTo>
                  <a:pt x="1036" y="3272"/>
                  <a:pt x="1036" y="3272"/>
                  <a:pt x="1036" y="3275"/>
                </a:cubicBezTo>
                <a:cubicBezTo>
                  <a:pt x="1036" y="3308"/>
                  <a:pt x="1036" y="3343"/>
                  <a:pt x="1036" y="3376"/>
                </a:cubicBezTo>
                <a:cubicBezTo>
                  <a:pt x="1036" y="3379"/>
                  <a:pt x="1036" y="3379"/>
                  <a:pt x="1036" y="3379"/>
                </a:cubicBezTo>
                <a:cubicBezTo>
                  <a:pt x="1033" y="3379"/>
                  <a:pt x="1033" y="3379"/>
                  <a:pt x="1033" y="3379"/>
                </a:cubicBezTo>
                <a:close/>
                <a:moveTo>
                  <a:pt x="1107" y="3382"/>
                </a:moveTo>
                <a:cubicBezTo>
                  <a:pt x="1088" y="3382"/>
                  <a:pt x="1069" y="3379"/>
                  <a:pt x="1049" y="3379"/>
                </a:cubicBezTo>
                <a:cubicBezTo>
                  <a:pt x="1049" y="3379"/>
                  <a:pt x="1049" y="3379"/>
                  <a:pt x="1046" y="3379"/>
                </a:cubicBezTo>
                <a:cubicBezTo>
                  <a:pt x="1046" y="3379"/>
                  <a:pt x="1046" y="3379"/>
                  <a:pt x="1046" y="3376"/>
                </a:cubicBezTo>
                <a:cubicBezTo>
                  <a:pt x="1046" y="3343"/>
                  <a:pt x="1046" y="3308"/>
                  <a:pt x="1046" y="3275"/>
                </a:cubicBezTo>
                <a:cubicBezTo>
                  <a:pt x="1046" y="3272"/>
                  <a:pt x="1046" y="3272"/>
                  <a:pt x="1046" y="3269"/>
                </a:cubicBezTo>
                <a:cubicBezTo>
                  <a:pt x="1049" y="3269"/>
                  <a:pt x="1049" y="3269"/>
                  <a:pt x="1049" y="3269"/>
                </a:cubicBezTo>
                <a:cubicBezTo>
                  <a:pt x="1069" y="3269"/>
                  <a:pt x="1088" y="3272"/>
                  <a:pt x="1107" y="3272"/>
                </a:cubicBezTo>
                <a:cubicBezTo>
                  <a:pt x="1107" y="3272"/>
                  <a:pt x="1107" y="3272"/>
                  <a:pt x="1107" y="3272"/>
                </a:cubicBezTo>
                <a:cubicBezTo>
                  <a:pt x="1107" y="3272"/>
                  <a:pt x="1107" y="3272"/>
                  <a:pt x="1107" y="3275"/>
                </a:cubicBezTo>
                <a:cubicBezTo>
                  <a:pt x="1107" y="3308"/>
                  <a:pt x="1107" y="3343"/>
                  <a:pt x="1107" y="3379"/>
                </a:cubicBezTo>
                <a:cubicBezTo>
                  <a:pt x="1107" y="3379"/>
                  <a:pt x="1107" y="3379"/>
                  <a:pt x="1107" y="3382"/>
                </a:cubicBezTo>
                <a:cubicBezTo>
                  <a:pt x="1107" y="3382"/>
                  <a:pt x="1107" y="3382"/>
                  <a:pt x="1107" y="3382"/>
                </a:cubicBezTo>
                <a:close/>
                <a:moveTo>
                  <a:pt x="1182" y="3382"/>
                </a:moveTo>
                <a:cubicBezTo>
                  <a:pt x="1162" y="3382"/>
                  <a:pt x="1143" y="3382"/>
                  <a:pt x="1124" y="3382"/>
                </a:cubicBezTo>
                <a:cubicBezTo>
                  <a:pt x="1120" y="3382"/>
                  <a:pt x="1120" y="3382"/>
                  <a:pt x="1120" y="3382"/>
                </a:cubicBezTo>
                <a:cubicBezTo>
                  <a:pt x="1120" y="3379"/>
                  <a:pt x="1120" y="3379"/>
                  <a:pt x="1120" y="3379"/>
                </a:cubicBezTo>
                <a:cubicBezTo>
                  <a:pt x="1120" y="3343"/>
                  <a:pt x="1120" y="3308"/>
                  <a:pt x="1120" y="3275"/>
                </a:cubicBezTo>
                <a:cubicBezTo>
                  <a:pt x="1120" y="3272"/>
                  <a:pt x="1120" y="3272"/>
                  <a:pt x="1120" y="3272"/>
                </a:cubicBezTo>
                <a:cubicBezTo>
                  <a:pt x="1120" y="3272"/>
                  <a:pt x="1120" y="3272"/>
                  <a:pt x="1120" y="3272"/>
                </a:cubicBezTo>
                <a:cubicBezTo>
                  <a:pt x="1140" y="3272"/>
                  <a:pt x="1159" y="3272"/>
                  <a:pt x="1179" y="3272"/>
                </a:cubicBezTo>
                <a:cubicBezTo>
                  <a:pt x="1182" y="3272"/>
                  <a:pt x="1182" y="3272"/>
                  <a:pt x="1182" y="3272"/>
                </a:cubicBezTo>
                <a:cubicBezTo>
                  <a:pt x="1182" y="3275"/>
                  <a:pt x="1182" y="3275"/>
                  <a:pt x="1182" y="3275"/>
                </a:cubicBezTo>
                <a:cubicBezTo>
                  <a:pt x="1182" y="3311"/>
                  <a:pt x="1182" y="3343"/>
                  <a:pt x="1182" y="3379"/>
                </a:cubicBezTo>
                <a:cubicBezTo>
                  <a:pt x="1182" y="3382"/>
                  <a:pt x="1182" y="3382"/>
                  <a:pt x="1182" y="3382"/>
                </a:cubicBezTo>
                <a:cubicBezTo>
                  <a:pt x="1182" y="3382"/>
                  <a:pt x="1182" y="3382"/>
                  <a:pt x="1182" y="3382"/>
                </a:cubicBezTo>
                <a:close/>
                <a:moveTo>
                  <a:pt x="1256" y="3385"/>
                </a:moveTo>
                <a:cubicBezTo>
                  <a:pt x="1237" y="3385"/>
                  <a:pt x="1217" y="3382"/>
                  <a:pt x="1198" y="3382"/>
                </a:cubicBezTo>
                <a:cubicBezTo>
                  <a:pt x="1195" y="3382"/>
                  <a:pt x="1195" y="3382"/>
                  <a:pt x="1195" y="3382"/>
                </a:cubicBezTo>
                <a:cubicBezTo>
                  <a:pt x="1195" y="3379"/>
                  <a:pt x="1195" y="3379"/>
                  <a:pt x="1195" y="3379"/>
                </a:cubicBezTo>
                <a:cubicBezTo>
                  <a:pt x="1195" y="3343"/>
                  <a:pt x="1195" y="3311"/>
                  <a:pt x="1195" y="3275"/>
                </a:cubicBezTo>
                <a:cubicBezTo>
                  <a:pt x="1195" y="3272"/>
                  <a:pt x="1195" y="3272"/>
                  <a:pt x="1195" y="3272"/>
                </a:cubicBezTo>
                <a:cubicBezTo>
                  <a:pt x="1195" y="3272"/>
                  <a:pt x="1195" y="3272"/>
                  <a:pt x="1195" y="3272"/>
                </a:cubicBezTo>
                <a:cubicBezTo>
                  <a:pt x="1214" y="3272"/>
                  <a:pt x="1237" y="3272"/>
                  <a:pt x="1256" y="3272"/>
                </a:cubicBezTo>
                <a:cubicBezTo>
                  <a:pt x="1256" y="3272"/>
                  <a:pt x="1256" y="3272"/>
                  <a:pt x="1256" y="3272"/>
                </a:cubicBezTo>
                <a:cubicBezTo>
                  <a:pt x="1256" y="3275"/>
                  <a:pt x="1256" y="3275"/>
                  <a:pt x="1256" y="3275"/>
                </a:cubicBezTo>
                <a:cubicBezTo>
                  <a:pt x="1256" y="3311"/>
                  <a:pt x="1256" y="3347"/>
                  <a:pt x="1260" y="3379"/>
                </a:cubicBezTo>
                <a:cubicBezTo>
                  <a:pt x="1260" y="3382"/>
                  <a:pt x="1260" y="3382"/>
                  <a:pt x="1260" y="3385"/>
                </a:cubicBezTo>
                <a:cubicBezTo>
                  <a:pt x="1256" y="3385"/>
                  <a:pt x="1256" y="3385"/>
                  <a:pt x="1256" y="3385"/>
                </a:cubicBezTo>
                <a:close/>
                <a:moveTo>
                  <a:pt x="1331" y="3385"/>
                </a:moveTo>
                <a:cubicBezTo>
                  <a:pt x="1311" y="3385"/>
                  <a:pt x="1292" y="3385"/>
                  <a:pt x="1273" y="3385"/>
                </a:cubicBezTo>
                <a:cubicBezTo>
                  <a:pt x="1269" y="3385"/>
                  <a:pt x="1269" y="3385"/>
                  <a:pt x="1269" y="3385"/>
                </a:cubicBezTo>
                <a:cubicBezTo>
                  <a:pt x="1269" y="3382"/>
                  <a:pt x="1269" y="3382"/>
                  <a:pt x="1269" y="3379"/>
                </a:cubicBezTo>
                <a:cubicBezTo>
                  <a:pt x="1269" y="3347"/>
                  <a:pt x="1269" y="3311"/>
                  <a:pt x="1269" y="3275"/>
                </a:cubicBezTo>
                <a:cubicBezTo>
                  <a:pt x="1269" y="3272"/>
                  <a:pt x="1269" y="3272"/>
                  <a:pt x="1269" y="3272"/>
                </a:cubicBezTo>
                <a:cubicBezTo>
                  <a:pt x="1269" y="3272"/>
                  <a:pt x="1269" y="3272"/>
                  <a:pt x="1273" y="3272"/>
                </a:cubicBezTo>
                <a:cubicBezTo>
                  <a:pt x="1292" y="3272"/>
                  <a:pt x="1311" y="3272"/>
                  <a:pt x="1331" y="3272"/>
                </a:cubicBezTo>
                <a:cubicBezTo>
                  <a:pt x="1334" y="3272"/>
                  <a:pt x="1334" y="3272"/>
                  <a:pt x="1334" y="3272"/>
                </a:cubicBezTo>
                <a:cubicBezTo>
                  <a:pt x="1334" y="3275"/>
                  <a:pt x="1334" y="3275"/>
                  <a:pt x="1334" y="3275"/>
                </a:cubicBezTo>
                <a:cubicBezTo>
                  <a:pt x="1334" y="3311"/>
                  <a:pt x="1334" y="3347"/>
                  <a:pt x="1334" y="3382"/>
                </a:cubicBezTo>
                <a:cubicBezTo>
                  <a:pt x="1334" y="3385"/>
                  <a:pt x="1334" y="3385"/>
                  <a:pt x="1334" y="3385"/>
                </a:cubicBezTo>
                <a:cubicBezTo>
                  <a:pt x="1334" y="3385"/>
                  <a:pt x="1334" y="3385"/>
                  <a:pt x="1331" y="3385"/>
                </a:cubicBezTo>
                <a:close/>
                <a:moveTo>
                  <a:pt x="1408" y="3389"/>
                </a:moveTo>
                <a:cubicBezTo>
                  <a:pt x="1389" y="3385"/>
                  <a:pt x="1370" y="3385"/>
                  <a:pt x="1350" y="3385"/>
                </a:cubicBezTo>
                <a:cubicBezTo>
                  <a:pt x="1347" y="3385"/>
                  <a:pt x="1347" y="3385"/>
                  <a:pt x="1347" y="3385"/>
                </a:cubicBezTo>
                <a:cubicBezTo>
                  <a:pt x="1347" y="3382"/>
                  <a:pt x="1347" y="3382"/>
                  <a:pt x="1347" y="3382"/>
                </a:cubicBezTo>
                <a:cubicBezTo>
                  <a:pt x="1347" y="3347"/>
                  <a:pt x="1347" y="3311"/>
                  <a:pt x="1347" y="3275"/>
                </a:cubicBezTo>
                <a:cubicBezTo>
                  <a:pt x="1347" y="3275"/>
                  <a:pt x="1347" y="3275"/>
                  <a:pt x="1347" y="3272"/>
                </a:cubicBezTo>
                <a:cubicBezTo>
                  <a:pt x="1347" y="3272"/>
                  <a:pt x="1347" y="3272"/>
                  <a:pt x="1347" y="3272"/>
                </a:cubicBezTo>
                <a:cubicBezTo>
                  <a:pt x="1370" y="3272"/>
                  <a:pt x="1389" y="3272"/>
                  <a:pt x="1408" y="3272"/>
                </a:cubicBezTo>
                <a:cubicBezTo>
                  <a:pt x="1412" y="3272"/>
                  <a:pt x="1412" y="3272"/>
                  <a:pt x="1412" y="3272"/>
                </a:cubicBezTo>
                <a:cubicBezTo>
                  <a:pt x="1412" y="3275"/>
                  <a:pt x="1412" y="3275"/>
                  <a:pt x="1412" y="3279"/>
                </a:cubicBezTo>
                <a:cubicBezTo>
                  <a:pt x="1412" y="3314"/>
                  <a:pt x="1412" y="3347"/>
                  <a:pt x="1412" y="3382"/>
                </a:cubicBezTo>
                <a:cubicBezTo>
                  <a:pt x="1412" y="3385"/>
                  <a:pt x="1412" y="3385"/>
                  <a:pt x="1412" y="3389"/>
                </a:cubicBezTo>
                <a:cubicBezTo>
                  <a:pt x="1412" y="3389"/>
                  <a:pt x="1412" y="3389"/>
                  <a:pt x="1408" y="3389"/>
                </a:cubicBezTo>
                <a:close/>
                <a:moveTo>
                  <a:pt x="1489" y="3389"/>
                </a:moveTo>
                <a:cubicBezTo>
                  <a:pt x="1467" y="3389"/>
                  <a:pt x="1447" y="3389"/>
                  <a:pt x="1428" y="3389"/>
                </a:cubicBezTo>
                <a:cubicBezTo>
                  <a:pt x="1425" y="3389"/>
                  <a:pt x="1425" y="3389"/>
                  <a:pt x="1425" y="3389"/>
                </a:cubicBezTo>
                <a:cubicBezTo>
                  <a:pt x="1425" y="3385"/>
                  <a:pt x="1425" y="3385"/>
                  <a:pt x="1425" y="3382"/>
                </a:cubicBezTo>
                <a:cubicBezTo>
                  <a:pt x="1425" y="3347"/>
                  <a:pt x="1425" y="3314"/>
                  <a:pt x="1425" y="3279"/>
                </a:cubicBezTo>
                <a:cubicBezTo>
                  <a:pt x="1425" y="3275"/>
                  <a:pt x="1425" y="3275"/>
                  <a:pt x="1425" y="3272"/>
                </a:cubicBezTo>
                <a:cubicBezTo>
                  <a:pt x="1425" y="3272"/>
                  <a:pt x="1425" y="3272"/>
                  <a:pt x="1425" y="3272"/>
                </a:cubicBezTo>
                <a:cubicBezTo>
                  <a:pt x="1447" y="3272"/>
                  <a:pt x="1467" y="3272"/>
                  <a:pt x="1489" y="3272"/>
                </a:cubicBezTo>
                <a:cubicBezTo>
                  <a:pt x="1489" y="3272"/>
                  <a:pt x="1489" y="3272"/>
                  <a:pt x="1489" y="3272"/>
                </a:cubicBezTo>
                <a:cubicBezTo>
                  <a:pt x="1489" y="3275"/>
                  <a:pt x="1489" y="3275"/>
                  <a:pt x="1489" y="3279"/>
                </a:cubicBezTo>
                <a:cubicBezTo>
                  <a:pt x="1489" y="3314"/>
                  <a:pt x="1489" y="3350"/>
                  <a:pt x="1489" y="3385"/>
                </a:cubicBezTo>
                <a:cubicBezTo>
                  <a:pt x="1489" y="3389"/>
                  <a:pt x="1489" y="3389"/>
                  <a:pt x="1489" y="3389"/>
                </a:cubicBezTo>
                <a:cubicBezTo>
                  <a:pt x="1489" y="3389"/>
                  <a:pt x="1489" y="3389"/>
                  <a:pt x="1489" y="3389"/>
                </a:cubicBezTo>
                <a:close/>
                <a:moveTo>
                  <a:pt x="1570" y="3389"/>
                </a:moveTo>
                <a:cubicBezTo>
                  <a:pt x="1548" y="3389"/>
                  <a:pt x="1528" y="3389"/>
                  <a:pt x="1506" y="3389"/>
                </a:cubicBezTo>
                <a:cubicBezTo>
                  <a:pt x="1506" y="3389"/>
                  <a:pt x="1506" y="3389"/>
                  <a:pt x="1502" y="3389"/>
                </a:cubicBezTo>
                <a:cubicBezTo>
                  <a:pt x="1502" y="3385"/>
                  <a:pt x="1502" y="3385"/>
                  <a:pt x="1502" y="3385"/>
                </a:cubicBezTo>
                <a:cubicBezTo>
                  <a:pt x="1502" y="3350"/>
                  <a:pt x="1502" y="3314"/>
                  <a:pt x="1502" y="3279"/>
                </a:cubicBezTo>
                <a:cubicBezTo>
                  <a:pt x="1502" y="3275"/>
                  <a:pt x="1502" y="3275"/>
                  <a:pt x="1502" y="3272"/>
                </a:cubicBezTo>
                <a:cubicBezTo>
                  <a:pt x="1502" y="3275"/>
                  <a:pt x="1506" y="3275"/>
                  <a:pt x="1506" y="3275"/>
                </a:cubicBezTo>
                <a:cubicBezTo>
                  <a:pt x="1525" y="3275"/>
                  <a:pt x="1548" y="3275"/>
                  <a:pt x="1567" y="3275"/>
                </a:cubicBezTo>
                <a:cubicBezTo>
                  <a:pt x="1570" y="3275"/>
                  <a:pt x="1570" y="3275"/>
                  <a:pt x="1570" y="3275"/>
                </a:cubicBezTo>
                <a:cubicBezTo>
                  <a:pt x="1570" y="3279"/>
                  <a:pt x="1570" y="3279"/>
                  <a:pt x="1570" y="3279"/>
                </a:cubicBezTo>
                <a:cubicBezTo>
                  <a:pt x="1570" y="3314"/>
                  <a:pt x="1570" y="3350"/>
                  <a:pt x="1570" y="3385"/>
                </a:cubicBezTo>
                <a:cubicBezTo>
                  <a:pt x="1570" y="3389"/>
                  <a:pt x="1570" y="3389"/>
                  <a:pt x="1570" y="3392"/>
                </a:cubicBezTo>
                <a:cubicBezTo>
                  <a:pt x="1570" y="3389"/>
                  <a:pt x="1570" y="3389"/>
                  <a:pt x="1570" y="3389"/>
                </a:cubicBezTo>
                <a:close/>
                <a:moveTo>
                  <a:pt x="1651" y="3392"/>
                </a:moveTo>
                <a:cubicBezTo>
                  <a:pt x="1629" y="3392"/>
                  <a:pt x="1609" y="3392"/>
                  <a:pt x="1586" y="3392"/>
                </a:cubicBezTo>
                <a:cubicBezTo>
                  <a:pt x="1583" y="3392"/>
                  <a:pt x="1583" y="3392"/>
                  <a:pt x="1583" y="3392"/>
                </a:cubicBezTo>
                <a:cubicBezTo>
                  <a:pt x="1583" y="3389"/>
                  <a:pt x="1583" y="3389"/>
                  <a:pt x="1583" y="3385"/>
                </a:cubicBezTo>
                <a:cubicBezTo>
                  <a:pt x="1583" y="3350"/>
                  <a:pt x="1583" y="3314"/>
                  <a:pt x="1583" y="3279"/>
                </a:cubicBezTo>
                <a:cubicBezTo>
                  <a:pt x="1583" y="3275"/>
                  <a:pt x="1583" y="3275"/>
                  <a:pt x="1583" y="3275"/>
                </a:cubicBezTo>
                <a:cubicBezTo>
                  <a:pt x="1583" y="3275"/>
                  <a:pt x="1583" y="3275"/>
                  <a:pt x="1586" y="3275"/>
                </a:cubicBezTo>
                <a:cubicBezTo>
                  <a:pt x="1606" y="3275"/>
                  <a:pt x="1629" y="3275"/>
                  <a:pt x="1651" y="3275"/>
                </a:cubicBezTo>
                <a:cubicBezTo>
                  <a:pt x="1651" y="3275"/>
                  <a:pt x="1651" y="3275"/>
                  <a:pt x="1651" y="3275"/>
                </a:cubicBezTo>
                <a:cubicBezTo>
                  <a:pt x="1651" y="3279"/>
                  <a:pt x="1651" y="3279"/>
                  <a:pt x="1651" y="3279"/>
                </a:cubicBezTo>
                <a:cubicBezTo>
                  <a:pt x="1651" y="3314"/>
                  <a:pt x="1651" y="3353"/>
                  <a:pt x="1651" y="3389"/>
                </a:cubicBezTo>
                <a:cubicBezTo>
                  <a:pt x="1651" y="3392"/>
                  <a:pt x="1651" y="3392"/>
                  <a:pt x="1651" y="3392"/>
                </a:cubicBezTo>
                <a:cubicBezTo>
                  <a:pt x="1651" y="3392"/>
                  <a:pt x="1651" y="3392"/>
                  <a:pt x="1651" y="3392"/>
                </a:cubicBezTo>
                <a:close/>
                <a:moveTo>
                  <a:pt x="1732" y="3392"/>
                </a:moveTo>
                <a:cubicBezTo>
                  <a:pt x="1713" y="3392"/>
                  <a:pt x="1690" y="3392"/>
                  <a:pt x="1667" y="3392"/>
                </a:cubicBezTo>
                <a:cubicBezTo>
                  <a:pt x="1667" y="3392"/>
                  <a:pt x="1667" y="3392"/>
                  <a:pt x="1664" y="3392"/>
                </a:cubicBezTo>
                <a:cubicBezTo>
                  <a:pt x="1664" y="3389"/>
                  <a:pt x="1664" y="3389"/>
                  <a:pt x="1664" y="3389"/>
                </a:cubicBezTo>
                <a:cubicBezTo>
                  <a:pt x="1664" y="3353"/>
                  <a:pt x="1664" y="3314"/>
                  <a:pt x="1664" y="3279"/>
                </a:cubicBezTo>
                <a:cubicBezTo>
                  <a:pt x="1664" y="3275"/>
                  <a:pt x="1664" y="3275"/>
                  <a:pt x="1664" y="3275"/>
                </a:cubicBezTo>
                <a:cubicBezTo>
                  <a:pt x="1667" y="3275"/>
                  <a:pt x="1667" y="3275"/>
                  <a:pt x="1667" y="3275"/>
                </a:cubicBezTo>
                <a:cubicBezTo>
                  <a:pt x="1690" y="3275"/>
                  <a:pt x="1709" y="3275"/>
                  <a:pt x="1732" y="3275"/>
                </a:cubicBezTo>
                <a:cubicBezTo>
                  <a:pt x="1735" y="3275"/>
                  <a:pt x="1735" y="3275"/>
                  <a:pt x="1735" y="3275"/>
                </a:cubicBezTo>
                <a:cubicBezTo>
                  <a:pt x="1735" y="3279"/>
                  <a:pt x="1735" y="3279"/>
                  <a:pt x="1735" y="3279"/>
                </a:cubicBezTo>
                <a:cubicBezTo>
                  <a:pt x="1735" y="3317"/>
                  <a:pt x="1735" y="3353"/>
                  <a:pt x="1735" y="3389"/>
                </a:cubicBezTo>
                <a:cubicBezTo>
                  <a:pt x="1735" y="3392"/>
                  <a:pt x="1735" y="3392"/>
                  <a:pt x="1735" y="3392"/>
                </a:cubicBezTo>
                <a:cubicBezTo>
                  <a:pt x="1735" y="3392"/>
                  <a:pt x="1735" y="3392"/>
                  <a:pt x="1732" y="3392"/>
                </a:cubicBezTo>
                <a:close/>
                <a:moveTo>
                  <a:pt x="1816" y="3395"/>
                </a:moveTo>
                <a:cubicBezTo>
                  <a:pt x="1794" y="3395"/>
                  <a:pt x="1774" y="3395"/>
                  <a:pt x="1752" y="3395"/>
                </a:cubicBezTo>
                <a:cubicBezTo>
                  <a:pt x="1748" y="3395"/>
                  <a:pt x="1748" y="3395"/>
                  <a:pt x="1748" y="3395"/>
                </a:cubicBezTo>
                <a:cubicBezTo>
                  <a:pt x="1748" y="3392"/>
                  <a:pt x="1748" y="3392"/>
                  <a:pt x="1748" y="3389"/>
                </a:cubicBezTo>
                <a:cubicBezTo>
                  <a:pt x="1748" y="3353"/>
                  <a:pt x="1748" y="3317"/>
                  <a:pt x="1748" y="3279"/>
                </a:cubicBezTo>
                <a:cubicBezTo>
                  <a:pt x="1748" y="3279"/>
                  <a:pt x="1748" y="3279"/>
                  <a:pt x="1748" y="3275"/>
                </a:cubicBezTo>
                <a:cubicBezTo>
                  <a:pt x="1748" y="3275"/>
                  <a:pt x="1748" y="3275"/>
                  <a:pt x="1748" y="3275"/>
                </a:cubicBezTo>
                <a:cubicBezTo>
                  <a:pt x="1771" y="3275"/>
                  <a:pt x="1794" y="3275"/>
                  <a:pt x="1816" y="3275"/>
                </a:cubicBezTo>
                <a:cubicBezTo>
                  <a:pt x="1816" y="3275"/>
                  <a:pt x="1816" y="3275"/>
                  <a:pt x="1820" y="3275"/>
                </a:cubicBezTo>
                <a:cubicBezTo>
                  <a:pt x="1820" y="3279"/>
                  <a:pt x="1820" y="3279"/>
                  <a:pt x="1820" y="3282"/>
                </a:cubicBezTo>
                <a:cubicBezTo>
                  <a:pt x="1820" y="3317"/>
                  <a:pt x="1820" y="3353"/>
                  <a:pt x="1820" y="3392"/>
                </a:cubicBezTo>
                <a:cubicBezTo>
                  <a:pt x="1820" y="3395"/>
                  <a:pt x="1820" y="3395"/>
                  <a:pt x="1820" y="3395"/>
                </a:cubicBezTo>
                <a:cubicBezTo>
                  <a:pt x="1816" y="3395"/>
                  <a:pt x="1816" y="3395"/>
                  <a:pt x="1816" y="3395"/>
                </a:cubicBezTo>
                <a:close/>
                <a:moveTo>
                  <a:pt x="1936" y="3398"/>
                </a:moveTo>
                <a:cubicBezTo>
                  <a:pt x="1904" y="3395"/>
                  <a:pt x="1868" y="3395"/>
                  <a:pt x="1836" y="3395"/>
                </a:cubicBezTo>
                <a:cubicBezTo>
                  <a:pt x="1832" y="3395"/>
                  <a:pt x="1832" y="3395"/>
                  <a:pt x="1832" y="3395"/>
                </a:cubicBezTo>
                <a:cubicBezTo>
                  <a:pt x="1832" y="3392"/>
                  <a:pt x="1832" y="3392"/>
                  <a:pt x="1832" y="3392"/>
                </a:cubicBezTo>
                <a:cubicBezTo>
                  <a:pt x="1832" y="3353"/>
                  <a:pt x="1832" y="3317"/>
                  <a:pt x="1832" y="3282"/>
                </a:cubicBezTo>
                <a:cubicBezTo>
                  <a:pt x="1832" y="3279"/>
                  <a:pt x="1832" y="3279"/>
                  <a:pt x="1832" y="3275"/>
                </a:cubicBezTo>
                <a:cubicBezTo>
                  <a:pt x="1832" y="3275"/>
                  <a:pt x="1832" y="3275"/>
                  <a:pt x="1836" y="3275"/>
                </a:cubicBezTo>
                <a:cubicBezTo>
                  <a:pt x="1868" y="3275"/>
                  <a:pt x="1904" y="3279"/>
                  <a:pt x="1936" y="3279"/>
                </a:cubicBezTo>
                <a:cubicBezTo>
                  <a:pt x="1939" y="3279"/>
                  <a:pt x="1939" y="3279"/>
                  <a:pt x="1939" y="3279"/>
                </a:cubicBezTo>
                <a:cubicBezTo>
                  <a:pt x="1939" y="3282"/>
                  <a:pt x="1939" y="3282"/>
                  <a:pt x="1939" y="3282"/>
                </a:cubicBezTo>
                <a:cubicBezTo>
                  <a:pt x="1939" y="3317"/>
                  <a:pt x="1939" y="3356"/>
                  <a:pt x="1939" y="3392"/>
                </a:cubicBezTo>
                <a:cubicBezTo>
                  <a:pt x="1939" y="3395"/>
                  <a:pt x="1939" y="3395"/>
                  <a:pt x="1939" y="3398"/>
                </a:cubicBezTo>
                <a:cubicBezTo>
                  <a:pt x="1939" y="3398"/>
                  <a:pt x="1939" y="3398"/>
                  <a:pt x="1936" y="3398"/>
                </a:cubicBezTo>
                <a:close/>
                <a:moveTo>
                  <a:pt x="619" y="3243"/>
                </a:moveTo>
                <a:cubicBezTo>
                  <a:pt x="599" y="3243"/>
                  <a:pt x="583" y="3243"/>
                  <a:pt x="567" y="3243"/>
                </a:cubicBezTo>
                <a:cubicBezTo>
                  <a:pt x="564" y="3243"/>
                  <a:pt x="564" y="3243"/>
                  <a:pt x="564" y="3243"/>
                </a:cubicBezTo>
                <a:cubicBezTo>
                  <a:pt x="564" y="3240"/>
                  <a:pt x="564" y="3240"/>
                  <a:pt x="564" y="3240"/>
                </a:cubicBezTo>
                <a:cubicBezTo>
                  <a:pt x="564" y="3207"/>
                  <a:pt x="564" y="3175"/>
                  <a:pt x="564" y="3143"/>
                </a:cubicBezTo>
                <a:cubicBezTo>
                  <a:pt x="564" y="3140"/>
                  <a:pt x="564" y="3140"/>
                  <a:pt x="564" y="3140"/>
                </a:cubicBezTo>
                <a:cubicBezTo>
                  <a:pt x="564" y="3140"/>
                  <a:pt x="564" y="3140"/>
                  <a:pt x="564" y="3140"/>
                </a:cubicBezTo>
                <a:cubicBezTo>
                  <a:pt x="583" y="3140"/>
                  <a:pt x="599" y="3140"/>
                  <a:pt x="615" y="3140"/>
                </a:cubicBezTo>
                <a:cubicBezTo>
                  <a:pt x="619" y="3140"/>
                  <a:pt x="619" y="3140"/>
                  <a:pt x="619" y="3140"/>
                </a:cubicBezTo>
                <a:cubicBezTo>
                  <a:pt x="619" y="3140"/>
                  <a:pt x="619" y="3140"/>
                  <a:pt x="619" y="3143"/>
                </a:cubicBezTo>
                <a:cubicBezTo>
                  <a:pt x="619" y="3175"/>
                  <a:pt x="619" y="3207"/>
                  <a:pt x="619" y="3240"/>
                </a:cubicBezTo>
                <a:cubicBezTo>
                  <a:pt x="619" y="3243"/>
                  <a:pt x="619" y="3243"/>
                  <a:pt x="619" y="3243"/>
                </a:cubicBezTo>
                <a:cubicBezTo>
                  <a:pt x="619" y="3243"/>
                  <a:pt x="619" y="3243"/>
                  <a:pt x="619" y="3243"/>
                </a:cubicBezTo>
                <a:close/>
                <a:moveTo>
                  <a:pt x="683" y="3243"/>
                </a:moveTo>
                <a:cubicBezTo>
                  <a:pt x="667" y="3243"/>
                  <a:pt x="648" y="3243"/>
                  <a:pt x="632" y="3243"/>
                </a:cubicBezTo>
                <a:cubicBezTo>
                  <a:pt x="632" y="3243"/>
                  <a:pt x="632" y="3243"/>
                  <a:pt x="628" y="3243"/>
                </a:cubicBezTo>
                <a:cubicBezTo>
                  <a:pt x="628" y="3240"/>
                  <a:pt x="628" y="3240"/>
                  <a:pt x="628" y="3240"/>
                </a:cubicBezTo>
                <a:cubicBezTo>
                  <a:pt x="628" y="3207"/>
                  <a:pt x="628" y="3175"/>
                  <a:pt x="628" y="3143"/>
                </a:cubicBezTo>
                <a:cubicBezTo>
                  <a:pt x="628" y="3140"/>
                  <a:pt x="628" y="3140"/>
                  <a:pt x="628" y="3140"/>
                </a:cubicBezTo>
                <a:cubicBezTo>
                  <a:pt x="632" y="3140"/>
                  <a:pt x="632" y="3140"/>
                  <a:pt x="632" y="3140"/>
                </a:cubicBezTo>
                <a:cubicBezTo>
                  <a:pt x="648" y="3140"/>
                  <a:pt x="667" y="3140"/>
                  <a:pt x="683" y="3136"/>
                </a:cubicBezTo>
                <a:cubicBezTo>
                  <a:pt x="683" y="3136"/>
                  <a:pt x="683" y="3136"/>
                  <a:pt x="687" y="3136"/>
                </a:cubicBezTo>
                <a:cubicBezTo>
                  <a:pt x="687" y="3140"/>
                  <a:pt x="687" y="3140"/>
                  <a:pt x="687" y="3143"/>
                </a:cubicBezTo>
                <a:cubicBezTo>
                  <a:pt x="687" y="3175"/>
                  <a:pt x="687" y="3207"/>
                  <a:pt x="687" y="3240"/>
                </a:cubicBezTo>
                <a:cubicBezTo>
                  <a:pt x="687" y="3243"/>
                  <a:pt x="687" y="3243"/>
                  <a:pt x="687" y="3243"/>
                </a:cubicBezTo>
                <a:cubicBezTo>
                  <a:pt x="683" y="3243"/>
                  <a:pt x="683" y="3243"/>
                  <a:pt x="683" y="3243"/>
                </a:cubicBezTo>
                <a:close/>
                <a:moveTo>
                  <a:pt x="751" y="3243"/>
                </a:moveTo>
                <a:cubicBezTo>
                  <a:pt x="735" y="3243"/>
                  <a:pt x="716" y="3243"/>
                  <a:pt x="700" y="3243"/>
                </a:cubicBezTo>
                <a:cubicBezTo>
                  <a:pt x="696" y="3243"/>
                  <a:pt x="696" y="3243"/>
                  <a:pt x="696" y="3243"/>
                </a:cubicBezTo>
                <a:cubicBezTo>
                  <a:pt x="696" y="3240"/>
                  <a:pt x="696" y="3240"/>
                  <a:pt x="696" y="3240"/>
                </a:cubicBezTo>
                <a:cubicBezTo>
                  <a:pt x="696" y="3207"/>
                  <a:pt x="696" y="3175"/>
                  <a:pt x="696" y="3143"/>
                </a:cubicBezTo>
                <a:cubicBezTo>
                  <a:pt x="696" y="3140"/>
                  <a:pt x="696" y="3140"/>
                  <a:pt x="696" y="3136"/>
                </a:cubicBezTo>
                <a:cubicBezTo>
                  <a:pt x="696" y="3136"/>
                  <a:pt x="696" y="3136"/>
                  <a:pt x="696" y="3136"/>
                </a:cubicBezTo>
                <a:cubicBezTo>
                  <a:pt x="716" y="3136"/>
                  <a:pt x="732" y="3136"/>
                  <a:pt x="751" y="3136"/>
                </a:cubicBezTo>
                <a:cubicBezTo>
                  <a:pt x="751" y="3136"/>
                  <a:pt x="751" y="3136"/>
                  <a:pt x="755" y="3136"/>
                </a:cubicBezTo>
                <a:cubicBezTo>
                  <a:pt x="755" y="3140"/>
                  <a:pt x="755" y="3140"/>
                  <a:pt x="755" y="3143"/>
                </a:cubicBezTo>
                <a:cubicBezTo>
                  <a:pt x="755" y="3175"/>
                  <a:pt x="755" y="3207"/>
                  <a:pt x="755" y="3240"/>
                </a:cubicBezTo>
                <a:cubicBezTo>
                  <a:pt x="755" y="3243"/>
                  <a:pt x="755" y="3243"/>
                  <a:pt x="755" y="3243"/>
                </a:cubicBezTo>
                <a:cubicBezTo>
                  <a:pt x="751" y="3243"/>
                  <a:pt x="751" y="3243"/>
                  <a:pt x="751" y="3243"/>
                </a:cubicBezTo>
                <a:close/>
                <a:moveTo>
                  <a:pt x="819" y="3243"/>
                </a:moveTo>
                <a:cubicBezTo>
                  <a:pt x="803" y="3243"/>
                  <a:pt x="784" y="3243"/>
                  <a:pt x="768" y="3243"/>
                </a:cubicBezTo>
                <a:cubicBezTo>
                  <a:pt x="764" y="3243"/>
                  <a:pt x="764" y="3243"/>
                  <a:pt x="764" y="3243"/>
                </a:cubicBezTo>
                <a:cubicBezTo>
                  <a:pt x="764" y="3240"/>
                  <a:pt x="764" y="3240"/>
                  <a:pt x="764" y="3240"/>
                </a:cubicBezTo>
                <a:cubicBezTo>
                  <a:pt x="764" y="3207"/>
                  <a:pt x="764" y="3175"/>
                  <a:pt x="764" y="3140"/>
                </a:cubicBezTo>
                <a:cubicBezTo>
                  <a:pt x="764" y="3140"/>
                  <a:pt x="764" y="3140"/>
                  <a:pt x="764" y="3136"/>
                </a:cubicBezTo>
                <a:cubicBezTo>
                  <a:pt x="764" y="3136"/>
                  <a:pt x="764" y="3136"/>
                  <a:pt x="764" y="3136"/>
                </a:cubicBezTo>
                <a:cubicBezTo>
                  <a:pt x="784" y="3136"/>
                  <a:pt x="803" y="3136"/>
                  <a:pt x="819" y="3136"/>
                </a:cubicBezTo>
                <a:cubicBezTo>
                  <a:pt x="823" y="3136"/>
                  <a:pt x="823" y="3136"/>
                  <a:pt x="823" y="3136"/>
                </a:cubicBezTo>
                <a:cubicBezTo>
                  <a:pt x="823" y="3140"/>
                  <a:pt x="823" y="3140"/>
                  <a:pt x="823" y="3140"/>
                </a:cubicBezTo>
                <a:cubicBezTo>
                  <a:pt x="823" y="3175"/>
                  <a:pt x="823" y="3207"/>
                  <a:pt x="823" y="3240"/>
                </a:cubicBezTo>
                <a:cubicBezTo>
                  <a:pt x="823" y="3243"/>
                  <a:pt x="823" y="3243"/>
                  <a:pt x="823" y="3243"/>
                </a:cubicBezTo>
                <a:cubicBezTo>
                  <a:pt x="823" y="3243"/>
                  <a:pt x="823" y="3243"/>
                  <a:pt x="819" y="3243"/>
                </a:cubicBezTo>
                <a:close/>
                <a:moveTo>
                  <a:pt x="891" y="3243"/>
                </a:moveTo>
                <a:cubicBezTo>
                  <a:pt x="871" y="3243"/>
                  <a:pt x="855" y="3243"/>
                  <a:pt x="836" y="3243"/>
                </a:cubicBezTo>
                <a:cubicBezTo>
                  <a:pt x="832" y="3243"/>
                  <a:pt x="832" y="3243"/>
                  <a:pt x="832" y="3243"/>
                </a:cubicBezTo>
                <a:cubicBezTo>
                  <a:pt x="832" y="3240"/>
                  <a:pt x="832" y="3240"/>
                  <a:pt x="832" y="3240"/>
                </a:cubicBezTo>
                <a:cubicBezTo>
                  <a:pt x="832" y="3207"/>
                  <a:pt x="832" y="3175"/>
                  <a:pt x="832" y="3140"/>
                </a:cubicBezTo>
                <a:cubicBezTo>
                  <a:pt x="832" y="3140"/>
                  <a:pt x="832" y="3140"/>
                  <a:pt x="832" y="3136"/>
                </a:cubicBezTo>
                <a:cubicBezTo>
                  <a:pt x="836" y="3136"/>
                  <a:pt x="836" y="3136"/>
                  <a:pt x="836" y="3136"/>
                </a:cubicBezTo>
                <a:cubicBezTo>
                  <a:pt x="852" y="3136"/>
                  <a:pt x="871" y="3136"/>
                  <a:pt x="891" y="3136"/>
                </a:cubicBezTo>
                <a:cubicBezTo>
                  <a:pt x="891" y="3136"/>
                  <a:pt x="891" y="3136"/>
                  <a:pt x="891" y="3136"/>
                </a:cubicBezTo>
                <a:cubicBezTo>
                  <a:pt x="891" y="3140"/>
                  <a:pt x="891" y="3140"/>
                  <a:pt x="891" y="3140"/>
                </a:cubicBezTo>
                <a:cubicBezTo>
                  <a:pt x="891" y="3175"/>
                  <a:pt x="891" y="3207"/>
                  <a:pt x="894" y="3240"/>
                </a:cubicBezTo>
                <a:cubicBezTo>
                  <a:pt x="894" y="3243"/>
                  <a:pt x="894" y="3243"/>
                  <a:pt x="894" y="3243"/>
                </a:cubicBezTo>
                <a:cubicBezTo>
                  <a:pt x="891" y="3243"/>
                  <a:pt x="891" y="3243"/>
                  <a:pt x="891" y="3243"/>
                </a:cubicBezTo>
                <a:close/>
                <a:moveTo>
                  <a:pt x="962" y="3246"/>
                </a:moveTo>
                <a:cubicBezTo>
                  <a:pt x="942" y="3246"/>
                  <a:pt x="923" y="3243"/>
                  <a:pt x="907" y="3243"/>
                </a:cubicBezTo>
                <a:cubicBezTo>
                  <a:pt x="904" y="3243"/>
                  <a:pt x="904" y="3243"/>
                  <a:pt x="904" y="3243"/>
                </a:cubicBezTo>
                <a:cubicBezTo>
                  <a:pt x="904" y="3243"/>
                  <a:pt x="904" y="3243"/>
                  <a:pt x="904" y="3240"/>
                </a:cubicBezTo>
                <a:cubicBezTo>
                  <a:pt x="904" y="3207"/>
                  <a:pt x="904" y="3175"/>
                  <a:pt x="904" y="3140"/>
                </a:cubicBezTo>
                <a:cubicBezTo>
                  <a:pt x="904" y="3136"/>
                  <a:pt x="904" y="3136"/>
                  <a:pt x="904" y="3136"/>
                </a:cubicBezTo>
                <a:cubicBezTo>
                  <a:pt x="904" y="3136"/>
                  <a:pt x="904" y="3136"/>
                  <a:pt x="904" y="3136"/>
                </a:cubicBezTo>
                <a:cubicBezTo>
                  <a:pt x="923" y="3136"/>
                  <a:pt x="942" y="3136"/>
                  <a:pt x="962" y="3136"/>
                </a:cubicBezTo>
                <a:cubicBezTo>
                  <a:pt x="962" y="3136"/>
                  <a:pt x="962" y="3136"/>
                  <a:pt x="962" y="3136"/>
                </a:cubicBezTo>
                <a:cubicBezTo>
                  <a:pt x="962" y="3140"/>
                  <a:pt x="962" y="3140"/>
                  <a:pt x="962" y="3140"/>
                </a:cubicBezTo>
                <a:cubicBezTo>
                  <a:pt x="962" y="3175"/>
                  <a:pt x="962" y="3207"/>
                  <a:pt x="962" y="3240"/>
                </a:cubicBezTo>
                <a:cubicBezTo>
                  <a:pt x="962" y="3243"/>
                  <a:pt x="962" y="3243"/>
                  <a:pt x="962" y="3246"/>
                </a:cubicBezTo>
                <a:cubicBezTo>
                  <a:pt x="962" y="3246"/>
                  <a:pt x="962" y="3246"/>
                  <a:pt x="962" y="3246"/>
                </a:cubicBezTo>
                <a:close/>
                <a:moveTo>
                  <a:pt x="1033" y="3246"/>
                </a:moveTo>
                <a:cubicBezTo>
                  <a:pt x="1014" y="3246"/>
                  <a:pt x="994" y="3246"/>
                  <a:pt x="978" y="3246"/>
                </a:cubicBezTo>
                <a:cubicBezTo>
                  <a:pt x="975" y="3246"/>
                  <a:pt x="975" y="3246"/>
                  <a:pt x="975" y="3246"/>
                </a:cubicBezTo>
                <a:cubicBezTo>
                  <a:pt x="975" y="3243"/>
                  <a:pt x="975" y="3243"/>
                  <a:pt x="975" y="3240"/>
                </a:cubicBezTo>
                <a:cubicBezTo>
                  <a:pt x="975" y="3207"/>
                  <a:pt x="975" y="3172"/>
                  <a:pt x="975" y="3140"/>
                </a:cubicBezTo>
                <a:cubicBezTo>
                  <a:pt x="975" y="3136"/>
                  <a:pt x="975" y="3136"/>
                  <a:pt x="975" y="3136"/>
                </a:cubicBezTo>
                <a:cubicBezTo>
                  <a:pt x="975" y="3136"/>
                  <a:pt x="975" y="3136"/>
                  <a:pt x="975" y="3136"/>
                </a:cubicBezTo>
                <a:cubicBezTo>
                  <a:pt x="994" y="3136"/>
                  <a:pt x="1014" y="3136"/>
                  <a:pt x="1033" y="3136"/>
                </a:cubicBezTo>
                <a:cubicBezTo>
                  <a:pt x="1033" y="3136"/>
                  <a:pt x="1033" y="3136"/>
                  <a:pt x="1033" y="3136"/>
                </a:cubicBezTo>
                <a:cubicBezTo>
                  <a:pt x="1033" y="3140"/>
                  <a:pt x="1033" y="3140"/>
                  <a:pt x="1033" y="3140"/>
                </a:cubicBezTo>
                <a:cubicBezTo>
                  <a:pt x="1033" y="3175"/>
                  <a:pt x="1036" y="3207"/>
                  <a:pt x="1036" y="3240"/>
                </a:cubicBezTo>
                <a:cubicBezTo>
                  <a:pt x="1036" y="3243"/>
                  <a:pt x="1036" y="3243"/>
                  <a:pt x="1036" y="3246"/>
                </a:cubicBezTo>
                <a:cubicBezTo>
                  <a:pt x="1033" y="3246"/>
                  <a:pt x="1033" y="3246"/>
                  <a:pt x="1033" y="3246"/>
                </a:cubicBezTo>
                <a:close/>
                <a:moveTo>
                  <a:pt x="1107" y="3246"/>
                </a:moveTo>
                <a:cubicBezTo>
                  <a:pt x="1088" y="3246"/>
                  <a:pt x="1069" y="3246"/>
                  <a:pt x="1049" y="3246"/>
                </a:cubicBezTo>
                <a:cubicBezTo>
                  <a:pt x="1046" y="3246"/>
                  <a:pt x="1046" y="3246"/>
                  <a:pt x="1046" y="3246"/>
                </a:cubicBezTo>
                <a:cubicBezTo>
                  <a:pt x="1046" y="3243"/>
                  <a:pt x="1046" y="3243"/>
                  <a:pt x="1046" y="3240"/>
                </a:cubicBezTo>
                <a:cubicBezTo>
                  <a:pt x="1046" y="3207"/>
                  <a:pt x="1046" y="3172"/>
                  <a:pt x="1046" y="3140"/>
                </a:cubicBezTo>
                <a:cubicBezTo>
                  <a:pt x="1046" y="3136"/>
                  <a:pt x="1046" y="3136"/>
                  <a:pt x="1046" y="3136"/>
                </a:cubicBezTo>
                <a:cubicBezTo>
                  <a:pt x="1046" y="3136"/>
                  <a:pt x="1046" y="3136"/>
                  <a:pt x="1049" y="3136"/>
                </a:cubicBezTo>
                <a:cubicBezTo>
                  <a:pt x="1069" y="3136"/>
                  <a:pt x="1085" y="3136"/>
                  <a:pt x="1104" y="3136"/>
                </a:cubicBezTo>
                <a:cubicBezTo>
                  <a:pt x="1107" y="3136"/>
                  <a:pt x="1107" y="3136"/>
                  <a:pt x="1107" y="3136"/>
                </a:cubicBezTo>
                <a:cubicBezTo>
                  <a:pt x="1107" y="3140"/>
                  <a:pt x="1107" y="3140"/>
                  <a:pt x="1107" y="3140"/>
                </a:cubicBezTo>
                <a:cubicBezTo>
                  <a:pt x="1107" y="3175"/>
                  <a:pt x="1107" y="3207"/>
                  <a:pt x="1107" y="3243"/>
                </a:cubicBezTo>
                <a:cubicBezTo>
                  <a:pt x="1107" y="3243"/>
                  <a:pt x="1107" y="3243"/>
                  <a:pt x="1107" y="3246"/>
                </a:cubicBezTo>
                <a:cubicBezTo>
                  <a:pt x="1107" y="3246"/>
                  <a:pt x="1107" y="3246"/>
                  <a:pt x="1107" y="3246"/>
                </a:cubicBezTo>
                <a:close/>
                <a:moveTo>
                  <a:pt x="1179" y="3246"/>
                </a:moveTo>
                <a:cubicBezTo>
                  <a:pt x="1159" y="3246"/>
                  <a:pt x="1140" y="3246"/>
                  <a:pt x="1120" y="3246"/>
                </a:cubicBezTo>
                <a:cubicBezTo>
                  <a:pt x="1120" y="3246"/>
                  <a:pt x="1120" y="3246"/>
                  <a:pt x="1120" y="3246"/>
                </a:cubicBezTo>
                <a:cubicBezTo>
                  <a:pt x="1120" y="3243"/>
                  <a:pt x="1120" y="3243"/>
                  <a:pt x="1120" y="3243"/>
                </a:cubicBezTo>
                <a:cubicBezTo>
                  <a:pt x="1120" y="3207"/>
                  <a:pt x="1120" y="3172"/>
                  <a:pt x="1120" y="3140"/>
                </a:cubicBezTo>
                <a:cubicBezTo>
                  <a:pt x="1120" y="3136"/>
                  <a:pt x="1120" y="3136"/>
                  <a:pt x="1120" y="3136"/>
                </a:cubicBezTo>
                <a:cubicBezTo>
                  <a:pt x="1120" y="3136"/>
                  <a:pt x="1120" y="3136"/>
                  <a:pt x="1120" y="3136"/>
                </a:cubicBezTo>
                <a:cubicBezTo>
                  <a:pt x="1140" y="3136"/>
                  <a:pt x="1159" y="3136"/>
                  <a:pt x="1179" y="3136"/>
                </a:cubicBezTo>
                <a:cubicBezTo>
                  <a:pt x="1182" y="3136"/>
                  <a:pt x="1182" y="3136"/>
                  <a:pt x="1182" y="3136"/>
                </a:cubicBezTo>
                <a:cubicBezTo>
                  <a:pt x="1182" y="3136"/>
                  <a:pt x="1182" y="3136"/>
                  <a:pt x="1182" y="3140"/>
                </a:cubicBezTo>
                <a:cubicBezTo>
                  <a:pt x="1182" y="3172"/>
                  <a:pt x="1182" y="3207"/>
                  <a:pt x="1182" y="3243"/>
                </a:cubicBezTo>
                <a:cubicBezTo>
                  <a:pt x="1182" y="3246"/>
                  <a:pt x="1182" y="3246"/>
                  <a:pt x="1182" y="3246"/>
                </a:cubicBezTo>
                <a:cubicBezTo>
                  <a:pt x="1182" y="3246"/>
                  <a:pt x="1182" y="3246"/>
                  <a:pt x="1179" y="3246"/>
                </a:cubicBezTo>
                <a:close/>
                <a:moveTo>
                  <a:pt x="1256" y="3246"/>
                </a:moveTo>
                <a:cubicBezTo>
                  <a:pt x="1237" y="3246"/>
                  <a:pt x="1214" y="3246"/>
                  <a:pt x="1195" y="3246"/>
                </a:cubicBezTo>
                <a:cubicBezTo>
                  <a:pt x="1195" y="3246"/>
                  <a:pt x="1195" y="3246"/>
                  <a:pt x="1195" y="3246"/>
                </a:cubicBezTo>
                <a:cubicBezTo>
                  <a:pt x="1195" y="3243"/>
                  <a:pt x="1195" y="3243"/>
                  <a:pt x="1195" y="3243"/>
                </a:cubicBezTo>
                <a:cubicBezTo>
                  <a:pt x="1195" y="3207"/>
                  <a:pt x="1195" y="3172"/>
                  <a:pt x="1195" y="3140"/>
                </a:cubicBezTo>
                <a:cubicBezTo>
                  <a:pt x="1195" y="3136"/>
                  <a:pt x="1195" y="3136"/>
                  <a:pt x="1195" y="3136"/>
                </a:cubicBezTo>
                <a:cubicBezTo>
                  <a:pt x="1195" y="3133"/>
                  <a:pt x="1195" y="3133"/>
                  <a:pt x="1195" y="3133"/>
                </a:cubicBezTo>
                <a:cubicBezTo>
                  <a:pt x="1214" y="3133"/>
                  <a:pt x="1234" y="3133"/>
                  <a:pt x="1253" y="3133"/>
                </a:cubicBezTo>
                <a:cubicBezTo>
                  <a:pt x="1256" y="3133"/>
                  <a:pt x="1256" y="3133"/>
                  <a:pt x="1256" y="3133"/>
                </a:cubicBezTo>
                <a:cubicBezTo>
                  <a:pt x="1256" y="3136"/>
                  <a:pt x="1256" y="3136"/>
                  <a:pt x="1256" y="3140"/>
                </a:cubicBezTo>
                <a:cubicBezTo>
                  <a:pt x="1256" y="3172"/>
                  <a:pt x="1256" y="3207"/>
                  <a:pt x="1256" y="3243"/>
                </a:cubicBezTo>
                <a:cubicBezTo>
                  <a:pt x="1256" y="3246"/>
                  <a:pt x="1256" y="3246"/>
                  <a:pt x="1256" y="3246"/>
                </a:cubicBezTo>
                <a:cubicBezTo>
                  <a:pt x="1256" y="3246"/>
                  <a:pt x="1256" y="3246"/>
                  <a:pt x="1256" y="3246"/>
                </a:cubicBezTo>
                <a:close/>
                <a:moveTo>
                  <a:pt x="1331" y="3246"/>
                </a:moveTo>
                <a:cubicBezTo>
                  <a:pt x="1311" y="3246"/>
                  <a:pt x="1292" y="3246"/>
                  <a:pt x="1273" y="3246"/>
                </a:cubicBezTo>
                <a:cubicBezTo>
                  <a:pt x="1269" y="3246"/>
                  <a:pt x="1269" y="3246"/>
                  <a:pt x="1269" y="3246"/>
                </a:cubicBezTo>
                <a:cubicBezTo>
                  <a:pt x="1269" y="3243"/>
                  <a:pt x="1269" y="3243"/>
                  <a:pt x="1269" y="3243"/>
                </a:cubicBezTo>
                <a:cubicBezTo>
                  <a:pt x="1269" y="3207"/>
                  <a:pt x="1269" y="3172"/>
                  <a:pt x="1269" y="3140"/>
                </a:cubicBezTo>
                <a:cubicBezTo>
                  <a:pt x="1269" y="3136"/>
                  <a:pt x="1269" y="3136"/>
                  <a:pt x="1269" y="3133"/>
                </a:cubicBezTo>
                <a:cubicBezTo>
                  <a:pt x="1269" y="3133"/>
                  <a:pt x="1269" y="3133"/>
                  <a:pt x="1269" y="3133"/>
                </a:cubicBezTo>
                <a:cubicBezTo>
                  <a:pt x="1292" y="3133"/>
                  <a:pt x="1311" y="3133"/>
                  <a:pt x="1331" y="3133"/>
                </a:cubicBezTo>
                <a:cubicBezTo>
                  <a:pt x="1331" y="3133"/>
                  <a:pt x="1331" y="3133"/>
                  <a:pt x="1334" y="3133"/>
                </a:cubicBezTo>
                <a:cubicBezTo>
                  <a:pt x="1334" y="3136"/>
                  <a:pt x="1334" y="3136"/>
                  <a:pt x="1334" y="3140"/>
                </a:cubicBezTo>
                <a:cubicBezTo>
                  <a:pt x="1334" y="3172"/>
                  <a:pt x="1334" y="3207"/>
                  <a:pt x="1334" y="3243"/>
                </a:cubicBezTo>
                <a:cubicBezTo>
                  <a:pt x="1334" y="3246"/>
                  <a:pt x="1334" y="3246"/>
                  <a:pt x="1334" y="3246"/>
                </a:cubicBezTo>
                <a:cubicBezTo>
                  <a:pt x="1331" y="3246"/>
                  <a:pt x="1331" y="3246"/>
                  <a:pt x="1331" y="3246"/>
                </a:cubicBezTo>
                <a:close/>
                <a:moveTo>
                  <a:pt x="1408" y="3246"/>
                </a:moveTo>
                <a:cubicBezTo>
                  <a:pt x="1389" y="3246"/>
                  <a:pt x="1370" y="3246"/>
                  <a:pt x="1347" y="3246"/>
                </a:cubicBezTo>
                <a:cubicBezTo>
                  <a:pt x="1347" y="3246"/>
                  <a:pt x="1347" y="3246"/>
                  <a:pt x="1347" y="3246"/>
                </a:cubicBezTo>
                <a:cubicBezTo>
                  <a:pt x="1347" y="3243"/>
                  <a:pt x="1347" y="3243"/>
                  <a:pt x="1347" y="3243"/>
                </a:cubicBezTo>
                <a:cubicBezTo>
                  <a:pt x="1347" y="3207"/>
                  <a:pt x="1347" y="3172"/>
                  <a:pt x="1347" y="3136"/>
                </a:cubicBezTo>
                <a:cubicBezTo>
                  <a:pt x="1344" y="3136"/>
                  <a:pt x="1344" y="3136"/>
                  <a:pt x="1344" y="3133"/>
                </a:cubicBezTo>
                <a:cubicBezTo>
                  <a:pt x="1347" y="3133"/>
                  <a:pt x="1347" y="3133"/>
                  <a:pt x="1347" y="3133"/>
                </a:cubicBezTo>
                <a:cubicBezTo>
                  <a:pt x="1366" y="3133"/>
                  <a:pt x="1389" y="3133"/>
                  <a:pt x="1408" y="3133"/>
                </a:cubicBezTo>
                <a:cubicBezTo>
                  <a:pt x="1408" y="3133"/>
                  <a:pt x="1408" y="3133"/>
                  <a:pt x="1412" y="3133"/>
                </a:cubicBezTo>
                <a:cubicBezTo>
                  <a:pt x="1412" y="3136"/>
                  <a:pt x="1412" y="3136"/>
                  <a:pt x="1412" y="3136"/>
                </a:cubicBezTo>
                <a:cubicBezTo>
                  <a:pt x="1412" y="3172"/>
                  <a:pt x="1412" y="3207"/>
                  <a:pt x="1412" y="3243"/>
                </a:cubicBezTo>
                <a:cubicBezTo>
                  <a:pt x="1412" y="3246"/>
                  <a:pt x="1412" y="3246"/>
                  <a:pt x="1412" y="3246"/>
                </a:cubicBezTo>
                <a:cubicBezTo>
                  <a:pt x="1408" y="3246"/>
                  <a:pt x="1408" y="3246"/>
                  <a:pt x="1408" y="3246"/>
                </a:cubicBezTo>
                <a:close/>
                <a:moveTo>
                  <a:pt x="1489" y="3246"/>
                </a:moveTo>
                <a:cubicBezTo>
                  <a:pt x="1467" y="3246"/>
                  <a:pt x="1447" y="3246"/>
                  <a:pt x="1425" y="3246"/>
                </a:cubicBezTo>
                <a:cubicBezTo>
                  <a:pt x="1425" y="3246"/>
                  <a:pt x="1425" y="3246"/>
                  <a:pt x="1425" y="3246"/>
                </a:cubicBezTo>
                <a:cubicBezTo>
                  <a:pt x="1425" y="3243"/>
                  <a:pt x="1425" y="3243"/>
                  <a:pt x="1425" y="3243"/>
                </a:cubicBezTo>
                <a:cubicBezTo>
                  <a:pt x="1425" y="3207"/>
                  <a:pt x="1425" y="3172"/>
                  <a:pt x="1421" y="3136"/>
                </a:cubicBezTo>
                <a:cubicBezTo>
                  <a:pt x="1421" y="3136"/>
                  <a:pt x="1421" y="3136"/>
                  <a:pt x="1421" y="3133"/>
                </a:cubicBezTo>
                <a:cubicBezTo>
                  <a:pt x="1425" y="3133"/>
                  <a:pt x="1425" y="3133"/>
                  <a:pt x="1425" y="3133"/>
                </a:cubicBezTo>
                <a:cubicBezTo>
                  <a:pt x="1447" y="3133"/>
                  <a:pt x="1467" y="3133"/>
                  <a:pt x="1486" y="3133"/>
                </a:cubicBezTo>
                <a:cubicBezTo>
                  <a:pt x="1489" y="3133"/>
                  <a:pt x="1489" y="3133"/>
                  <a:pt x="1489" y="3133"/>
                </a:cubicBezTo>
                <a:cubicBezTo>
                  <a:pt x="1489" y="3136"/>
                  <a:pt x="1489" y="3136"/>
                  <a:pt x="1489" y="3136"/>
                </a:cubicBezTo>
                <a:cubicBezTo>
                  <a:pt x="1489" y="3172"/>
                  <a:pt x="1489" y="3207"/>
                  <a:pt x="1489" y="3243"/>
                </a:cubicBezTo>
                <a:cubicBezTo>
                  <a:pt x="1489" y="3246"/>
                  <a:pt x="1489" y="3246"/>
                  <a:pt x="1489" y="3246"/>
                </a:cubicBezTo>
                <a:cubicBezTo>
                  <a:pt x="1489" y="3246"/>
                  <a:pt x="1489" y="3246"/>
                  <a:pt x="1489" y="3246"/>
                </a:cubicBezTo>
                <a:close/>
                <a:moveTo>
                  <a:pt x="1567" y="3250"/>
                </a:moveTo>
                <a:cubicBezTo>
                  <a:pt x="1548" y="3250"/>
                  <a:pt x="1525" y="3250"/>
                  <a:pt x="1506" y="3246"/>
                </a:cubicBezTo>
                <a:cubicBezTo>
                  <a:pt x="1502" y="3246"/>
                  <a:pt x="1502" y="3246"/>
                  <a:pt x="1502" y="3246"/>
                </a:cubicBezTo>
                <a:cubicBezTo>
                  <a:pt x="1502" y="3246"/>
                  <a:pt x="1502" y="3246"/>
                  <a:pt x="1502" y="3243"/>
                </a:cubicBezTo>
                <a:cubicBezTo>
                  <a:pt x="1502" y="3207"/>
                  <a:pt x="1502" y="3172"/>
                  <a:pt x="1502" y="3136"/>
                </a:cubicBezTo>
                <a:cubicBezTo>
                  <a:pt x="1502" y="3133"/>
                  <a:pt x="1502" y="3133"/>
                  <a:pt x="1502" y="3133"/>
                </a:cubicBezTo>
                <a:cubicBezTo>
                  <a:pt x="1502" y="3133"/>
                  <a:pt x="1502" y="3133"/>
                  <a:pt x="1506" y="3133"/>
                </a:cubicBezTo>
                <a:cubicBezTo>
                  <a:pt x="1525" y="3133"/>
                  <a:pt x="1548" y="3133"/>
                  <a:pt x="1567" y="3133"/>
                </a:cubicBezTo>
                <a:cubicBezTo>
                  <a:pt x="1570" y="3133"/>
                  <a:pt x="1570" y="3133"/>
                  <a:pt x="1570" y="3133"/>
                </a:cubicBezTo>
                <a:cubicBezTo>
                  <a:pt x="1570" y="3136"/>
                  <a:pt x="1570" y="3136"/>
                  <a:pt x="1570" y="3136"/>
                </a:cubicBezTo>
                <a:cubicBezTo>
                  <a:pt x="1570" y="3172"/>
                  <a:pt x="1570" y="3207"/>
                  <a:pt x="1570" y="3243"/>
                </a:cubicBezTo>
                <a:cubicBezTo>
                  <a:pt x="1570" y="3246"/>
                  <a:pt x="1570" y="3246"/>
                  <a:pt x="1570" y="3250"/>
                </a:cubicBezTo>
                <a:cubicBezTo>
                  <a:pt x="1570" y="3250"/>
                  <a:pt x="1570" y="3250"/>
                  <a:pt x="1567" y="3250"/>
                </a:cubicBezTo>
                <a:close/>
                <a:moveTo>
                  <a:pt x="1648" y="3250"/>
                </a:moveTo>
                <a:cubicBezTo>
                  <a:pt x="1629" y="3250"/>
                  <a:pt x="1606" y="3250"/>
                  <a:pt x="1586" y="3250"/>
                </a:cubicBezTo>
                <a:cubicBezTo>
                  <a:pt x="1583" y="3250"/>
                  <a:pt x="1583" y="3250"/>
                  <a:pt x="1583" y="3250"/>
                </a:cubicBezTo>
                <a:cubicBezTo>
                  <a:pt x="1583" y="3246"/>
                  <a:pt x="1583" y="3246"/>
                  <a:pt x="1583" y="3243"/>
                </a:cubicBezTo>
                <a:cubicBezTo>
                  <a:pt x="1583" y="3207"/>
                  <a:pt x="1583" y="3172"/>
                  <a:pt x="1583" y="3136"/>
                </a:cubicBezTo>
                <a:cubicBezTo>
                  <a:pt x="1583" y="3133"/>
                  <a:pt x="1583" y="3133"/>
                  <a:pt x="1583" y="3133"/>
                </a:cubicBezTo>
                <a:cubicBezTo>
                  <a:pt x="1583" y="3133"/>
                  <a:pt x="1583" y="3133"/>
                  <a:pt x="1583" y="3133"/>
                </a:cubicBezTo>
                <a:cubicBezTo>
                  <a:pt x="1606" y="3133"/>
                  <a:pt x="1629" y="3133"/>
                  <a:pt x="1648" y="3133"/>
                </a:cubicBezTo>
                <a:cubicBezTo>
                  <a:pt x="1651" y="3133"/>
                  <a:pt x="1651" y="3133"/>
                  <a:pt x="1651" y="3133"/>
                </a:cubicBezTo>
                <a:cubicBezTo>
                  <a:pt x="1651" y="3136"/>
                  <a:pt x="1651" y="3136"/>
                  <a:pt x="1651" y="3136"/>
                </a:cubicBezTo>
                <a:cubicBezTo>
                  <a:pt x="1651" y="3172"/>
                  <a:pt x="1651" y="3207"/>
                  <a:pt x="1651" y="3243"/>
                </a:cubicBezTo>
                <a:cubicBezTo>
                  <a:pt x="1651" y="3246"/>
                  <a:pt x="1651" y="3246"/>
                  <a:pt x="1651" y="3250"/>
                </a:cubicBezTo>
                <a:cubicBezTo>
                  <a:pt x="1651" y="3250"/>
                  <a:pt x="1651" y="3250"/>
                  <a:pt x="1648" y="3250"/>
                </a:cubicBezTo>
                <a:close/>
                <a:moveTo>
                  <a:pt x="1732" y="3250"/>
                </a:moveTo>
                <a:cubicBezTo>
                  <a:pt x="1709" y="3250"/>
                  <a:pt x="1690" y="3250"/>
                  <a:pt x="1667" y="3250"/>
                </a:cubicBezTo>
                <a:cubicBezTo>
                  <a:pt x="1664" y="3250"/>
                  <a:pt x="1664" y="3250"/>
                  <a:pt x="1664" y="3250"/>
                </a:cubicBezTo>
                <a:cubicBezTo>
                  <a:pt x="1664" y="3246"/>
                  <a:pt x="1664" y="3246"/>
                  <a:pt x="1664" y="3243"/>
                </a:cubicBezTo>
                <a:cubicBezTo>
                  <a:pt x="1664" y="3207"/>
                  <a:pt x="1664" y="3172"/>
                  <a:pt x="1664" y="3136"/>
                </a:cubicBezTo>
                <a:cubicBezTo>
                  <a:pt x="1664" y="3133"/>
                  <a:pt x="1664" y="3133"/>
                  <a:pt x="1664" y="3133"/>
                </a:cubicBezTo>
                <a:cubicBezTo>
                  <a:pt x="1664" y="3133"/>
                  <a:pt x="1664" y="3133"/>
                  <a:pt x="1667" y="3133"/>
                </a:cubicBezTo>
                <a:cubicBezTo>
                  <a:pt x="1687" y="3133"/>
                  <a:pt x="1709" y="3133"/>
                  <a:pt x="1732" y="3133"/>
                </a:cubicBezTo>
                <a:cubicBezTo>
                  <a:pt x="1732" y="3133"/>
                  <a:pt x="1732" y="3133"/>
                  <a:pt x="1735" y="3133"/>
                </a:cubicBezTo>
                <a:cubicBezTo>
                  <a:pt x="1735" y="3133"/>
                  <a:pt x="1735" y="3133"/>
                  <a:pt x="1735" y="3136"/>
                </a:cubicBezTo>
                <a:cubicBezTo>
                  <a:pt x="1735" y="3172"/>
                  <a:pt x="1735" y="3207"/>
                  <a:pt x="1735" y="3246"/>
                </a:cubicBezTo>
                <a:cubicBezTo>
                  <a:pt x="1735" y="3246"/>
                  <a:pt x="1735" y="3246"/>
                  <a:pt x="1735" y="3250"/>
                </a:cubicBezTo>
                <a:cubicBezTo>
                  <a:pt x="1732" y="3250"/>
                  <a:pt x="1732" y="3250"/>
                  <a:pt x="1732" y="3250"/>
                </a:cubicBezTo>
                <a:close/>
                <a:moveTo>
                  <a:pt x="1816" y="3250"/>
                </a:moveTo>
                <a:cubicBezTo>
                  <a:pt x="1794" y="3250"/>
                  <a:pt x="1771" y="3250"/>
                  <a:pt x="1752" y="3250"/>
                </a:cubicBezTo>
                <a:cubicBezTo>
                  <a:pt x="1748" y="3250"/>
                  <a:pt x="1748" y="3250"/>
                  <a:pt x="1748" y="3250"/>
                </a:cubicBezTo>
                <a:cubicBezTo>
                  <a:pt x="1748" y="3246"/>
                  <a:pt x="1748" y="3246"/>
                  <a:pt x="1748" y="3243"/>
                </a:cubicBezTo>
                <a:cubicBezTo>
                  <a:pt x="1748" y="3207"/>
                  <a:pt x="1748" y="3172"/>
                  <a:pt x="1748" y="3136"/>
                </a:cubicBezTo>
                <a:cubicBezTo>
                  <a:pt x="1748" y="3133"/>
                  <a:pt x="1748" y="3133"/>
                  <a:pt x="1748" y="3133"/>
                </a:cubicBezTo>
                <a:cubicBezTo>
                  <a:pt x="1748" y="3130"/>
                  <a:pt x="1748" y="3130"/>
                  <a:pt x="1748" y="3130"/>
                </a:cubicBezTo>
                <a:cubicBezTo>
                  <a:pt x="1771" y="3130"/>
                  <a:pt x="1794" y="3130"/>
                  <a:pt x="1816" y="3130"/>
                </a:cubicBezTo>
                <a:cubicBezTo>
                  <a:pt x="1816" y="3130"/>
                  <a:pt x="1816" y="3130"/>
                  <a:pt x="1820" y="3130"/>
                </a:cubicBezTo>
                <a:cubicBezTo>
                  <a:pt x="1820" y="3133"/>
                  <a:pt x="1820" y="3133"/>
                  <a:pt x="1820" y="3136"/>
                </a:cubicBezTo>
                <a:cubicBezTo>
                  <a:pt x="1820" y="3172"/>
                  <a:pt x="1820" y="3207"/>
                  <a:pt x="1820" y="3246"/>
                </a:cubicBezTo>
                <a:cubicBezTo>
                  <a:pt x="1820" y="3250"/>
                  <a:pt x="1820" y="3250"/>
                  <a:pt x="1820" y="3250"/>
                </a:cubicBezTo>
                <a:cubicBezTo>
                  <a:pt x="1816" y="3250"/>
                  <a:pt x="1816" y="3250"/>
                  <a:pt x="1816" y="3250"/>
                </a:cubicBezTo>
                <a:close/>
                <a:moveTo>
                  <a:pt x="1936" y="3250"/>
                </a:moveTo>
                <a:cubicBezTo>
                  <a:pt x="1904" y="3250"/>
                  <a:pt x="1868" y="3250"/>
                  <a:pt x="1836" y="3250"/>
                </a:cubicBezTo>
                <a:cubicBezTo>
                  <a:pt x="1832" y="3250"/>
                  <a:pt x="1832" y="3250"/>
                  <a:pt x="1832" y="3250"/>
                </a:cubicBezTo>
                <a:cubicBezTo>
                  <a:pt x="1832" y="3246"/>
                  <a:pt x="1832" y="3246"/>
                  <a:pt x="1832" y="3246"/>
                </a:cubicBezTo>
                <a:cubicBezTo>
                  <a:pt x="1832" y="3207"/>
                  <a:pt x="1832" y="3172"/>
                  <a:pt x="1832" y="3136"/>
                </a:cubicBezTo>
                <a:cubicBezTo>
                  <a:pt x="1832" y="3133"/>
                  <a:pt x="1832" y="3133"/>
                  <a:pt x="1832" y="3130"/>
                </a:cubicBezTo>
                <a:cubicBezTo>
                  <a:pt x="1832" y="3130"/>
                  <a:pt x="1832" y="3130"/>
                  <a:pt x="1832" y="3130"/>
                </a:cubicBezTo>
                <a:cubicBezTo>
                  <a:pt x="1868" y="3130"/>
                  <a:pt x="1900" y="3130"/>
                  <a:pt x="1936" y="3130"/>
                </a:cubicBezTo>
                <a:cubicBezTo>
                  <a:pt x="1936" y="3130"/>
                  <a:pt x="1936" y="3130"/>
                  <a:pt x="1939" y="3130"/>
                </a:cubicBezTo>
                <a:cubicBezTo>
                  <a:pt x="1939" y="3133"/>
                  <a:pt x="1939" y="3133"/>
                  <a:pt x="1939" y="3133"/>
                </a:cubicBezTo>
                <a:cubicBezTo>
                  <a:pt x="1939" y="3172"/>
                  <a:pt x="1939" y="3207"/>
                  <a:pt x="1939" y="3246"/>
                </a:cubicBezTo>
                <a:cubicBezTo>
                  <a:pt x="1939" y="3250"/>
                  <a:pt x="1939" y="3250"/>
                  <a:pt x="1939" y="3250"/>
                </a:cubicBezTo>
                <a:cubicBezTo>
                  <a:pt x="1936" y="3250"/>
                  <a:pt x="1936" y="3250"/>
                  <a:pt x="1936" y="3250"/>
                </a:cubicBezTo>
                <a:close/>
                <a:moveTo>
                  <a:pt x="2383" y="3531"/>
                </a:moveTo>
                <a:cubicBezTo>
                  <a:pt x="2606" y="3771"/>
                  <a:pt x="2920" y="3848"/>
                  <a:pt x="2920" y="3848"/>
                </a:cubicBezTo>
                <a:cubicBezTo>
                  <a:pt x="2920" y="3868"/>
                  <a:pt x="2923" y="3887"/>
                  <a:pt x="2923" y="3907"/>
                </a:cubicBezTo>
                <a:cubicBezTo>
                  <a:pt x="2926" y="3920"/>
                  <a:pt x="2616" y="4114"/>
                  <a:pt x="2454" y="4269"/>
                </a:cubicBezTo>
                <a:cubicBezTo>
                  <a:pt x="2412" y="4308"/>
                  <a:pt x="2396" y="4337"/>
                  <a:pt x="2396" y="4337"/>
                </a:cubicBezTo>
                <a:cubicBezTo>
                  <a:pt x="2457" y="4049"/>
                  <a:pt x="2428" y="3822"/>
                  <a:pt x="2383" y="3531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9" name="Freeform 17"/>
          <p:cNvSpPr>
            <a:spLocks noEditPoints="1"/>
          </p:cNvSpPr>
          <p:nvPr/>
        </p:nvSpPr>
        <p:spPr bwMode="auto">
          <a:xfrm>
            <a:off x="1319636" y="3314375"/>
            <a:ext cx="745524" cy="2412756"/>
          </a:xfrm>
          <a:custGeom>
            <a:avLst/>
            <a:gdLst/>
            <a:ahLst/>
            <a:cxnLst>
              <a:cxn ang="0">
                <a:pos x="2651" y="1292"/>
              </a:cxn>
              <a:cxn ang="0">
                <a:pos x="324" y="1389"/>
              </a:cxn>
              <a:cxn ang="0">
                <a:pos x="379" y="2363"/>
              </a:cxn>
              <a:cxn ang="0">
                <a:pos x="773" y="3447"/>
              </a:cxn>
              <a:cxn ang="0">
                <a:pos x="1651" y="4082"/>
              </a:cxn>
              <a:cxn ang="0">
                <a:pos x="2101" y="3435"/>
              </a:cxn>
              <a:cxn ang="0">
                <a:pos x="1910" y="1917"/>
              </a:cxn>
              <a:cxn ang="0">
                <a:pos x="1719" y="1030"/>
              </a:cxn>
              <a:cxn ang="0">
                <a:pos x="1016" y="962"/>
              </a:cxn>
              <a:cxn ang="0">
                <a:pos x="1693" y="1014"/>
              </a:cxn>
              <a:cxn ang="0">
                <a:pos x="1214" y="1091"/>
              </a:cxn>
              <a:cxn ang="0">
                <a:pos x="748" y="1159"/>
              </a:cxn>
              <a:cxn ang="0">
                <a:pos x="2088" y="2842"/>
              </a:cxn>
              <a:cxn ang="0">
                <a:pos x="1945" y="2182"/>
              </a:cxn>
              <a:cxn ang="0">
                <a:pos x="1806" y="1538"/>
              </a:cxn>
              <a:cxn ang="0">
                <a:pos x="887" y="3418"/>
              </a:cxn>
              <a:cxn ang="0">
                <a:pos x="676" y="2735"/>
              </a:cxn>
              <a:cxn ang="0">
                <a:pos x="540" y="2046"/>
              </a:cxn>
              <a:cxn ang="0">
                <a:pos x="414" y="1379"/>
              </a:cxn>
              <a:cxn ang="0">
                <a:pos x="641" y="1616"/>
              </a:cxn>
              <a:cxn ang="0">
                <a:pos x="770" y="2286"/>
              </a:cxn>
              <a:cxn ang="0">
                <a:pos x="903" y="2975"/>
              </a:cxn>
              <a:cxn ang="0">
                <a:pos x="579" y="1211"/>
              </a:cxn>
              <a:cxn ang="0">
                <a:pos x="712" y="1878"/>
              </a:cxn>
              <a:cxn ang="0">
                <a:pos x="864" y="2667"/>
              </a:cxn>
              <a:cxn ang="0">
                <a:pos x="974" y="3224"/>
              </a:cxn>
              <a:cxn ang="0">
                <a:pos x="725" y="1437"/>
              </a:cxn>
              <a:cxn ang="0">
                <a:pos x="858" y="2104"/>
              </a:cxn>
              <a:cxn ang="0">
                <a:pos x="1065" y="2768"/>
              </a:cxn>
              <a:cxn ang="0">
                <a:pos x="1207" y="3464"/>
              </a:cxn>
              <a:cxn ang="0">
                <a:pos x="948" y="1667"/>
              </a:cxn>
              <a:cxn ang="0">
                <a:pos x="1058" y="2230"/>
              </a:cxn>
              <a:cxn ang="0">
                <a:pos x="1194" y="2907"/>
              </a:cxn>
              <a:cxn ang="0">
                <a:pos x="939" y="1156"/>
              </a:cxn>
              <a:cxn ang="0">
                <a:pos x="1000" y="1823"/>
              </a:cxn>
              <a:cxn ang="0">
                <a:pos x="1130" y="2493"/>
              </a:cxn>
              <a:cxn ang="0">
                <a:pos x="1269" y="3182"/>
              </a:cxn>
              <a:cxn ang="0">
                <a:pos x="1032" y="1518"/>
              </a:cxn>
              <a:cxn ang="0">
                <a:pos x="1139" y="2046"/>
              </a:cxn>
              <a:cxn ang="0">
                <a:pos x="1275" y="2722"/>
              </a:cxn>
              <a:cxn ang="0">
                <a:pos x="1418" y="3409"/>
              </a:cxn>
              <a:cxn ang="0">
                <a:pos x="1227" y="1622"/>
              </a:cxn>
              <a:cxn ang="0">
                <a:pos x="1363" y="2279"/>
              </a:cxn>
              <a:cxn ang="0">
                <a:pos x="1502" y="2952"/>
              </a:cxn>
              <a:cxn ang="0">
                <a:pos x="1217" y="1114"/>
              </a:cxn>
              <a:cxn ang="0">
                <a:pos x="1350" y="1755"/>
              </a:cxn>
              <a:cxn ang="0">
                <a:pos x="1486" y="2415"/>
              </a:cxn>
              <a:cxn ang="0">
                <a:pos x="1554" y="3108"/>
              </a:cxn>
              <a:cxn ang="0">
                <a:pos x="1288" y="1363"/>
              </a:cxn>
              <a:cxn ang="0">
                <a:pos x="1424" y="2020"/>
              </a:cxn>
              <a:cxn ang="0">
                <a:pos x="1583" y="2790"/>
              </a:cxn>
              <a:cxn ang="0">
                <a:pos x="1696" y="3334"/>
              </a:cxn>
              <a:cxn ang="0">
                <a:pos x="1427" y="1586"/>
              </a:cxn>
              <a:cxn ang="0">
                <a:pos x="1566" y="2237"/>
              </a:cxn>
              <a:cxn ang="0">
                <a:pos x="1774" y="2891"/>
              </a:cxn>
              <a:cxn ang="0">
                <a:pos x="1511" y="1175"/>
              </a:cxn>
              <a:cxn ang="0">
                <a:pos x="1644" y="1810"/>
              </a:cxn>
              <a:cxn ang="0">
                <a:pos x="1761" y="2360"/>
              </a:cxn>
              <a:cxn ang="0">
                <a:pos x="1900" y="3023"/>
              </a:cxn>
              <a:cxn ang="0">
                <a:pos x="1628" y="1305"/>
              </a:cxn>
              <a:cxn ang="0">
                <a:pos x="1696" y="1959"/>
              </a:cxn>
              <a:cxn ang="0">
                <a:pos x="1832" y="2619"/>
              </a:cxn>
              <a:cxn ang="0">
                <a:pos x="1978" y="3292"/>
              </a:cxn>
            </a:cxnLst>
            <a:rect l="0" t="0" r="r" b="b"/>
            <a:pathLst>
              <a:path w="6968" h="22557">
                <a:moveTo>
                  <a:pt x="1146" y="9817"/>
                </a:moveTo>
                <a:cubicBezTo>
                  <a:pt x="1133" y="9924"/>
                  <a:pt x="1100" y="10105"/>
                  <a:pt x="1049" y="10212"/>
                </a:cubicBezTo>
                <a:cubicBezTo>
                  <a:pt x="1036" y="10228"/>
                  <a:pt x="1026" y="10238"/>
                  <a:pt x="1029" y="10235"/>
                </a:cubicBezTo>
                <a:cubicBezTo>
                  <a:pt x="1036" y="10232"/>
                  <a:pt x="1039" y="10225"/>
                  <a:pt x="1045" y="10222"/>
                </a:cubicBezTo>
                <a:cubicBezTo>
                  <a:pt x="1042" y="10228"/>
                  <a:pt x="1039" y="10235"/>
                  <a:pt x="1032" y="10241"/>
                </a:cubicBezTo>
                <a:cubicBezTo>
                  <a:pt x="945" y="10387"/>
                  <a:pt x="952" y="10387"/>
                  <a:pt x="952" y="10387"/>
                </a:cubicBezTo>
                <a:cubicBezTo>
                  <a:pt x="952" y="10387"/>
                  <a:pt x="1039" y="10377"/>
                  <a:pt x="1149" y="10209"/>
                </a:cubicBezTo>
                <a:cubicBezTo>
                  <a:pt x="1353" y="10283"/>
                  <a:pt x="958" y="10779"/>
                  <a:pt x="874" y="10847"/>
                </a:cubicBezTo>
                <a:cubicBezTo>
                  <a:pt x="754" y="10940"/>
                  <a:pt x="1243" y="10575"/>
                  <a:pt x="1324" y="10423"/>
                </a:cubicBezTo>
                <a:cubicBezTo>
                  <a:pt x="1324" y="10423"/>
                  <a:pt x="1414" y="10507"/>
                  <a:pt x="1295" y="10649"/>
                </a:cubicBezTo>
                <a:cubicBezTo>
                  <a:pt x="1175" y="10791"/>
                  <a:pt x="1350" y="10607"/>
                  <a:pt x="1456" y="10558"/>
                </a:cubicBezTo>
                <a:cubicBezTo>
                  <a:pt x="1453" y="10591"/>
                  <a:pt x="1443" y="10630"/>
                  <a:pt x="1434" y="10656"/>
                </a:cubicBezTo>
                <a:cubicBezTo>
                  <a:pt x="1405" y="10711"/>
                  <a:pt x="1408" y="10711"/>
                  <a:pt x="1408" y="10711"/>
                </a:cubicBezTo>
                <a:cubicBezTo>
                  <a:pt x="1622" y="10487"/>
                  <a:pt x="1544" y="10840"/>
                  <a:pt x="1521" y="10856"/>
                </a:cubicBezTo>
                <a:cubicBezTo>
                  <a:pt x="1521" y="10856"/>
                  <a:pt x="1583" y="10762"/>
                  <a:pt x="1699" y="10756"/>
                </a:cubicBezTo>
                <a:cubicBezTo>
                  <a:pt x="1793" y="10853"/>
                  <a:pt x="1919" y="10840"/>
                  <a:pt x="1919" y="10840"/>
                </a:cubicBezTo>
                <a:cubicBezTo>
                  <a:pt x="1978" y="11037"/>
                  <a:pt x="2347" y="12144"/>
                  <a:pt x="2227" y="12277"/>
                </a:cubicBezTo>
                <a:cubicBezTo>
                  <a:pt x="2068" y="12449"/>
                  <a:pt x="1855" y="12763"/>
                  <a:pt x="1712" y="13128"/>
                </a:cubicBezTo>
                <a:cubicBezTo>
                  <a:pt x="1424" y="13882"/>
                  <a:pt x="1848" y="14251"/>
                  <a:pt x="1948" y="14941"/>
                </a:cubicBezTo>
                <a:cubicBezTo>
                  <a:pt x="2016" y="15407"/>
                  <a:pt x="1722" y="15941"/>
                  <a:pt x="1722" y="15941"/>
                </a:cubicBezTo>
                <a:cubicBezTo>
                  <a:pt x="2191" y="16193"/>
                  <a:pt x="2405" y="16197"/>
                  <a:pt x="2958" y="16048"/>
                </a:cubicBezTo>
                <a:cubicBezTo>
                  <a:pt x="3263" y="15967"/>
                  <a:pt x="3428" y="16271"/>
                  <a:pt x="3560" y="16397"/>
                </a:cubicBezTo>
                <a:cubicBezTo>
                  <a:pt x="3871" y="16692"/>
                  <a:pt x="4298" y="17129"/>
                  <a:pt x="4360" y="17579"/>
                </a:cubicBezTo>
                <a:cubicBezTo>
                  <a:pt x="4360" y="17579"/>
                  <a:pt x="4340" y="17715"/>
                  <a:pt x="4104" y="17899"/>
                </a:cubicBezTo>
                <a:cubicBezTo>
                  <a:pt x="3865" y="18080"/>
                  <a:pt x="3758" y="18275"/>
                  <a:pt x="3586" y="18534"/>
                </a:cubicBezTo>
                <a:cubicBezTo>
                  <a:pt x="3211" y="19110"/>
                  <a:pt x="2968" y="19903"/>
                  <a:pt x="2667" y="20534"/>
                </a:cubicBezTo>
                <a:cubicBezTo>
                  <a:pt x="2580" y="20718"/>
                  <a:pt x="2473" y="20851"/>
                  <a:pt x="2473" y="20851"/>
                </a:cubicBezTo>
                <a:cubicBezTo>
                  <a:pt x="2395" y="20851"/>
                  <a:pt x="2395" y="20851"/>
                  <a:pt x="2395" y="20851"/>
                </a:cubicBezTo>
                <a:cubicBezTo>
                  <a:pt x="2256" y="21081"/>
                  <a:pt x="2256" y="21081"/>
                  <a:pt x="2256" y="21081"/>
                </a:cubicBezTo>
                <a:cubicBezTo>
                  <a:pt x="2256" y="21081"/>
                  <a:pt x="2181" y="21032"/>
                  <a:pt x="2136" y="21100"/>
                </a:cubicBezTo>
                <a:cubicBezTo>
                  <a:pt x="2091" y="21168"/>
                  <a:pt x="1952" y="21434"/>
                  <a:pt x="1884" y="21592"/>
                </a:cubicBezTo>
                <a:cubicBezTo>
                  <a:pt x="1774" y="21842"/>
                  <a:pt x="1657" y="22097"/>
                  <a:pt x="1974" y="22227"/>
                </a:cubicBezTo>
                <a:cubicBezTo>
                  <a:pt x="2165" y="22308"/>
                  <a:pt x="2745" y="22308"/>
                  <a:pt x="2745" y="22308"/>
                </a:cubicBezTo>
                <a:cubicBezTo>
                  <a:pt x="2745" y="22308"/>
                  <a:pt x="3314" y="22489"/>
                  <a:pt x="3745" y="22511"/>
                </a:cubicBezTo>
                <a:cubicBezTo>
                  <a:pt x="4178" y="22534"/>
                  <a:pt x="4441" y="22353"/>
                  <a:pt x="4441" y="22353"/>
                </a:cubicBezTo>
                <a:cubicBezTo>
                  <a:pt x="4713" y="22353"/>
                  <a:pt x="5049" y="22385"/>
                  <a:pt x="5318" y="22408"/>
                </a:cubicBezTo>
                <a:cubicBezTo>
                  <a:pt x="5454" y="22418"/>
                  <a:pt x="5690" y="22534"/>
                  <a:pt x="5997" y="22547"/>
                </a:cubicBezTo>
                <a:cubicBezTo>
                  <a:pt x="6305" y="22557"/>
                  <a:pt x="6816" y="22466"/>
                  <a:pt x="6816" y="22227"/>
                </a:cubicBezTo>
                <a:cubicBezTo>
                  <a:pt x="6816" y="21990"/>
                  <a:pt x="6499" y="21932"/>
                  <a:pt x="6396" y="21897"/>
                </a:cubicBezTo>
                <a:cubicBezTo>
                  <a:pt x="6292" y="21861"/>
                  <a:pt x="6143" y="21670"/>
                  <a:pt x="6020" y="21557"/>
                </a:cubicBezTo>
                <a:cubicBezTo>
                  <a:pt x="5894" y="21443"/>
                  <a:pt x="5803" y="21295"/>
                  <a:pt x="5735" y="21126"/>
                </a:cubicBezTo>
                <a:cubicBezTo>
                  <a:pt x="5667" y="20955"/>
                  <a:pt x="5586" y="20900"/>
                  <a:pt x="5586" y="20900"/>
                </a:cubicBezTo>
                <a:cubicBezTo>
                  <a:pt x="5586" y="20900"/>
                  <a:pt x="5732" y="20259"/>
                  <a:pt x="5823" y="20019"/>
                </a:cubicBezTo>
                <a:cubicBezTo>
                  <a:pt x="5913" y="19780"/>
                  <a:pt x="6150" y="19204"/>
                  <a:pt x="6308" y="18805"/>
                </a:cubicBezTo>
                <a:cubicBezTo>
                  <a:pt x="6467" y="18407"/>
                  <a:pt x="6768" y="17407"/>
                  <a:pt x="6790" y="17317"/>
                </a:cubicBezTo>
                <a:cubicBezTo>
                  <a:pt x="6920" y="16802"/>
                  <a:pt x="6968" y="16702"/>
                  <a:pt x="6745" y="16232"/>
                </a:cubicBezTo>
                <a:cubicBezTo>
                  <a:pt x="6645" y="16019"/>
                  <a:pt x="5667" y="14938"/>
                  <a:pt x="5667" y="14938"/>
                </a:cubicBezTo>
                <a:cubicBezTo>
                  <a:pt x="5667" y="14938"/>
                  <a:pt x="6065" y="14708"/>
                  <a:pt x="6030" y="14617"/>
                </a:cubicBezTo>
                <a:cubicBezTo>
                  <a:pt x="5933" y="14362"/>
                  <a:pt x="4509" y="13585"/>
                  <a:pt x="4486" y="13378"/>
                </a:cubicBezTo>
                <a:cubicBezTo>
                  <a:pt x="4444" y="12999"/>
                  <a:pt x="4301" y="12989"/>
                  <a:pt x="4415" y="12610"/>
                </a:cubicBezTo>
                <a:cubicBezTo>
                  <a:pt x="4415" y="12610"/>
                  <a:pt x="4460" y="12601"/>
                  <a:pt x="4496" y="12475"/>
                </a:cubicBezTo>
                <a:cubicBezTo>
                  <a:pt x="4602" y="12086"/>
                  <a:pt x="4444" y="11811"/>
                  <a:pt x="4392" y="11429"/>
                </a:cubicBezTo>
                <a:cubicBezTo>
                  <a:pt x="4201" y="9950"/>
                  <a:pt x="4641" y="9636"/>
                  <a:pt x="4509" y="8862"/>
                </a:cubicBezTo>
                <a:cubicBezTo>
                  <a:pt x="4399" y="8251"/>
                  <a:pt x="3738" y="8047"/>
                  <a:pt x="3609" y="7474"/>
                </a:cubicBezTo>
                <a:cubicBezTo>
                  <a:pt x="3531" y="7121"/>
                  <a:pt x="3531" y="7121"/>
                  <a:pt x="3531" y="7121"/>
                </a:cubicBezTo>
                <a:cubicBezTo>
                  <a:pt x="3531" y="7121"/>
                  <a:pt x="3531" y="7098"/>
                  <a:pt x="3531" y="6985"/>
                </a:cubicBezTo>
                <a:cubicBezTo>
                  <a:pt x="3531" y="6872"/>
                  <a:pt x="3441" y="6700"/>
                  <a:pt x="3441" y="6700"/>
                </a:cubicBezTo>
                <a:cubicBezTo>
                  <a:pt x="3441" y="6700"/>
                  <a:pt x="3428" y="6623"/>
                  <a:pt x="3360" y="6496"/>
                </a:cubicBezTo>
                <a:cubicBezTo>
                  <a:pt x="3292" y="6370"/>
                  <a:pt x="3211" y="6293"/>
                  <a:pt x="3211" y="6293"/>
                </a:cubicBezTo>
                <a:cubicBezTo>
                  <a:pt x="3211" y="6293"/>
                  <a:pt x="3052" y="4713"/>
                  <a:pt x="3029" y="4541"/>
                </a:cubicBezTo>
                <a:cubicBezTo>
                  <a:pt x="3007" y="4370"/>
                  <a:pt x="2916" y="3972"/>
                  <a:pt x="2916" y="3745"/>
                </a:cubicBezTo>
                <a:cubicBezTo>
                  <a:pt x="2916" y="3490"/>
                  <a:pt x="2625" y="2169"/>
                  <a:pt x="2690" y="2107"/>
                </a:cubicBezTo>
                <a:cubicBezTo>
                  <a:pt x="2735" y="2065"/>
                  <a:pt x="2735" y="2065"/>
                  <a:pt x="2735" y="2065"/>
                </a:cubicBezTo>
                <a:cubicBezTo>
                  <a:pt x="2651" y="1292"/>
                  <a:pt x="2651" y="1292"/>
                  <a:pt x="2651" y="1292"/>
                </a:cubicBezTo>
                <a:cubicBezTo>
                  <a:pt x="2609" y="1279"/>
                  <a:pt x="2609" y="1279"/>
                  <a:pt x="2609" y="1279"/>
                </a:cubicBezTo>
                <a:cubicBezTo>
                  <a:pt x="2599" y="1166"/>
                  <a:pt x="2599" y="1166"/>
                  <a:pt x="2599" y="1166"/>
                </a:cubicBezTo>
                <a:cubicBezTo>
                  <a:pt x="2599" y="1166"/>
                  <a:pt x="2605" y="1111"/>
                  <a:pt x="2615" y="1036"/>
                </a:cubicBezTo>
                <a:cubicBezTo>
                  <a:pt x="2657" y="693"/>
                  <a:pt x="2557" y="602"/>
                  <a:pt x="2405" y="301"/>
                </a:cubicBezTo>
                <a:cubicBezTo>
                  <a:pt x="2337" y="165"/>
                  <a:pt x="2240" y="0"/>
                  <a:pt x="2165" y="98"/>
                </a:cubicBezTo>
                <a:cubicBezTo>
                  <a:pt x="2094" y="195"/>
                  <a:pt x="2220" y="470"/>
                  <a:pt x="2220" y="470"/>
                </a:cubicBezTo>
                <a:cubicBezTo>
                  <a:pt x="2130" y="399"/>
                  <a:pt x="2130" y="399"/>
                  <a:pt x="2130" y="399"/>
                </a:cubicBezTo>
                <a:cubicBezTo>
                  <a:pt x="2130" y="399"/>
                  <a:pt x="1774" y="227"/>
                  <a:pt x="1534" y="214"/>
                </a:cubicBezTo>
                <a:cubicBezTo>
                  <a:pt x="1295" y="204"/>
                  <a:pt x="1152" y="149"/>
                  <a:pt x="1152" y="149"/>
                </a:cubicBezTo>
                <a:cubicBezTo>
                  <a:pt x="1152" y="149"/>
                  <a:pt x="981" y="107"/>
                  <a:pt x="913" y="188"/>
                </a:cubicBezTo>
                <a:cubicBezTo>
                  <a:pt x="845" y="269"/>
                  <a:pt x="1081" y="392"/>
                  <a:pt x="1081" y="392"/>
                </a:cubicBezTo>
                <a:cubicBezTo>
                  <a:pt x="1081" y="392"/>
                  <a:pt x="1003" y="379"/>
                  <a:pt x="835" y="437"/>
                </a:cubicBezTo>
                <a:cubicBezTo>
                  <a:pt x="52" y="716"/>
                  <a:pt x="0" y="1651"/>
                  <a:pt x="197" y="2486"/>
                </a:cubicBezTo>
                <a:cubicBezTo>
                  <a:pt x="453" y="3574"/>
                  <a:pt x="1120" y="4247"/>
                  <a:pt x="1120" y="4247"/>
                </a:cubicBezTo>
                <a:cubicBezTo>
                  <a:pt x="1576" y="4791"/>
                  <a:pt x="1900" y="5700"/>
                  <a:pt x="1900" y="5700"/>
                </a:cubicBezTo>
                <a:cubicBezTo>
                  <a:pt x="1848" y="5742"/>
                  <a:pt x="1783" y="5784"/>
                  <a:pt x="1735" y="5820"/>
                </a:cubicBezTo>
                <a:cubicBezTo>
                  <a:pt x="1087" y="6309"/>
                  <a:pt x="1094" y="7098"/>
                  <a:pt x="1531" y="7759"/>
                </a:cubicBezTo>
                <a:cubicBezTo>
                  <a:pt x="1531" y="7759"/>
                  <a:pt x="1460" y="7921"/>
                  <a:pt x="1382" y="8141"/>
                </a:cubicBezTo>
                <a:cubicBezTo>
                  <a:pt x="1191" y="8671"/>
                  <a:pt x="1272" y="9215"/>
                  <a:pt x="1081" y="9730"/>
                </a:cubicBezTo>
                <a:cubicBezTo>
                  <a:pt x="922" y="10147"/>
                  <a:pt x="783" y="10193"/>
                  <a:pt x="783" y="10193"/>
                </a:cubicBezTo>
                <a:cubicBezTo>
                  <a:pt x="939" y="10102"/>
                  <a:pt x="1120" y="9969"/>
                  <a:pt x="1146" y="9804"/>
                </a:cubicBezTo>
                <a:cubicBezTo>
                  <a:pt x="1146" y="9817"/>
                  <a:pt x="1146" y="9817"/>
                  <a:pt x="1146" y="9817"/>
                </a:cubicBezTo>
                <a:close/>
                <a:moveTo>
                  <a:pt x="427" y="1052"/>
                </a:moveTo>
                <a:cubicBezTo>
                  <a:pt x="424" y="1052"/>
                  <a:pt x="424" y="1052"/>
                  <a:pt x="424" y="1052"/>
                </a:cubicBezTo>
                <a:cubicBezTo>
                  <a:pt x="430" y="1039"/>
                  <a:pt x="430" y="1039"/>
                  <a:pt x="430" y="1039"/>
                </a:cubicBezTo>
                <a:cubicBezTo>
                  <a:pt x="430" y="1049"/>
                  <a:pt x="430" y="1049"/>
                  <a:pt x="430" y="1049"/>
                </a:cubicBezTo>
                <a:cubicBezTo>
                  <a:pt x="430" y="1052"/>
                  <a:pt x="430" y="1052"/>
                  <a:pt x="430" y="1052"/>
                </a:cubicBezTo>
                <a:cubicBezTo>
                  <a:pt x="427" y="1052"/>
                  <a:pt x="427" y="1052"/>
                  <a:pt x="427" y="1052"/>
                </a:cubicBezTo>
                <a:close/>
                <a:moveTo>
                  <a:pt x="411" y="1075"/>
                </a:moveTo>
                <a:cubicBezTo>
                  <a:pt x="434" y="1072"/>
                  <a:pt x="434" y="1072"/>
                  <a:pt x="434" y="1072"/>
                </a:cubicBezTo>
                <a:cubicBezTo>
                  <a:pt x="437" y="1072"/>
                  <a:pt x="437" y="1072"/>
                  <a:pt x="437" y="1072"/>
                </a:cubicBezTo>
                <a:cubicBezTo>
                  <a:pt x="437" y="1075"/>
                  <a:pt x="437" y="1075"/>
                  <a:pt x="437" y="1075"/>
                </a:cubicBezTo>
                <a:cubicBezTo>
                  <a:pt x="460" y="1204"/>
                  <a:pt x="460" y="1204"/>
                  <a:pt x="460" y="1204"/>
                </a:cubicBezTo>
                <a:cubicBezTo>
                  <a:pt x="463" y="1211"/>
                  <a:pt x="463" y="1211"/>
                  <a:pt x="463" y="1211"/>
                </a:cubicBezTo>
                <a:cubicBezTo>
                  <a:pt x="460" y="1211"/>
                  <a:pt x="460" y="1211"/>
                  <a:pt x="460" y="1211"/>
                </a:cubicBezTo>
                <a:cubicBezTo>
                  <a:pt x="385" y="1221"/>
                  <a:pt x="385" y="1221"/>
                  <a:pt x="385" y="1221"/>
                </a:cubicBezTo>
                <a:cubicBezTo>
                  <a:pt x="382" y="1221"/>
                  <a:pt x="382" y="1221"/>
                  <a:pt x="382" y="1221"/>
                </a:cubicBezTo>
                <a:cubicBezTo>
                  <a:pt x="382" y="1217"/>
                  <a:pt x="382" y="1217"/>
                  <a:pt x="382" y="1217"/>
                </a:cubicBezTo>
                <a:cubicBezTo>
                  <a:pt x="375" y="1179"/>
                  <a:pt x="375" y="1179"/>
                  <a:pt x="375" y="1179"/>
                </a:cubicBezTo>
                <a:cubicBezTo>
                  <a:pt x="385" y="1143"/>
                  <a:pt x="398" y="1107"/>
                  <a:pt x="411" y="1075"/>
                </a:cubicBezTo>
                <a:close/>
                <a:moveTo>
                  <a:pt x="362" y="1214"/>
                </a:moveTo>
                <a:cubicBezTo>
                  <a:pt x="362" y="1221"/>
                  <a:pt x="362" y="1221"/>
                  <a:pt x="362" y="1221"/>
                </a:cubicBezTo>
                <a:cubicBezTo>
                  <a:pt x="366" y="1224"/>
                  <a:pt x="366" y="1224"/>
                  <a:pt x="366" y="1224"/>
                </a:cubicBezTo>
                <a:cubicBezTo>
                  <a:pt x="362" y="1224"/>
                  <a:pt x="362" y="1224"/>
                  <a:pt x="362" y="1224"/>
                </a:cubicBezTo>
                <a:cubicBezTo>
                  <a:pt x="359" y="1227"/>
                  <a:pt x="359" y="1227"/>
                  <a:pt x="359" y="1227"/>
                </a:cubicBezTo>
                <a:cubicBezTo>
                  <a:pt x="362" y="1214"/>
                  <a:pt x="362" y="1214"/>
                  <a:pt x="362" y="1214"/>
                </a:cubicBezTo>
                <a:close/>
                <a:moveTo>
                  <a:pt x="353" y="1247"/>
                </a:moveTo>
                <a:cubicBezTo>
                  <a:pt x="366" y="1247"/>
                  <a:pt x="366" y="1247"/>
                  <a:pt x="366" y="1247"/>
                </a:cubicBezTo>
                <a:cubicBezTo>
                  <a:pt x="369" y="1247"/>
                  <a:pt x="369" y="1247"/>
                  <a:pt x="369" y="1247"/>
                </a:cubicBezTo>
                <a:cubicBezTo>
                  <a:pt x="369" y="1250"/>
                  <a:pt x="369" y="1250"/>
                  <a:pt x="369" y="1250"/>
                </a:cubicBezTo>
                <a:cubicBezTo>
                  <a:pt x="388" y="1353"/>
                  <a:pt x="388" y="1353"/>
                  <a:pt x="388" y="1353"/>
                </a:cubicBezTo>
                <a:cubicBezTo>
                  <a:pt x="392" y="1357"/>
                  <a:pt x="392" y="1357"/>
                  <a:pt x="392" y="1357"/>
                </a:cubicBezTo>
                <a:cubicBezTo>
                  <a:pt x="388" y="1357"/>
                  <a:pt x="388" y="1357"/>
                  <a:pt x="388" y="1357"/>
                </a:cubicBezTo>
                <a:cubicBezTo>
                  <a:pt x="327" y="1366"/>
                  <a:pt x="327" y="1366"/>
                  <a:pt x="327" y="1366"/>
                </a:cubicBezTo>
                <a:cubicBezTo>
                  <a:pt x="333" y="1327"/>
                  <a:pt x="343" y="1285"/>
                  <a:pt x="353" y="1247"/>
                </a:cubicBezTo>
                <a:close/>
                <a:moveTo>
                  <a:pt x="324" y="1389"/>
                </a:moveTo>
                <a:cubicBezTo>
                  <a:pt x="392" y="1379"/>
                  <a:pt x="392" y="1379"/>
                  <a:pt x="392" y="1379"/>
                </a:cubicBezTo>
                <a:cubicBezTo>
                  <a:pt x="395" y="1379"/>
                  <a:pt x="395" y="1379"/>
                  <a:pt x="395" y="1379"/>
                </a:cubicBezTo>
                <a:cubicBezTo>
                  <a:pt x="395" y="1382"/>
                  <a:pt x="395" y="1382"/>
                  <a:pt x="395" y="1382"/>
                </a:cubicBezTo>
                <a:cubicBezTo>
                  <a:pt x="414" y="1486"/>
                  <a:pt x="414" y="1486"/>
                  <a:pt x="414" y="1486"/>
                </a:cubicBezTo>
                <a:cubicBezTo>
                  <a:pt x="414" y="1489"/>
                  <a:pt x="414" y="1489"/>
                  <a:pt x="414" y="1489"/>
                </a:cubicBezTo>
                <a:cubicBezTo>
                  <a:pt x="414" y="1489"/>
                  <a:pt x="414" y="1489"/>
                  <a:pt x="414" y="1489"/>
                </a:cubicBezTo>
                <a:cubicBezTo>
                  <a:pt x="307" y="1509"/>
                  <a:pt x="307" y="1509"/>
                  <a:pt x="307" y="1509"/>
                </a:cubicBezTo>
                <a:cubicBezTo>
                  <a:pt x="311" y="1470"/>
                  <a:pt x="317" y="1428"/>
                  <a:pt x="324" y="1389"/>
                </a:cubicBezTo>
                <a:close/>
                <a:moveTo>
                  <a:pt x="307" y="1531"/>
                </a:moveTo>
                <a:cubicBezTo>
                  <a:pt x="417" y="1512"/>
                  <a:pt x="417" y="1512"/>
                  <a:pt x="417" y="1512"/>
                </a:cubicBezTo>
                <a:cubicBezTo>
                  <a:pt x="421" y="1512"/>
                  <a:pt x="421" y="1512"/>
                  <a:pt x="421" y="1512"/>
                </a:cubicBezTo>
                <a:cubicBezTo>
                  <a:pt x="421" y="1515"/>
                  <a:pt x="421" y="1515"/>
                  <a:pt x="421" y="1515"/>
                </a:cubicBezTo>
                <a:cubicBezTo>
                  <a:pt x="440" y="1619"/>
                  <a:pt x="440" y="1619"/>
                  <a:pt x="440" y="1619"/>
                </a:cubicBezTo>
                <a:cubicBezTo>
                  <a:pt x="440" y="1625"/>
                  <a:pt x="440" y="1625"/>
                  <a:pt x="440" y="1625"/>
                </a:cubicBezTo>
                <a:cubicBezTo>
                  <a:pt x="440" y="1625"/>
                  <a:pt x="440" y="1625"/>
                  <a:pt x="440" y="1625"/>
                </a:cubicBezTo>
                <a:cubicBezTo>
                  <a:pt x="301" y="1648"/>
                  <a:pt x="301" y="1648"/>
                  <a:pt x="301" y="1648"/>
                </a:cubicBezTo>
                <a:cubicBezTo>
                  <a:pt x="301" y="1609"/>
                  <a:pt x="304" y="1570"/>
                  <a:pt x="307" y="1531"/>
                </a:cubicBezTo>
                <a:close/>
                <a:moveTo>
                  <a:pt x="301" y="1671"/>
                </a:moveTo>
                <a:cubicBezTo>
                  <a:pt x="443" y="1645"/>
                  <a:pt x="443" y="1645"/>
                  <a:pt x="443" y="1645"/>
                </a:cubicBezTo>
                <a:cubicBezTo>
                  <a:pt x="447" y="1645"/>
                  <a:pt x="447" y="1645"/>
                  <a:pt x="447" y="1645"/>
                </a:cubicBezTo>
                <a:cubicBezTo>
                  <a:pt x="447" y="1648"/>
                  <a:pt x="447" y="1648"/>
                  <a:pt x="447" y="1648"/>
                </a:cubicBezTo>
                <a:cubicBezTo>
                  <a:pt x="466" y="1755"/>
                  <a:pt x="466" y="1755"/>
                  <a:pt x="466" y="1755"/>
                </a:cubicBezTo>
                <a:cubicBezTo>
                  <a:pt x="466" y="1758"/>
                  <a:pt x="466" y="1758"/>
                  <a:pt x="466" y="1758"/>
                </a:cubicBezTo>
                <a:cubicBezTo>
                  <a:pt x="463" y="1758"/>
                  <a:pt x="463" y="1758"/>
                  <a:pt x="463" y="1758"/>
                </a:cubicBezTo>
                <a:cubicBezTo>
                  <a:pt x="301" y="1790"/>
                  <a:pt x="301" y="1790"/>
                  <a:pt x="301" y="1790"/>
                </a:cubicBezTo>
                <a:cubicBezTo>
                  <a:pt x="301" y="1748"/>
                  <a:pt x="301" y="1709"/>
                  <a:pt x="301" y="1671"/>
                </a:cubicBezTo>
                <a:close/>
                <a:moveTo>
                  <a:pt x="301" y="1810"/>
                </a:moveTo>
                <a:cubicBezTo>
                  <a:pt x="469" y="1781"/>
                  <a:pt x="469" y="1781"/>
                  <a:pt x="469" y="1781"/>
                </a:cubicBezTo>
                <a:cubicBezTo>
                  <a:pt x="472" y="1781"/>
                  <a:pt x="472" y="1781"/>
                  <a:pt x="472" y="1781"/>
                </a:cubicBezTo>
                <a:cubicBezTo>
                  <a:pt x="472" y="1784"/>
                  <a:pt x="472" y="1784"/>
                  <a:pt x="472" y="1784"/>
                </a:cubicBezTo>
                <a:cubicBezTo>
                  <a:pt x="492" y="1891"/>
                  <a:pt x="492" y="1891"/>
                  <a:pt x="492" y="1891"/>
                </a:cubicBezTo>
                <a:cubicBezTo>
                  <a:pt x="492" y="1894"/>
                  <a:pt x="492" y="1894"/>
                  <a:pt x="492" y="1894"/>
                </a:cubicBezTo>
                <a:cubicBezTo>
                  <a:pt x="489" y="1894"/>
                  <a:pt x="489" y="1894"/>
                  <a:pt x="489" y="1894"/>
                </a:cubicBezTo>
                <a:cubicBezTo>
                  <a:pt x="311" y="1926"/>
                  <a:pt x="311" y="1926"/>
                  <a:pt x="311" y="1926"/>
                </a:cubicBezTo>
                <a:cubicBezTo>
                  <a:pt x="307" y="1887"/>
                  <a:pt x="304" y="1849"/>
                  <a:pt x="301" y="1810"/>
                </a:cubicBezTo>
                <a:close/>
                <a:moveTo>
                  <a:pt x="311" y="1949"/>
                </a:moveTo>
                <a:cubicBezTo>
                  <a:pt x="495" y="1917"/>
                  <a:pt x="495" y="1917"/>
                  <a:pt x="495" y="1917"/>
                </a:cubicBezTo>
                <a:cubicBezTo>
                  <a:pt x="498" y="1917"/>
                  <a:pt x="498" y="1917"/>
                  <a:pt x="498" y="1917"/>
                </a:cubicBezTo>
                <a:cubicBezTo>
                  <a:pt x="498" y="1920"/>
                  <a:pt x="498" y="1920"/>
                  <a:pt x="498" y="1920"/>
                </a:cubicBezTo>
                <a:cubicBezTo>
                  <a:pt x="518" y="2027"/>
                  <a:pt x="518" y="2027"/>
                  <a:pt x="518" y="2027"/>
                </a:cubicBezTo>
                <a:cubicBezTo>
                  <a:pt x="518" y="2030"/>
                  <a:pt x="518" y="2030"/>
                  <a:pt x="518" y="2030"/>
                </a:cubicBezTo>
                <a:cubicBezTo>
                  <a:pt x="518" y="2030"/>
                  <a:pt x="518" y="2030"/>
                  <a:pt x="518" y="2030"/>
                </a:cubicBezTo>
                <a:cubicBezTo>
                  <a:pt x="324" y="2065"/>
                  <a:pt x="324" y="2065"/>
                  <a:pt x="324" y="2065"/>
                </a:cubicBezTo>
                <a:cubicBezTo>
                  <a:pt x="320" y="2027"/>
                  <a:pt x="314" y="1988"/>
                  <a:pt x="311" y="1949"/>
                </a:cubicBezTo>
                <a:close/>
                <a:moveTo>
                  <a:pt x="327" y="2088"/>
                </a:moveTo>
                <a:cubicBezTo>
                  <a:pt x="521" y="2052"/>
                  <a:pt x="521" y="2052"/>
                  <a:pt x="521" y="2052"/>
                </a:cubicBezTo>
                <a:cubicBezTo>
                  <a:pt x="524" y="2049"/>
                  <a:pt x="524" y="2049"/>
                  <a:pt x="524" y="2049"/>
                </a:cubicBezTo>
                <a:cubicBezTo>
                  <a:pt x="524" y="2056"/>
                  <a:pt x="524" y="2056"/>
                  <a:pt x="524" y="2056"/>
                </a:cubicBezTo>
                <a:cubicBezTo>
                  <a:pt x="544" y="2163"/>
                  <a:pt x="544" y="2163"/>
                  <a:pt x="544" y="2163"/>
                </a:cubicBezTo>
                <a:cubicBezTo>
                  <a:pt x="544" y="2166"/>
                  <a:pt x="544" y="2166"/>
                  <a:pt x="544" y="2166"/>
                </a:cubicBezTo>
                <a:cubicBezTo>
                  <a:pt x="544" y="2166"/>
                  <a:pt x="544" y="2166"/>
                  <a:pt x="544" y="2166"/>
                </a:cubicBezTo>
                <a:cubicBezTo>
                  <a:pt x="346" y="2205"/>
                  <a:pt x="346" y="2205"/>
                  <a:pt x="346" y="2205"/>
                </a:cubicBezTo>
                <a:cubicBezTo>
                  <a:pt x="340" y="2166"/>
                  <a:pt x="333" y="2127"/>
                  <a:pt x="327" y="2088"/>
                </a:cubicBezTo>
                <a:close/>
                <a:moveTo>
                  <a:pt x="350" y="2227"/>
                </a:moveTo>
                <a:cubicBezTo>
                  <a:pt x="547" y="2188"/>
                  <a:pt x="547" y="2188"/>
                  <a:pt x="547" y="2188"/>
                </a:cubicBezTo>
                <a:cubicBezTo>
                  <a:pt x="550" y="2188"/>
                  <a:pt x="550" y="2188"/>
                  <a:pt x="550" y="2188"/>
                </a:cubicBezTo>
                <a:cubicBezTo>
                  <a:pt x="550" y="2192"/>
                  <a:pt x="550" y="2192"/>
                  <a:pt x="550" y="2192"/>
                </a:cubicBezTo>
                <a:cubicBezTo>
                  <a:pt x="570" y="2298"/>
                  <a:pt x="570" y="2298"/>
                  <a:pt x="570" y="2298"/>
                </a:cubicBezTo>
                <a:cubicBezTo>
                  <a:pt x="573" y="2302"/>
                  <a:pt x="573" y="2302"/>
                  <a:pt x="573" y="2302"/>
                </a:cubicBezTo>
                <a:cubicBezTo>
                  <a:pt x="570" y="2302"/>
                  <a:pt x="570" y="2302"/>
                  <a:pt x="570" y="2302"/>
                </a:cubicBezTo>
                <a:cubicBezTo>
                  <a:pt x="375" y="2344"/>
                  <a:pt x="375" y="2344"/>
                  <a:pt x="375" y="2344"/>
                </a:cubicBezTo>
                <a:cubicBezTo>
                  <a:pt x="366" y="2305"/>
                  <a:pt x="359" y="2266"/>
                  <a:pt x="350" y="2227"/>
                </a:cubicBezTo>
                <a:close/>
                <a:moveTo>
                  <a:pt x="379" y="2363"/>
                </a:moveTo>
                <a:cubicBezTo>
                  <a:pt x="573" y="2324"/>
                  <a:pt x="573" y="2324"/>
                  <a:pt x="573" y="2324"/>
                </a:cubicBezTo>
                <a:cubicBezTo>
                  <a:pt x="576" y="2324"/>
                  <a:pt x="576" y="2324"/>
                  <a:pt x="576" y="2324"/>
                </a:cubicBezTo>
                <a:cubicBezTo>
                  <a:pt x="576" y="2328"/>
                  <a:pt x="576" y="2328"/>
                  <a:pt x="576" y="2328"/>
                </a:cubicBezTo>
                <a:cubicBezTo>
                  <a:pt x="599" y="2438"/>
                  <a:pt x="599" y="2438"/>
                  <a:pt x="599" y="2438"/>
                </a:cubicBezTo>
                <a:cubicBezTo>
                  <a:pt x="599" y="2441"/>
                  <a:pt x="599" y="2441"/>
                  <a:pt x="599" y="2441"/>
                </a:cubicBezTo>
                <a:cubicBezTo>
                  <a:pt x="595" y="2441"/>
                  <a:pt x="595" y="2441"/>
                  <a:pt x="595" y="2441"/>
                </a:cubicBezTo>
                <a:cubicBezTo>
                  <a:pt x="408" y="2480"/>
                  <a:pt x="408" y="2480"/>
                  <a:pt x="408" y="2480"/>
                </a:cubicBezTo>
                <a:cubicBezTo>
                  <a:pt x="401" y="2460"/>
                  <a:pt x="401" y="2460"/>
                  <a:pt x="401" y="2460"/>
                </a:cubicBezTo>
                <a:cubicBezTo>
                  <a:pt x="395" y="2428"/>
                  <a:pt x="385" y="2396"/>
                  <a:pt x="379" y="2363"/>
                </a:cubicBezTo>
                <a:close/>
                <a:moveTo>
                  <a:pt x="411" y="2502"/>
                </a:moveTo>
                <a:cubicBezTo>
                  <a:pt x="599" y="2464"/>
                  <a:pt x="599" y="2464"/>
                  <a:pt x="599" y="2464"/>
                </a:cubicBezTo>
                <a:cubicBezTo>
                  <a:pt x="602" y="2464"/>
                  <a:pt x="602" y="2464"/>
                  <a:pt x="602" y="2464"/>
                </a:cubicBezTo>
                <a:cubicBezTo>
                  <a:pt x="602" y="2467"/>
                  <a:pt x="602" y="2467"/>
                  <a:pt x="602" y="2467"/>
                </a:cubicBezTo>
                <a:cubicBezTo>
                  <a:pt x="625" y="2574"/>
                  <a:pt x="625" y="2574"/>
                  <a:pt x="625" y="2574"/>
                </a:cubicBezTo>
                <a:cubicBezTo>
                  <a:pt x="625" y="2580"/>
                  <a:pt x="625" y="2580"/>
                  <a:pt x="625" y="2580"/>
                </a:cubicBezTo>
                <a:cubicBezTo>
                  <a:pt x="621" y="2580"/>
                  <a:pt x="621" y="2580"/>
                  <a:pt x="621" y="2580"/>
                </a:cubicBezTo>
                <a:cubicBezTo>
                  <a:pt x="443" y="2619"/>
                  <a:pt x="443" y="2619"/>
                  <a:pt x="443" y="2619"/>
                </a:cubicBezTo>
                <a:cubicBezTo>
                  <a:pt x="434" y="2577"/>
                  <a:pt x="421" y="2538"/>
                  <a:pt x="411" y="2502"/>
                </a:cubicBezTo>
                <a:close/>
                <a:moveTo>
                  <a:pt x="450" y="2638"/>
                </a:moveTo>
                <a:cubicBezTo>
                  <a:pt x="625" y="2599"/>
                  <a:pt x="625" y="2599"/>
                  <a:pt x="625" y="2599"/>
                </a:cubicBezTo>
                <a:cubicBezTo>
                  <a:pt x="628" y="2599"/>
                  <a:pt x="628" y="2599"/>
                  <a:pt x="628" y="2599"/>
                </a:cubicBezTo>
                <a:cubicBezTo>
                  <a:pt x="631" y="2603"/>
                  <a:pt x="631" y="2603"/>
                  <a:pt x="631" y="2603"/>
                </a:cubicBezTo>
                <a:cubicBezTo>
                  <a:pt x="651" y="2713"/>
                  <a:pt x="651" y="2713"/>
                  <a:pt x="651" y="2713"/>
                </a:cubicBezTo>
                <a:cubicBezTo>
                  <a:pt x="651" y="2719"/>
                  <a:pt x="651" y="2719"/>
                  <a:pt x="651" y="2719"/>
                </a:cubicBezTo>
                <a:cubicBezTo>
                  <a:pt x="647" y="2719"/>
                  <a:pt x="647" y="2719"/>
                  <a:pt x="647" y="2719"/>
                </a:cubicBezTo>
                <a:cubicBezTo>
                  <a:pt x="485" y="2755"/>
                  <a:pt x="485" y="2755"/>
                  <a:pt x="485" y="2755"/>
                </a:cubicBezTo>
                <a:cubicBezTo>
                  <a:pt x="472" y="2716"/>
                  <a:pt x="460" y="2677"/>
                  <a:pt x="450" y="2638"/>
                </a:cubicBezTo>
                <a:close/>
                <a:moveTo>
                  <a:pt x="492" y="2777"/>
                </a:moveTo>
                <a:cubicBezTo>
                  <a:pt x="654" y="2739"/>
                  <a:pt x="654" y="2739"/>
                  <a:pt x="654" y="2739"/>
                </a:cubicBezTo>
                <a:cubicBezTo>
                  <a:pt x="654" y="2739"/>
                  <a:pt x="654" y="2739"/>
                  <a:pt x="654" y="2739"/>
                </a:cubicBezTo>
                <a:cubicBezTo>
                  <a:pt x="657" y="2742"/>
                  <a:pt x="657" y="2742"/>
                  <a:pt x="657" y="2742"/>
                </a:cubicBezTo>
                <a:cubicBezTo>
                  <a:pt x="676" y="2852"/>
                  <a:pt x="676" y="2852"/>
                  <a:pt x="676" y="2852"/>
                </a:cubicBezTo>
                <a:cubicBezTo>
                  <a:pt x="676" y="2858"/>
                  <a:pt x="676" y="2858"/>
                  <a:pt x="676" y="2858"/>
                </a:cubicBezTo>
                <a:cubicBezTo>
                  <a:pt x="676" y="2858"/>
                  <a:pt x="676" y="2858"/>
                  <a:pt x="676" y="2858"/>
                </a:cubicBezTo>
                <a:cubicBezTo>
                  <a:pt x="527" y="2891"/>
                  <a:pt x="527" y="2891"/>
                  <a:pt x="527" y="2891"/>
                </a:cubicBezTo>
                <a:cubicBezTo>
                  <a:pt x="515" y="2852"/>
                  <a:pt x="502" y="2813"/>
                  <a:pt x="492" y="2777"/>
                </a:cubicBezTo>
                <a:close/>
                <a:moveTo>
                  <a:pt x="537" y="2913"/>
                </a:moveTo>
                <a:cubicBezTo>
                  <a:pt x="680" y="2881"/>
                  <a:pt x="680" y="2881"/>
                  <a:pt x="680" y="2881"/>
                </a:cubicBezTo>
                <a:cubicBezTo>
                  <a:pt x="683" y="2878"/>
                  <a:pt x="683" y="2878"/>
                  <a:pt x="683" y="2878"/>
                </a:cubicBezTo>
                <a:cubicBezTo>
                  <a:pt x="683" y="2884"/>
                  <a:pt x="683" y="2884"/>
                  <a:pt x="683" y="2884"/>
                </a:cubicBezTo>
                <a:cubicBezTo>
                  <a:pt x="706" y="2994"/>
                  <a:pt x="706" y="2994"/>
                  <a:pt x="706" y="2994"/>
                </a:cubicBezTo>
                <a:cubicBezTo>
                  <a:pt x="706" y="2998"/>
                  <a:pt x="706" y="2998"/>
                  <a:pt x="706" y="2998"/>
                </a:cubicBezTo>
                <a:cubicBezTo>
                  <a:pt x="702" y="2998"/>
                  <a:pt x="702" y="2998"/>
                  <a:pt x="702" y="2998"/>
                </a:cubicBezTo>
                <a:cubicBezTo>
                  <a:pt x="576" y="3027"/>
                  <a:pt x="576" y="3027"/>
                  <a:pt x="576" y="3027"/>
                </a:cubicBezTo>
                <a:cubicBezTo>
                  <a:pt x="563" y="2988"/>
                  <a:pt x="550" y="2949"/>
                  <a:pt x="537" y="2913"/>
                </a:cubicBezTo>
                <a:close/>
                <a:moveTo>
                  <a:pt x="586" y="3049"/>
                </a:moveTo>
                <a:cubicBezTo>
                  <a:pt x="706" y="3020"/>
                  <a:pt x="706" y="3020"/>
                  <a:pt x="706" y="3020"/>
                </a:cubicBezTo>
                <a:cubicBezTo>
                  <a:pt x="709" y="3020"/>
                  <a:pt x="709" y="3020"/>
                  <a:pt x="709" y="3020"/>
                </a:cubicBezTo>
                <a:cubicBezTo>
                  <a:pt x="709" y="3023"/>
                  <a:pt x="709" y="3023"/>
                  <a:pt x="709" y="3023"/>
                </a:cubicBezTo>
                <a:cubicBezTo>
                  <a:pt x="731" y="3133"/>
                  <a:pt x="731" y="3133"/>
                  <a:pt x="731" y="3133"/>
                </a:cubicBezTo>
                <a:cubicBezTo>
                  <a:pt x="731" y="3137"/>
                  <a:pt x="731" y="3137"/>
                  <a:pt x="731" y="3137"/>
                </a:cubicBezTo>
                <a:cubicBezTo>
                  <a:pt x="728" y="3140"/>
                  <a:pt x="728" y="3140"/>
                  <a:pt x="728" y="3140"/>
                </a:cubicBezTo>
                <a:cubicBezTo>
                  <a:pt x="631" y="3163"/>
                  <a:pt x="631" y="3163"/>
                  <a:pt x="631" y="3163"/>
                </a:cubicBezTo>
                <a:cubicBezTo>
                  <a:pt x="615" y="3124"/>
                  <a:pt x="602" y="3085"/>
                  <a:pt x="586" y="3049"/>
                </a:cubicBezTo>
                <a:close/>
                <a:moveTo>
                  <a:pt x="641" y="3182"/>
                </a:moveTo>
                <a:cubicBezTo>
                  <a:pt x="735" y="3159"/>
                  <a:pt x="735" y="3159"/>
                  <a:pt x="735" y="3159"/>
                </a:cubicBezTo>
                <a:cubicBezTo>
                  <a:pt x="735" y="3159"/>
                  <a:pt x="735" y="3159"/>
                  <a:pt x="735" y="3159"/>
                </a:cubicBezTo>
                <a:cubicBezTo>
                  <a:pt x="738" y="3163"/>
                  <a:pt x="738" y="3163"/>
                  <a:pt x="738" y="3163"/>
                </a:cubicBezTo>
                <a:cubicBezTo>
                  <a:pt x="757" y="3276"/>
                  <a:pt x="757" y="3276"/>
                  <a:pt x="757" y="3276"/>
                </a:cubicBezTo>
                <a:cubicBezTo>
                  <a:pt x="761" y="3279"/>
                  <a:pt x="761" y="3279"/>
                  <a:pt x="761" y="3279"/>
                </a:cubicBezTo>
                <a:cubicBezTo>
                  <a:pt x="757" y="3279"/>
                  <a:pt x="757" y="3279"/>
                  <a:pt x="757" y="3279"/>
                </a:cubicBezTo>
                <a:cubicBezTo>
                  <a:pt x="693" y="3295"/>
                  <a:pt x="693" y="3295"/>
                  <a:pt x="693" y="3295"/>
                </a:cubicBezTo>
                <a:cubicBezTo>
                  <a:pt x="676" y="3260"/>
                  <a:pt x="657" y="3221"/>
                  <a:pt x="641" y="3182"/>
                </a:cubicBezTo>
                <a:close/>
                <a:moveTo>
                  <a:pt x="702" y="3318"/>
                </a:moveTo>
                <a:cubicBezTo>
                  <a:pt x="761" y="3302"/>
                  <a:pt x="761" y="3302"/>
                  <a:pt x="761" y="3302"/>
                </a:cubicBezTo>
                <a:cubicBezTo>
                  <a:pt x="764" y="3302"/>
                  <a:pt x="764" y="3302"/>
                  <a:pt x="764" y="3302"/>
                </a:cubicBezTo>
                <a:cubicBezTo>
                  <a:pt x="764" y="3305"/>
                  <a:pt x="764" y="3305"/>
                  <a:pt x="764" y="3305"/>
                </a:cubicBezTo>
                <a:cubicBezTo>
                  <a:pt x="786" y="3418"/>
                  <a:pt x="786" y="3418"/>
                  <a:pt x="786" y="3418"/>
                </a:cubicBezTo>
                <a:cubicBezTo>
                  <a:pt x="786" y="3422"/>
                  <a:pt x="786" y="3422"/>
                  <a:pt x="786" y="3422"/>
                </a:cubicBezTo>
                <a:cubicBezTo>
                  <a:pt x="783" y="3422"/>
                  <a:pt x="783" y="3422"/>
                  <a:pt x="783" y="3422"/>
                </a:cubicBezTo>
                <a:cubicBezTo>
                  <a:pt x="761" y="3428"/>
                  <a:pt x="761" y="3428"/>
                  <a:pt x="761" y="3428"/>
                </a:cubicBezTo>
                <a:cubicBezTo>
                  <a:pt x="741" y="3392"/>
                  <a:pt x="722" y="3354"/>
                  <a:pt x="702" y="3318"/>
                </a:cubicBezTo>
                <a:close/>
                <a:moveTo>
                  <a:pt x="773" y="3447"/>
                </a:moveTo>
                <a:cubicBezTo>
                  <a:pt x="786" y="3444"/>
                  <a:pt x="786" y="3444"/>
                  <a:pt x="786" y="3444"/>
                </a:cubicBezTo>
                <a:cubicBezTo>
                  <a:pt x="790" y="3444"/>
                  <a:pt x="790" y="3444"/>
                  <a:pt x="790" y="3444"/>
                </a:cubicBezTo>
                <a:cubicBezTo>
                  <a:pt x="793" y="3447"/>
                  <a:pt x="793" y="3447"/>
                  <a:pt x="793" y="3447"/>
                </a:cubicBezTo>
                <a:cubicBezTo>
                  <a:pt x="799" y="3493"/>
                  <a:pt x="799" y="3493"/>
                  <a:pt x="799" y="3493"/>
                </a:cubicBezTo>
                <a:cubicBezTo>
                  <a:pt x="790" y="3480"/>
                  <a:pt x="783" y="3464"/>
                  <a:pt x="773" y="3447"/>
                </a:cubicBezTo>
                <a:close/>
                <a:moveTo>
                  <a:pt x="854" y="3577"/>
                </a:moveTo>
                <a:cubicBezTo>
                  <a:pt x="913" y="3561"/>
                  <a:pt x="913" y="3561"/>
                  <a:pt x="913" y="3561"/>
                </a:cubicBezTo>
                <a:cubicBezTo>
                  <a:pt x="916" y="3561"/>
                  <a:pt x="916" y="3561"/>
                  <a:pt x="916" y="3561"/>
                </a:cubicBezTo>
                <a:cubicBezTo>
                  <a:pt x="919" y="3564"/>
                  <a:pt x="919" y="3564"/>
                  <a:pt x="919" y="3564"/>
                </a:cubicBezTo>
                <a:cubicBezTo>
                  <a:pt x="945" y="3703"/>
                  <a:pt x="945" y="3703"/>
                  <a:pt x="945" y="3703"/>
                </a:cubicBezTo>
                <a:cubicBezTo>
                  <a:pt x="913" y="3661"/>
                  <a:pt x="884" y="3622"/>
                  <a:pt x="854" y="3577"/>
                </a:cubicBezTo>
                <a:close/>
                <a:moveTo>
                  <a:pt x="987" y="3752"/>
                </a:moveTo>
                <a:cubicBezTo>
                  <a:pt x="1052" y="3736"/>
                  <a:pt x="1052" y="3736"/>
                  <a:pt x="1052" y="3736"/>
                </a:cubicBezTo>
                <a:cubicBezTo>
                  <a:pt x="1055" y="3736"/>
                  <a:pt x="1055" y="3736"/>
                  <a:pt x="1055" y="3736"/>
                </a:cubicBezTo>
                <a:cubicBezTo>
                  <a:pt x="1055" y="3739"/>
                  <a:pt x="1055" y="3739"/>
                  <a:pt x="1055" y="3739"/>
                </a:cubicBezTo>
                <a:cubicBezTo>
                  <a:pt x="1078" y="3846"/>
                  <a:pt x="1078" y="3846"/>
                  <a:pt x="1078" y="3846"/>
                </a:cubicBezTo>
                <a:cubicBezTo>
                  <a:pt x="1045" y="3816"/>
                  <a:pt x="1016" y="3787"/>
                  <a:pt x="987" y="3752"/>
                </a:cubicBezTo>
                <a:close/>
                <a:moveTo>
                  <a:pt x="1100" y="3868"/>
                </a:moveTo>
                <a:cubicBezTo>
                  <a:pt x="1074" y="3736"/>
                  <a:pt x="1074" y="3736"/>
                  <a:pt x="1074" y="3736"/>
                </a:cubicBezTo>
                <a:cubicBezTo>
                  <a:pt x="1071" y="3732"/>
                  <a:pt x="1071" y="3732"/>
                  <a:pt x="1071" y="3732"/>
                </a:cubicBezTo>
                <a:cubicBezTo>
                  <a:pt x="1074" y="3729"/>
                  <a:pt x="1074" y="3729"/>
                  <a:pt x="1074" y="3729"/>
                </a:cubicBezTo>
                <a:cubicBezTo>
                  <a:pt x="1149" y="3710"/>
                  <a:pt x="1149" y="3710"/>
                  <a:pt x="1149" y="3710"/>
                </a:cubicBezTo>
                <a:cubicBezTo>
                  <a:pt x="1152" y="3710"/>
                  <a:pt x="1152" y="3710"/>
                  <a:pt x="1152" y="3710"/>
                </a:cubicBezTo>
                <a:cubicBezTo>
                  <a:pt x="1152" y="3713"/>
                  <a:pt x="1152" y="3713"/>
                  <a:pt x="1152" y="3713"/>
                </a:cubicBezTo>
                <a:cubicBezTo>
                  <a:pt x="1201" y="3946"/>
                  <a:pt x="1201" y="3946"/>
                  <a:pt x="1201" y="3946"/>
                </a:cubicBezTo>
                <a:cubicBezTo>
                  <a:pt x="1165" y="3923"/>
                  <a:pt x="1133" y="3897"/>
                  <a:pt x="1100" y="3868"/>
                </a:cubicBezTo>
                <a:close/>
                <a:moveTo>
                  <a:pt x="1220" y="3962"/>
                </a:moveTo>
                <a:cubicBezTo>
                  <a:pt x="1172" y="3710"/>
                  <a:pt x="1172" y="3710"/>
                  <a:pt x="1172" y="3710"/>
                </a:cubicBezTo>
                <a:cubicBezTo>
                  <a:pt x="1172" y="3703"/>
                  <a:pt x="1172" y="3703"/>
                  <a:pt x="1172" y="3703"/>
                </a:cubicBezTo>
                <a:cubicBezTo>
                  <a:pt x="1175" y="3703"/>
                  <a:pt x="1175" y="3703"/>
                  <a:pt x="1175" y="3703"/>
                </a:cubicBezTo>
                <a:cubicBezTo>
                  <a:pt x="1246" y="3684"/>
                  <a:pt x="1246" y="3684"/>
                  <a:pt x="1246" y="3684"/>
                </a:cubicBezTo>
                <a:cubicBezTo>
                  <a:pt x="1249" y="3684"/>
                  <a:pt x="1249" y="3684"/>
                  <a:pt x="1249" y="3684"/>
                </a:cubicBezTo>
                <a:cubicBezTo>
                  <a:pt x="1249" y="3687"/>
                  <a:pt x="1249" y="3687"/>
                  <a:pt x="1249" y="3687"/>
                </a:cubicBezTo>
                <a:cubicBezTo>
                  <a:pt x="1317" y="4017"/>
                  <a:pt x="1317" y="4017"/>
                  <a:pt x="1317" y="4017"/>
                </a:cubicBezTo>
                <a:cubicBezTo>
                  <a:pt x="1308" y="4014"/>
                  <a:pt x="1301" y="4011"/>
                  <a:pt x="1291" y="4004"/>
                </a:cubicBezTo>
                <a:cubicBezTo>
                  <a:pt x="1269" y="3991"/>
                  <a:pt x="1243" y="3978"/>
                  <a:pt x="1220" y="3962"/>
                </a:cubicBezTo>
                <a:close/>
                <a:moveTo>
                  <a:pt x="1337" y="4027"/>
                </a:moveTo>
                <a:cubicBezTo>
                  <a:pt x="1269" y="3684"/>
                  <a:pt x="1269" y="3684"/>
                  <a:pt x="1269" y="3684"/>
                </a:cubicBezTo>
                <a:cubicBezTo>
                  <a:pt x="1269" y="3677"/>
                  <a:pt x="1269" y="3677"/>
                  <a:pt x="1269" y="3677"/>
                </a:cubicBezTo>
                <a:cubicBezTo>
                  <a:pt x="1272" y="3677"/>
                  <a:pt x="1272" y="3677"/>
                  <a:pt x="1272" y="3677"/>
                </a:cubicBezTo>
                <a:cubicBezTo>
                  <a:pt x="1343" y="3658"/>
                  <a:pt x="1343" y="3658"/>
                  <a:pt x="1343" y="3658"/>
                </a:cubicBezTo>
                <a:cubicBezTo>
                  <a:pt x="1346" y="3658"/>
                  <a:pt x="1346" y="3658"/>
                  <a:pt x="1346" y="3658"/>
                </a:cubicBezTo>
                <a:cubicBezTo>
                  <a:pt x="1346" y="3661"/>
                  <a:pt x="1346" y="3661"/>
                  <a:pt x="1346" y="3661"/>
                </a:cubicBezTo>
                <a:cubicBezTo>
                  <a:pt x="1427" y="4062"/>
                  <a:pt x="1427" y="4062"/>
                  <a:pt x="1427" y="4062"/>
                </a:cubicBezTo>
                <a:cubicBezTo>
                  <a:pt x="1398" y="4053"/>
                  <a:pt x="1369" y="4043"/>
                  <a:pt x="1337" y="4027"/>
                </a:cubicBezTo>
                <a:close/>
                <a:moveTo>
                  <a:pt x="1447" y="4069"/>
                </a:moveTo>
                <a:cubicBezTo>
                  <a:pt x="1366" y="3658"/>
                  <a:pt x="1366" y="3658"/>
                  <a:pt x="1366" y="3658"/>
                </a:cubicBezTo>
                <a:cubicBezTo>
                  <a:pt x="1363" y="3655"/>
                  <a:pt x="1363" y="3655"/>
                  <a:pt x="1363" y="3655"/>
                </a:cubicBezTo>
                <a:cubicBezTo>
                  <a:pt x="1366" y="3651"/>
                  <a:pt x="1366" y="3651"/>
                  <a:pt x="1366" y="3651"/>
                </a:cubicBezTo>
                <a:cubicBezTo>
                  <a:pt x="1440" y="3632"/>
                  <a:pt x="1440" y="3632"/>
                  <a:pt x="1440" y="3632"/>
                </a:cubicBezTo>
                <a:cubicBezTo>
                  <a:pt x="1440" y="3632"/>
                  <a:pt x="1440" y="3632"/>
                  <a:pt x="1440" y="3632"/>
                </a:cubicBezTo>
                <a:cubicBezTo>
                  <a:pt x="1443" y="3635"/>
                  <a:pt x="1443" y="3635"/>
                  <a:pt x="1443" y="3635"/>
                </a:cubicBezTo>
                <a:cubicBezTo>
                  <a:pt x="1531" y="4082"/>
                  <a:pt x="1531" y="4082"/>
                  <a:pt x="1531" y="4082"/>
                </a:cubicBezTo>
                <a:cubicBezTo>
                  <a:pt x="1505" y="4082"/>
                  <a:pt x="1476" y="4075"/>
                  <a:pt x="1447" y="4069"/>
                </a:cubicBezTo>
                <a:close/>
                <a:moveTo>
                  <a:pt x="1550" y="4085"/>
                </a:moveTo>
                <a:cubicBezTo>
                  <a:pt x="1460" y="3632"/>
                  <a:pt x="1460" y="3632"/>
                  <a:pt x="1460" y="3632"/>
                </a:cubicBezTo>
                <a:cubicBezTo>
                  <a:pt x="1460" y="3629"/>
                  <a:pt x="1460" y="3629"/>
                  <a:pt x="1460" y="3629"/>
                </a:cubicBezTo>
                <a:cubicBezTo>
                  <a:pt x="1463" y="3625"/>
                  <a:pt x="1463" y="3625"/>
                  <a:pt x="1463" y="3625"/>
                </a:cubicBezTo>
                <a:cubicBezTo>
                  <a:pt x="1534" y="3609"/>
                  <a:pt x="1534" y="3609"/>
                  <a:pt x="1534" y="3609"/>
                </a:cubicBezTo>
                <a:cubicBezTo>
                  <a:pt x="1537" y="3606"/>
                  <a:pt x="1537" y="3606"/>
                  <a:pt x="1537" y="3606"/>
                </a:cubicBezTo>
                <a:cubicBezTo>
                  <a:pt x="1537" y="3613"/>
                  <a:pt x="1537" y="3613"/>
                  <a:pt x="1537" y="3613"/>
                </a:cubicBezTo>
                <a:cubicBezTo>
                  <a:pt x="1634" y="4082"/>
                  <a:pt x="1634" y="4082"/>
                  <a:pt x="1634" y="4082"/>
                </a:cubicBezTo>
                <a:cubicBezTo>
                  <a:pt x="1609" y="4085"/>
                  <a:pt x="1579" y="4085"/>
                  <a:pt x="1550" y="4085"/>
                </a:cubicBezTo>
                <a:close/>
                <a:moveTo>
                  <a:pt x="1651" y="4082"/>
                </a:moveTo>
                <a:cubicBezTo>
                  <a:pt x="1554" y="3606"/>
                  <a:pt x="1554" y="3606"/>
                  <a:pt x="1554" y="3606"/>
                </a:cubicBezTo>
                <a:cubicBezTo>
                  <a:pt x="1554" y="3603"/>
                  <a:pt x="1554" y="3603"/>
                  <a:pt x="1554" y="3603"/>
                </a:cubicBezTo>
                <a:cubicBezTo>
                  <a:pt x="1557" y="3603"/>
                  <a:pt x="1557" y="3603"/>
                  <a:pt x="1557" y="3603"/>
                </a:cubicBezTo>
                <a:cubicBezTo>
                  <a:pt x="1628" y="3583"/>
                  <a:pt x="1628" y="3583"/>
                  <a:pt x="1628" y="3583"/>
                </a:cubicBezTo>
                <a:cubicBezTo>
                  <a:pt x="1631" y="3583"/>
                  <a:pt x="1631" y="3583"/>
                  <a:pt x="1631" y="3583"/>
                </a:cubicBezTo>
                <a:cubicBezTo>
                  <a:pt x="1631" y="3587"/>
                  <a:pt x="1631" y="3587"/>
                  <a:pt x="1631" y="3587"/>
                </a:cubicBezTo>
                <a:cubicBezTo>
                  <a:pt x="1728" y="4062"/>
                  <a:pt x="1728" y="4062"/>
                  <a:pt x="1728" y="4062"/>
                </a:cubicBezTo>
                <a:cubicBezTo>
                  <a:pt x="1722" y="4066"/>
                  <a:pt x="1719" y="4066"/>
                  <a:pt x="1712" y="4069"/>
                </a:cubicBezTo>
                <a:cubicBezTo>
                  <a:pt x="1693" y="4072"/>
                  <a:pt x="1673" y="4079"/>
                  <a:pt x="1651" y="4082"/>
                </a:cubicBezTo>
                <a:close/>
                <a:moveTo>
                  <a:pt x="1745" y="4056"/>
                </a:moveTo>
                <a:cubicBezTo>
                  <a:pt x="1647" y="3580"/>
                  <a:pt x="1647" y="3580"/>
                  <a:pt x="1647" y="3580"/>
                </a:cubicBezTo>
                <a:cubicBezTo>
                  <a:pt x="1647" y="3577"/>
                  <a:pt x="1647" y="3577"/>
                  <a:pt x="1647" y="3577"/>
                </a:cubicBezTo>
                <a:cubicBezTo>
                  <a:pt x="1651" y="3577"/>
                  <a:pt x="1651" y="3577"/>
                  <a:pt x="1651" y="3577"/>
                </a:cubicBezTo>
                <a:cubicBezTo>
                  <a:pt x="1722" y="3558"/>
                  <a:pt x="1722" y="3558"/>
                  <a:pt x="1722" y="3558"/>
                </a:cubicBezTo>
                <a:cubicBezTo>
                  <a:pt x="1722" y="3558"/>
                  <a:pt x="1722" y="3558"/>
                  <a:pt x="1722" y="3558"/>
                </a:cubicBezTo>
                <a:cubicBezTo>
                  <a:pt x="1725" y="3561"/>
                  <a:pt x="1725" y="3561"/>
                  <a:pt x="1725" y="3561"/>
                </a:cubicBezTo>
                <a:cubicBezTo>
                  <a:pt x="1819" y="4024"/>
                  <a:pt x="1819" y="4024"/>
                  <a:pt x="1819" y="4024"/>
                </a:cubicBezTo>
                <a:cubicBezTo>
                  <a:pt x="1796" y="4037"/>
                  <a:pt x="1774" y="4050"/>
                  <a:pt x="1745" y="4056"/>
                </a:cubicBezTo>
                <a:close/>
                <a:moveTo>
                  <a:pt x="1835" y="4014"/>
                </a:moveTo>
                <a:cubicBezTo>
                  <a:pt x="1741" y="3558"/>
                  <a:pt x="1741" y="3558"/>
                  <a:pt x="1741" y="3558"/>
                </a:cubicBezTo>
                <a:cubicBezTo>
                  <a:pt x="1741" y="3554"/>
                  <a:pt x="1741" y="3554"/>
                  <a:pt x="1741" y="3554"/>
                </a:cubicBezTo>
                <a:cubicBezTo>
                  <a:pt x="1745" y="3551"/>
                  <a:pt x="1745" y="3551"/>
                  <a:pt x="1745" y="3551"/>
                </a:cubicBezTo>
                <a:cubicBezTo>
                  <a:pt x="1812" y="3535"/>
                  <a:pt x="1812" y="3535"/>
                  <a:pt x="1812" y="3535"/>
                </a:cubicBezTo>
                <a:cubicBezTo>
                  <a:pt x="1816" y="3532"/>
                  <a:pt x="1816" y="3532"/>
                  <a:pt x="1816" y="3532"/>
                </a:cubicBezTo>
                <a:cubicBezTo>
                  <a:pt x="1816" y="3538"/>
                  <a:pt x="1816" y="3538"/>
                  <a:pt x="1816" y="3538"/>
                </a:cubicBezTo>
                <a:cubicBezTo>
                  <a:pt x="1906" y="3965"/>
                  <a:pt x="1906" y="3965"/>
                  <a:pt x="1906" y="3965"/>
                </a:cubicBezTo>
                <a:cubicBezTo>
                  <a:pt x="1884" y="3985"/>
                  <a:pt x="1861" y="4001"/>
                  <a:pt x="1835" y="4014"/>
                </a:cubicBezTo>
                <a:close/>
                <a:moveTo>
                  <a:pt x="1923" y="3952"/>
                </a:moveTo>
                <a:cubicBezTo>
                  <a:pt x="1835" y="3532"/>
                  <a:pt x="1835" y="3532"/>
                  <a:pt x="1835" y="3532"/>
                </a:cubicBezTo>
                <a:cubicBezTo>
                  <a:pt x="1832" y="3528"/>
                  <a:pt x="1832" y="3528"/>
                  <a:pt x="1832" y="3528"/>
                </a:cubicBezTo>
                <a:cubicBezTo>
                  <a:pt x="1835" y="3528"/>
                  <a:pt x="1835" y="3528"/>
                  <a:pt x="1835" y="3528"/>
                </a:cubicBezTo>
                <a:cubicBezTo>
                  <a:pt x="1906" y="3509"/>
                  <a:pt x="1906" y="3509"/>
                  <a:pt x="1906" y="3509"/>
                </a:cubicBezTo>
                <a:cubicBezTo>
                  <a:pt x="1906" y="3509"/>
                  <a:pt x="1906" y="3509"/>
                  <a:pt x="1906" y="3509"/>
                </a:cubicBezTo>
                <a:cubicBezTo>
                  <a:pt x="1910" y="3512"/>
                  <a:pt x="1910" y="3512"/>
                  <a:pt x="1910" y="3512"/>
                </a:cubicBezTo>
                <a:cubicBezTo>
                  <a:pt x="1987" y="3881"/>
                  <a:pt x="1987" y="3881"/>
                  <a:pt x="1987" y="3881"/>
                </a:cubicBezTo>
                <a:cubicBezTo>
                  <a:pt x="1968" y="3907"/>
                  <a:pt x="1945" y="3930"/>
                  <a:pt x="1923" y="3952"/>
                </a:cubicBezTo>
                <a:close/>
                <a:moveTo>
                  <a:pt x="2000" y="3865"/>
                </a:moveTo>
                <a:cubicBezTo>
                  <a:pt x="1926" y="3509"/>
                  <a:pt x="1926" y="3509"/>
                  <a:pt x="1926" y="3509"/>
                </a:cubicBezTo>
                <a:cubicBezTo>
                  <a:pt x="1926" y="3506"/>
                  <a:pt x="1926" y="3506"/>
                  <a:pt x="1926" y="3506"/>
                </a:cubicBezTo>
                <a:cubicBezTo>
                  <a:pt x="1929" y="3503"/>
                  <a:pt x="1929" y="3503"/>
                  <a:pt x="1929" y="3503"/>
                </a:cubicBezTo>
                <a:cubicBezTo>
                  <a:pt x="1997" y="3486"/>
                  <a:pt x="1997" y="3486"/>
                  <a:pt x="1997" y="3486"/>
                </a:cubicBezTo>
                <a:cubicBezTo>
                  <a:pt x="2000" y="3483"/>
                  <a:pt x="2000" y="3483"/>
                  <a:pt x="2000" y="3483"/>
                </a:cubicBezTo>
                <a:cubicBezTo>
                  <a:pt x="2000" y="3486"/>
                  <a:pt x="2000" y="3486"/>
                  <a:pt x="2000" y="3486"/>
                </a:cubicBezTo>
                <a:cubicBezTo>
                  <a:pt x="2058" y="3768"/>
                  <a:pt x="2058" y="3768"/>
                  <a:pt x="2058" y="3768"/>
                </a:cubicBezTo>
                <a:cubicBezTo>
                  <a:pt x="2042" y="3800"/>
                  <a:pt x="2023" y="3833"/>
                  <a:pt x="2000" y="3865"/>
                </a:cubicBezTo>
                <a:close/>
                <a:moveTo>
                  <a:pt x="2071" y="3742"/>
                </a:moveTo>
                <a:cubicBezTo>
                  <a:pt x="2016" y="3483"/>
                  <a:pt x="2016" y="3483"/>
                  <a:pt x="2016" y="3483"/>
                </a:cubicBezTo>
                <a:cubicBezTo>
                  <a:pt x="2016" y="3480"/>
                  <a:pt x="2016" y="3480"/>
                  <a:pt x="2016" y="3480"/>
                </a:cubicBezTo>
                <a:cubicBezTo>
                  <a:pt x="2020" y="3480"/>
                  <a:pt x="2020" y="3480"/>
                  <a:pt x="2020" y="3480"/>
                </a:cubicBezTo>
                <a:cubicBezTo>
                  <a:pt x="2088" y="3460"/>
                  <a:pt x="2088" y="3460"/>
                  <a:pt x="2088" y="3460"/>
                </a:cubicBezTo>
                <a:cubicBezTo>
                  <a:pt x="2091" y="3460"/>
                  <a:pt x="2091" y="3460"/>
                  <a:pt x="2091" y="3460"/>
                </a:cubicBezTo>
                <a:cubicBezTo>
                  <a:pt x="2091" y="3464"/>
                  <a:pt x="2091" y="3464"/>
                  <a:pt x="2091" y="3464"/>
                </a:cubicBezTo>
                <a:cubicBezTo>
                  <a:pt x="2123" y="3616"/>
                  <a:pt x="2123" y="3616"/>
                  <a:pt x="2123" y="3616"/>
                </a:cubicBezTo>
                <a:cubicBezTo>
                  <a:pt x="2107" y="3658"/>
                  <a:pt x="2091" y="3700"/>
                  <a:pt x="2071" y="3742"/>
                </a:cubicBezTo>
                <a:close/>
                <a:moveTo>
                  <a:pt x="2133" y="3580"/>
                </a:moveTo>
                <a:cubicBezTo>
                  <a:pt x="2107" y="3460"/>
                  <a:pt x="2107" y="3460"/>
                  <a:pt x="2107" y="3460"/>
                </a:cubicBezTo>
                <a:cubicBezTo>
                  <a:pt x="2107" y="3457"/>
                  <a:pt x="2107" y="3457"/>
                  <a:pt x="2107" y="3457"/>
                </a:cubicBezTo>
                <a:cubicBezTo>
                  <a:pt x="2110" y="3454"/>
                  <a:pt x="2110" y="3454"/>
                  <a:pt x="2110" y="3454"/>
                </a:cubicBezTo>
                <a:cubicBezTo>
                  <a:pt x="2143" y="3444"/>
                  <a:pt x="2143" y="3444"/>
                  <a:pt x="2143" y="3444"/>
                </a:cubicBezTo>
                <a:cubicBezTo>
                  <a:pt x="2146" y="3499"/>
                  <a:pt x="2149" y="3528"/>
                  <a:pt x="2149" y="3528"/>
                </a:cubicBezTo>
                <a:cubicBezTo>
                  <a:pt x="2143" y="3548"/>
                  <a:pt x="2139" y="3564"/>
                  <a:pt x="2133" y="3580"/>
                </a:cubicBezTo>
                <a:close/>
                <a:moveTo>
                  <a:pt x="2143" y="3425"/>
                </a:moveTo>
                <a:cubicBezTo>
                  <a:pt x="2104" y="3435"/>
                  <a:pt x="2104" y="3435"/>
                  <a:pt x="2104" y="3435"/>
                </a:cubicBezTo>
                <a:cubicBezTo>
                  <a:pt x="2101" y="3435"/>
                  <a:pt x="2101" y="3435"/>
                  <a:pt x="2101" y="3435"/>
                </a:cubicBezTo>
                <a:cubicBezTo>
                  <a:pt x="2101" y="3431"/>
                  <a:pt x="2101" y="3431"/>
                  <a:pt x="2101" y="3431"/>
                </a:cubicBezTo>
                <a:cubicBezTo>
                  <a:pt x="2065" y="3269"/>
                  <a:pt x="2065" y="3269"/>
                  <a:pt x="2065" y="3269"/>
                </a:cubicBezTo>
                <a:cubicBezTo>
                  <a:pt x="2065" y="3266"/>
                  <a:pt x="2065" y="3266"/>
                  <a:pt x="2065" y="3266"/>
                </a:cubicBezTo>
                <a:cubicBezTo>
                  <a:pt x="2068" y="3266"/>
                  <a:pt x="2068" y="3266"/>
                  <a:pt x="2068" y="3266"/>
                </a:cubicBezTo>
                <a:cubicBezTo>
                  <a:pt x="2130" y="3250"/>
                  <a:pt x="2130" y="3250"/>
                  <a:pt x="2130" y="3250"/>
                </a:cubicBezTo>
                <a:cubicBezTo>
                  <a:pt x="2136" y="3318"/>
                  <a:pt x="2139" y="3380"/>
                  <a:pt x="2143" y="3425"/>
                </a:cubicBezTo>
                <a:close/>
                <a:moveTo>
                  <a:pt x="2091" y="2777"/>
                </a:moveTo>
                <a:cubicBezTo>
                  <a:pt x="2075" y="2706"/>
                  <a:pt x="2075" y="2706"/>
                  <a:pt x="2075" y="2706"/>
                </a:cubicBezTo>
                <a:cubicBezTo>
                  <a:pt x="2075" y="2700"/>
                  <a:pt x="2075" y="2700"/>
                  <a:pt x="2075" y="2700"/>
                </a:cubicBezTo>
                <a:cubicBezTo>
                  <a:pt x="2078" y="2700"/>
                  <a:pt x="2078" y="2700"/>
                  <a:pt x="2078" y="2700"/>
                </a:cubicBezTo>
                <a:cubicBezTo>
                  <a:pt x="2084" y="2700"/>
                  <a:pt x="2084" y="2700"/>
                  <a:pt x="2084" y="2700"/>
                </a:cubicBezTo>
                <a:cubicBezTo>
                  <a:pt x="2084" y="2726"/>
                  <a:pt x="2088" y="2752"/>
                  <a:pt x="2091" y="2777"/>
                </a:cubicBezTo>
                <a:close/>
                <a:moveTo>
                  <a:pt x="2081" y="2677"/>
                </a:moveTo>
                <a:cubicBezTo>
                  <a:pt x="2071" y="2680"/>
                  <a:pt x="2071" y="2680"/>
                  <a:pt x="2071" y="2680"/>
                </a:cubicBezTo>
                <a:cubicBezTo>
                  <a:pt x="2071" y="2680"/>
                  <a:pt x="2071" y="2680"/>
                  <a:pt x="2071" y="2680"/>
                </a:cubicBezTo>
                <a:cubicBezTo>
                  <a:pt x="2068" y="2677"/>
                  <a:pt x="2068" y="2677"/>
                  <a:pt x="2068" y="2677"/>
                </a:cubicBezTo>
                <a:cubicBezTo>
                  <a:pt x="2049" y="2574"/>
                  <a:pt x="2049" y="2574"/>
                  <a:pt x="2049" y="2574"/>
                </a:cubicBezTo>
                <a:cubicBezTo>
                  <a:pt x="2046" y="2570"/>
                  <a:pt x="2046" y="2570"/>
                  <a:pt x="2046" y="2570"/>
                </a:cubicBezTo>
                <a:cubicBezTo>
                  <a:pt x="2049" y="2567"/>
                  <a:pt x="2049" y="2567"/>
                  <a:pt x="2049" y="2567"/>
                </a:cubicBezTo>
                <a:cubicBezTo>
                  <a:pt x="2068" y="2564"/>
                  <a:pt x="2068" y="2564"/>
                  <a:pt x="2068" y="2564"/>
                </a:cubicBezTo>
                <a:cubicBezTo>
                  <a:pt x="2075" y="2603"/>
                  <a:pt x="2078" y="2642"/>
                  <a:pt x="2081" y="2677"/>
                </a:cubicBezTo>
                <a:close/>
                <a:moveTo>
                  <a:pt x="2068" y="2544"/>
                </a:moveTo>
                <a:cubicBezTo>
                  <a:pt x="2046" y="2548"/>
                  <a:pt x="2046" y="2548"/>
                  <a:pt x="2046" y="2548"/>
                </a:cubicBezTo>
                <a:cubicBezTo>
                  <a:pt x="2042" y="2548"/>
                  <a:pt x="2042" y="2548"/>
                  <a:pt x="2042" y="2548"/>
                </a:cubicBezTo>
                <a:cubicBezTo>
                  <a:pt x="2042" y="2544"/>
                  <a:pt x="2042" y="2544"/>
                  <a:pt x="2042" y="2544"/>
                </a:cubicBezTo>
                <a:cubicBezTo>
                  <a:pt x="2020" y="2441"/>
                  <a:pt x="2020" y="2441"/>
                  <a:pt x="2020" y="2441"/>
                </a:cubicBezTo>
                <a:cubicBezTo>
                  <a:pt x="2020" y="2438"/>
                  <a:pt x="2020" y="2438"/>
                  <a:pt x="2020" y="2438"/>
                </a:cubicBezTo>
                <a:cubicBezTo>
                  <a:pt x="2020" y="2438"/>
                  <a:pt x="2020" y="2438"/>
                  <a:pt x="2020" y="2438"/>
                </a:cubicBezTo>
                <a:cubicBezTo>
                  <a:pt x="2055" y="2431"/>
                  <a:pt x="2055" y="2431"/>
                  <a:pt x="2055" y="2431"/>
                </a:cubicBezTo>
                <a:cubicBezTo>
                  <a:pt x="2058" y="2467"/>
                  <a:pt x="2062" y="2506"/>
                  <a:pt x="2068" y="2544"/>
                </a:cubicBezTo>
                <a:close/>
                <a:moveTo>
                  <a:pt x="2052" y="2409"/>
                </a:moveTo>
                <a:cubicBezTo>
                  <a:pt x="2016" y="2418"/>
                  <a:pt x="2016" y="2418"/>
                  <a:pt x="2016" y="2418"/>
                </a:cubicBezTo>
                <a:cubicBezTo>
                  <a:pt x="2013" y="2418"/>
                  <a:pt x="2013" y="2418"/>
                  <a:pt x="2013" y="2418"/>
                </a:cubicBezTo>
                <a:cubicBezTo>
                  <a:pt x="2013" y="2415"/>
                  <a:pt x="2013" y="2415"/>
                  <a:pt x="2013" y="2415"/>
                </a:cubicBezTo>
                <a:cubicBezTo>
                  <a:pt x="1990" y="2311"/>
                  <a:pt x="1990" y="2311"/>
                  <a:pt x="1990" y="2311"/>
                </a:cubicBezTo>
                <a:cubicBezTo>
                  <a:pt x="1990" y="2308"/>
                  <a:pt x="1990" y="2308"/>
                  <a:pt x="1990" y="2308"/>
                </a:cubicBezTo>
                <a:cubicBezTo>
                  <a:pt x="1994" y="2305"/>
                  <a:pt x="1994" y="2305"/>
                  <a:pt x="1994" y="2305"/>
                </a:cubicBezTo>
                <a:cubicBezTo>
                  <a:pt x="2036" y="2298"/>
                  <a:pt x="2036" y="2298"/>
                  <a:pt x="2036" y="2298"/>
                </a:cubicBezTo>
                <a:cubicBezTo>
                  <a:pt x="2042" y="2334"/>
                  <a:pt x="2046" y="2373"/>
                  <a:pt x="2052" y="2409"/>
                </a:cubicBezTo>
                <a:close/>
                <a:moveTo>
                  <a:pt x="2036" y="2276"/>
                </a:moveTo>
                <a:cubicBezTo>
                  <a:pt x="1987" y="2286"/>
                  <a:pt x="1987" y="2286"/>
                  <a:pt x="1987" y="2286"/>
                </a:cubicBezTo>
                <a:cubicBezTo>
                  <a:pt x="1984" y="2286"/>
                  <a:pt x="1984" y="2286"/>
                  <a:pt x="1984" y="2286"/>
                </a:cubicBezTo>
                <a:cubicBezTo>
                  <a:pt x="1984" y="2282"/>
                  <a:pt x="1984" y="2282"/>
                  <a:pt x="1984" y="2282"/>
                </a:cubicBezTo>
                <a:cubicBezTo>
                  <a:pt x="1961" y="2182"/>
                  <a:pt x="1961" y="2182"/>
                  <a:pt x="1961" y="2182"/>
                </a:cubicBezTo>
                <a:cubicBezTo>
                  <a:pt x="1961" y="2175"/>
                  <a:pt x="1961" y="2175"/>
                  <a:pt x="1961" y="2175"/>
                </a:cubicBezTo>
                <a:cubicBezTo>
                  <a:pt x="1965" y="2175"/>
                  <a:pt x="1965" y="2175"/>
                  <a:pt x="1965" y="2175"/>
                </a:cubicBezTo>
                <a:cubicBezTo>
                  <a:pt x="2020" y="2166"/>
                  <a:pt x="2020" y="2166"/>
                  <a:pt x="2020" y="2166"/>
                </a:cubicBezTo>
                <a:cubicBezTo>
                  <a:pt x="2023" y="2201"/>
                  <a:pt x="2029" y="2240"/>
                  <a:pt x="2036" y="2276"/>
                </a:cubicBezTo>
                <a:close/>
                <a:moveTo>
                  <a:pt x="2016" y="2143"/>
                </a:moveTo>
                <a:cubicBezTo>
                  <a:pt x="1961" y="2156"/>
                  <a:pt x="1961" y="2156"/>
                  <a:pt x="1961" y="2156"/>
                </a:cubicBezTo>
                <a:cubicBezTo>
                  <a:pt x="1958" y="2156"/>
                  <a:pt x="1958" y="2156"/>
                  <a:pt x="1958" y="2156"/>
                </a:cubicBezTo>
                <a:cubicBezTo>
                  <a:pt x="1958" y="2153"/>
                  <a:pt x="1958" y="2153"/>
                  <a:pt x="1958" y="2153"/>
                </a:cubicBezTo>
                <a:cubicBezTo>
                  <a:pt x="1935" y="2052"/>
                  <a:pt x="1935" y="2052"/>
                  <a:pt x="1935" y="2052"/>
                </a:cubicBezTo>
                <a:cubicBezTo>
                  <a:pt x="1935" y="2046"/>
                  <a:pt x="1935" y="2046"/>
                  <a:pt x="1935" y="2046"/>
                </a:cubicBezTo>
                <a:cubicBezTo>
                  <a:pt x="1935" y="2046"/>
                  <a:pt x="1935" y="2046"/>
                  <a:pt x="1935" y="2046"/>
                </a:cubicBezTo>
                <a:cubicBezTo>
                  <a:pt x="2000" y="2033"/>
                  <a:pt x="2000" y="2033"/>
                  <a:pt x="2000" y="2033"/>
                </a:cubicBezTo>
                <a:cubicBezTo>
                  <a:pt x="2007" y="2072"/>
                  <a:pt x="2010" y="2107"/>
                  <a:pt x="2016" y="2143"/>
                </a:cubicBezTo>
                <a:close/>
                <a:moveTo>
                  <a:pt x="1997" y="2014"/>
                </a:moveTo>
                <a:cubicBezTo>
                  <a:pt x="1932" y="2027"/>
                  <a:pt x="1932" y="2027"/>
                  <a:pt x="1932" y="2027"/>
                </a:cubicBezTo>
                <a:cubicBezTo>
                  <a:pt x="1929" y="2027"/>
                  <a:pt x="1929" y="2027"/>
                  <a:pt x="1929" y="2027"/>
                </a:cubicBezTo>
                <a:cubicBezTo>
                  <a:pt x="1929" y="2023"/>
                  <a:pt x="1929" y="2023"/>
                  <a:pt x="1929" y="2023"/>
                </a:cubicBezTo>
                <a:cubicBezTo>
                  <a:pt x="1906" y="1923"/>
                  <a:pt x="1906" y="1923"/>
                  <a:pt x="1906" y="1923"/>
                </a:cubicBezTo>
                <a:cubicBezTo>
                  <a:pt x="1906" y="1920"/>
                  <a:pt x="1906" y="1920"/>
                  <a:pt x="1906" y="1920"/>
                </a:cubicBezTo>
                <a:cubicBezTo>
                  <a:pt x="1910" y="1917"/>
                  <a:pt x="1910" y="1917"/>
                  <a:pt x="1910" y="1917"/>
                </a:cubicBezTo>
                <a:cubicBezTo>
                  <a:pt x="1978" y="1904"/>
                  <a:pt x="1978" y="1904"/>
                  <a:pt x="1978" y="1904"/>
                </a:cubicBezTo>
                <a:cubicBezTo>
                  <a:pt x="1984" y="1939"/>
                  <a:pt x="1990" y="1978"/>
                  <a:pt x="1997" y="2014"/>
                </a:cubicBezTo>
                <a:close/>
                <a:moveTo>
                  <a:pt x="1974" y="1884"/>
                </a:moveTo>
                <a:cubicBezTo>
                  <a:pt x="1903" y="1897"/>
                  <a:pt x="1903" y="1897"/>
                  <a:pt x="1903" y="1897"/>
                </a:cubicBezTo>
                <a:cubicBezTo>
                  <a:pt x="1903" y="1897"/>
                  <a:pt x="1903" y="1897"/>
                  <a:pt x="1903" y="1897"/>
                </a:cubicBezTo>
                <a:cubicBezTo>
                  <a:pt x="1900" y="1894"/>
                  <a:pt x="1900" y="1894"/>
                  <a:pt x="1900" y="1894"/>
                </a:cubicBezTo>
                <a:cubicBezTo>
                  <a:pt x="1880" y="1794"/>
                  <a:pt x="1880" y="1794"/>
                  <a:pt x="1880" y="1794"/>
                </a:cubicBezTo>
                <a:cubicBezTo>
                  <a:pt x="1877" y="1790"/>
                  <a:pt x="1877" y="1790"/>
                  <a:pt x="1877" y="1790"/>
                </a:cubicBezTo>
                <a:cubicBezTo>
                  <a:pt x="1880" y="1790"/>
                  <a:pt x="1880" y="1790"/>
                  <a:pt x="1880" y="1790"/>
                </a:cubicBezTo>
                <a:cubicBezTo>
                  <a:pt x="1955" y="1774"/>
                  <a:pt x="1955" y="1774"/>
                  <a:pt x="1955" y="1774"/>
                </a:cubicBezTo>
                <a:cubicBezTo>
                  <a:pt x="1961" y="1810"/>
                  <a:pt x="1968" y="1849"/>
                  <a:pt x="1974" y="1884"/>
                </a:cubicBezTo>
                <a:close/>
                <a:moveTo>
                  <a:pt x="1952" y="1755"/>
                </a:moveTo>
                <a:cubicBezTo>
                  <a:pt x="1877" y="1771"/>
                  <a:pt x="1877" y="1771"/>
                  <a:pt x="1877" y="1771"/>
                </a:cubicBezTo>
                <a:cubicBezTo>
                  <a:pt x="1874" y="1771"/>
                  <a:pt x="1874" y="1771"/>
                  <a:pt x="1874" y="1771"/>
                </a:cubicBezTo>
                <a:cubicBezTo>
                  <a:pt x="1874" y="1768"/>
                  <a:pt x="1874" y="1768"/>
                  <a:pt x="1874" y="1768"/>
                </a:cubicBezTo>
                <a:cubicBezTo>
                  <a:pt x="1851" y="1667"/>
                  <a:pt x="1851" y="1667"/>
                  <a:pt x="1851" y="1667"/>
                </a:cubicBezTo>
                <a:cubicBezTo>
                  <a:pt x="1851" y="1661"/>
                  <a:pt x="1851" y="1661"/>
                  <a:pt x="1851" y="1661"/>
                </a:cubicBezTo>
                <a:cubicBezTo>
                  <a:pt x="1855" y="1661"/>
                  <a:pt x="1855" y="1661"/>
                  <a:pt x="1855" y="1661"/>
                </a:cubicBezTo>
                <a:cubicBezTo>
                  <a:pt x="1929" y="1648"/>
                  <a:pt x="1929" y="1648"/>
                  <a:pt x="1929" y="1648"/>
                </a:cubicBezTo>
                <a:cubicBezTo>
                  <a:pt x="1939" y="1684"/>
                  <a:pt x="1945" y="1719"/>
                  <a:pt x="1952" y="1755"/>
                </a:cubicBezTo>
                <a:close/>
                <a:moveTo>
                  <a:pt x="1926" y="1628"/>
                </a:moveTo>
                <a:cubicBezTo>
                  <a:pt x="1848" y="1641"/>
                  <a:pt x="1848" y="1641"/>
                  <a:pt x="1848" y="1641"/>
                </a:cubicBezTo>
                <a:cubicBezTo>
                  <a:pt x="1848" y="1641"/>
                  <a:pt x="1848" y="1641"/>
                  <a:pt x="1848" y="1641"/>
                </a:cubicBezTo>
                <a:cubicBezTo>
                  <a:pt x="1845" y="1638"/>
                  <a:pt x="1845" y="1638"/>
                  <a:pt x="1845" y="1638"/>
                </a:cubicBezTo>
                <a:cubicBezTo>
                  <a:pt x="1825" y="1538"/>
                  <a:pt x="1825" y="1538"/>
                  <a:pt x="1825" y="1538"/>
                </a:cubicBezTo>
                <a:cubicBezTo>
                  <a:pt x="1822" y="1535"/>
                  <a:pt x="1822" y="1535"/>
                  <a:pt x="1822" y="1535"/>
                </a:cubicBezTo>
                <a:cubicBezTo>
                  <a:pt x="1825" y="1535"/>
                  <a:pt x="1825" y="1535"/>
                  <a:pt x="1825" y="1535"/>
                </a:cubicBezTo>
                <a:cubicBezTo>
                  <a:pt x="1900" y="1522"/>
                  <a:pt x="1900" y="1522"/>
                  <a:pt x="1900" y="1522"/>
                </a:cubicBezTo>
                <a:cubicBezTo>
                  <a:pt x="1910" y="1557"/>
                  <a:pt x="1916" y="1593"/>
                  <a:pt x="1926" y="1628"/>
                </a:cubicBezTo>
                <a:close/>
                <a:moveTo>
                  <a:pt x="1897" y="1502"/>
                </a:moveTo>
                <a:cubicBezTo>
                  <a:pt x="1822" y="1515"/>
                  <a:pt x="1822" y="1515"/>
                  <a:pt x="1822" y="1515"/>
                </a:cubicBezTo>
                <a:cubicBezTo>
                  <a:pt x="1819" y="1515"/>
                  <a:pt x="1819" y="1515"/>
                  <a:pt x="1819" y="1515"/>
                </a:cubicBezTo>
                <a:cubicBezTo>
                  <a:pt x="1819" y="1512"/>
                  <a:pt x="1819" y="1512"/>
                  <a:pt x="1819" y="1512"/>
                </a:cubicBezTo>
                <a:cubicBezTo>
                  <a:pt x="1796" y="1412"/>
                  <a:pt x="1796" y="1412"/>
                  <a:pt x="1796" y="1412"/>
                </a:cubicBezTo>
                <a:cubicBezTo>
                  <a:pt x="1796" y="1408"/>
                  <a:pt x="1796" y="1408"/>
                  <a:pt x="1796" y="1408"/>
                </a:cubicBezTo>
                <a:cubicBezTo>
                  <a:pt x="1800" y="1408"/>
                  <a:pt x="1800" y="1408"/>
                  <a:pt x="1800" y="1408"/>
                </a:cubicBezTo>
                <a:cubicBezTo>
                  <a:pt x="1867" y="1395"/>
                  <a:pt x="1867" y="1395"/>
                  <a:pt x="1867" y="1395"/>
                </a:cubicBezTo>
                <a:cubicBezTo>
                  <a:pt x="1877" y="1431"/>
                  <a:pt x="1887" y="1463"/>
                  <a:pt x="1897" y="1502"/>
                </a:cubicBezTo>
                <a:close/>
                <a:moveTo>
                  <a:pt x="1861" y="1376"/>
                </a:moveTo>
                <a:cubicBezTo>
                  <a:pt x="1793" y="1389"/>
                  <a:pt x="1793" y="1389"/>
                  <a:pt x="1793" y="1389"/>
                </a:cubicBezTo>
                <a:cubicBezTo>
                  <a:pt x="1793" y="1389"/>
                  <a:pt x="1793" y="1389"/>
                  <a:pt x="1793" y="1389"/>
                </a:cubicBezTo>
                <a:cubicBezTo>
                  <a:pt x="1790" y="1386"/>
                  <a:pt x="1790" y="1386"/>
                  <a:pt x="1790" y="1386"/>
                </a:cubicBezTo>
                <a:cubicBezTo>
                  <a:pt x="1770" y="1285"/>
                  <a:pt x="1770" y="1285"/>
                  <a:pt x="1770" y="1285"/>
                </a:cubicBezTo>
                <a:cubicBezTo>
                  <a:pt x="1770" y="1282"/>
                  <a:pt x="1770" y="1282"/>
                  <a:pt x="1770" y="1282"/>
                </a:cubicBezTo>
                <a:cubicBezTo>
                  <a:pt x="1770" y="1282"/>
                  <a:pt x="1770" y="1282"/>
                  <a:pt x="1770" y="1282"/>
                </a:cubicBezTo>
                <a:cubicBezTo>
                  <a:pt x="1829" y="1272"/>
                  <a:pt x="1829" y="1272"/>
                  <a:pt x="1829" y="1272"/>
                </a:cubicBezTo>
                <a:cubicBezTo>
                  <a:pt x="1842" y="1305"/>
                  <a:pt x="1851" y="1340"/>
                  <a:pt x="1861" y="1376"/>
                </a:cubicBezTo>
                <a:close/>
                <a:moveTo>
                  <a:pt x="1822" y="1253"/>
                </a:moveTo>
                <a:cubicBezTo>
                  <a:pt x="1767" y="1263"/>
                  <a:pt x="1767" y="1263"/>
                  <a:pt x="1767" y="1263"/>
                </a:cubicBezTo>
                <a:cubicBezTo>
                  <a:pt x="1764" y="1263"/>
                  <a:pt x="1764" y="1263"/>
                  <a:pt x="1764" y="1263"/>
                </a:cubicBezTo>
                <a:cubicBezTo>
                  <a:pt x="1764" y="1259"/>
                  <a:pt x="1764" y="1259"/>
                  <a:pt x="1764" y="1259"/>
                </a:cubicBezTo>
                <a:cubicBezTo>
                  <a:pt x="1741" y="1159"/>
                  <a:pt x="1741" y="1159"/>
                  <a:pt x="1741" y="1159"/>
                </a:cubicBezTo>
                <a:cubicBezTo>
                  <a:pt x="1741" y="1156"/>
                  <a:pt x="1741" y="1156"/>
                  <a:pt x="1741" y="1156"/>
                </a:cubicBezTo>
                <a:cubicBezTo>
                  <a:pt x="1745" y="1156"/>
                  <a:pt x="1745" y="1156"/>
                  <a:pt x="1745" y="1156"/>
                </a:cubicBezTo>
                <a:cubicBezTo>
                  <a:pt x="1780" y="1149"/>
                  <a:pt x="1780" y="1149"/>
                  <a:pt x="1780" y="1149"/>
                </a:cubicBezTo>
                <a:cubicBezTo>
                  <a:pt x="1787" y="1159"/>
                  <a:pt x="1790" y="1166"/>
                  <a:pt x="1793" y="1175"/>
                </a:cubicBezTo>
                <a:cubicBezTo>
                  <a:pt x="1803" y="1201"/>
                  <a:pt x="1812" y="1227"/>
                  <a:pt x="1822" y="1253"/>
                </a:cubicBezTo>
                <a:close/>
                <a:moveTo>
                  <a:pt x="1774" y="1130"/>
                </a:moveTo>
                <a:cubicBezTo>
                  <a:pt x="1741" y="1137"/>
                  <a:pt x="1741" y="1137"/>
                  <a:pt x="1741" y="1137"/>
                </a:cubicBezTo>
                <a:cubicBezTo>
                  <a:pt x="1738" y="1137"/>
                  <a:pt x="1738" y="1137"/>
                  <a:pt x="1738" y="1137"/>
                </a:cubicBezTo>
                <a:cubicBezTo>
                  <a:pt x="1738" y="1133"/>
                  <a:pt x="1738" y="1133"/>
                  <a:pt x="1738" y="1133"/>
                </a:cubicBezTo>
                <a:cubicBezTo>
                  <a:pt x="1715" y="1036"/>
                  <a:pt x="1715" y="1036"/>
                  <a:pt x="1715" y="1036"/>
                </a:cubicBezTo>
                <a:cubicBezTo>
                  <a:pt x="1715" y="1030"/>
                  <a:pt x="1715" y="1030"/>
                  <a:pt x="1715" y="1030"/>
                </a:cubicBezTo>
                <a:cubicBezTo>
                  <a:pt x="1719" y="1030"/>
                  <a:pt x="1719" y="1030"/>
                  <a:pt x="1719" y="1030"/>
                </a:cubicBezTo>
                <a:cubicBezTo>
                  <a:pt x="1722" y="1030"/>
                  <a:pt x="1722" y="1030"/>
                  <a:pt x="1722" y="1030"/>
                </a:cubicBezTo>
                <a:cubicBezTo>
                  <a:pt x="1741" y="1062"/>
                  <a:pt x="1757" y="1094"/>
                  <a:pt x="1774" y="1130"/>
                </a:cubicBezTo>
                <a:close/>
                <a:moveTo>
                  <a:pt x="1712" y="1010"/>
                </a:moveTo>
                <a:cubicBezTo>
                  <a:pt x="1712" y="1010"/>
                  <a:pt x="1712" y="1010"/>
                  <a:pt x="1712" y="1010"/>
                </a:cubicBezTo>
                <a:cubicBezTo>
                  <a:pt x="1709" y="1007"/>
                  <a:pt x="1709" y="1007"/>
                  <a:pt x="1709" y="1007"/>
                </a:cubicBezTo>
                <a:cubicBezTo>
                  <a:pt x="1709" y="1007"/>
                  <a:pt x="1709" y="1007"/>
                  <a:pt x="1709" y="1007"/>
                </a:cubicBezTo>
                <a:cubicBezTo>
                  <a:pt x="1712" y="1010"/>
                  <a:pt x="1712" y="1010"/>
                  <a:pt x="1712" y="1010"/>
                </a:cubicBezTo>
                <a:close/>
                <a:moveTo>
                  <a:pt x="1622" y="871"/>
                </a:moveTo>
                <a:cubicBezTo>
                  <a:pt x="1560" y="881"/>
                  <a:pt x="1560" y="881"/>
                  <a:pt x="1560" y="881"/>
                </a:cubicBezTo>
                <a:cubicBezTo>
                  <a:pt x="1557" y="881"/>
                  <a:pt x="1557" y="881"/>
                  <a:pt x="1557" y="881"/>
                </a:cubicBezTo>
                <a:cubicBezTo>
                  <a:pt x="1557" y="878"/>
                  <a:pt x="1557" y="878"/>
                  <a:pt x="1557" y="878"/>
                </a:cubicBezTo>
                <a:cubicBezTo>
                  <a:pt x="1534" y="771"/>
                  <a:pt x="1534" y="771"/>
                  <a:pt x="1534" y="771"/>
                </a:cubicBezTo>
                <a:cubicBezTo>
                  <a:pt x="1563" y="800"/>
                  <a:pt x="1592" y="835"/>
                  <a:pt x="1622" y="871"/>
                </a:cubicBezTo>
                <a:close/>
                <a:moveTo>
                  <a:pt x="1511" y="751"/>
                </a:moveTo>
                <a:cubicBezTo>
                  <a:pt x="1541" y="881"/>
                  <a:pt x="1541" y="881"/>
                  <a:pt x="1541" y="881"/>
                </a:cubicBezTo>
                <a:cubicBezTo>
                  <a:pt x="1541" y="884"/>
                  <a:pt x="1541" y="884"/>
                  <a:pt x="1541" y="884"/>
                </a:cubicBezTo>
                <a:cubicBezTo>
                  <a:pt x="1537" y="884"/>
                  <a:pt x="1537" y="884"/>
                  <a:pt x="1537" y="884"/>
                </a:cubicBezTo>
                <a:cubicBezTo>
                  <a:pt x="1469" y="894"/>
                  <a:pt x="1469" y="894"/>
                  <a:pt x="1469" y="894"/>
                </a:cubicBezTo>
                <a:cubicBezTo>
                  <a:pt x="1469" y="894"/>
                  <a:pt x="1469" y="894"/>
                  <a:pt x="1469" y="894"/>
                </a:cubicBezTo>
                <a:cubicBezTo>
                  <a:pt x="1466" y="890"/>
                  <a:pt x="1466" y="890"/>
                  <a:pt x="1466" y="890"/>
                </a:cubicBezTo>
                <a:cubicBezTo>
                  <a:pt x="1424" y="680"/>
                  <a:pt x="1424" y="680"/>
                  <a:pt x="1424" y="680"/>
                </a:cubicBezTo>
                <a:cubicBezTo>
                  <a:pt x="1453" y="703"/>
                  <a:pt x="1482" y="725"/>
                  <a:pt x="1511" y="751"/>
                </a:cubicBezTo>
                <a:close/>
                <a:moveTo>
                  <a:pt x="1405" y="670"/>
                </a:moveTo>
                <a:cubicBezTo>
                  <a:pt x="1450" y="894"/>
                  <a:pt x="1450" y="894"/>
                  <a:pt x="1450" y="894"/>
                </a:cubicBezTo>
                <a:cubicBezTo>
                  <a:pt x="1453" y="897"/>
                  <a:pt x="1453" y="897"/>
                  <a:pt x="1453" y="897"/>
                </a:cubicBezTo>
                <a:cubicBezTo>
                  <a:pt x="1450" y="897"/>
                  <a:pt x="1450" y="897"/>
                  <a:pt x="1450" y="897"/>
                </a:cubicBezTo>
                <a:cubicBezTo>
                  <a:pt x="1382" y="907"/>
                  <a:pt x="1382" y="907"/>
                  <a:pt x="1382" y="907"/>
                </a:cubicBezTo>
                <a:cubicBezTo>
                  <a:pt x="1379" y="907"/>
                  <a:pt x="1379" y="907"/>
                  <a:pt x="1379" y="907"/>
                </a:cubicBezTo>
                <a:cubicBezTo>
                  <a:pt x="1379" y="903"/>
                  <a:pt x="1379" y="903"/>
                  <a:pt x="1379" y="903"/>
                </a:cubicBezTo>
                <a:cubicBezTo>
                  <a:pt x="1320" y="625"/>
                  <a:pt x="1320" y="625"/>
                  <a:pt x="1320" y="625"/>
                </a:cubicBezTo>
                <a:cubicBezTo>
                  <a:pt x="1346" y="638"/>
                  <a:pt x="1376" y="651"/>
                  <a:pt x="1405" y="670"/>
                </a:cubicBezTo>
                <a:close/>
                <a:moveTo>
                  <a:pt x="1301" y="619"/>
                </a:moveTo>
                <a:cubicBezTo>
                  <a:pt x="1363" y="907"/>
                  <a:pt x="1363" y="907"/>
                  <a:pt x="1363" y="907"/>
                </a:cubicBezTo>
                <a:cubicBezTo>
                  <a:pt x="1363" y="910"/>
                  <a:pt x="1363" y="910"/>
                  <a:pt x="1363" y="910"/>
                </a:cubicBezTo>
                <a:cubicBezTo>
                  <a:pt x="1359" y="910"/>
                  <a:pt x="1359" y="910"/>
                  <a:pt x="1359" y="910"/>
                </a:cubicBezTo>
                <a:cubicBezTo>
                  <a:pt x="1291" y="920"/>
                  <a:pt x="1291" y="920"/>
                  <a:pt x="1291" y="920"/>
                </a:cubicBezTo>
                <a:cubicBezTo>
                  <a:pt x="1288" y="923"/>
                  <a:pt x="1288" y="923"/>
                  <a:pt x="1288" y="923"/>
                </a:cubicBezTo>
                <a:cubicBezTo>
                  <a:pt x="1288" y="916"/>
                  <a:pt x="1288" y="916"/>
                  <a:pt x="1288" y="916"/>
                </a:cubicBezTo>
                <a:cubicBezTo>
                  <a:pt x="1220" y="596"/>
                  <a:pt x="1220" y="596"/>
                  <a:pt x="1220" y="596"/>
                </a:cubicBezTo>
                <a:cubicBezTo>
                  <a:pt x="1249" y="602"/>
                  <a:pt x="1275" y="609"/>
                  <a:pt x="1301" y="619"/>
                </a:cubicBezTo>
                <a:close/>
                <a:moveTo>
                  <a:pt x="1204" y="593"/>
                </a:moveTo>
                <a:cubicBezTo>
                  <a:pt x="1272" y="920"/>
                  <a:pt x="1272" y="920"/>
                  <a:pt x="1272" y="920"/>
                </a:cubicBezTo>
                <a:cubicBezTo>
                  <a:pt x="1272" y="923"/>
                  <a:pt x="1272" y="923"/>
                  <a:pt x="1272" y="923"/>
                </a:cubicBezTo>
                <a:cubicBezTo>
                  <a:pt x="1269" y="923"/>
                  <a:pt x="1269" y="923"/>
                  <a:pt x="1269" y="923"/>
                </a:cubicBezTo>
                <a:cubicBezTo>
                  <a:pt x="1201" y="936"/>
                  <a:pt x="1201" y="936"/>
                  <a:pt x="1201" y="936"/>
                </a:cubicBezTo>
                <a:cubicBezTo>
                  <a:pt x="1198" y="936"/>
                  <a:pt x="1198" y="936"/>
                  <a:pt x="1198" y="936"/>
                </a:cubicBezTo>
                <a:cubicBezTo>
                  <a:pt x="1198" y="933"/>
                  <a:pt x="1198" y="933"/>
                  <a:pt x="1198" y="933"/>
                </a:cubicBezTo>
                <a:cubicBezTo>
                  <a:pt x="1126" y="583"/>
                  <a:pt x="1126" y="583"/>
                  <a:pt x="1126" y="583"/>
                </a:cubicBezTo>
                <a:cubicBezTo>
                  <a:pt x="1152" y="586"/>
                  <a:pt x="1178" y="586"/>
                  <a:pt x="1204" y="593"/>
                </a:cubicBezTo>
                <a:close/>
                <a:moveTo>
                  <a:pt x="1107" y="583"/>
                </a:moveTo>
                <a:cubicBezTo>
                  <a:pt x="1181" y="933"/>
                  <a:pt x="1181" y="933"/>
                  <a:pt x="1181" y="933"/>
                </a:cubicBezTo>
                <a:cubicBezTo>
                  <a:pt x="1181" y="939"/>
                  <a:pt x="1181" y="939"/>
                  <a:pt x="1181" y="939"/>
                </a:cubicBezTo>
                <a:cubicBezTo>
                  <a:pt x="1178" y="939"/>
                  <a:pt x="1178" y="939"/>
                  <a:pt x="1178" y="939"/>
                </a:cubicBezTo>
                <a:cubicBezTo>
                  <a:pt x="1110" y="949"/>
                  <a:pt x="1110" y="949"/>
                  <a:pt x="1110" y="949"/>
                </a:cubicBezTo>
                <a:cubicBezTo>
                  <a:pt x="1107" y="949"/>
                  <a:pt x="1107" y="949"/>
                  <a:pt x="1107" y="949"/>
                </a:cubicBezTo>
                <a:cubicBezTo>
                  <a:pt x="1107" y="946"/>
                  <a:pt x="1107" y="946"/>
                  <a:pt x="1107" y="946"/>
                </a:cubicBezTo>
                <a:cubicBezTo>
                  <a:pt x="1032" y="586"/>
                  <a:pt x="1032" y="586"/>
                  <a:pt x="1032" y="586"/>
                </a:cubicBezTo>
                <a:cubicBezTo>
                  <a:pt x="1058" y="583"/>
                  <a:pt x="1084" y="583"/>
                  <a:pt x="1107" y="583"/>
                </a:cubicBezTo>
                <a:close/>
                <a:moveTo>
                  <a:pt x="1016" y="589"/>
                </a:moveTo>
                <a:cubicBezTo>
                  <a:pt x="1091" y="949"/>
                  <a:pt x="1091" y="949"/>
                  <a:pt x="1091" y="949"/>
                </a:cubicBezTo>
                <a:cubicBezTo>
                  <a:pt x="1091" y="952"/>
                  <a:pt x="1091" y="952"/>
                  <a:pt x="1091" y="952"/>
                </a:cubicBezTo>
                <a:cubicBezTo>
                  <a:pt x="1087" y="952"/>
                  <a:pt x="1087" y="952"/>
                  <a:pt x="1087" y="952"/>
                </a:cubicBezTo>
                <a:cubicBezTo>
                  <a:pt x="1019" y="962"/>
                  <a:pt x="1019" y="962"/>
                  <a:pt x="1019" y="962"/>
                </a:cubicBezTo>
                <a:cubicBezTo>
                  <a:pt x="1016" y="962"/>
                  <a:pt x="1016" y="962"/>
                  <a:pt x="1016" y="962"/>
                </a:cubicBezTo>
                <a:cubicBezTo>
                  <a:pt x="1016" y="958"/>
                  <a:pt x="1016" y="958"/>
                  <a:pt x="1016" y="958"/>
                </a:cubicBezTo>
                <a:cubicBezTo>
                  <a:pt x="942" y="606"/>
                  <a:pt x="942" y="606"/>
                  <a:pt x="942" y="606"/>
                </a:cubicBezTo>
                <a:cubicBezTo>
                  <a:pt x="942" y="606"/>
                  <a:pt x="942" y="606"/>
                  <a:pt x="942" y="606"/>
                </a:cubicBezTo>
                <a:cubicBezTo>
                  <a:pt x="968" y="599"/>
                  <a:pt x="990" y="593"/>
                  <a:pt x="1016" y="589"/>
                </a:cubicBezTo>
                <a:close/>
                <a:moveTo>
                  <a:pt x="926" y="609"/>
                </a:moveTo>
                <a:cubicBezTo>
                  <a:pt x="997" y="962"/>
                  <a:pt x="997" y="962"/>
                  <a:pt x="997" y="962"/>
                </a:cubicBezTo>
                <a:cubicBezTo>
                  <a:pt x="997" y="965"/>
                  <a:pt x="997" y="965"/>
                  <a:pt x="997" y="965"/>
                </a:cubicBezTo>
                <a:cubicBezTo>
                  <a:pt x="997" y="965"/>
                  <a:pt x="997" y="965"/>
                  <a:pt x="997" y="965"/>
                </a:cubicBezTo>
                <a:cubicBezTo>
                  <a:pt x="926" y="975"/>
                  <a:pt x="926" y="975"/>
                  <a:pt x="926" y="975"/>
                </a:cubicBezTo>
                <a:cubicBezTo>
                  <a:pt x="922" y="978"/>
                  <a:pt x="922" y="978"/>
                  <a:pt x="922" y="978"/>
                </a:cubicBezTo>
                <a:cubicBezTo>
                  <a:pt x="922" y="975"/>
                  <a:pt x="922" y="975"/>
                  <a:pt x="922" y="975"/>
                </a:cubicBezTo>
                <a:cubicBezTo>
                  <a:pt x="854" y="635"/>
                  <a:pt x="854" y="635"/>
                  <a:pt x="854" y="635"/>
                </a:cubicBezTo>
                <a:cubicBezTo>
                  <a:pt x="877" y="625"/>
                  <a:pt x="900" y="619"/>
                  <a:pt x="926" y="609"/>
                </a:cubicBezTo>
                <a:close/>
                <a:moveTo>
                  <a:pt x="838" y="641"/>
                </a:moveTo>
                <a:cubicBezTo>
                  <a:pt x="906" y="975"/>
                  <a:pt x="906" y="975"/>
                  <a:pt x="906" y="975"/>
                </a:cubicBezTo>
                <a:cubicBezTo>
                  <a:pt x="906" y="978"/>
                  <a:pt x="906" y="978"/>
                  <a:pt x="906" y="978"/>
                </a:cubicBezTo>
                <a:cubicBezTo>
                  <a:pt x="903" y="981"/>
                  <a:pt x="903" y="981"/>
                  <a:pt x="903" y="981"/>
                </a:cubicBezTo>
                <a:cubicBezTo>
                  <a:pt x="832" y="991"/>
                  <a:pt x="832" y="991"/>
                  <a:pt x="832" y="991"/>
                </a:cubicBezTo>
                <a:cubicBezTo>
                  <a:pt x="829" y="991"/>
                  <a:pt x="829" y="991"/>
                  <a:pt x="829" y="991"/>
                </a:cubicBezTo>
                <a:cubicBezTo>
                  <a:pt x="829" y="988"/>
                  <a:pt x="829" y="988"/>
                  <a:pt x="829" y="988"/>
                </a:cubicBezTo>
                <a:cubicBezTo>
                  <a:pt x="767" y="677"/>
                  <a:pt x="767" y="677"/>
                  <a:pt x="767" y="677"/>
                </a:cubicBezTo>
                <a:cubicBezTo>
                  <a:pt x="790" y="664"/>
                  <a:pt x="812" y="651"/>
                  <a:pt x="838" y="641"/>
                </a:cubicBezTo>
                <a:close/>
                <a:moveTo>
                  <a:pt x="751" y="687"/>
                </a:moveTo>
                <a:cubicBezTo>
                  <a:pt x="812" y="991"/>
                  <a:pt x="812" y="991"/>
                  <a:pt x="812" y="991"/>
                </a:cubicBezTo>
                <a:cubicBezTo>
                  <a:pt x="812" y="994"/>
                  <a:pt x="812" y="994"/>
                  <a:pt x="812" y="994"/>
                </a:cubicBezTo>
                <a:cubicBezTo>
                  <a:pt x="809" y="994"/>
                  <a:pt x="809" y="994"/>
                  <a:pt x="809" y="994"/>
                </a:cubicBezTo>
                <a:cubicBezTo>
                  <a:pt x="738" y="1004"/>
                  <a:pt x="738" y="1004"/>
                  <a:pt x="738" y="1004"/>
                </a:cubicBezTo>
                <a:cubicBezTo>
                  <a:pt x="735" y="1004"/>
                  <a:pt x="735" y="1004"/>
                  <a:pt x="735" y="1004"/>
                </a:cubicBezTo>
                <a:cubicBezTo>
                  <a:pt x="735" y="1001"/>
                  <a:pt x="735" y="1001"/>
                  <a:pt x="735" y="1001"/>
                </a:cubicBezTo>
                <a:cubicBezTo>
                  <a:pt x="680" y="729"/>
                  <a:pt x="680" y="729"/>
                  <a:pt x="680" y="729"/>
                </a:cubicBezTo>
                <a:cubicBezTo>
                  <a:pt x="702" y="712"/>
                  <a:pt x="725" y="700"/>
                  <a:pt x="751" y="687"/>
                </a:cubicBezTo>
                <a:close/>
                <a:moveTo>
                  <a:pt x="667" y="742"/>
                </a:moveTo>
                <a:cubicBezTo>
                  <a:pt x="718" y="1004"/>
                  <a:pt x="718" y="1004"/>
                  <a:pt x="718" y="1004"/>
                </a:cubicBezTo>
                <a:cubicBezTo>
                  <a:pt x="718" y="1007"/>
                  <a:pt x="718" y="1007"/>
                  <a:pt x="718" y="1007"/>
                </a:cubicBezTo>
                <a:cubicBezTo>
                  <a:pt x="715" y="1007"/>
                  <a:pt x="715" y="1007"/>
                  <a:pt x="715" y="1007"/>
                </a:cubicBezTo>
                <a:cubicBezTo>
                  <a:pt x="644" y="1020"/>
                  <a:pt x="644" y="1020"/>
                  <a:pt x="644" y="1020"/>
                </a:cubicBezTo>
                <a:cubicBezTo>
                  <a:pt x="641" y="1020"/>
                  <a:pt x="641" y="1020"/>
                  <a:pt x="641" y="1020"/>
                </a:cubicBezTo>
                <a:cubicBezTo>
                  <a:pt x="641" y="1017"/>
                  <a:pt x="641" y="1017"/>
                  <a:pt x="641" y="1017"/>
                </a:cubicBezTo>
                <a:cubicBezTo>
                  <a:pt x="599" y="800"/>
                  <a:pt x="599" y="800"/>
                  <a:pt x="599" y="800"/>
                </a:cubicBezTo>
                <a:cubicBezTo>
                  <a:pt x="618" y="780"/>
                  <a:pt x="641" y="761"/>
                  <a:pt x="667" y="742"/>
                </a:cubicBezTo>
                <a:close/>
                <a:moveTo>
                  <a:pt x="583" y="816"/>
                </a:moveTo>
                <a:cubicBezTo>
                  <a:pt x="621" y="1020"/>
                  <a:pt x="621" y="1020"/>
                  <a:pt x="621" y="1020"/>
                </a:cubicBezTo>
                <a:cubicBezTo>
                  <a:pt x="625" y="1023"/>
                  <a:pt x="625" y="1023"/>
                  <a:pt x="625" y="1023"/>
                </a:cubicBezTo>
                <a:cubicBezTo>
                  <a:pt x="621" y="1023"/>
                  <a:pt x="621" y="1023"/>
                  <a:pt x="621" y="1023"/>
                </a:cubicBezTo>
                <a:cubicBezTo>
                  <a:pt x="547" y="1033"/>
                  <a:pt x="547" y="1033"/>
                  <a:pt x="547" y="1033"/>
                </a:cubicBezTo>
                <a:cubicBezTo>
                  <a:pt x="547" y="1033"/>
                  <a:pt x="547" y="1033"/>
                  <a:pt x="547" y="1033"/>
                </a:cubicBezTo>
                <a:cubicBezTo>
                  <a:pt x="544" y="1030"/>
                  <a:pt x="544" y="1030"/>
                  <a:pt x="544" y="1030"/>
                </a:cubicBezTo>
                <a:cubicBezTo>
                  <a:pt x="518" y="890"/>
                  <a:pt x="518" y="890"/>
                  <a:pt x="518" y="890"/>
                </a:cubicBezTo>
                <a:cubicBezTo>
                  <a:pt x="537" y="865"/>
                  <a:pt x="560" y="839"/>
                  <a:pt x="583" y="816"/>
                </a:cubicBezTo>
                <a:close/>
                <a:moveTo>
                  <a:pt x="505" y="913"/>
                </a:moveTo>
                <a:cubicBezTo>
                  <a:pt x="527" y="1033"/>
                  <a:pt x="527" y="1033"/>
                  <a:pt x="527" y="1033"/>
                </a:cubicBezTo>
                <a:cubicBezTo>
                  <a:pt x="527" y="1036"/>
                  <a:pt x="527" y="1036"/>
                  <a:pt x="527" y="1036"/>
                </a:cubicBezTo>
                <a:cubicBezTo>
                  <a:pt x="524" y="1036"/>
                  <a:pt x="524" y="1036"/>
                  <a:pt x="524" y="1036"/>
                </a:cubicBezTo>
                <a:cubicBezTo>
                  <a:pt x="453" y="1049"/>
                  <a:pt x="453" y="1049"/>
                  <a:pt x="453" y="1049"/>
                </a:cubicBezTo>
                <a:cubicBezTo>
                  <a:pt x="450" y="1049"/>
                  <a:pt x="450" y="1049"/>
                  <a:pt x="450" y="1049"/>
                </a:cubicBezTo>
                <a:cubicBezTo>
                  <a:pt x="450" y="1046"/>
                  <a:pt x="450" y="1046"/>
                  <a:pt x="450" y="1046"/>
                </a:cubicBezTo>
                <a:cubicBezTo>
                  <a:pt x="443" y="1014"/>
                  <a:pt x="443" y="1014"/>
                  <a:pt x="443" y="1014"/>
                </a:cubicBezTo>
                <a:cubicBezTo>
                  <a:pt x="460" y="978"/>
                  <a:pt x="482" y="946"/>
                  <a:pt x="505" y="913"/>
                </a:cubicBezTo>
                <a:close/>
                <a:moveTo>
                  <a:pt x="1563" y="900"/>
                </a:moveTo>
                <a:cubicBezTo>
                  <a:pt x="1634" y="890"/>
                  <a:pt x="1634" y="890"/>
                  <a:pt x="1634" y="890"/>
                </a:cubicBezTo>
                <a:cubicBezTo>
                  <a:pt x="1651" y="913"/>
                  <a:pt x="1667" y="936"/>
                  <a:pt x="1683" y="962"/>
                </a:cubicBezTo>
                <a:cubicBezTo>
                  <a:pt x="1693" y="1010"/>
                  <a:pt x="1693" y="1010"/>
                  <a:pt x="1693" y="1010"/>
                </a:cubicBezTo>
                <a:cubicBezTo>
                  <a:pt x="1693" y="1014"/>
                  <a:pt x="1693" y="1014"/>
                  <a:pt x="1693" y="1014"/>
                </a:cubicBezTo>
                <a:cubicBezTo>
                  <a:pt x="1693" y="1014"/>
                  <a:pt x="1693" y="1014"/>
                  <a:pt x="1693" y="1014"/>
                </a:cubicBezTo>
                <a:cubicBezTo>
                  <a:pt x="1592" y="1030"/>
                  <a:pt x="1592" y="1030"/>
                  <a:pt x="1592" y="1030"/>
                </a:cubicBezTo>
                <a:cubicBezTo>
                  <a:pt x="1589" y="1030"/>
                  <a:pt x="1589" y="1030"/>
                  <a:pt x="1589" y="1030"/>
                </a:cubicBezTo>
                <a:cubicBezTo>
                  <a:pt x="1589" y="1026"/>
                  <a:pt x="1589" y="1026"/>
                  <a:pt x="1589" y="1026"/>
                </a:cubicBezTo>
                <a:cubicBezTo>
                  <a:pt x="1560" y="903"/>
                  <a:pt x="1560" y="903"/>
                  <a:pt x="1560" y="903"/>
                </a:cubicBezTo>
                <a:cubicBezTo>
                  <a:pt x="1560" y="900"/>
                  <a:pt x="1560" y="900"/>
                  <a:pt x="1560" y="900"/>
                </a:cubicBezTo>
                <a:cubicBezTo>
                  <a:pt x="1563" y="900"/>
                  <a:pt x="1563" y="900"/>
                  <a:pt x="1563" y="900"/>
                </a:cubicBezTo>
                <a:close/>
                <a:moveTo>
                  <a:pt x="1476" y="913"/>
                </a:moveTo>
                <a:cubicBezTo>
                  <a:pt x="1541" y="903"/>
                  <a:pt x="1541" y="903"/>
                  <a:pt x="1541" y="903"/>
                </a:cubicBezTo>
                <a:cubicBezTo>
                  <a:pt x="1544" y="903"/>
                  <a:pt x="1544" y="903"/>
                  <a:pt x="1544" y="903"/>
                </a:cubicBezTo>
                <a:cubicBezTo>
                  <a:pt x="1544" y="907"/>
                  <a:pt x="1544" y="907"/>
                  <a:pt x="1544" y="907"/>
                </a:cubicBezTo>
                <a:cubicBezTo>
                  <a:pt x="1573" y="1030"/>
                  <a:pt x="1573" y="1030"/>
                  <a:pt x="1573" y="1030"/>
                </a:cubicBezTo>
                <a:cubicBezTo>
                  <a:pt x="1573" y="1033"/>
                  <a:pt x="1573" y="1033"/>
                  <a:pt x="1573" y="1033"/>
                </a:cubicBezTo>
                <a:cubicBezTo>
                  <a:pt x="1570" y="1033"/>
                  <a:pt x="1570" y="1033"/>
                  <a:pt x="1570" y="1033"/>
                </a:cubicBezTo>
                <a:cubicBezTo>
                  <a:pt x="1502" y="1046"/>
                  <a:pt x="1502" y="1046"/>
                  <a:pt x="1502" y="1046"/>
                </a:cubicBezTo>
                <a:cubicBezTo>
                  <a:pt x="1499" y="1046"/>
                  <a:pt x="1499" y="1046"/>
                  <a:pt x="1499" y="1046"/>
                </a:cubicBezTo>
                <a:cubicBezTo>
                  <a:pt x="1499" y="1043"/>
                  <a:pt x="1499" y="1043"/>
                  <a:pt x="1499" y="1043"/>
                </a:cubicBezTo>
                <a:cubicBezTo>
                  <a:pt x="1473" y="916"/>
                  <a:pt x="1473" y="916"/>
                  <a:pt x="1473" y="916"/>
                </a:cubicBezTo>
                <a:cubicBezTo>
                  <a:pt x="1473" y="913"/>
                  <a:pt x="1473" y="913"/>
                  <a:pt x="1473" y="913"/>
                </a:cubicBezTo>
                <a:cubicBezTo>
                  <a:pt x="1476" y="913"/>
                  <a:pt x="1476" y="913"/>
                  <a:pt x="1476" y="913"/>
                </a:cubicBezTo>
                <a:close/>
                <a:moveTo>
                  <a:pt x="1385" y="926"/>
                </a:moveTo>
                <a:cubicBezTo>
                  <a:pt x="1453" y="916"/>
                  <a:pt x="1453" y="916"/>
                  <a:pt x="1453" y="916"/>
                </a:cubicBezTo>
                <a:cubicBezTo>
                  <a:pt x="1456" y="916"/>
                  <a:pt x="1456" y="916"/>
                  <a:pt x="1456" y="916"/>
                </a:cubicBezTo>
                <a:cubicBezTo>
                  <a:pt x="1456" y="920"/>
                  <a:pt x="1456" y="920"/>
                  <a:pt x="1456" y="920"/>
                </a:cubicBezTo>
                <a:cubicBezTo>
                  <a:pt x="1482" y="1043"/>
                  <a:pt x="1482" y="1043"/>
                  <a:pt x="1482" y="1043"/>
                </a:cubicBezTo>
                <a:cubicBezTo>
                  <a:pt x="1482" y="1046"/>
                  <a:pt x="1482" y="1046"/>
                  <a:pt x="1482" y="1046"/>
                </a:cubicBezTo>
                <a:cubicBezTo>
                  <a:pt x="1482" y="1049"/>
                  <a:pt x="1482" y="1049"/>
                  <a:pt x="1482" y="1049"/>
                </a:cubicBezTo>
                <a:cubicBezTo>
                  <a:pt x="1414" y="1059"/>
                  <a:pt x="1414" y="1059"/>
                  <a:pt x="1414" y="1059"/>
                </a:cubicBezTo>
                <a:cubicBezTo>
                  <a:pt x="1411" y="1059"/>
                  <a:pt x="1411" y="1059"/>
                  <a:pt x="1411" y="1059"/>
                </a:cubicBezTo>
                <a:cubicBezTo>
                  <a:pt x="1411" y="1056"/>
                  <a:pt x="1411" y="1056"/>
                  <a:pt x="1411" y="1056"/>
                </a:cubicBezTo>
                <a:cubicBezTo>
                  <a:pt x="1385" y="933"/>
                  <a:pt x="1385" y="933"/>
                  <a:pt x="1385" y="933"/>
                </a:cubicBezTo>
                <a:cubicBezTo>
                  <a:pt x="1382" y="926"/>
                  <a:pt x="1382" y="926"/>
                  <a:pt x="1382" y="926"/>
                </a:cubicBezTo>
                <a:cubicBezTo>
                  <a:pt x="1385" y="926"/>
                  <a:pt x="1385" y="926"/>
                  <a:pt x="1385" y="926"/>
                </a:cubicBezTo>
                <a:close/>
                <a:moveTo>
                  <a:pt x="1295" y="942"/>
                </a:moveTo>
                <a:cubicBezTo>
                  <a:pt x="1363" y="929"/>
                  <a:pt x="1363" y="929"/>
                  <a:pt x="1363" y="929"/>
                </a:cubicBezTo>
                <a:cubicBezTo>
                  <a:pt x="1366" y="929"/>
                  <a:pt x="1366" y="929"/>
                  <a:pt x="1366" y="929"/>
                </a:cubicBezTo>
                <a:cubicBezTo>
                  <a:pt x="1366" y="933"/>
                  <a:pt x="1366" y="933"/>
                  <a:pt x="1366" y="933"/>
                </a:cubicBezTo>
                <a:cubicBezTo>
                  <a:pt x="1392" y="1059"/>
                  <a:pt x="1392" y="1059"/>
                  <a:pt x="1392" y="1059"/>
                </a:cubicBezTo>
                <a:cubicBezTo>
                  <a:pt x="1395" y="1062"/>
                  <a:pt x="1395" y="1062"/>
                  <a:pt x="1395" y="1062"/>
                </a:cubicBezTo>
                <a:cubicBezTo>
                  <a:pt x="1392" y="1062"/>
                  <a:pt x="1392" y="1062"/>
                  <a:pt x="1392" y="1062"/>
                </a:cubicBezTo>
                <a:cubicBezTo>
                  <a:pt x="1324" y="1072"/>
                  <a:pt x="1324" y="1072"/>
                  <a:pt x="1324" y="1072"/>
                </a:cubicBezTo>
                <a:cubicBezTo>
                  <a:pt x="1320" y="1072"/>
                  <a:pt x="1320" y="1072"/>
                  <a:pt x="1320" y="1072"/>
                </a:cubicBezTo>
                <a:cubicBezTo>
                  <a:pt x="1320" y="1069"/>
                  <a:pt x="1320" y="1069"/>
                  <a:pt x="1320" y="1069"/>
                </a:cubicBezTo>
                <a:cubicBezTo>
                  <a:pt x="1295" y="946"/>
                  <a:pt x="1295" y="946"/>
                  <a:pt x="1295" y="946"/>
                </a:cubicBezTo>
                <a:cubicBezTo>
                  <a:pt x="1295" y="942"/>
                  <a:pt x="1295" y="942"/>
                  <a:pt x="1295" y="942"/>
                </a:cubicBezTo>
                <a:cubicBezTo>
                  <a:pt x="1295" y="942"/>
                  <a:pt x="1295" y="942"/>
                  <a:pt x="1295" y="942"/>
                </a:cubicBezTo>
                <a:close/>
                <a:moveTo>
                  <a:pt x="1204" y="955"/>
                </a:moveTo>
                <a:cubicBezTo>
                  <a:pt x="1275" y="942"/>
                  <a:pt x="1275" y="942"/>
                  <a:pt x="1275" y="942"/>
                </a:cubicBezTo>
                <a:cubicBezTo>
                  <a:pt x="1275" y="946"/>
                  <a:pt x="1275" y="946"/>
                  <a:pt x="1275" y="946"/>
                </a:cubicBezTo>
                <a:cubicBezTo>
                  <a:pt x="1278" y="949"/>
                  <a:pt x="1278" y="949"/>
                  <a:pt x="1278" y="949"/>
                </a:cubicBezTo>
                <a:cubicBezTo>
                  <a:pt x="1304" y="1072"/>
                  <a:pt x="1304" y="1072"/>
                  <a:pt x="1304" y="1072"/>
                </a:cubicBezTo>
                <a:cubicBezTo>
                  <a:pt x="1304" y="1075"/>
                  <a:pt x="1304" y="1075"/>
                  <a:pt x="1304" y="1075"/>
                </a:cubicBezTo>
                <a:cubicBezTo>
                  <a:pt x="1301" y="1075"/>
                  <a:pt x="1301" y="1075"/>
                  <a:pt x="1301" y="1075"/>
                </a:cubicBezTo>
                <a:cubicBezTo>
                  <a:pt x="1233" y="1088"/>
                  <a:pt x="1233" y="1088"/>
                  <a:pt x="1233" y="1088"/>
                </a:cubicBezTo>
                <a:cubicBezTo>
                  <a:pt x="1230" y="1088"/>
                  <a:pt x="1230" y="1088"/>
                  <a:pt x="1230" y="1088"/>
                </a:cubicBezTo>
                <a:cubicBezTo>
                  <a:pt x="1230" y="1085"/>
                  <a:pt x="1230" y="1085"/>
                  <a:pt x="1230" y="1085"/>
                </a:cubicBezTo>
                <a:cubicBezTo>
                  <a:pt x="1204" y="958"/>
                  <a:pt x="1204" y="958"/>
                  <a:pt x="1204" y="958"/>
                </a:cubicBezTo>
                <a:cubicBezTo>
                  <a:pt x="1204" y="955"/>
                  <a:pt x="1204" y="955"/>
                  <a:pt x="1204" y="955"/>
                </a:cubicBezTo>
                <a:cubicBezTo>
                  <a:pt x="1204" y="955"/>
                  <a:pt x="1204" y="955"/>
                  <a:pt x="1204" y="955"/>
                </a:cubicBezTo>
                <a:close/>
                <a:moveTo>
                  <a:pt x="1113" y="968"/>
                </a:moveTo>
                <a:cubicBezTo>
                  <a:pt x="1185" y="958"/>
                  <a:pt x="1185" y="958"/>
                  <a:pt x="1185" y="958"/>
                </a:cubicBezTo>
                <a:cubicBezTo>
                  <a:pt x="1185" y="958"/>
                  <a:pt x="1185" y="958"/>
                  <a:pt x="1185" y="958"/>
                </a:cubicBezTo>
                <a:cubicBezTo>
                  <a:pt x="1188" y="962"/>
                  <a:pt x="1188" y="962"/>
                  <a:pt x="1188" y="962"/>
                </a:cubicBezTo>
                <a:cubicBezTo>
                  <a:pt x="1214" y="1088"/>
                  <a:pt x="1214" y="1088"/>
                  <a:pt x="1214" y="1088"/>
                </a:cubicBezTo>
                <a:cubicBezTo>
                  <a:pt x="1214" y="1091"/>
                  <a:pt x="1214" y="1091"/>
                  <a:pt x="1214" y="1091"/>
                </a:cubicBezTo>
                <a:cubicBezTo>
                  <a:pt x="1210" y="1091"/>
                  <a:pt x="1210" y="1091"/>
                  <a:pt x="1210" y="1091"/>
                </a:cubicBezTo>
                <a:cubicBezTo>
                  <a:pt x="1142" y="1101"/>
                  <a:pt x="1142" y="1101"/>
                  <a:pt x="1142" y="1101"/>
                </a:cubicBezTo>
                <a:cubicBezTo>
                  <a:pt x="1139" y="1101"/>
                  <a:pt x="1139" y="1101"/>
                  <a:pt x="1139" y="1101"/>
                </a:cubicBezTo>
                <a:cubicBezTo>
                  <a:pt x="1139" y="1098"/>
                  <a:pt x="1139" y="1098"/>
                  <a:pt x="1139" y="1098"/>
                </a:cubicBezTo>
                <a:cubicBezTo>
                  <a:pt x="1113" y="971"/>
                  <a:pt x="1113" y="971"/>
                  <a:pt x="1113" y="971"/>
                </a:cubicBezTo>
                <a:cubicBezTo>
                  <a:pt x="1110" y="968"/>
                  <a:pt x="1110" y="968"/>
                  <a:pt x="1110" y="968"/>
                </a:cubicBezTo>
                <a:cubicBezTo>
                  <a:pt x="1113" y="968"/>
                  <a:pt x="1113" y="968"/>
                  <a:pt x="1113" y="968"/>
                </a:cubicBezTo>
                <a:close/>
                <a:moveTo>
                  <a:pt x="1023" y="981"/>
                </a:moveTo>
                <a:cubicBezTo>
                  <a:pt x="1091" y="971"/>
                  <a:pt x="1091" y="971"/>
                  <a:pt x="1091" y="971"/>
                </a:cubicBezTo>
                <a:cubicBezTo>
                  <a:pt x="1094" y="971"/>
                  <a:pt x="1094" y="971"/>
                  <a:pt x="1094" y="971"/>
                </a:cubicBezTo>
                <a:cubicBezTo>
                  <a:pt x="1094" y="975"/>
                  <a:pt x="1094" y="975"/>
                  <a:pt x="1094" y="975"/>
                </a:cubicBezTo>
                <a:cubicBezTo>
                  <a:pt x="1120" y="1101"/>
                  <a:pt x="1120" y="1101"/>
                  <a:pt x="1120" y="1101"/>
                </a:cubicBezTo>
                <a:cubicBezTo>
                  <a:pt x="1123" y="1104"/>
                  <a:pt x="1123" y="1104"/>
                  <a:pt x="1123" y="1104"/>
                </a:cubicBezTo>
                <a:cubicBezTo>
                  <a:pt x="1120" y="1104"/>
                  <a:pt x="1120" y="1104"/>
                  <a:pt x="1120" y="1104"/>
                </a:cubicBezTo>
                <a:cubicBezTo>
                  <a:pt x="1049" y="1117"/>
                  <a:pt x="1049" y="1117"/>
                  <a:pt x="1049" y="1117"/>
                </a:cubicBezTo>
                <a:cubicBezTo>
                  <a:pt x="1045" y="1117"/>
                  <a:pt x="1045" y="1117"/>
                  <a:pt x="1045" y="1117"/>
                </a:cubicBezTo>
                <a:cubicBezTo>
                  <a:pt x="1045" y="1114"/>
                  <a:pt x="1045" y="1114"/>
                  <a:pt x="1045" y="1114"/>
                </a:cubicBezTo>
                <a:cubicBezTo>
                  <a:pt x="1019" y="988"/>
                  <a:pt x="1019" y="988"/>
                  <a:pt x="1019" y="988"/>
                </a:cubicBezTo>
                <a:cubicBezTo>
                  <a:pt x="1019" y="984"/>
                  <a:pt x="1019" y="984"/>
                  <a:pt x="1019" y="984"/>
                </a:cubicBezTo>
                <a:cubicBezTo>
                  <a:pt x="1023" y="981"/>
                  <a:pt x="1023" y="981"/>
                  <a:pt x="1023" y="981"/>
                </a:cubicBezTo>
                <a:close/>
                <a:moveTo>
                  <a:pt x="929" y="997"/>
                </a:moveTo>
                <a:cubicBezTo>
                  <a:pt x="1000" y="984"/>
                  <a:pt x="1000" y="984"/>
                  <a:pt x="1000" y="984"/>
                </a:cubicBezTo>
                <a:cubicBezTo>
                  <a:pt x="1003" y="984"/>
                  <a:pt x="1003" y="984"/>
                  <a:pt x="1003" y="984"/>
                </a:cubicBezTo>
                <a:cubicBezTo>
                  <a:pt x="1003" y="988"/>
                  <a:pt x="1003" y="988"/>
                  <a:pt x="1003" y="988"/>
                </a:cubicBezTo>
                <a:cubicBezTo>
                  <a:pt x="1029" y="1117"/>
                  <a:pt x="1029" y="1117"/>
                  <a:pt x="1029" y="1117"/>
                </a:cubicBezTo>
                <a:cubicBezTo>
                  <a:pt x="1029" y="1120"/>
                  <a:pt x="1029" y="1120"/>
                  <a:pt x="1029" y="1120"/>
                </a:cubicBezTo>
                <a:cubicBezTo>
                  <a:pt x="1026" y="1120"/>
                  <a:pt x="1026" y="1120"/>
                  <a:pt x="1026" y="1120"/>
                </a:cubicBezTo>
                <a:cubicBezTo>
                  <a:pt x="958" y="1130"/>
                  <a:pt x="958" y="1130"/>
                  <a:pt x="958" y="1130"/>
                </a:cubicBezTo>
                <a:cubicBezTo>
                  <a:pt x="955" y="1130"/>
                  <a:pt x="955" y="1130"/>
                  <a:pt x="955" y="1130"/>
                </a:cubicBezTo>
                <a:cubicBezTo>
                  <a:pt x="955" y="1127"/>
                  <a:pt x="955" y="1127"/>
                  <a:pt x="955" y="1127"/>
                </a:cubicBezTo>
                <a:cubicBezTo>
                  <a:pt x="929" y="1001"/>
                  <a:pt x="929" y="1001"/>
                  <a:pt x="929" y="1001"/>
                </a:cubicBezTo>
                <a:cubicBezTo>
                  <a:pt x="926" y="997"/>
                  <a:pt x="926" y="997"/>
                  <a:pt x="926" y="997"/>
                </a:cubicBezTo>
                <a:cubicBezTo>
                  <a:pt x="929" y="997"/>
                  <a:pt x="929" y="997"/>
                  <a:pt x="929" y="997"/>
                </a:cubicBezTo>
                <a:close/>
                <a:moveTo>
                  <a:pt x="835" y="1010"/>
                </a:moveTo>
                <a:cubicBezTo>
                  <a:pt x="906" y="1001"/>
                  <a:pt x="906" y="1001"/>
                  <a:pt x="906" y="1001"/>
                </a:cubicBezTo>
                <a:cubicBezTo>
                  <a:pt x="909" y="1001"/>
                  <a:pt x="909" y="1001"/>
                  <a:pt x="909" y="1001"/>
                </a:cubicBezTo>
                <a:cubicBezTo>
                  <a:pt x="909" y="1004"/>
                  <a:pt x="909" y="1004"/>
                  <a:pt x="909" y="1004"/>
                </a:cubicBezTo>
                <a:cubicBezTo>
                  <a:pt x="935" y="1130"/>
                  <a:pt x="935" y="1130"/>
                  <a:pt x="935" y="1130"/>
                </a:cubicBezTo>
                <a:cubicBezTo>
                  <a:pt x="939" y="1133"/>
                  <a:pt x="939" y="1133"/>
                  <a:pt x="939" y="1133"/>
                </a:cubicBezTo>
                <a:cubicBezTo>
                  <a:pt x="935" y="1133"/>
                  <a:pt x="935" y="1133"/>
                  <a:pt x="935" y="1133"/>
                </a:cubicBezTo>
                <a:cubicBezTo>
                  <a:pt x="864" y="1146"/>
                  <a:pt x="864" y="1146"/>
                  <a:pt x="864" y="1146"/>
                </a:cubicBezTo>
                <a:cubicBezTo>
                  <a:pt x="861" y="1146"/>
                  <a:pt x="861" y="1146"/>
                  <a:pt x="861" y="1146"/>
                </a:cubicBezTo>
                <a:cubicBezTo>
                  <a:pt x="861" y="1143"/>
                  <a:pt x="861" y="1143"/>
                  <a:pt x="861" y="1143"/>
                </a:cubicBezTo>
                <a:cubicBezTo>
                  <a:pt x="835" y="1014"/>
                  <a:pt x="835" y="1014"/>
                  <a:pt x="835" y="1014"/>
                </a:cubicBezTo>
                <a:cubicBezTo>
                  <a:pt x="835" y="1010"/>
                  <a:pt x="835" y="1010"/>
                  <a:pt x="835" y="1010"/>
                </a:cubicBezTo>
                <a:cubicBezTo>
                  <a:pt x="835" y="1010"/>
                  <a:pt x="835" y="1010"/>
                  <a:pt x="835" y="1010"/>
                </a:cubicBezTo>
                <a:close/>
                <a:moveTo>
                  <a:pt x="741" y="1026"/>
                </a:moveTo>
                <a:cubicBezTo>
                  <a:pt x="812" y="1014"/>
                  <a:pt x="812" y="1014"/>
                  <a:pt x="812" y="1014"/>
                </a:cubicBezTo>
                <a:cubicBezTo>
                  <a:pt x="816" y="1014"/>
                  <a:pt x="816" y="1014"/>
                  <a:pt x="816" y="1014"/>
                </a:cubicBezTo>
                <a:cubicBezTo>
                  <a:pt x="816" y="1017"/>
                  <a:pt x="816" y="1017"/>
                  <a:pt x="816" y="1017"/>
                </a:cubicBezTo>
                <a:cubicBezTo>
                  <a:pt x="841" y="1146"/>
                  <a:pt x="841" y="1146"/>
                  <a:pt x="841" y="1146"/>
                </a:cubicBezTo>
                <a:cubicBezTo>
                  <a:pt x="845" y="1149"/>
                  <a:pt x="845" y="1149"/>
                  <a:pt x="845" y="1149"/>
                </a:cubicBezTo>
                <a:cubicBezTo>
                  <a:pt x="841" y="1149"/>
                  <a:pt x="841" y="1149"/>
                  <a:pt x="841" y="1149"/>
                </a:cubicBezTo>
                <a:cubicBezTo>
                  <a:pt x="770" y="1159"/>
                  <a:pt x="770" y="1159"/>
                  <a:pt x="770" y="1159"/>
                </a:cubicBezTo>
                <a:cubicBezTo>
                  <a:pt x="767" y="1162"/>
                  <a:pt x="767" y="1162"/>
                  <a:pt x="767" y="1162"/>
                </a:cubicBezTo>
                <a:cubicBezTo>
                  <a:pt x="767" y="1159"/>
                  <a:pt x="767" y="1159"/>
                  <a:pt x="767" y="1159"/>
                </a:cubicBezTo>
                <a:cubicBezTo>
                  <a:pt x="741" y="1030"/>
                  <a:pt x="741" y="1030"/>
                  <a:pt x="741" y="1030"/>
                </a:cubicBezTo>
                <a:cubicBezTo>
                  <a:pt x="741" y="1026"/>
                  <a:pt x="741" y="1026"/>
                  <a:pt x="741" y="1026"/>
                </a:cubicBezTo>
                <a:cubicBezTo>
                  <a:pt x="741" y="1026"/>
                  <a:pt x="741" y="1026"/>
                  <a:pt x="741" y="1026"/>
                </a:cubicBezTo>
                <a:close/>
                <a:moveTo>
                  <a:pt x="647" y="1039"/>
                </a:moveTo>
                <a:cubicBezTo>
                  <a:pt x="718" y="1030"/>
                  <a:pt x="718" y="1030"/>
                  <a:pt x="718" y="1030"/>
                </a:cubicBezTo>
                <a:cubicBezTo>
                  <a:pt x="722" y="1030"/>
                  <a:pt x="722" y="1030"/>
                  <a:pt x="722" y="1030"/>
                </a:cubicBezTo>
                <a:cubicBezTo>
                  <a:pt x="722" y="1033"/>
                  <a:pt x="722" y="1033"/>
                  <a:pt x="722" y="1033"/>
                </a:cubicBezTo>
                <a:cubicBezTo>
                  <a:pt x="748" y="1159"/>
                  <a:pt x="748" y="1159"/>
                  <a:pt x="748" y="1159"/>
                </a:cubicBezTo>
                <a:cubicBezTo>
                  <a:pt x="748" y="1162"/>
                  <a:pt x="748" y="1162"/>
                  <a:pt x="748" y="1162"/>
                </a:cubicBezTo>
                <a:cubicBezTo>
                  <a:pt x="748" y="1166"/>
                  <a:pt x="748" y="1166"/>
                  <a:pt x="748" y="1166"/>
                </a:cubicBezTo>
                <a:cubicBezTo>
                  <a:pt x="673" y="1175"/>
                  <a:pt x="673" y="1175"/>
                  <a:pt x="673" y="1175"/>
                </a:cubicBezTo>
                <a:cubicBezTo>
                  <a:pt x="673" y="1175"/>
                  <a:pt x="673" y="1175"/>
                  <a:pt x="673" y="1175"/>
                </a:cubicBezTo>
                <a:cubicBezTo>
                  <a:pt x="670" y="1172"/>
                  <a:pt x="670" y="1172"/>
                  <a:pt x="670" y="1172"/>
                </a:cubicBezTo>
                <a:cubicBezTo>
                  <a:pt x="647" y="1043"/>
                  <a:pt x="647" y="1043"/>
                  <a:pt x="647" y="1043"/>
                </a:cubicBezTo>
                <a:cubicBezTo>
                  <a:pt x="644" y="1039"/>
                  <a:pt x="644" y="1039"/>
                  <a:pt x="644" y="1039"/>
                </a:cubicBezTo>
                <a:cubicBezTo>
                  <a:pt x="647" y="1039"/>
                  <a:pt x="647" y="1039"/>
                  <a:pt x="647" y="1039"/>
                </a:cubicBezTo>
                <a:close/>
                <a:moveTo>
                  <a:pt x="553" y="1056"/>
                </a:moveTo>
                <a:cubicBezTo>
                  <a:pt x="625" y="1043"/>
                  <a:pt x="625" y="1043"/>
                  <a:pt x="625" y="1043"/>
                </a:cubicBezTo>
                <a:cubicBezTo>
                  <a:pt x="628" y="1043"/>
                  <a:pt x="628" y="1043"/>
                  <a:pt x="628" y="1043"/>
                </a:cubicBezTo>
                <a:cubicBezTo>
                  <a:pt x="628" y="1046"/>
                  <a:pt x="628" y="1046"/>
                  <a:pt x="628" y="1046"/>
                </a:cubicBezTo>
                <a:cubicBezTo>
                  <a:pt x="654" y="1175"/>
                  <a:pt x="654" y="1175"/>
                  <a:pt x="654" y="1175"/>
                </a:cubicBezTo>
                <a:cubicBezTo>
                  <a:pt x="654" y="1179"/>
                  <a:pt x="654" y="1179"/>
                  <a:pt x="654" y="1179"/>
                </a:cubicBezTo>
                <a:cubicBezTo>
                  <a:pt x="651" y="1179"/>
                  <a:pt x="651" y="1179"/>
                  <a:pt x="651" y="1179"/>
                </a:cubicBezTo>
                <a:cubicBezTo>
                  <a:pt x="579" y="1192"/>
                  <a:pt x="579" y="1192"/>
                  <a:pt x="579" y="1192"/>
                </a:cubicBezTo>
                <a:cubicBezTo>
                  <a:pt x="576" y="1192"/>
                  <a:pt x="576" y="1192"/>
                  <a:pt x="576" y="1192"/>
                </a:cubicBezTo>
                <a:cubicBezTo>
                  <a:pt x="576" y="1188"/>
                  <a:pt x="576" y="1188"/>
                  <a:pt x="576" y="1188"/>
                </a:cubicBezTo>
                <a:cubicBezTo>
                  <a:pt x="550" y="1059"/>
                  <a:pt x="550" y="1059"/>
                  <a:pt x="550" y="1059"/>
                </a:cubicBezTo>
                <a:cubicBezTo>
                  <a:pt x="550" y="1056"/>
                  <a:pt x="550" y="1056"/>
                  <a:pt x="550" y="1056"/>
                </a:cubicBezTo>
                <a:cubicBezTo>
                  <a:pt x="553" y="1056"/>
                  <a:pt x="553" y="1056"/>
                  <a:pt x="553" y="1056"/>
                </a:cubicBezTo>
                <a:close/>
                <a:moveTo>
                  <a:pt x="456" y="1069"/>
                </a:moveTo>
                <a:cubicBezTo>
                  <a:pt x="527" y="1059"/>
                  <a:pt x="527" y="1059"/>
                  <a:pt x="527" y="1059"/>
                </a:cubicBezTo>
                <a:cubicBezTo>
                  <a:pt x="531" y="1059"/>
                  <a:pt x="531" y="1059"/>
                  <a:pt x="531" y="1059"/>
                </a:cubicBezTo>
                <a:cubicBezTo>
                  <a:pt x="531" y="1062"/>
                  <a:pt x="531" y="1062"/>
                  <a:pt x="531" y="1062"/>
                </a:cubicBezTo>
                <a:cubicBezTo>
                  <a:pt x="557" y="1192"/>
                  <a:pt x="557" y="1192"/>
                  <a:pt x="557" y="1192"/>
                </a:cubicBezTo>
                <a:cubicBezTo>
                  <a:pt x="557" y="1195"/>
                  <a:pt x="557" y="1195"/>
                  <a:pt x="557" y="1195"/>
                </a:cubicBezTo>
                <a:cubicBezTo>
                  <a:pt x="557" y="1195"/>
                  <a:pt x="557" y="1195"/>
                  <a:pt x="557" y="1195"/>
                </a:cubicBezTo>
                <a:cubicBezTo>
                  <a:pt x="482" y="1204"/>
                  <a:pt x="482" y="1204"/>
                  <a:pt x="482" y="1204"/>
                </a:cubicBezTo>
                <a:cubicBezTo>
                  <a:pt x="479" y="1208"/>
                  <a:pt x="479" y="1208"/>
                  <a:pt x="479" y="1208"/>
                </a:cubicBezTo>
                <a:cubicBezTo>
                  <a:pt x="479" y="1204"/>
                  <a:pt x="479" y="1204"/>
                  <a:pt x="479" y="1204"/>
                </a:cubicBezTo>
                <a:cubicBezTo>
                  <a:pt x="453" y="1072"/>
                  <a:pt x="453" y="1072"/>
                  <a:pt x="453" y="1072"/>
                </a:cubicBezTo>
                <a:cubicBezTo>
                  <a:pt x="453" y="1069"/>
                  <a:pt x="453" y="1069"/>
                  <a:pt x="453" y="1069"/>
                </a:cubicBezTo>
                <a:cubicBezTo>
                  <a:pt x="456" y="1069"/>
                  <a:pt x="456" y="1069"/>
                  <a:pt x="456" y="1069"/>
                </a:cubicBezTo>
                <a:close/>
                <a:moveTo>
                  <a:pt x="2130" y="3227"/>
                </a:moveTo>
                <a:cubicBezTo>
                  <a:pt x="2065" y="3244"/>
                  <a:pt x="2065" y="3244"/>
                  <a:pt x="2065" y="3244"/>
                </a:cubicBezTo>
                <a:cubicBezTo>
                  <a:pt x="2062" y="3244"/>
                  <a:pt x="2062" y="3244"/>
                  <a:pt x="2062" y="3244"/>
                </a:cubicBezTo>
                <a:cubicBezTo>
                  <a:pt x="2062" y="3240"/>
                  <a:pt x="2062" y="3240"/>
                  <a:pt x="2062" y="3240"/>
                </a:cubicBezTo>
                <a:cubicBezTo>
                  <a:pt x="2039" y="3133"/>
                  <a:pt x="2039" y="3133"/>
                  <a:pt x="2039" y="3133"/>
                </a:cubicBezTo>
                <a:cubicBezTo>
                  <a:pt x="2036" y="3130"/>
                  <a:pt x="2036" y="3130"/>
                  <a:pt x="2036" y="3130"/>
                </a:cubicBezTo>
                <a:cubicBezTo>
                  <a:pt x="2039" y="3130"/>
                  <a:pt x="2039" y="3130"/>
                  <a:pt x="2039" y="3130"/>
                </a:cubicBezTo>
                <a:cubicBezTo>
                  <a:pt x="2120" y="3111"/>
                  <a:pt x="2120" y="3111"/>
                  <a:pt x="2120" y="3111"/>
                </a:cubicBezTo>
                <a:cubicBezTo>
                  <a:pt x="2123" y="3153"/>
                  <a:pt x="2126" y="3192"/>
                  <a:pt x="2130" y="3227"/>
                </a:cubicBezTo>
                <a:close/>
                <a:moveTo>
                  <a:pt x="2120" y="3088"/>
                </a:moveTo>
                <a:cubicBezTo>
                  <a:pt x="2036" y="3111"/>
                  <a:pt x="2036" y="3111"/>
                  <a:pt x="2036" y="3111"/>
                </a:cubicBezTo>
                <a:cubicBezTo>
                  <a:pt x="2033" y="3111"/>
                  <a:pt x="2033" y="3111"/>
                  <a:pt x="2033" y="3111"/>
                </a:cubicBezTo>
                <a:cubicBezTo>
                  <a:pt x="2033" y="3108"/>
                  <a:pt x="2033" y="3108"/>
                  <a:pt x="2033" y="3108"/>
                </a:cubicBezTo>
                <a:cubicBezTo>
                  <a:pt x="2010" y="3001"/>
                  <a:pt x="2010" y="3001"/>
                  <a:pt x="2010" y="3001"/>
                </a:cubicBezTo>
                <a:cubicBezTo>
                  <a:pt x="2007" y="2998"/>
                  <a:pt x="2007" y="2998"/>
                  <a:pt x="2007" y="2998"/>
                </a:cubicBezTo>
                <a:cubicBezTo>
                  <a:pt x="2010" y="2998"/>
                  <a:pt x="2010" y="2998"/>
                  <a:pt x="2010" y="2998"/>
                </a:cubicBezTo>
                <a:cubicBezTo>
                  <a:pt x="2110" y="2972"/>
                  <a:pt x="2110" y="2972"/>
                  <a:pt x="2110" y="2972"/>
                </a:cubicBezTo>
                <a:cubicBezTo>
                  <a:pt x="2113" y="3014"/>
                  <a:pt x="2117" y="3053"/>
                  <a:pt x="2120" y="3088"/>
                </a:cubicBezTo>
                <a:close/>
                <a:moveTo>
                  <a:pt x="2088" y="2842"/>
                </a:moveTo>
                <a:cubicBezTo>
                  <a:pt x="2104" y="2917"/>
                  <a:pt x="2104" y="2917"/>
                  <a:pt x="2104" y="2917"/>
                </a:cubicBezTo>
                <a:cubicBezTo>
                  <a:pt x="2107" y="2949"/>
                  <a:pt x="2107" y="2949"/>
                  <a:pt x="2107" y="2949"/>
                </a:cubicBezTo>
                <a:cubicBezTo>
                  <a:pt x="2007" y="2975"/>
                  <a:pt x="2007" y="2975"/>
                  <a:pt x="2007" y="2975"/>
                </a:cubicBezTo>
                <a:cubicBezTo>
                  <a:pt x="2003" y="2975"/>
                  <a:pt x="2003" y="2975"/>
                  <a:pt x="2003" y="2975"/>
                </a:cubicBezTo>
                <a:cubicBezTo>
                  <a:pt x="2003" y="2972"/>
                  <a:pt x="2003" y="2972"/>
                  <a:pt x="2003" y="2972"/>
                </a:cubicBezTo>
                <a:cubicBezTo>
                  <a:pt x="1981" y="2868"/>
                  <a:pt x="1981" y="2868"/>
                  <a:pt x="1981" y="2868"/>
                </a:cubicBezTo>
                <a:cubicBezTo>
                  <a:pt x="1981" y="2862"/>
                  <a:pt x="1981" y="2862"/>
                  <a:pt x="1981" y="2862"/>
                </a:cubicBezTo>
                <a:cubicBezTo>
                  <a:pt x="1981" y="2862"/>
                  <a:pt x="1981" y="2862"/>
                  <a:pt x="1981" y="2862"/>
                </a:cubicBezTo>
                <a:cubicBezTo>
                  <a:pt x="2084" y="2839"/>
                  <a:pt x="2084" y="2839"/>
                  <a:pt x="2084" y="2839"/>
                </a:cubicBezTo>
                <a:cubicBezTo>
                  <a:pt x="2088" y="2839"/>
                  <a:pt x="2088" y="2839"/>
                  <a:pt x="2088" y="2839"/>
                </a:cubicBezTo>
                <a:cubicBezTo>
                  <a:pt x="2088" y="2842"/>
                  <a:pt x="2088" y="2842"/>
                  <a:pt x="2088" y="2842"/>
                </a:cubicBezTo>
                <a:close/>
                <a:moveTo>
                  <a:pt x="2058" y="2710"/>
                </a:moveTo>
                <a:cubicBezTo>
                  <a:pt x="2081" y="2813"/>
                  <a:pt x="2081" y="2813"/>
                  <a:pt x="2081" y="2813"/>
                </a:cubicBezTo>
                <a:cubicBezTo>
                  <a:pt x="2081" y="2816"/>
                  <a:pt x="2081" y="2816"/>
                  <a:pt x="2081" y="2816"/>
                </a:cubicBezTo>
                <a:cubicBezTo>
                  <a:pt x="2081" y="2816"/>
                  <a:pt x="2081" y="2816"/>
                  <a:pt x="2081" y="2816"/>
                </a:cubicBezTo>
                <a:cubicBezTo>
                  <a:pt x="1978" y="2842"/>
                  <a:pt x="1978" y="2842"/>
                  <a:pt x="1978" y="2842"/>
                </a:cubicBezTo>
                <a:cubicBezTo>
                  <a:pt x="1974" y="2842"/>
                  <a:pt x="1974" y="2842"/>
                  <a:pt x="1974" y="2842"/>
                </a:cubicBezTo>
                <a:cubicBezTo>
                  <a:pt x="1974" y="2839"/>
                  <a:pt x="1974" y="2839"/>
                  <a:pt x="1974" y="2839"/>
                </a:cubicBezTo>
                <a:cubicBezTo>
                  <a:pt x="1952" y="2732"/>
                  <a:pt x="1952" y="2732"/>
                  <a:pt x="1952" y="2732"/>
                </a:cubicBezTo>
                <a:cubicBezTo>
                  <a:pt x="1952" y="2729"/>
                  <a:pt x="1952" y="2729"/>
                  <a:pt x="1952" y="2729"/>
                </a:cubicBezTo>
                <a:cubicBezTo>
                  <a:pt x="1955" y="2729"/>
                  <a:pt x="1955" y="2729"/>
                  <a:pt x="1955" y="2729"/>
                </a:cubicBezTo>
                <a:cubicBezTo>
                  <a:pt x="2055" y="2706"/>
                  <a:pt x="2055" y="2706"/>
                  <a:pt x="2055" y="2706"/>
                </a:cubicBezTo>
                <a:cubicBezTo>
                  <a:pt x="2058" y="2706"/>
                  <a:pt x="2058" y="2706"/>
                  <a:pt x="2058" y="2706"/>
                </a:cubicBezTo>
                <a:cubicBezTo>
                  <a:pt x="2058" y="2710"/>
                  <a:pt x="2058" y="2710"/>
                  <a:pt x="2058" y="2710"/>
                </a:cubicBezTo>
                <a:close/>
                <a:moveTo>
                  <a:pt x="2029" y="2577"/>
                </a:moveTo>
                <a:cubicBezTo>
                  <a:pt x="2052" y="2680"/>
                  <a:pt x="2052" y="2680"/>
                  <a:pt x="2052" y="2680"/>
                </a:cubicBezTo>
                <a:cubicBezTo>
                  <a:pt x="2055" y="2684"/>
                  <a:pt x="2055" y="2684"/>
                  <a:pt x="2055" y="2684"/>
                </a:cubicBezTo>
                <a:cubicBezTo>
                  <a:pt x="2052" y="2684"/>
                  <a:pt x="2052" y="2684"/>
                  <a:pt x="2052" y="2684"/>
                </a:cubicBezTo>
                <a:cubicBezTo>
                  <a:pt x="1948" y="2710"/>
                  <a:pt x="1948" y="2710"/>
                  <a:pt x="1948" y="2710"/>
                </a:cubicBezTo>
                <a:cubicBezTo>
                  <a:pt x="1948" y="2710"/>
                  <a:pt x="1948" y="2710"/>
                  <a:pt x="1948" y="2710"/>
                </a:cubicBezTo>
                <a:cubicBezTo>
                  <a:pt x="1945" y="2706"/>
                  <a:pt x="1945" y="2706"/>
                  <a:pt x="1945" y="2706"/>
                </a:cubicBezTo>
                <a:cubicBezTo>
                  <a:pt x="1923" y="2603"/>
                  <a:pt x="1923" y="2603"/>
                  <a:pt x="1923" y="2603"/>
                </a:cubicBezTo>
                <a:cubicBezTo>
                  <a:pt x="1923" y="2596"/>
                  <a:pt x="1923" y="2596"/>
                  <a:pt x="1923" y="2596"/>
                </a:cubicBezTo>
                <a:cubicBezTo>
                  <a:pt x="1926" y="2596"/>
                  <a:pt x="1926" y="2596"/>
                  <a:pt x="1926" y="2596"/>
                </a:cubicBezTo>
                <a:cubicBezTo>
                  <a:pt x="2026" y="2574"/>
                  <a:pt x="2026" y="2574"/>
                  <a:pt x="2026" y="2574"/>
                </a:cubicBezTo>
                <a:cubicBezTo>
                  <a:pt x="2029" y="2574"/>
                  <a:pt x="2029" y="2574"/>
                  <a:pt x="2029" y="2574"/>
                </a:cubicBezTo>
                <a:cubicBezTo>
                  <a:pt x="2029" y="2577"/>
                  <a:pt x="2029" y="2577"/>
                  <a:pt x="2029" y="2577"/>
                </a:cubicBezTo>
                <a:close/>
                <a:moveTo>
                  <a:pt x="2003" y="2444"/>
                </a:moveTo>
                <a:cubicBezTo>
                  <a:pt x="2026" y="2548"/>
                  <a:pt x="2026" y="2548"/>
                  <a:pt x="2026" y="2548"/>
                </a:cubicBezTo>
                <a:cubicBezTo>
                  <a:pt x="2026" y="2551"/>
                  <a:pt x="2026" y="2551"/>
                  <a:pt x="2026" y="2551"/>
                </a:cubicBezTo>
                <a:cubicBezTo>
                  <a:pt x="2023" y="2554"/>
                  <a:pt x="2023" y="2554"/>
                  <a:pt x="2023" y="2554"/>
                </a:cubicBezTo>
                <a:cubicBezTo>
                  <a:pt x="1923" y="2577"/>
                  <a:pt x="1923" y="2577"/>
                  <a:pt x="1923" y="2577"/>
                </a:cubicBezTo>
                <a:cubicBezTo>
                  <a:pt x="1919" y="2577"/>
                  <a:pt x="1919" y="2577"/>
                  <a:pt x="1919" y="2577"/>
                </a:cubicBezTo>
                <a:cubicBezTo>
                  <a:pt x="1919" y="2574"/>
                  <a:pt x="1919" y="2574"/>
                  <a:pt x="1919" y="2574"/>
                </a:cubicBezTo>
                <a:cubicBezTo>
                  <a:pt x="1897" y="2470"/>
                  <a:pt x="1897" y="2470"/>
                  <a:pt x="1897" y="2470"/>
                </a:cubicBezTo>
                <a:cubicBezTo>
                  <a:pt x="1893" y="2464"/>
                  <a:pt x="1893" y="2464"/>
                  <a:pt x="1893" y="2464"/>
                </a:cubicBezTo>
                <a:cubicBezTo>
                  <a:pt x="1897" y="2464"/>
                  <a:pt x="1897" y="2464"/>
                  <a:pt x="1897" y="2464"/>
                </a:cubicBezTo>
                <a:cubicBezTo>
                  <a:pt x="2000" y="2441"/>
                  <a:pt x="2000" y="2441"/>
                  <a:pt x="2000" y="2441"/>
                </a:cubicBezTo>
                <a:cubicBezTo>
                  <a:pt x="2000" y="2441"/>
                  <a:pt x="2000" y="2441"/>
                  <a:pt x="2000" y="2441"/>
                </a:cubicBezTo>
                <a:cubicBezTo>
                  <a:pt x="2003" y="2444"/>
                  <a:pt x="2003" y="2444"/>
                  <a:pt x="2003" y="2444"/>
                </a:cubicBezTo>
                <a:close/>
                <a:moveTo>
                  <a:pt x="1974" y="2315"/>
                </a:moveTo>
                <a:cubicBezTo>
                  <a:pt x="1997" y="2418"/>
                  <a:pt x="1997" y="2418"/>
                  <a:pt x="1997" y="2418"/>
                </a:cubicBezTo>
                <a:cubicBezTo>
                  <a:pt x="1997" y="2421"/>
                  <a:pt x="1997" y="2421"/>
                  <a:pt x="1997" y="2421"/>
                </a:cubicBezTo>
                <a:cubicBezTo>
                  <a:pt x="1994" y="2421"/>
                  <a:pt x="1994" y="2421"/>
                  <a:pt x="1994" y="2421"/>
                </a:cubicBezTo>
                <a:cubicBezTo>
                  <a:pt x="1893" y="2444"/>
                  <a:pt x="1893" y="2444"/>
                  <a:pt x="1893" y="2444"/>
                </a:cubicBezTo>
                <a:cubicBezTo>
                  <a:pt x="1890" y="2444"/>
                  <a:pt x="1890" y="2444"/>
                  <a:pt x="1890" y="2444"/>
                </a:cubicBezTo>
                <a:cubicBezTo>
                  <a:pt x="1890" y="2441"/>
                  <a:pt x="1890" y="2441"/>
                  <a:pt x="1890" y="2441"/>
                </a:cubicBezTo>
                <a:cubicBezTo>
                  <a:pt x="1867" y="2337"/>
                  <a:pt x="1867" y="2337"/>
                  <a:pt x="1867" y="2337"/>
                </a:cubicBezTo>
                <a:cubicBezTo>
                  <a:pt x="1867" y="2334"/>
                  <a:pt x="1867" y="2334"/>
                  <a:pt x="1867" y="2334"/>
                </a:cubicBezTo>
                <a:cubicBezTo>
                  <a:pt x="1871" y="2334"/>
                  <a:pt x="1871" y="2334"/>
                  <a:pt x="1871" y="2334"/>
                </a:cubicBezTo>
                <a:cubicBezTo>
                  <a:pt x="1971" y="2311"/>
                  <a:pt x="1971" y="2311"/>
                  <a:pt x="1971" y="2311"/>
                </a:cubicBezTo>
                <a:cubicBezTo>
                  <a:pt x="1974" y="2311"/>
                  <a:pt x="1974" y="2311"/>
                  <a:pt x="1974" y="2311"/>
                </a:cubicBezTo>
                <a:cubicBezTo>
                  <a:pt x="1974" y="2315"/>
                  <a:pt x="1974" y="2315"/>
                  <a:pt x="1974" y="2315"/>
                </a:cubicBezTo>
                <a:close/>
                <a:moveTo>
                  <a:pt x="1945" y="2185"/>
                </a:moveTo>
                <a:cubicBezTo>
                  <a:pt x="1968" y="2286"/>
                  <a:pt x="1968" y="2286"/>
                  <a:pt x="1968" y="2286"/>
                </a:cubicBezTo>
                <a:cubicBezTo>
                  <a:pt x="1968" y="2289"/>
                  <a:pt x="1968" y="2289"/>
                  <a:pt x="1968" y="2289"/>
                </a:cubicBezTo>
                <a:cubicBezTo>
                  <a:pt x="1968" y="2292"/>
                  <a:pt x="1968" y="2292"/>
                  <a:pt x="1968" y="2292"/>
                </a:cubicBezTo>
                <a:cubicBezTo>
                  <a:pt x="1864" y="2311"/>
                  <a:pt x="1864" y="2311"/>
                  <a:pt x="1864" y="2311"/>
                </a:cubicBezTo>
                <a:cubicBezTo>
                  <a:pt x="1861" y="2311"/>
                  <a:pt x="1861" y="2311"/>
                  <a:pt x="1861" y="2311"/>
                </a:cubicBezTo>
                <a:cubicBezTo>
                  <a:pt x="1861" y="2308"/>
                  <a:pt x="1861" y="2308"/>
                  <a:pt x="1861" y="2308"/>
                </a:cubicBezTo>
                <a:cubicBezTo>
                  <a:pt x="1838" y="2208"/>
                  <a:pt x="1838" y="2208"/>
                  <a:pt x="1838" y="2208"/>
                </a:cubicBezTo>
                <a:cubicBezTo>
                  <a:pt x="1838" y="2201"/>
                  <a:pt x="1838" y="2201"/>
                  <a:pt x="1838" y="2201"/>
                </a:cubicBezTo>
                <a:cubicBezTo>
                  <a:pt x="1842" y="2201"/>
                  <a:pt x="1842" y="2201"/>
                  <a:pt x="1842" y="2201"/>
                </a:cubicBezTo>
                <a:cubicBezTo>
                  <a:pt x="1942" y="2182"/>
                  <a:pt x="1942" y="2182"/>
                  <a:pt x="1942" y="2182"/>
                </a:cubicBezTo>
                <a:cubicBezTo>
                  <a:pt x="1945" y="2182"/>
                  <a:pt x="1945" y="2182"/>
                  <a:pt x="1945" y="2182"/>
                </a:cubicBezTo>
                <a:cubicBezTo>
                  <a:pt x="1945" y="2185"/>
                  <a:pt x="1945" y="2185"/>
                  <a:pt x="1945" y="2185"/>
                </a:cubicBezTo>
                <a:close/>
                <a:moveTo>
                  <a:pt x="1919" y="2056"/>
                </a:moveTo>
                <a:cubicBezTo>
                  <a:pt x="1939" y="2156"/>
                  <a:pt x="1939" y="2156"/>
                  <a:pt x="1939" y="2156"/>
                </a:cubicBezTo>
                <a:cubicBezTo>
                  <a:pt x="1942" y="2159"/>
                  <a:pt x="1942" y="2159"/>
                  <a:pt x="1942" y="2159"/>
                </a:cubicBezTo>
                <a:cubicBezTo>
                  <a:pt x="1939" y="2159"/>
                  <a:pt x="1939" y="2159"/>
                  <a:pt x="1939" y="2159"/>
                </a:cubicBezTo>
                <a:cubicBezTo>
                  <a:pt x="1838" y="2182"/>
                  <a:pt x="1838" y="2182"/>
                  <a:pt x="1838" y="2182"/>
                </a:cubicBezTo>
                <a:cubicBezTo>
                  <a:pt x="1835" y="2182"/>
                  <a:pt x="1835" y="2182"/>
                  <a:pt x="1835" y="2182"/>
                </a:cubicBezTo>
                <a:cubicBezTo>
                  <a:pt x="1832" y="2179"/>
                  <a:pt x="1832" y="2179"/>
                  <a:pt x="1832" y="2179"/>
                </a:cubicBezTo>
                <a:cubicBezTo>
                  <a:pt x="1812" y="2075"/>
                  <a:pt x="1812" y="2075"/>
                  <a:pt x="1812" y="2075"/>
                </a:cubicBezTo>
                <a:cubicBezTo>
                  <a:pt x="1812" y="2072"/>
                  <a:pt x="1812" y="2072"/>
                  <a:pt x="1812" y="2072"/>
                </a:cubicBezTo>
                <a:cubicBezTo>
                  <a:pt x="1812" y="2072"/>
                  <a:pt x="1812" y="2072"/>
                  <a:pt x="1812" y="2072"/>
                </a:cubicBezTo>
                <a:cubicBezTo>
                  <a:pt x="1916" y="2052"/>
                  <a:pt x="1916" y="2052"/>
                  <a:pt x="1916" y="2052"/>
                </a:cubicBezTo>
                <a:cubicBezTo>
                  <a:pt x="1916" y="2052"/>
                  <a:pt x="1916" y="2052"/>
                  <a:pt x="1916" y="2052"/>
                </a:cubicBezTo>
                <a:cubicBezTo>
                  <a:pt x="1919" y="2056"/>
                  <a:pt x="1919" y="2056"/>
                  <a:pt x="1919" y="2056"/>
                </a:cubicBezTo>
                <a:close/>
                <a:moveTo>
                  <a:pt x="1890" y="1926"/>
                </a:moveTo>
                <a:cubicBezTo>
                  <a:pt x="1913" y="2027"/>
                  <a:pt x="1913" y="2027"/>
                  <a:pt x="1913" y="2027"/>
                </a:cubicBezTo>
                <a:cubicBezTo>
                  <a:pt x="1913" y="2030"/>
                  <a:pt x="1913" y="2030"/>
                  <a:pt x="1913" y="2030"/>
                </a:cubicBezTo>
                <a:cubicBezTo>
                  <a:pt x="1910" y="2030"/>
                  <a:pt x="1910" y="2030"/>
                  <a:pt x="1910" y="2030"/>
                </a:cubicBezTo>
                <a:cubicBezTo>
                  <a:pt x="1809" y="2052"/>
                  <a:pt x="1809" y="2052"/>
                  <a:pt x="1809" y="2052"/>
                </a:cubicBezTo>
                <a:cubicBezTo>
                  <a:pt x="1806" y="2052"/>
                  <a:pt x="1806" y="2052"/>
                  <a:pt x="1806" y="2052"/>
                </a:cubicBezTo>
                <a:cubicBezTo>
                  <a:pt x="1806" y="2049"/>
                  <a:pt x="1806" y="2049"/>
                  <a:pt x="1806" y="2049"/>
                </a:cubicBezTo>
                <a:cubicBezTo>
                  <a:pt x="1783" y="1946"/>
                  <a:pt x="1783" y="1946"/>
                  <a:pt x="1783" y="1946"/>
                </a:cubicBezTo>
                <a:cubicBezTo>
                  <a:pt x="1783" y="1942"/>
                  <a:pt x="1783" y="1942"/>
                  <a:pt x="1783" y="1942"/>
                </a:cubicBezTo>
                <a:cubicBezTo>
                  <a:pt x="1787" y="1942"/>
                  <a:pt x="1787" y="1942"/>
                  <a:pt x="1787" y="1942"/>
                </a:cubicBezTo>
                <a:cubicBezTo>
                  <a:pt x="1887" y="1923"/>
                  <a:pt x="1887" y="1923"/>
                  <a:pt x="1887" y="1923"/>
                </a:cubicBezTo>
                <a:cubicBezTo>
                  <a:pt x="1890" y="1923"/>
                  <a:pt x="1890" y="1923"/>
                  <a:pt x="1890" y="1923"/>
                </a:cubicBezTo>
                <a:cubicBezTo>
                  <a:pt x="1890" y="1926"/>
                  <a:pt x="1890" y="1926"/>
                  <a:pt x="1890" y="1926"/>
                </a:cubicBezTo>
                <a:close/>
                <a:moveTo>
                  <a:pt x="1864" y="1797"/>
                </a:moveTo>
                <a:cubicBezTo>
                  <a:pt x="1884" y="1897"/>
                  <a:pt x="1884" y="1897"/>
                  <a:pt x="1884" y="1897"/>
                </a:cubicBezTo>
                <a:cubicBezTo>
                  <a:pt x="1887" y="1900"/>
                  <a:pt x="1887" y="1900"/>
                  <a:pt x="1887" y="1900"/>
                </a:cubicBezTo>
                <a:cubicBezTo>
                  <a:pt x="1884" y="1904"/>
                  <a:pt x="1884" y="1904"/>
                  <a:pt x="1884" y="1904"/>
                </a:cubicBezTo>
                <a:cubicBezTo>
                  <a:pt x="1780" y="1923"/>
                  <a:pt x="1780" y="1923"/>
                  <a:pt x="1780" y="1923"/>
                </a:cubicBezTo>
                <a:cubicBezTo>
                  <a:pt x="1780" y="1923"/>
                  <a:pt x="1780" y="1923"/>
                  <a:pt x="1780" y="1923"/>
                </a:cubicBezTo>
                <a:cubicBezTo>
                  <a:pt x="1777" y="1920"/>
                  <a:pt x="1777" y="1920"/>
                  <a:pt x="1777" y="1920"/>
                </a:cubicBezTo>
                <a:cubicBezTo>
                  <a:pt x="1757" y="1816"/>
                  <a:pt x="1757" y="1816"/>
                  <a:pt x="1757" y="1816"/>
                </a:cubicBezTo>
                <a:cubicBezTo>
                  <a:pt x="1754" y="1813"/>
                  <a:pt x="1754" y="1813"/>
                  <a:pt x="1754" y="1813"/>
                </a:cubicBezTo>
                <a:cubicBezTo>
                  <a:pt x="1757" y="1813"/>
                  <a:pt x="1757" y="1813"/>
                  <a:pt x="1757" y="1813"/>
                </a:cubicBezTo>
                <a:cubicBezTo>
                  <a:pt x="1861" y="1794"/>
                  <a:pt x="1861" y="1794"/>
                  <a:pt x="1861" y="1794"/>
                </a:cubicBezTo>
                <a:cubicBezTo>
                  <a:pt x="1861" y="1794"/>
                  <a:pt x="1861" y="1794"/>
                  <a:pt x="1861" y="1794"/>
                </a:cubicBezTo>
                <a:cubicBezTo>
                  <a:pt x="1864" y="1797"/>
                  <a:pt x="1864" y="1797"/>
                  <a:pt x="1864" y="1797"/>
                </a:cubicBezTo>
                <a:close/>
                <a:moveTo>
                  <a:pt x="1835" y="1667"/>
                </a:moveTo>
                <a:cubicBezTo>
                  <a:pt x="1858" y="1771"/>
                  <a:pt x="1858" y="1771"/>
                  <a:pt x="1858" y="1771"/>
                </a:cubicBezTo>
                <a:cubicBezTo>
                  <a:pt x="1858" y="1774"/>
                  <a:pt x="1858" y="1774"/>
                  <a:pt x="1858" y="1774"/>
                </a:cubicBezTo>
                <a:cubicBezTo>
                  <a:pt x="1855" y="1774"/>
                  <a:pt x="1855" y="1774"/>
                  <a:pt x="1855" y="1774"/>
                </a:cubicBezTo>
                <a:cubicBezTo>
                  <a:pt x="1754" y="1794"/>
                  <a:pt x="1754" y="1794"/>
                  <a:pt x="1754" y="1794"/>
                </a:cubicBezTo>
                <a:cubicBezTo>
                  <a:pt x="1751" y="1794"/>
                  <a:pt x="1751" y="1794"/>
                  <a:pt x="1751" y="1794"/>
                </a:cubicBezTo>
                <a:cubicBezTo>
                  <a:pt x="1751" y="1790"/>
                  <a:pt x="1751" y="1790"/>
                  <a:pt x="1751" y="1790"/>
                </a:cubicBezTo>
                <a:cubicBezTo>
                  <a:pt x="1728" y="1690"/>
                  <a:pt x="1728" y="1690"/>
                  <a:pt x="1728" y="1690"/>
                </a:cubicBezTo>
                <a:cubicBezTo>
                  <a:pt x="1728" y="1684"/>
                  <a:pt x="1728" y="1684"/>
                  <a:pt x="1728" y="1684"/>
                </a:cubicBezTo>
                <a:cubicBezTo>
                  <a:pt x="1732" y="1684"/>
                  <a:pt x="1732" y="1684"/>
                  <a:pt x="1732" y="1684"/>
                </a:cubicBezTo>
                <a:cubicBezTo>
                  <a:pt x="1832" y="1664"/>
                  <a:pt x="1832" y="1664"/>
                  <a:pt x="1832" y="1664"/>
                </a:cubicBezTo>
                <a:cubicBezTo>
                  <a:pt x="1835" y="1664"/>
                  <a:pt x="1835" y="1664"/>
                  <a:pt x="1835" y="1664"/>
                </a:cubicBezTo>
                <a:cubicBezTo>
                  <a:pt x="1835" y="1667"/>
                  <a:pt x="1835" y="1667"/>
                  <a:pt x="1835" y="1667"/>
                </a:cubicBezTo>
                <a:close/>
                <a:moveTo>
                  <a:pt x="1809" y="1541"/>
                </a:moveTo>
                <a:cubicBezTo>
                  <a:pt x="1829" y="1641"/>
                  <a:pt x="1829" y="1641"/>
                  <a:pt x="1829" y="1641"/>
                </a:cubicBezTo>
                <a:cubicBezTo>
                  <a:pt x="1829" y="1645"/>
                  <a:pt x="1829" y="1645"/>
                  <a:pt x="1829" y="1645"/>
                </a:cubicBezTo>
                <a:cubicBezTo>
                  <a:pt x="1829" y="1645"/>
                  <a:pt x="1829" y="1645"/>
                  <a:pt x="1829" y="1645"/>
                </a:cubicBezTo>
                <a:cubicBezTo>
                  <a:pt x="1725" y="1664"/>
                  <a:pt x="1725" y="1664"/>
                  <a:pt x="1725" y="1664"/>
                </a:cubicBezTo>
                <a:cubicBezTo>
                  <a:pt x="1725" y="1664"/>
                  <a:pt x="1725" y="1664"/>
                  <a:pt x="1725" y="1664"/>
                </a:cubicBezTo>
                <a:cubicBezTo>
                  <a:pt x="1722" y="1661"/>
                  <a:pt x="1722" y="1661"/>
                  <a:pt x="1722" y="1661"/>
                </a:cubicBezTo>
                <a:cubicBezTo>
                  <a:pt x="1702" y="1561"/>
                  <a:pt x="1702" y="1561"/>
                  <a:pt x="1702" y="1561"/>
                </a:cubicBezTo>
                <a:cubicBezTo>
                  <a:pt x="1702" y="1557"/>
                  <a:pt x="1702" y="1557"/>
                  <a:pt x="1702" y="1557"/>
                </a:cubicBezTo>
                <a:cubicBezTo>
                  <a:pt x="1702" y="1557"/>
                  <a:pt x="1702" y="1557"/>
                  <a:pt x="1702" y="1557"/>
                </a:cubicBezTo>
                <a:cubicBezTo>
                  <a:pt x="1806" y="1538"/>
                  <a:pt x="1806" y="1538"/>
                  <a:pt x="1806" y="1538"/>
                </a:cubicBezTo>
                <a:cubicBezTo>
                  <a:pt x="1806" y="1538"/>
                  <a:pt x="1806" y="1538"/>
                  <a:pt x="1806" y="1538"/>
                </a:cubicBezTo>
                <a:cubicBezTo>
                  <a:pt x="1809" y="1541"/>
                  <a:pt x="1809" y="1541"/>
                  <a:pt x="1809" y="1541"/>
                </a:cubicBezTo>
                <a:close/>
                <a:moveTo>
                  <a:pt x="1780" y="1415"/>
                </a:moveTo>
                <a:cubicBezTo>
                  <a:pt x="1803" y="1515"/>
                  <a:pt x="1803" y="1515"/>
                  <a:pt x="1803" y="1515"/>
                </a:cubicBezTo>
                <a:cubicBezTo>
                  <a:pt x="1803" y="1518"/>
                  <a:pt x="1803" y="1518"/>
                  <a:pt x="1803" y="1518"/>
                </a:cubicBezTo>
                <a:cubicBezTo>
                  <a:pt x="1800" y="1518"/>
                  <a:pt x="1800" y="1518"/>
                  <a:pt x="1800" y="1518"/>
                </a:cubicBezTo>
                <a:cubicBezTo>
                  <a:pt x="1699" y="1538"/>
                  <a:pt x="1699" y="1538"/>
                  <a:pt x="1699" y="1538"/>
                </a:cubicBezTo>
                <a:cubicBezTo>
                  <a:pt x="1696" y="1538"/>
                  <a:pt x="1696" y="1538"/>
                  <a:pt x="1696" y="1538"/>
                </a:cubicBezTo>
                <a:cubicBezTo>
                  <a:pt x="1696" y="1535"/>
                  <a:pt x="1696" y="1535"/>
                  <a:pt x="1696" y="1535"/>
                </a:cubicBezTo>
                <a:cubicBezTo>
                  <a:pt x="1673" y="1434"/>
                  <a:pt x="1673" y="1434"/>
                  <a:pt x="1673" y="1434"/>
                </a:cubicBezTo>
                <a:cubicBezTo>
                  <a:pt x="1673" y="1431"/>
                  <a:pt x="1673" y="1431"/>
                  <a:pt x="1673" y="1431"/>
                </a:cubicBezTo>
                <a:cubicBezTo>
                  <a:pt x="1677" y="1428"/>
                  <a:pt x="1677" y="1428"/>
                  <a:pt x="1677" y="1428"/>
                </a:cubicBezTo>
                <a:cubicBezTo>
                  <a:pt x="1777" y="1412"/>
                  <a:pt x="1777" y="1412"/>
                  <a:pt x="1777" y="1412"/>
                </a:cubicBezTo>
                <a:cubicBezTo>
                  <a:pt x="1780" y="1412"/>
                  <a:pt x="1780" y="1412"/>
                  <a:pt x="1780" y="1412"/>
                </a:cubicBezTo>
                <a:cubicBezTo>
                  <a:pt x="1780" y="1415"/>
                  <a:pt x="1780" y="1415"/>
                  <a:pt x="1780" y="1415"/>
                </a:cubicBezTo>
                <a:close/>
                <a:moveTo>
                  <a:pt x="1754" y="1289"/>
                </a:moveTo>
                <a:cubicBezTo>
                  <a:pt x="1774" y="1389"/>
                  <a:pt x="1774" y="1389"/>
                  <a:pt x="1774" y="1389"/>
                </a:cubicBezTo>
                <a:cubicBezTo>
                  <a:pt x="1777" y="1392"/>
                  <a:pt x="1777" y="1392"/>
                  <a:pt x="1777" y="1392"/>
                </a:cubicBezTo>
                <a:cubicBezTo>
                  <a:pt x="1774" y="1392"/>
                  <a:pt x="1774" y="1392"/>
                  <a:pt x="1774" y="1392"/>
                </a:cubicBezTo>
                <a:cubicBezTo>
                  <a:pt x="1673" y="1408"/>
                  <a:pt x="1673" y="1408"/>
                  <a:pt x="1673" y="1408"/>
                </a:cubicBezTo>
                <a:cubicBezTo>
                  <a:pt x="1670" y="1408"/>
                  <a:pt x="1670" y="1408"/>
                  <a:pt x="1670" y="1408"/>
                </a:cubicBezTo>
                <a:cubicBezTo>
                  <a:pt x="1670" y="1405"/>
                  <a:pt x="1670" y="1405"/>
                  <a:pt x="1670" y="1405"/>
                </a:cubicBezTo>
                <a:cubicBezTo>
                  <a:pt x="1647" y="1308"/>
                  <a:pt x="1647" y="1308"/>
                  <a:pt x="1647" y="1308"/>
                </a:cubicBezTo>
                <a:cubicBezTo>
                  <a:pt x="1647" y="1302"/>
                  <a:pt x="1647" y="1302"/>
                  <a:pt x="1647" y="1302"/>
                </a:cubicBezTo>
                <a:cubicBezTo>
                  <a:pt x="1651" y="1302"/>
                  <a:pt x="1651" y="1302"/>
                  <a:pt x="1651" y="1302"/>
                </a:cubicBezTo>
                <a:cubicBezTo>
                  <a:pt x="1751" y="1285"/>
                  <a:pt x="1751" y="1285"/>
                  <a:pt x="1751" y="1285"/>
                </a:cubicBezTo>
                <a:cubicBezTo>
                  <a:pt x="1754" y="1285"/>
                  <a:pt x="1754" y="1285"/>
                  <a:pt x="1754" y="1285"/>
                </a:cubicBezTo>
                <a:cubicBezTo>
                  <a:pt x="1754" y="1289"/>
                  <a:pt x="1754" y="1289"/>
                  <a:pt x="1754" y="1289"/>
                </a:cubicBezTo>
                <a:close/>
                <a:moveTo>
                  <a:pt x="1725" y="1162"/>
                </a:moveTo>
                <a:cubicBezTo>
                  <a:pt x="1748" y="1263"/>
                  <a:pt x="1748" y="1263"/>
                  <a:pt x="1748" y="1263"/>
                </a:cubicBezTo>
                <a:cubicBezTo>
                  <a:pt x="1748" y="1266"/>
                  <a:pt x="1748" y="1266"/>
                  <a:pt x="1748" y="1266"/>
                </a:cubicBezTo>
                <a:cubicBezTo>
                  <a:pt x="1745" y="1266"/>
                  <a:pt x="1745" y="1266"/>
                  <a:pt x="1745" y="1266"/>
                </a:cubicBezTo>
                <a:cubicBezTo>
                  <a:pt x="1644" y="1282"/>
                  <a:pt x="1644" y="1282"/>
                  <a:pt x="1644" y="1282"/>
                </a:cubicBezTo>
                <a:cubicBezTo>
                  <a:pt x="1641" y="1282"/>
                  <a:pt x="1641" y="1282"/>
                  <a:pt x="1641" y="1282"/>
                </a:cubicBezTo>
                <a:cubicBezTo>
                  <a:pt x="1641" y="1279"/>
                  <a:pt x="1641" y="1279"/>
                  <a:pt x="1641" y="1279"/>
                </a:cubicBezTo>
                <a:cubicBezTo>
                  <a:pt x="1622" y="1179"/>
                  <a:pt x="1622" y="1179"/>
                  <a:pt x="1622" y="1179"/>
                </a:cubicBezTo>
                <a:cubicBezTo>
                  <a:pt x="1618" y="1175"/>
                  <a:pt x="1618" y="1175"/>
                  <a:pt x="1618" y="1175"/>
                </a:cubicBezTo>
                <a:cubicBezTo>
                  <a:pt x="1622" y="1175"/>
                  <a:pt x="1622" y="1175"/>
                  <a:pt x="1622" y="1175"/>
                </a:cubicBezTo>
                <a:cubicBezTo>
                  <a:pt x="1722" y="1159"/>
                  <a:pt x="1722" y="1159"/>
                  <a:pt x="1722" y="1159"/>
                </a:cubicBezTo>
                <a:cubicBezTo>
                  <a:pt x="1725" y="1159"/>
                  <a:pt x="1725" y="1159"/>
                  <a:pt x="1725" y="1159"/>
                </a:cubicBezTo>
                <a:cubicBezTo>
                  <a:pt x="1725" y="1162"/>
                  <a:pt x="1725" y="1162"/>
                  <a:pt x="1725" y="1162"/>
                </a:cubicBezTo>
                <a:close/>
                <a:moveTo>
                  <a:pt x="1699" y="1036"/>
                </a:moveTo>
                <a:cubicBezTo>
                  <a:pt x="1722" y="1137"/>
                  <a:pt x="1722" y="1137"/>
                  <a:pt x="1722" y="1137"/>
                </a:cubicBezTo>
                <a:cubicBezTo>
                  <a:pt x="1722" y="1140"/>
                  <a:pt x="1722" y="1140"/>
                  <a:pt x="1722" y="1140"/>
                </a:cubicBezTo>
                <a:cubicBezTo>
                  <a:pt x="1719" y="1140"/>
                  <a:pt x="1719" y="1140"/>
                  <a:pt x="1719" y="1140"/>
                </a:cubicBezTo>
                <a:cubicBezTo>
                  <a:pt x="1618" y="1156"/>
                  <a:pt x="1618" y="1156"/>
                  <a:pt x="1618" y="1156"/>
                </a:cubicBezTo>
                <a:cubicBezTo>
                  <a:pt x="1615" y="1156"/>
                  <a:pt x="1615" y="1156"/>
                  <a:pt x="1615" y="1156"/>
                </a:cubicBezTo>
                <a:cubicBezTo>
                  <a:pt x="1615" y="1153"/>
                  <a:pt x="1615" y="1153"/>
                  <a:pt x="1615" y="1153"/>
                </a:cubicBezTo>
                <a:cubicBezTo>
                  <a:pt x="1592" y="1056"/>
                  <a:pt x="1592" y="1056"/>
                  <a:pt x="1592" y="1056"/>
                </a:cubicBezTo>
                <a:cubicBezTo>
                  <a:pt x="1592" y="1049"/>
                  <a:pt x="1592" y="1049"/>
                  <a:pt x="1592" y="1049"/>
                </a:cubicBezTo>
                <a:cubicBezTo>
                  <a:pt x="1596" y="1049"/>
                  <a:pt x="1596" y="1049"/>
                  <a:pt x="1596" y="1049"/>
                </a:cubicBezTo>
                <a:cubicBezTo>
                  <a:pt x="1696" y="1033"/>
                  <a:pt x="1696" y="1033"/>
                  <a:pt x="1696" y="1033"/>
                </a:cubicBezTo>
                <a:cubicBezTo>
                  <a:pt x="1699" y="1033"/>
                  <a:pt x="1699" y="1033"/>
                  <a:pt x="1699" y="1033"/>
                </a:cubicBezTo>
                <a:cubicBezTo>
                  <a:pt x="1699" y="1036"/>
                  <a:pt x="1699" y="1036"/>
                  <a:pt x="1699" y="1036"/>
                </a:cubicBezTo>
                <a:close/>
                <a:moveTo>
                  <a:pt x="890" y="3422"/>
                </a:moveTo>
                <a:cubicBezTo>
                  <a:pt x="913" y="3535"/>
                  <a:pt x="913" y="3535"/>
                  <a:pt x="913" y="3535"/>
                </a:cubicBezTo>
                <a:cubicBezTo>
                  <a:pt x="913" y="3538"/>
                  <a:pt x="913" y="3538"/>
                  <a:pt x="913" y="3538"/>
                </a:cubicBezTo>
                <a:cubicBezTo>
                  <a:pt x="909" y="3538"/>
                  <a:pt x="909" y="3538"/>
                  <a:pt x="909" y="3538"/>
                </a:cubicBezTo>
                <a:cubicBezTo>
                  <a:pt x="841" y="3558"/>
                  <a:pt x="841" y="3558"/>
                  <a:pt x="841" y="3558"/>
                </a:cubicBezTo>
                <a:cubicBezTo>
                  <a:pt x="829" y="3538"/>
                  <a:pt x="829" y="3538"/>
                  <a:pt x="829" y="3538"/>
                </a:cubicBezTo>
                <a:cubicBezTo>
                  <a:pt x="809" y="3444"/>
                  <a:pt x="809" y="3444"/>
                  <a:pt x="809" y="3444"/>
                </a:cubicBezTo>
                <a:cubicBezTo>
                  <a:pt x="809" y="3438"/>
                  <a:pt x="809" y="3438"/>
                  <a:pt x="809" y="3438"/>
                </a:cubicBezTo>
                <a:cubicBezTo>
                  <a:pt x="812" y="3438"/>
                  <a:pt x="812" y="3438"/>
                  <a:pt x="812" y="3438"/>
                </a:cubicBezTo>
                <a:cubicBezTo>
                  <a:pt x="887" y="3418"/>
                  <a:pt x="887" y="3418"/>
                  <a:pt x="887" y="3418"/>
                </a:cubicBezTo>
                <a:cubicBezTo>
                  <a:pt x="890" y="3418"/>
                  <a:pt x="890" y="3418"/>
                  <a:pt x="890" y="3418"/>
                </a:cubicBezTo>
                <a:cubicBezTo>
                  <a:pt x="890" y="3422"/>
                  <a:pt x="890" y="3422"/>
                  <a:pt x="890" y="3422"/>
                </a:cubicBezTo>
                <a:close/>
                <a:moveTo>
                  <a:pt x="864" y="3282"/>
                </a:moveTo>
                <a:cubicBezTo>
                  <a:pt x="884" y="3392"/>
                  <a:pt x="884" y="3392"/>
                  <a:pt x="884" y="3392"/>
                </a:cubicBezTo>
                <a:cubicBezTo>
                  <a:pt x="887" y="3396"/>
                  <a:pt x="887" y="3396"/>
                  <a:pt x="887" y="3396"/>
                </a:cubicBezTo>
                <a:cubicBezTo>
                  <a:pt x="884" y="3396"/>
                  <a:pt x="884" y="3396"/>
                  <a:pt x="884" y="3396"/>
                </a:cubicBezTo>
                <a:cubicBezTo>
                  <a:pt x="806" y="3415"/>
                  <a:pt x="806" y="3415"/>
                  <a:pt x="806" y="3415"/>
                </a:cubicBezTo>
                <a:cubicBezTo>
                  <a:pt x="806" y="3418"/>
                  <a:pt x="806" y="3418"/>
                  <a:pt x="806" y="3418"/>
                </a:cubicBezTo>
                <a:cubicBezTo>
                  <a:pt x="803" y="3412"/>
                  <a:pt x="803" y="3412"/>
                  <a:pt x="803" y="3412"/>
                </a:cubicBezTo>
                <a:cubicBezTo>
                  <a:pt x="783" y="3302"/>
                  <a:pt x="783" y="3302"/>
                  <a:pt x="783" y="3302"/>
                </a:cubicBezTo>
                <a:cubicBezTo>
                  <a:pt x="783" y="3299"/>
                  <a:pt x="783" y="3299"/>
                  <a:pt x="783" y="3299"/>
                </a:cubicBezTo>
                <a:cubicBezTo>
                  <a:pt x="786" y="3295"/>
                  <a:pt x="786" y="3295"/>
                  <a:pt x="786" y="3295"/>
                </a:cubicBezTo>
                <a:cubicBezTo>
                  <a:pt x="861" y="3279"/>
                  <a:pt x="861" y="3279"/>
                  <a:pt x="861" y="3279"/>
                </a:cubicBezTo>
                <a:cubicBezTo>
                  <a:pt x="861" y="3276"/>
                  <a:pt x="861" y="3276"/>
                  <a:pt x="861" y="3276"/>
                </a:cubicBezTo>
                <a:cubicBezTo>
                  <a:pt x="864" y="3282"/>
                  <a:pt x="864" y="3282"/>
                  <a:pt x="864" y="3282"/>
                </a:cubicBezTo>
                <a:close/>
                <a:moveTo>
                  <a:pt x="835" y="3140"/>
                </a:moveTo>
                <a:cubicBezTo>
                  <a:pt x="858" y="3250"/>
                  <a:pt x="858" y="3250"/>
                  <a:pt x="858" y="3250"/>
                </a:cubicBezTo>
                <a:cubicBezTo>
                  <a:pt x="858" y="3256"/>
                  <a:pt x="858" y="3256"/>
                  <a:pt x="858" y="3256"/>
                </a:cubicBezTo>
                <a:cubicBezTo>
                  <a:pt x="854" y="3256"/>
                  <a:pt x="854" y="3256"/>
                  <a:pt x="854" y="3256"/>
                </a:cubicBezTo>
                <a:cubicBezTo>
                  <a:pt x="780" y="3276"/>
                  <a:pt x="780" y="3276"/>
                  <a:pt x="780" y="3276"/>
                </a:cubicBezTo>
                <a:cubicBezTo>
                  <a:pt x="777" y="3276"/>
                  <a:pt x="777" y="3276"/>
                  <a:pt x="777" y="3276"/>
                </a:cubicBezTo>
                <a:cubicBezTo>
                  <a:pt x="777" y="3269"/>
                  <a:pt x="777" y="3269"/>
                  <a:pt x="777" y="3269"/>
                </a:cubicBezTo>
                <a:cubicBezTo>
                  <a:pt x="754" y="3159"/>
                  <a:pt x="754" y="3159"/>
                  <a:pt x="754" y="3159"/>
                </a:cubicBezTo>
                <a:cubicBezTo>
                  <a:pt x="754" y="3156"/>
                  <a:pt x="754" y="3156"/>
                  <a:pt x="754" y="3156"/>
                </a:cubicBezTo>
                <a:cubicBezTo>
                  <a:pt x="757" y="3156"/>
                  <a:pt x="757" y="3156"/>
                  <a:pt x="757" y="3156"/>
                </a:cubicBezTo>
                <a:cubicBezTo>
                  <a:pt x="832" y="3137"/>
                  <a:pt x="832" y="3137"/>
                  <a:pt x="832" y="3137"/>
                </a:cubicBezTo>
                <a:cubicBezTo>
                  <a:pt x="835" y="3137"/>
                  <a:pt x="835" y="3137"/>
                  <a:pt x="835" y="3137"/>
                </a:cubicBezTo>
                <a:cubicBezTo>
                  <a:pt x="835" y="3140"/>
                  <a:pt x="835" y="3140"/>
                  <a:pt x="835" y="3140"/>
                </a:cubicBezTo>
                <a:close/>
                <a:moveTo>
                  <a:pt x="809" y="3001"/>
                </a:moveTo>
                <a:cubicBezTo>
                  <a:pt x="829" y="3111"/>
                  <a:pt x="829" y="3111"/>
                  <a:pt x="829" y="3111"/>
                </a:cubicBezTo>
                <a:cubicBezTo>
                  <a:pt x="832" y="3114"/>
                  <a:pt x="832" y="3114"/>
                  <a:pt x="832" y="3114"/>
                </a:cubicBezTo>
                <a:cubicBezTo>
                  <a:pt x="829" y="3114"/>
                  <a:pt x="829" y="3114"/>
                  <a:pt x="829" y="3114"/>
                </a:cubicBezTo>
                <a:cubicBezTo>
                  <a:pt x="754" y="3133"/>
                  <a:pt x="754" y="3133"/>
                  <a:pt x="754" y="3133"/>
                </a:cubicBezTo>
                <a:cubicBezTo>
                  <a:pt x="751" y="3133"/>
                  <a:pt x="751" y="3133"/>
                  <a:pt x="751" y="3133"/>
                </a:cubicBezTo>
                <a:cubicBezTo>
                  <a:pt x="751" y="3130"/>
                  <a:pt x="751" y="3130"/>
                  <a:pt x="751" y="3130"/>
                </a:cubicBezTo>
                <a:cubicBezTo>
                  <a:pt x="728" y="3020"/>
                  <a:pt x="728" y="3020"/>
                  <a:pt x="728" y="3020"/>
                </a:cubicBezTo>
                <a:cubicBezTo>
                  <a:pt x="728" y="3014"/>
                  <a:pt x="728" y="3014"/>
                  <a:pt x="728" y="3014"/>
                </a:cubicBezTo>
                <a:cubicBezTo>
                  <a:pt x="731" y="3014"/>
                  <a:pt x="731" y="3014"/>
                  <a:pt x="731" y="3014"/>
                </a:cubicBezTo>
                <a:cubicBezTo>
                  <a:pt x="806" y="2998"/>
                  <a:pt x="806" y="2998"/>
                  <a:pt x="806" y="2998"/>
                </a:cubicBezTo>
                <a:cubicBezTo>
                  <a:pt x="809" y="2998"/>
                  <a:pt x="809" y="2998"/>
                  <a:pt x="809" y="2998"/>
                </a:cubicBezTo>
                <a:cubicBezTo>
                  <a:pt x="809" y="3001"/>
                  <a:pt x="809" y="3001"/>
                  <a:pt x="809" y="3001"/>
                </a:cubicBezTo>
                <a:close/>
                <a:moveTo>
                  <a:pt x="783" y="2862"/>
                </a:moveTo>
                <a:cubicBezTo>
                  <a:pt x="803" y="2972"/>
                  <a:pt x="803" y="2972"/>
                  <a:pt x="803" y="2972"/>
                </a:cubicBezTo>
                <a:cubicBezTo>
                  <a:pt x="803" y="2975"/>
                  <a:pt x="803" y="2975"/>
                  <a:pt x="803" y="2975"/>
                </a:cubicBezTo>
                <a:cubicBezTo>
                  <a:pt x="799" y="2975"/>
                  <a:pt x="799" y="2975"/>
                  <a:pt x="799" y="2975"/>
                </a:cubicBezTo>
                <a:cubicBezTo>
                  <a:pt x="725" y="2991"/>
                  <a:pt x="725" y="2991"/>
                  <a:pt x="725" y="2991"/>
                </a:cubicBezTo>
                <a:cubicBezTo>
                  <a:pt x="725" y="2994"/>
                  <a:pt x="725" y="2994"/>
                  <a:pt x="725" y="2994"/>
                </a:cubicBezTo>
                <a:cubicBezTo>
                  <a:pt x="722" y="2988"/>
                  <a:pt x="722" y="2988"/>
                  <a:pt x="722" y="2988"/>
                </a:cubicBezTo>
                <a:cubicBezTo>
                  <a:pt x="702" y="2878"/>
                  <a:pt x="702" y="2878"/>
                  <a:pt x="702" y="2878"/>
                </a:cubicBezTo>
                <a:cubicBezTo>
                  <a:pt x="699" y="2875"/>
                  <a:pt x="699" y="2875"/>
                  <a:pt x="699" y="2875"/>
                </a:cubicBezTo>
                <a:cubicBezTo>
                  <a:pt x="702" y="2875"/>
                  <a:pt x="702" y="2875"/>
                  <a:pt x="702" y="2875"/>
                </a:cubicBezTo>
                <a:cubicBezTo>
                  <a:pt x="777" y="2858"/>
                  <a:pt x="777" y="2858"/>
                  <a:pt x="777" y="2858"/>
                </a:cubicBezTo>
                <a:cubicBezTo>
                  <a:pt x="780" y="2855"/>
                  <a:pt x="780" y="2855"/>
                  <a:pt x="780" y="2855"/>
                </a:cubicBezTo>
                <a:cubicBezTo>
                  <a:pt x="783" y="2862"/>
                  <a:pt x="783" y="2862"/>
                  <a:pt x="783" y="2862"/>
                </a:cubicBezTo>
                <a:close/>
                <a:moveTo>
                  <a:pt x="754" y="2722"/>
                </a:moveTo>
                <a:cubicBezTo>
                  <a:pt x="777" y="2829"/>
                  <a:pt x="777" y="2829"/>
                  <a:pt x="777" y="2829"/>
                </a:cubicBezTo>
                <a:cubicBezTo>
                  <a:pt x="777" y="2836"/>
                  <a:pt x="777" y="2836"/>
                  <a:pt x="777" y="2836"/>
                </a:cubicBezTo>
                <a:cubicBezTo>
                  <a:pt x="773" y="2836"/>
                  <a:pt x="773" y="2836"/>
                  <a:pt x="773" y="2836"/>
                </a:cubicBezTo>
                <a:cubicBezTo>
                  <a:pt x="699" y="2852"/>
                  <a:pt x="699" y="2852"/>
                  <a:pt x="699" y="2852"/>
                </a:cubicBezTo>
                <a:cubicBezTo>
                  <a:pt x="696" y="2852"/>
                  <a:pt x="696" y="2852"/>
                  <a:pt x="696" y="2852"/>
                </a:cubicBezTo>
                <a:cubicBezTo>
                  <a:pt x="696" y="2849"/>
                  <a:pt x="696" y="2849"/>
                  <a:pt x="696" y="2849"/>
                </a:cubicBezTo>
                <a:cubicBezTo>
                  <a:pt x="673" y="2739"/>
                  <a:pt x="673" y="2739"/>
                  <a:pt x="673" y="2739"/>
                </a:cubicBezTo>
                <a:cubicBezTo>
                  <a:pt x="673" y="2735"/>
                  <a:pt x="673" y="2735"/>
                  <a:pt x="673" y="2735"/>
                </a:cubicBezTo>
                <a:cubicBezTo>
                  <a:pt x="676" y="2735"/>
                  <a:pt x="676" y="2735"/>
                  <a:pt x="676" y="2735"/>
                </a:cubicBezTo>
                <a:cubicBezTo>
                  <a:pt x="751" y="2719"/>
                  <a:pt x="751" y="2719"/>
                  <a:pt x="751" y="2719"/>
                </a:cubicBezTo>
                <a:cubicBezTo>
                  <a:pt x="754" y="2719"/>
                  <a:pt x="754" y="2719"/>
                  <a:pt x="754" y="2719"/>
                </a:cubicBezTo>
                <a:cubicBezTo>
                  <a:pt x="754" y="2722"/>
                  <a:pt x="754" y="2722"/>
                  <a:pt x="754" y="2722"/>
                </a:cubicBezTo>
                <a:close/>
                <a:moveTo>
                  <a:pt x="728" y="2583"/>
                </a:moveTo>
                <a:cubicBezTo>
                  <a:pt x="748" y="2693"/>
                  <a:pt x="748" y="2693"/>
                  <a:pt x="748" y="2693"/>
                </a:cubicBezTo>
                <a:cubicBezTo>
                  <a:pt x="751" y="2697"/>
                  <a:pt x="751" y="2697"/>
                  <a:pt x="751" y="2697"/>
                </a:cubicBezTo>
                <a:cubicBezTo>
                  <a:pt x="748" y="2697"/>
                  <a:pt x="748" y="2697"/>
                  <a:pt x="748" y="2697"/>
                </a:cubicBezTo>
                <a:cubicBezTo>
                  <a:pt x="673" y="2713"/>
                  <a:pt x="673" y="2713"/>
                  <a:pt x="673" y="2713"/>
                </a:cubicBezTo>
                <a:cubicBezTo>
                  <a:pt x="670" y="2713"/>
                  <a:pt x="670" y="2713"/>
                  <a:pt x="670" y="2713"/>
                </a:cubicBezTo>
                <a:cubicBezTo>
                  <a:pt x="670" y="2710"/>
                  <a:pt x="670" y="2710"/>
                  <a:pt x="670" y="2710"/>
                </a:cubicBezTo>
                <a:cubicBezTo>
                  <a:pt x="647" y="2599"/>
                  <a:pt x="647" y="2599"/>
                  <a:pt x="647" y="2599"/>
                </a:cubicBezTo>
                <a:cubicBezTo>
                  <a:pt x="647" y="2596"/>
                  <a:pt x="647" y="2596"/>
                  <a:pt x="647" y="2596"/>
                </a:cubicBezTo>
                <a:cubicBezTo>
                  <a:pt x="651" y="2596"/>
                  <a:pt x="651" y="2596"/>
                  <a:pt x="651" y="2596"/>
                </a:cubicBezTo>
                <a:cubicBezTo>
                  <a:pt x="725" y="2580"/>
                  <a:pt x="725" y="2580"/>
                  <a:pt x="725" y="2580"/>
                </a:cubicBezTo>
                <a:cubicBezTo>
                  <a:pt x="728" y="2580"/>
                  <a:pt x="728" y="2580"/>
                  <a:pt x="728" y="2580"/>
                </a:cubicBezTo>
                <a:cubicBezTo>
                  <a:pt x="728" y="2583"/>
                  <a:pt x="728" y="2583"/>
                  <a:pt x="728" y="2583"/>
                </a:cubicBezTo>
                <a:close/>
                <a:moveTo>
                  <a:pt x="702" y="2444"/>
                </a:moveTo>
                <a:cubicBezTo>
                  <a:pt x="722" y="2554"/>
                  <a:pt x="722" y="2554"/>
                  <a:pt x="722" y="2554"/>
                </a:cubicBezTo>
                <a:cubicBezTo>
                  <a:pt x="722" y="2557"/>
                  <a:pt x="722" y="2557"/>
                  <a:pt x="722" y="2557"/>
                </a:cubicBezTo>
                <a:cubicBezTo>
                  <a:pt x="718" y="2557"/>
                  <a:pt x="718" y="2557"/>
                  <a:pt x="718" y="2557"/>
                </a:cubicBezTo>
                <a:cubicBezTo>
                  <a:pt x="647" y="2574"/>
                  <a:pt x="647" y="2574"/>
                  <a:pt x="647" y="2574"/>
                </a:cubicBezTo>
                <a:cubicBezTo>
                  <a:pt x="644" y="2574"/>
                  <a:pt x="644" y="2574"/>
                  <a:pt x="644" y="2574"/>
                </a:cubicBezTo>
                <a:cubicBezTo>
                  <a:pt x="641" y="2570"/>
                  <a:pt x="641" y="2570"/>
                  <a:pt x="641" y="2570"/>
                </a:cubicBezTo>
                <a:cubicBezTo>
                  <a:pt x="621" y="2464"/>
                  <a:pt x="621" y="2464"/>
                  <a:pt x="621" y="2464"/>
                </a:cubicBezTo>
                <a:cubicBezTo>
                  <a:pt x="621" y="2457"/>
                  <a:pt x="621" y="2457"/>
                  <a:pt x="621" y="2457"/>
                </a:cubicBezTo>
                <a:cubicBezTo>
                  <a:pt x="625" y="2457"/>
                  <a:pt x="625" y="2457"/>
                  <a:pt x="625" y="2457"/>
                </a:cubicBezTo>
                <a:cubicBezTo>
                  <a:pt x="699" y="2441"/>
                  <a:pt x="699" y="2441"/>
                  <a:pt x="699" y="2441"/>
                </a:cubicBezTo>
                <a:cubicBezTo>
                  <a:pt x="699" y="2441"/>
                  <a:pt x="699" y="2441"/>
                  <a:pt x="699" y="2441"/>
                </a:cubicBezTo>
                <a:cubicBezTo>
                  <a:pt x="702" y="2444"/>
                  <a:pt x="702" y="2444"/>
                  <a:pt x="702" y="2444"/>
                </a:cubicBezTo>
                <a:close/>
                <a:moveTo>
                  <a:pt x="673" y="2308"/>
                </a:moveTo>
                <a:cubicBezTo>
                  <a:pt x="696" y="2415"/>
                  <a:pt x="696" y="2415"/>
                  <a:pt x="696" y="2415"/>
                </a:cubicBezTo>
                <a:cubicBezTo>
                  <a:pt x="696" y="2421"/>
                  <a:pt x="696" y="2421"/>
                  <a:pt x="696" y="2421"/>
                </a:cubicBezTo>
                <a:cubicBezTo>
                  <a:pt x="693" y="2421"/>
                  <a:pt x="693" y="2421"/>
                  <a:pt x="693" y="2421"/>
                </a:cubicBezTo>
                <a:cubicBezTo>
                  <a:pt x="618" y="2438"/>
                  <a:pt x="618" y="2438"/>
                  <a:pt x="618" y="2438"/>
                </a:cubicBezTo>
                <a:cubicBezTo>
                  <a:pt x="615" y="2438"/>
                  <a:pt x="615" y="2438"/>
                  <a:pt x="615" y="2438"/>
                </a:cubicBezTo>
                <a:cubicBezTo>
                  <a:pt x="615" y="2431"/>
                  <a:pt x="615" y="2431"/>
                  <a:pt x="615" y="2431"/>
                </a:cubicBezTo>
                <a:cubicBezTo>
                  <a:pt x="595" y="2324"/>
                  <a:pt x="595" y="2324"/>
                  <a:pt x="595" y="2324"/>
                </a:cubicBezTo>
                <a:cubicBezTo>
                  <a:pt x="595" y="2321"/>
                  <a:pt x="595" y="2321"/>
                  <a:pt x="595" y="2321"/>
                </a:cubicBezTo>
                <a:cubicBezTo>
                  <a:pt x="595" y="2321"/>
                  <a:pt x="595" y="2321"/>
                  <a:pt x="595" y="2321"/>
                </a:cubicBezTo>
                <a:cubicBezTo>
                  <a:pt x="670" y="2305"/>
                  <a:pt x="670" y="2305"/>
                  <a:pt x="670" y="2305"/>
                </a:cubicBezTo>
                <a:cubicBezTo>
                  <a:pt x="673" y="2305"/>
                  <a:pt x="673" y="2305"/>
                  <a:pt x="673" y="2305"/>
                </a:cubicBezTo>
                <a:cubicBezTo>
                  <a:pt x="673" y="2308"/>
                  <a:pt x="673" y="2308"/>
                  <a:pt x="673" y="2308"/>
                </a:cubicBezTo>
                <a:close/>
                <a:moveTo>
                  <a:pt x="647" y="2172"/>
                </a:moveTo>
                <a:cubicBezTo>
                  <a:pt x="670" y="2279"/>
                  <a:pt x="670" y="2279"/>
                  <a:pt x="670" y="2279"/>
                </a:cubicBezTo>
                <a:cubicBezTo>
                  <a:pt x="670" y="2282"/>
                  <a:pt x="670" y="2282"/>
                  <a:pt x="670" y="2282"/>
                </a:cubicBezTo>
                <a:cubicBezTo>
                  <a:pt x="667" y="2282"/>
                  <a:pt x="667" y="2282"/>
                  <a:pt x="667" y="2282"/>
                </a:cubicBezTo>
                <a:cubicBezTo>
                  <a:pt x="592" y="2298"/>
                  <a:pt x="592" y="2298"/>
                  <a:pt x="592" y="2298"/>
                </a:cubicBezTo>
                <a:cubicBezTo>
                  <a:pt x="589" y="2298"/>
                  <a:pt x="589" y="2298"/>
                  <a:pt x="589" y="2298"/>
                </a:cubicBezTo>
                <a:cubicBezTo>
                  <a:pt x="589" y="2295"/>
                  <a:pt x="589" y="2295"/>
                  <a:pt x="589" y="2295"/>
                </a:cubicBezTo>
                <a:cubicBezTo>
                  <a:pt x="570" y="2188"/>
                  <a:pt x="570" y="2188"/>
                  <a:pt x="570" y="2188"/>
                </a:cubicBezTo>
                <a:cubicBezTo>
                  <a:pt x="566" y="2185"/>
                  <a:pt x="566" y="2185"/>
                  <a:pt x="566" y="2185"/>
                </a:cubicBezTo>
                <a:cubicBezTo>
                  <a:pt x="570" y="2182"/>
                  <a:pt x="570" y="2182"/>
                  <a:pt x="570" y="2182"/>
                </a:cubicBezTo>
                <a:cubicBezTo>
                  <a:pt x="644" y="2169"/>
                  <a:pt x="644" y="2169"/>
                  <a:pt x="644" y="2169"/>
                </a:cubicBezTo>
                <a:cubicBezTo>
                  <a:pt x="647" y="2169"/>
                  <a:pt x="647" y="2169"/>
                  <a:pt x="647" y="2169"/>
                </a:cubicBezTo>
                <a:cubicBezTo>
                  <a:pt x="647" y="2172"/>
                  <a:pt x="647" y="2172"/>
                  <a:pt x="647" y="2172"/>
                </a:cubicBezTo>
                <a:close/>
                <a:moveTo>
                  <a:pt x="621" y="2036"/>
                </a:moveTo>
                <a:cubicBezTo>
                  <a:pt x="644" y="2143"/>
                  <a:pt x="644" y="2143"/>
                  <a:pt x="644" y="2143"/>
                </a:cubicBezTo>
                <a:cubicBezTo>
                  <a:pt x="644" y="2146"/>
                  <a:pt x="644" y="2146"/>
                  <a:pt x="644" y="2146"/>
                </a:cubicBezTo>
                <a:cubicBezTo>
                  <a:pt x="641" y="2146"/>
                  <a:pt x="641" y="2146"/>
                  <a:pt x="641" y="2146"/>
                </a:cubicBezTo>
                <a:cubicBezTo>
                  <a:pt x="566" y="2163"/>
                  <a:pt x="566" y="2163"/>
                  <a:pt x="566" y="2163"/>
                </a:cubicBezTo>
                <a:cubicBezTo>
                  <a:pt x="563" y="2163"/>
                  <a:pt x="563" y="2163"/>
                  <a:pt x="563" y="2163"/>
                </a:cubicBezTo>
                <a:cubicBezTo>
                  <a:pt x="563" y="2159"/>
                  <a:pt x="563" y="2159"/>
                  <a:pt x="563" y="2159"/>
                </a:cubicBezTo>
                <a:cubicBezTo>
                  <a:pt x="544" y="2052"/>
                  <a:pt x="544" y="2052"/>
                  <a:pt x="544" y="2052"/>
                </a:cubicBezTo>
                <a:cubicBezTo>
                  <a:pt x="540" y="2046"/>
                  <a:pt x="540" y="2046"/>
                  <a:pt x="540" y="2046"/>
                </a:cubicBezTo>
                <a:cubicBezTo>
                  <a:pt x="544" y="2046"/>
                  <a:pt x="544" y="2046"/>
                  <a:pt x="544" y="2046"/>
                </a:cubicBezTo>
                <a:cubicBezTo>
                  <a:pt x="618" y="2033"/>
                  <a:pt x="618" y="2033"/>
                  <a:pt x="618" y="2033"/>
                </a:cubicBezTo>
                <a:cubicBezTo>
                  <a:pt x="621" y="2033"/>
                  <a:pt x="621" y="2033"/>
                  <a:pt x="621" y="2033"/>
                </a:cubicBezTo>
                <a:cubicBezTo>
                  <a:pt x="621" y="2036"/>
                  <a:pt x="621" y="2036"/>
                  <a:pt x="621" y="2036"/>
                </a:cubicBezTo>
                <a:close/>
                <a:moveTo>
                  <a:pt x="595" y="1900"/>
                </a:moveTo>
                <a:cubicBezTo>
                  <a:pt x="615" y="2007"/>
                  <a:pt x="615" y="2007"/>
                  <a:pt x="615" y="2007"/>
                </a:cubicBezTo>
                <a:cubicBezTo>
                  <a:pt x="618" y="2010"/>
                  <a:pt x="618" y="2010"/>
                  <a:pt x="618" y="2010"/>
                </a:cubicBezTo>
                <a:cubicBezTo>
                  <a:pt x="615" y="2010"/>
                  <a:pt x="615" y="2010"/>
                  <a:pt x="615" y="2010"/>
                </a:cubicBezTo>
                <a:cubicBezTo>
                  <a:pt x="540" y="2027"/>
                  <a:pt x="540" y="2027"/>
                  <a:pt x="540" y="2027"/>
                </a:cubicBezTo>
                <a:cubicBezTo>
                  <a:pt x="537" y="2027"/>
                  <a:pt x="537" y="2027"/>
                  <a:pt x="537" y="2027"/>
                </a:cubicBezTo>
                <a:cubicBezTo>
                  <a:pt x="537" y="2023"/>
                  <a:pt x="537" y="2023"/>
                  <a:pt x="537" y="2023"/>
                </a:cubicBezTo>
                <a:cubicBezTo>
                  <a:pt x="515" y="1917"/>
                  <a:pt x="515" y="1917"/>
                  <a:pt x="515" y="1917"/>
                </a:cubicBezTo>
                <a:cubicBezTo>
                  <a:pt x="515" y="1910"/>
                  <a:pt x="515" y="1910"/>
                  <a:pt x="515" y="1910"/>
                </a:cubicBezTo>
                <a:cubicBezTo>
                  <a:pt x="518" y="1910"/>
                  <a:pt x="518" y="1910"/>
                  <a:pt x="518" y="1910"/>
                </a:cubicBezTo>
                <a:cubicBezTo>
                  <a:pt x="592" y="1897"/>
                  <a:pt x="592" y="1897"/>
                  <a:pt x="592" y="1897"/>
                </a:cubicBezTo>
                <a:cubicBezTo>
                  <a:pt x="595" y="1897"/>
                  <a:pt x="595" y="1897"/>
                  <a:pt x="595" y="1897"/>
                </a:cubicBezTo>
                <a:cubicBezTo>
                  <a:pt x="595" y="1900"/>
                  <a:pt x="595" y="1900"/>
                  <a:pt x="595" y="1900"/>
                </a:cubicBezTo>
                <a:close/>
                <a:moveTo>
                  <a:pt x="570" y="1764"/>
                </a:moveTo>
                <a:cubicBezTo>
                  <a:pt x="589" y="1871"/>
                  <a:pt x="589" y="1871"/>
                  <a:pt x="589" y="1871"/>
                </a:cubicBezTo>
                <a:cubicBezTo>
                  <a:pt x="592" y="1874"/>
                  <a:pt x="592" y="1874"/>
                  <a:pt x="592" y="1874"/>
                </a:cubicBezTo>
                <a:cubicBezTo>
                  <a:pt x="589" y="1878"/>
                  <a:pt x="589" y="1878"/>
                  <a:pt x="589" y="1878"/>
                </a:cubicBezTo>
                <a:cubicBezTo>
                  <a:pt x="515" y="1891"/>
                  <a:pt x="515" y="1891"/>
                  <a:pt x="515" y="1891"/>
                </a:cubicBezTo>
                <a:cubicBezTo>
                  <a:pt x="511" y="1891"/>
                  <a:pt x="511" y="1891"/>
                  <a:pt x="511" y="1891"/>
                </a:cubicBezTo>
                <a:cubicBezTo>
                  <a:pt x="511" y="1887"/>
                  <a:pt x="511" y="1887"/>
                  <a:pt x="511" y="1887"/>
                </a:cubicBezTo>
                <a:cubicBezTo>
                  <a:pt x="492" y="1781"/>
                  <a:pt x="492" y="1781"/>
                  <a:pt x="492" y="1781"/>
                </a:cubicBezTo>
                <a:cubicBezTo>
                  <a:pt x="489" y="1777"/>
                  <a:pt x="489" y="1777"/>
                  <a:pt x="489" y="1777"/>
                </a:cubicBezTo>
                <a:cubicBezTo>
                  <a:pt x="492" y="1777"/>
                  <a:pt x="492" y="1777"/>
                  <a:pt x="492" y="1777"/>
                </a:cubicBezTo>
                <a:cubicBezTo>
                  <a:pt x="566" y="1764"/>
                  <a:pt x="566" y="1764"/>
                  <a:pt x="566" y="1764"/>
                </a:cubicBezTo>
                <a:cubicBezTo>
                  <a:pt x="570" y="1761"/>
                  <a:pt x="570" y="1761"/>
                  <a:pt x="570" y="1761"/>
                </a:cubicBezTo>
                <a:cubicBezTo>
                  <a:pt x="570" y="1764"/>
                  <a:pt x="570" y="1764"/>
                  <a:pt x="570" y="1764"/>
                </a:cubicBezTo>
                <a:close/>
                <a:moveTo>
                  <a:pt x="544" y="1632"/>
                </a:moveTo>
                <a:cubicBezTo>
                  <a:pt x="563" y="1739"/>
                  <a:pt x="563" y="1739"/>
                  <a:pt x="563" y="1739"/>
                </a:cubicBezTo>
                <a:cubicBezTo>
                  <a:pt x="566" y="1742"/>
                  <a:pt x="566" y="1742"/>
                  <a:pt x="566" y="1742"/>
                </a:cubicBezTo>
                <a:cubicBezTo>
                  <a:pt x="563" y="1742"/>
                  <a:pt x="563" y="1742"/>
                  <a:pt x="563" y="1742"/>
                </a:cubicBezTo>
                <a:cubicBezTo>
                  <a:pt x="489" y="1755"/>
                  <a:pt x="489" y="1755"/>
                  <a:pt x="489" y="1755"/>
                </a:cubicBezTo>
                <a:cubicBezTo>
                  <a:pt x="485" y="1755"/>
                  <a:pt x="485" y="1755"/>
                  <a:pt x="485" y="1755"/>
                </a:cubicBezTo>
                <a:cubicBezTo>
                  <a:pt x="485" y="1751"/>
                  <a:pt x="485" y="1751"/>
                  <a:pt x="485" y="1751"/>
                </a:cubicBezTo>
                <a:cubicBezTo>
                  <a:pt x="466" y="1648"/>
                  <a:pt x="466" y="1648"/>
                  <a:pt x="466" y="1648"/>
                </a:cubicBezTo>
                <a:cubicBezTo>
                  <a:pt x="463" y="1641"/>
                  <a:pt x="463" y="1641"/>
                  <a:pt x="463" y="1641"/>
                </a:cubicBezTo>
                <a:cubicBezTo>
                  <a:pt x="466" y="1641"/>
                  <a:pt x="466" y="1641"/>
                  <a:pt x="466" y="1641"/>
                </a:cubicBezTo>
                <a:cubicBezTo>
                  <a:pt x="540" y="1628"/>
                  <a:pt x="540" y="1628"/>
                  <a:pt x="540" y="1628"/>
                </a:cubicBezTo>
                <a:cubicBezTo>
                  <a:pt x="544" y="1628"/>
                  <a:pt x="544" y="1628"/>
                  <a:pt x="544" y="1628"/>
                </a:cubicBezTo>
                <a:cubicBezTo>
                  <a:pt x="544" y="1632"/>
                  <a:pt x="544" y="1632"/>
                  <a:pt x="544" y="1632"/>
                </a:cubicBezTo>
                <a:close/>
                <a:moveTo>
                  <a:pt x="518" y="1499"/>
                </a:moveTo>
                <a:cubicBezTo>
                  <a:pt x="537" y="1603"/>
                  <a:pt x="537" y="1603"/>
                  <a:pt x="537" y="1603"/>
                </a:cubicBezTo>
                <a:cubicBezTo>
                  <a:pt x="540" y="1606"/>
                  <a:pt x="540" y="1606"/>
                  <a:pt x="540" y="1606"/>
                </a:cubicBezTo>
                <a:cubicBezTo>
                  <a:pt x="537" y="1609"/>
                  <a:pt x="537" y="1609"/>
                  <a:pt x="537" y="1609"/>
                </a:cubicBezTo>
                <a:cubicBezTo>
                  <a:pt x="463" y="1622"/>
                  <a:pt x="463" y="1622"/>
                  <a:pt x="463" y="1622"/>
                </a:cubicBezTo>
                <a:cubicBezTo>
                  <a:pt x="460" y="1622"/>
                  <a:pt x="460" y="1622"/>
                  <a:pt x="460" y="1622"/>
                </a:cubicBezTo>
                <a:cubicBezTo>
                  <a:pt x="460" y="1619"/>
                  <a:pt x="460" y="1619"/>
                  <a:pt x="460" y="1619"/>
                </a:cubicBezTo>
                <a:cubicBezTo>
                  <a:pt x="440" y="1512"/>
                  <a:pt x="440" y="1512"/>
                  <a:pt x="440" y="1512"/>
                </a:cubicBezTo>
                <a:cubicBezTo>
                  <a:pt x="437" y="1509"/>
                  <a:pt x="437" y="1509"/>
                  <a:pt x="437" y="1509"/>
                </a:cubicBezTo>
                <a:cubicBezTo>
                  <a:pt x="440" y="1509"/>
                  <a:pt x="440" y="1509"/>
                  <a:pt x="440" y="1509"/>
                </a:cubicBezTo>
                <a:cubicBezTo>
                  <a:pt x="515" y="1496"/>
                  <a:pt x="515" y="1496"/>
                  <a:pt x="515" y="1496"/>
                </a:cubicBezTo>
                <a:cubicBezTo>
                  <a:pt x="518" y="1496"/>
                  <a:pt x="518" y="1496"/>
                  <a:pt x="518" y="1496"/>
                </a:cubicBezTo>
                <a:cubicBezTo>
                  <a:pt x="518" y="1499"/>
                  <a:pt x="518" y="1499"/>
                  <a:pt x="518" y="1499"/>
                </a:cubicBezTo>
                <a:close/>
                <a:moveTo>
                  <a:pt x="492" y="1366"/>
                </a:moveTo>
                <a:cubicBezTo>
                  <a:pt x="511" y="1470"/>
                  <a:pt x="511" y="1470"/>
                  <a:pt x="511" y="1470"/>
                </a:cubicBezTo>
                <a:cubicBezTo>
                  <a:pt x="515" y="1473"/>
                  <a:pt x="515" y="1473"/>
                  <a:pt x="515" y="1473"/>
                </a:cubicBezTo>
                <a:cubicBezTo>
                  <a:pt x="511" y="1476"/>
                  <a:pt x="511" y="1476"/>
                  <a:pt x="511" y="1476"/>
                </a:cubicBezTo>
                <a:cubicBezTo>
                  <a:pt x="437" y="1486"/>
                  <a:pt x="437" y="1486"/>
                  <a:pt x="437" y="1486"/>
                </a:cubicBezTo>
                <a:cubicBezTo>
                  <a:pt x="434" y="1486"/>
                  <a:pt x="434" y="1486"/>
                  <a:pt x="434" y="1486"/>
                </a:cubicBezTo>
                <a:cubicBezTo>
                  <a:pt x="434" y="1483"/>
                  <a:pt x="434" y="1483"/>
                  <a:pt x="434" y="1483"/>
                </a:cubicBezTo>
                <a:cubicBezTo>
                  <a:pt x="414" y="1379"/>
                  <a:pt x="414" y="1379"/>
                  <a:pt x="414" y="1379"/>
                </a:cubicBezTo>
                <a:cubicBezTo>
                  <a:pt x="411" y="1376"/>
                  <a:pt x="411" y="1376"/>
                  <a:pt x="411" y="1376"/>
                </a:cubicBezTo>
                <a:cubicBezTo>
                  <a:pt x="414" y="1376"/>
                  <a:pt x="414" y="1376"/>
                  <a:pt x="414" y="1376"/>
                </a:cubicBezTo>
                <a:cubicBezTo>
                  <a:pt x="489" y="1363"/>
                  <a:pt x="489" y="1363"/>
                  <a:pt x="489" y="1363"/>
                </a:cubicBezTo>
                <a:cubicBezTo>
                  <a:pt x="492" y="1363"/>
                  <a:pt x="492" y="1363"/>
                  <a:pt x="492" y="1363"/>
                </a:cubicBezTo>
                <a:cubicBezTo>
                  <a:pt x="492" y="1366"/>
                  <a:pt x="492" y="1366"/>
                  <a:pt x="492" y="1366"/>
                </a:cubicBezTo>
                <a:close/>
                <a:moveTo>
                  <a:pt x="466" y="1234"/>
                </a:moveTo>
                <a:cubicBezTo>
                  <a:pt x="485" y="1337"/>
                  <a:pt x="485" y="1337"/>
                  <a:pt x="485" y="1337"/>
                </a:cubicBezTo>
                <a:cubicBezTo>
                  <a:pt x="489" y="1340"/>
                  <a:pt x="489" y="1340"/>
                  <a:pt x="489" y="1340"/>
                </a:cubicBezTo>
                <a:cubicBezTo>
                  <a:pt x="485" y="1344"/>
                  <a:pt x="485" y="1344"/>
                  <a:pt x="485" y="1344"/>
                </a:cubicBezTo>
                <a:cubicBezTo>
                  <a:pt x="411" y="1353"/>
                  <a:pt x="411" y="1353"/>
                  <a:pt x="411" y="1353"/>
                </a:cubicBezTo>
                <a:cubicBezTo>
                  <a:pt x="408" y="1353"/>
                  <a:pt x="408" y="1353"/>
                  <a:pt x="408" y="1353"/>
                </a:cubicBezTo>
                <a:cubicBezTo>
                  <a:pt x="408" y="1350"/>
                  <a:pt x="408" y="1350"/>
                  <a:pt x="408" y="1350"/>
                </a:cubicBezTo>
                <a:cubicBezTo>
                  <a:pt x="388" y="1247"/>
                  <a:pt x="388" y="1247"/>
                  <a:pt x="388" y="1247"/>
                </a:cubicBezTo>
                <a:cubicBezTo>
                  <a:pt x="388" y="1243"/>
                  <a:pt x="388" y="1243"/>
                  <a:pt x="388" y="1243"/>
                </a:cubicBezTo>
                <a:cubicBezTo>
                  <a:pt x="388" y="1243"/>
                  <a:pt x="388" y="1243"/>
                  <a:pt x="388" y="1243"/>
                </a:cubicBezTo>
                <a:cubicBezTo>
                  <a:pt x="463" y="1230"/>
                  <a:pt x="463" y="1230"/>
                  <a:pt x="463" y="1230"/>
                </a:cubicBezTo>
                <a:cubicBezTo>
                  <a:pt x="466" y="1230"/>
                  <a:pt x="466" y="1230"/>
                  <a:pt x="466" y="1230"/>
                </a:cubicBezTo>
                <a:cubicBezTo>
                  <a:pt x="466" y="1234"/>
                  <a:pt x="466" y="1234"/>
                  <a:pt x="466" y="1234"/>
                </a:cubicBezTo>
                <a:close/>
                <a:moveTo>
                  <a:pt x="505" y="1334"/>
                </a:moveTo>
                <a:cubicBezTo>
                  <a:pt x="485" y="1230"/>
                  <a:pt x="485" y="1230"/>
                  <a:pt x="485" y="1230"/>
                </a:cubicBezTo>
                <a:cubicBezTo>
                  <a:pt x="485" y="1227"/>
                  <a:pt x="485" y="1227"/>
                  <a:pt x="485" y="1227"/>
                </a:cubicBezTo>
                <a:cubicBezTo>
                  <a:pt x="485" y="1227"/>
                  <a:pt x="485" y="1227"/>
                  <a:pt x="485" y="1227"/>
                </a:cubicBezTo>
                <a:cubicBezTo>
                  <a:pt x="560" y="1214"/>
                  <a:pt x="560" y="1214"/>
                  <a:pt x="560" y="1214"/>
                </a:cubicBezTo>
                <a:cubicBezTo>
                  <a:pt x="563" y="1214"/>
                  <a:pt x="563" y="1214"/>
                  <a:pt x="563" y="1214"/>
                </a:cubicBezTo>
                <a:cubicBezTo>
                  <a:pt x="563" y="1217"/>
                  <a:pt x="563" y="1217"/>
                  <a:pt x="563" y="1217"/>
                </a:cubicBezTo>
                <a:cubicBezTo>
                  <a:pt x="583" y="1321"/>
                  <a:pt x="583" y="1321"/>
                  <a:pt x="583" y="1321"/>
                </a:cubicBezTo>
                <a:cubicBezTo>
                  <a:pt x="583" y="1327"/>
                  <a:pt x="583" y="1327"/>
                  <a:pt x="583" y="1327"/>
                </a:cubicBezTo>
                <a:cubicBezTo>
                  <a:pt x="583" y="1327"/>
                  <a:pt x="583" y="1327"/>
                  <a:pt x="583" y="1327"/>
                </a:cubicBezTo>
                <a:cubicBezTo>
                  <a:pt x="508" y="1337"/>
                  <a:pt x="508" y="1337"/>
                  <a:pt x="508" y="1337"/>
                </a:cubicBezTo>
                <a:cubicBezTo>
                  <a:pt x="505" y="1337"/>
                  <a:pt x="505" y="1337"/>
                  <a:pt x="505" y="1337"/>
                </a:cubicBezTo>
                <a:cubicBezTo>
                  <a:pt x="505" y="1334"/>
                  <a:pt x="505" y="1334"/>
                  <a:pt x="505" y="1334"/>
                </a:cubicBezTo>
                <a:close/>
                <a:moveTo>
                  <a:pt x="531" y="1467"/>
                </a:moveTo>
                <a:cubicBezTo>
                  <a:pt x="511" y="1363"/>
                  <a:pt x="511" y="1363"/>
                  <a:pt x="511" y="1363"/>
                </a:cubicBezTo>
                <a:cubicBezTo>
                  <a:pt x="508" y="1360"/>
                  <a:pt x="508" y="1360"/>
                  <a:pt x="508" y="1360"/>
                </a:cubicBezTo>
                <a:cubicBezTo>
                  <a:pt x="511" y="1360"/>
                  <a:pt x="511" y="1360"/>
                  <a:pt x="511" y="1360"/>
                </a:cubicBezTo>
                <a:cubicBezTo>
                  <a:pt x="586" y="1347"/>
                  <a:pt x="586" y="1347"/>
                  <a:pt x="586" y="1347"/>
                </a:cubicBezTo>
                <a:cubicBezTo>
                  <a:pt x="589" y="1347"/>
                  <a:pt x="589" y="1347"/>
                  <a:pt x="589" y="1347"/>
                </a:cubicBezTo>
                <a:cubicBezTo>
                  <a:pt x="589" y="1350"/>
                  <a:pt x="589" y="1350"/>
                  <a:pt x="589" y="1350"/>
                </a:cubicBezTo>
                <a:cubicBezTo>
                  <a:pt x="608" y="1454"/>
                  <a:pt x="608" y="1454"/>
                  <a:pt x="608" y="1454"/>
                </a:cubicBezTo>
                <a:cubicBezTo>
                  <a:pt x="608" y="1457"/>
                  <a:pt x="608" y="1457"/>
                  <a:pt x="608" y="1457"/>
                </a:cubicBezTo>
                <a:cubicBezTo>
                  <a:pt x="608" y="1457"/>
                  <a:pt x="608" y="1457"/>
                  <a:pt x="608" y="1457"/>
                </a:cubicBezTo>
                <a:cubicBezTo>
                  <a:pt x="534" y="1470"/>
                  <a:pt x="534" y="1470"/>
                  <a:pt x="534" y="1470"/>
                </a:cubicBezTo>
                <a:cubicBezTo>
                  <a:pt x="531" y="1470"/>
                  <a:pt x="531" y="1470"/>
                  <a:pt x="531" y="1470"/>
                </a:cubicBezTo>
                <a:cubicBezTo>
                  <a:pt x="531" y="1467"/>
                  <a:pt x="531" y="1467"/>
                  <a:pt x="531" y="1467"/>
                </a:cubicBezTo>
                <a:close/>
                <a:moveTo>
                  <a:pt x="557" y="1599"/>
                </a:moveTo>
                <a:cubicBezTo>
                  <a:pt x="537" y="1496"/>
                  <a:pt x="537" y="1496"/>
                  <a:pt x="537" y="1496"/>
                </a:cubicBezTo>
                <a:cubicBezTo>
                  <a:pt x="534" y="1492"/>
                  <a:pt x="534" y="1492"/>
                  <a:pt x="534" y="1492"/>
                </a:cubicBezTo>
                <a:cubicBezTo>
                  <a:pt x="537" y="1492"/>
                  <a:pt x="537" y="1492"/>
                  <a:pt x="537" y="1492"/>
                </a:cubicBezTo>
                <a:cubicBezTo>
                  <a:pt x="612" y="1480"/>
                  <a:pt x="612" y="1480"/>
                  <a:pt x="612" y="1480"/>
                </a:cubicBezTo>
                <a:cubicBezTo>
                  <a:pt x="615" y="1480"/>
                  <a:pt x="615" y="1480"/>
                  <a:pt x="615" y="1480"/>
                </a:cubicBezTo>
                <a:cubicBezTo>
                  <a:pt x="615" y="1483"/>
                  <a:pt x="615" y="1483"/>
                  <a:pt x="615" y="1483"/>
                </a:cubicBezTo>
                <a:cubicBezTo>
                  <a:pt x="634" y="1586"/>
                  <a:pt x="634" y="1586"/>
                  <a:pt x="634" y="1586"/>
                </a:cubicBezTo>
                <a:cubicBezTo>
                  <a:pt x="634" y="1590"/>
                  <a:pt x="634" y="1590"/>
                  <a:pt x="634" y="1590"/>
                </a:cubicBezTo>
                <a:cubicBezTo>
                  <a:pt x="634" y="1590"/>
                  <a:pt x="634" y="1590"/>
                  <a:pt x="634" y="1590"/>
                </a:cubicBezTo>
                <a:cubicBezTo>
                  <a:pt x="560" y="1603"/>
                  <a:pt x="560" y="1603"/>
                  <a:pt x="560" y="1603"/>
                </a:cubicBezTo>
                <a:cubicBezTo>
                  <a:pt x="557" y="1603"/>
                  <a:pt x="557" y="1603"/>
                  <a:pt x="557" y="1603"/>
                </a:cubicBezTo>
                <a:cubicBezTo>
                  <a:pt x="557" y="1599"/>
                  <a:pt x="557" y="1599"/>
                  <a:pt x="557" y="1599"/>
                </a:cubicBezTo>
                <a:close/>
                <a:moveTo>
                  <a:pt x="583" y="1735"/>
                </a:moveTo>
                <a:cubicBezTo>
                  <a:pt x="563" y="1628"/>
                  <a:pt x="563" y="1628"/>
                  <a:pt x="563" y="1628"/>
                </a:cubicBezTo>
                <a:cubicBezTo>
                  <a:pt x="560" y="1625"/>
                  <a:pt x="560" y="1625"/>
                  <a:pt x="560" y="1625"/>
                </a:cubicBezTo>
                <a:cubicBezTo>
                  <a:pt x="563" y="1625"/>
                  <a:pt x="563" y="1625"/>
                  <a:pt x="563" y="1625"/>
                </a:cubicBezTo>
                <a:cubicBezTo>
                  <a:pt x="638" y="1612"/>
                  <a:pt x="638" y="1612"/>
                  <a:pt x="638" y="1612"/>
                </a:cubicBezTo>
                <a:cubicBezTo>
                  <a:pt x="641" y="1612"/>
                  <a:pt x="641" y="1612"/>
                  <a:pt x="641" y="1612"/>
                </a:cubicBezTo>
                <a:cubicBezTo>
                  <a:pt x="641" y="1616"/>
                  <a:pt x="641" y="1616"/>
                  <a:pt x="641" y="1616"/>
                </a:cubicBezTo>
                <a:cubicBezTo>
                  <a:pt x="660" y="1719"/>
                  <a:pt x="660" y="1719"/>
                  <a:pt x="660" y="1719"/>
                </a:cubicBezTo>
                <a:cubicBezTo>
                  <a:pt x="663" y="1722"/>
                  <a:pt x="663" y="1722"/>
                  <a:pt x="663" y="1722"/>
                </a:cubicBezTo>
                <a:cubicBezTo>
                  <a:pt x="660" y="1726"/>
                  <a:pt x="660" y="1726"/>
                  <a:pt x="660" y="1726"/>
                </a:cubicBezTo>
                <a:cubicBezTo>
                  <a:pt x="586" y="1739"/>
                  <a:pt x="586" y="1739"/>
                  <a:pt x="586" y="1739"/>
                </a:cubicBezTo>
                <a:cubicBezTo>
                  <a:pt x="583" y="1739"/>
                  <a:pt x="583" y="1739"/>
                  <a:pt x="583" y="1739"/>
                </a:cubicBezTo>
                <a:cubicBezTo>
                  <a:pt x="583" y="1735"/>
                  <a:pt x="583" y="1735"/>
                  <a:pt x="583" y="1735"/>
                </a:cubicBezTo>
                <a:close/>
                <a:moveTo>
                  <a:pt x="608" y="1868"/>
                </a:moveTo>
                <a:cubicBezTo>
                  <a:pt x="589" y="1764"/>
                  <a:pt x="589" y="1764"/>
                  <a:pt x="589" y="1764"/>
                </a:cubicBezTo>
                <a:cubicBezTo>
                  <a:pt x="586" y="1758"/>
                  <a:pt x="586" y="1758"/>
                  <a:pt x="586" y="1758"/>
                </a:cubicBezTo>
                <a:cubicBezTo>
                  <a:pt x="589" y="1758"/>
                  <a:pt x="589" y="1758"/>
                  <a:pt x="589" y="1758"/>
                </a:cubicBezTo>
                <a:cubicBezTo>
                  <a:pt x="663" y="1745"/>
                  <a:pt x="663" y="1745"/>
                  <a:pt x="663" y="1745"/>
                </a:cubicBezTo>
                <a:cubicBezTo>
                  <a:pt x="667" y="1745"/>
                  <a:pt x="667" y="1745"/>
                  <a:pt x="667" y="1745"/>
                </a:cubicBezTo>
                <a:cubicBezTo>
                  <a:pt x="667" y="1748"/>
                  <a:pt x="667" y="1748"/>
                  <a:pt x="667" y="1748"/>
                </a:cubicBezTo>
                <a:cubicBezTo>
                  <a:pt x="686" y="1855"/>
                  <a:pt x="686" y="1855"/>
                  <a:pt x="686" y="1855"/>
                </a:cubicBezTo>
                <a:cubicBezTo>
                  <a:pt x="689" y="1858"/>
                  <a:pt x="689" y="1858"/>
                  <a:pt x="689" y="1858"/>
                </a:cubicBezTo>
                <a:cubicBezTo>
                  <a:pt x="686" y="1858"/>
                  <a:pt x="686" y="1858"/>
                  <a:pt x="686" y="1858"/>
                </a:cubicBezTo>
                <a:cubicBezTo>
                  <a:pt x="612" y="1871"/>
                  <a:pt x="612" y="1871"/>
                  <a:pt x="612" y="1871"/>
                </a:cubicBezTo>
                <a:cubicBezTo>
                  <a:pt x="608" y="1871"/>
                  <a:pt x="608" y="1871"/>
                  <a:pt x="608" y="1871"/>
                </a:cubicBezTo>
                <a:cubicBezTo>
                  <a:pt x="608" y="1868"/>
                  <a:pt x="608" y="1868"/>
                  <a:pt x="608" y="1868"/>
                </a:cubicBezTo>
                <a:close/>
                <a:moveTo>
                  <a:pt x="634" y="2004"/>
                </a:moveTo>
                <a:cubicBezTo>
                  <a:pt x="615" y="1897"/>
                  <a:pt x="615" y="1897"/>
                  <a:pt x="615" y="1897"/>
                </a:cubicBezTo>
                <a:cubicBezTo>
                  <a:pt x="612" y="1894"/>
                  <a:pt x="612" y="1894"/>
                  <a:pt x="612" y="1894"/>
                </a:cubicBezTo>
                <a:cubicBezTo>
                  <a:pt x="615" y="1894"/>
                  <a:pt x="615" y="1894"/>
                  <a:pt x="615" y="1894"/>
                </a:cubicBezTo>
                <a:cubicBezTo>
                  <a:pt x="689" y="1878"/>
                  <a:pt x="689" y="1878"/>
                  <a:pt x="689" y="1878"/>
                </a:cubicBezTo>
                <a:cubicBezTo>
                  <a:pt x="693" y="1878"/>
                  <a:pt x="693" y="1878"/>
                  <a:pt x="693" y="1878"/>
                </a:cubicBezTo>
                <a:cubicBezTo>
                  <a:pt x="693" y="1881"/>
                  <a:pt x="693" y="1881"/>
                  <a:pt x="693" y="1881"/>
                </a:cubicBezTo>
                <a:cubicBezTo>
                  <a:pt x="712" y="1988"/>
                  <a:pt x="712" y="1988"/>
                  <a:pt x="712" y="1988"/>
                </a:cubicBezTo>
                <a:cubicBezTo>
                  <a:pt x="715" y="1991"/>
                  <a:pt x="715" y="1991"/>
                  <a:pt x="715" y="1991"/>
                </a:cubicBezTo>
                <a:cubicBezTo>
                  <a:pt x="712" y="1994"/>
                  <a:pt x="712" y="1994"/>
                  <a:pt x="712" y="1994"/>
                </a:cubicBezTo>
                <a:cubicBezTo>
                  <a:pt x="638" y="2007"/>
                  <a:pt x="638" y="2007"/>
                  <a:pt x="638" y="2007"/>
                </a:cubicBezTo>
                <a:cubicBezTo>
                  <a:pt x="634" y="2007"/>
                  <a:pt x="634" y="2007"/>
                  <a:pt x="634" y="2007"/>
                </a:cubicBezTo>
                <a:cubicBezTo>
                  <a:pt x="634" y="2004"/>
                  <a:pt x="634" y="2004"/>
                  <a:pt x="634" y="2004"/>
                </a:cubicBezTo>
                <a:close/>
                <a:moveTo>
                  <a:pt x="660" y="2140"/>
                </a:moveTo>
                <a:cubicBezTo>
                  <a:pt x="641" y="2033"/>
                  <a:pt x="641" y="2033"/>
                  <a:pt x="641" y="2033"/>
                </a:cubicBezTo>
                <a:cubicBezTo>
                  <a:pt x="641" y="2030"/>
                  <a:pt x="641" y="2030"/>
                  <a:pt x="641" y="2030"/>
                </a:cubicBezTo>
                <a:cubicBezTo>
                  <a:pt x="641" y="2027"/>
                  <a:pt x="641" y="2027"/>
                  <a:pt x="641" y="2027"/>
                </a:cubicBezTo>
                <a:cubicBezTo>
                  <a:pt x="715" y="2014"/>
                  <a:pt x="715" y="2014"/>
                  <a:pt x="715" y="2014"/>
                </a:cubicBezTo>
                <a:cubicBezTo>
                  <a:pt x="718" y="2014"/>
                  <a:pt x="718" y="2014"/>
                  <a:pt x="718" y="2014"/>
                </a:cubicBezTo>
                <a:cubicBezTo>
                  <a:pt x="718" y="2017"/>
                  <a:pt x="718" y="2017"/>
                  <a:pt x="718" y="2017"/>
                </a:cubicBezTo>
                <a:cubicBezTo>
                  <a:pt x="741" y="2124"/>
                  <a:pt x="741" y="2124"/>
                  <a:pt x="741" y="2124"/>
                </a:cubicBezTo>
                <a:cubicBezTo>
                  <a:pt x="741" y="2127"/>
                  <a:pt x="741" y="2127"/>
                  <a:pt x="741" y="2127"/>
                </a:cubicBezTo>
                <a:cubicBezTo>
                  <a:pt x="738" y="2127"/>
                  <a:pt x="738" y="2127"/>
                  <a:pt x="738" y="2127"/>
                </a:cubicBezTo>
                <a:cubicBezTo>
                  <a:pt x="663" y="2143"/>
                  <a:pt x="663" y="2143"/>
                  <a:pt x="663" y="2143"/>
                </a:cubicBezTo>
                <a:cubicBezTo>
                  <a:pt x="660" y="2143"/>
                  <a:pt x="660" y="2143"/>
                  <a:pt x="660" y="2143"/>
                </a:cubicBezTo>
                <a:cubicBezTo>
                  <a:pt x="660" y="2140"/>
                  <a:pt x="660" y="2140"/>
                  <a:pt x="660" y="2140"/>
                </a:cubicBezTo>
                <a:close/>
                <a:moveTo>
                  <a:pt x="686" y="2276"/>
                </a:moveTo>
                <a:cubicBezTo>
                  <a:pt x="667" y="2169"/>
                  <a:pt x="667" y="2169"/>
                  <a:pt x="667" y="2169"/>
                </a:cubicBezTo>
                <a:cubicBezTo>
                  <a:pt x="667" y="2166"/>
                  <a:pt x="667" y="2166"/>
                  <a:pt x="667" y="2166"/>
                </a:cubicBezTo>
                <a:cubicBezTo>
                  <a:pt x="670" y="2163"/>
                  <a:pt x="670" y="2163"/>
                  <a:pt x="670" y="2163"/>
                </a:cubicBezTo>
                <a:cubicBezTo>
                  <a:pt x="741" y="2150"/>
                  <a:pt x="741" y="2150"/>
                  <a:pt x="741" y="2150"/>
                </a:cubicBezTo>
                <a:cubicBezTo>
                  <a:pt x="744" y="2150"/>
                  <a:pt x="744" y="2150"/>
                  <a:pt x="744" y="2150"/>
                </a:cubicBezTo>
                <a:cubicBezTo>
                  <a:pt x="744" y="2153"/>
                  <a:pt x="744" y="2153"/>
                  <a:pt x="744" y="2153"/>
                </a:cubicBezTo>
                <a:cubicBezTo>
                  <a:pt x="767" y="2260"/>
                  <a:pt x="767" y="2260"/>
                  <a:pt x="767" y="2260"/>
                </a:cubicBezTo>
                <a:cubicBezTo>
                  <a:pt x="767" y="2263"/>
                  <a:pt x="767" y="2263"/>
                  <a:pt x="767" y="2263"/>
                </a:cubicBezTo>
                <a:cubicBezTo>
                  <a:pt x="764" y="2263"/>
                  <a:pt x="764" y="2263"/>
                  <a:pt x="764" y="2263"/>
                </a:cubicBezTo>
                <a:cubicBezTo>
                  <a:pt x="689" y="2279"/>
                  <a:pt x="689" y="2279"/>
                  <a:pt x="689" y="2279"/>
                </a:cubicBezTo>
                <a:cubicBezTo>
                  <a:pt x="689" y="2279"/>
                  <a:pt x="689" y="2279"/>
                  <a:pt x="689" y="2279"/>
                </a:cubicBezTo>
                <a:cubicBezTo>
                  <a:pt x="686" y="2276"/>
                  <a:pt x="686" y="2276"/>
                  <a:pt x="686" y="2276"/>
                </a:cubicBezTo>
                <a:close/>
                <a:moveTo>
                  <a:pt x="715" y="2412"/>
                </a:moveTo>
                <a:cubicBezTo>
                  <a:pt x="693" y="2305"/>
                  <a:pt x="693" y="2305"/>
                  <a:pt x="693" y="2305"/>
                </a:cubicBezTo>
                <a:cubicBezTo>
                  <a:pt x="693" y="2302"/>
                  <a:pt x="693" y="2302"/>
                  <a:pt x="693" y="2302"/>
                </a:cubicBezTo>
                <a:cubicBezTo>
                  <a:pt x="696" y="2298"/>
                  <a:pt x="696" y="2298"/>
                  <a:pt x="696" y="2298"/>
                </a:cubicBezTo>
                <a:cubicBezTo>
                  <a:pt x="770" y="2286"/>
                  <a:pt x="770" y="2286"/>
                  <a:pt x="770" y="2286"/>
                </a:cubicBezTo>
                <a:cubicBezTo>
                  <a:pt x="770" y="2286"/>
                  <a:pt x="770" y="2286"/>
                  <a:pt x="770" y="2286"/>
                </a:cubicBezTo>
                <a:cubicBezTo>
                  <a:pt x="773" y="2289"/>
                  <a:pt x="773" y="2289"/>
                  <a:pt x="773" y="2289"/>
                </a:cubicBezTo>
                <a:cubicBezTo>
                  <a:pt x="793" y="2396"/>
                  <a:pt x="793" y="2396"/>
                  <a:pt x="793" y="2396"/>
                </a:cubicBezTo>
                <a:cubicBezTo>
                  <a:pt x="793" y="2399"/>
                  <a:pt x="793" y="2399"/>
                  <a:pt x="793" y="2399"/>
                </a:cubicBezTo>
                <a:cubicBezTo>
                  <a:pt x="790" y="2399"/>
                  <a:pt x="790" y="2399"/>
                  <a:pt x="790" y="2399"/>
                </a:cubicBezTo>
                <a:cubicBezTo>
                  <a:pt x="718" y="2415"/>
                  <a:pt x="718" y="2415"/>
                  <a:pt x="718" y="2415"/>
                </a:cubicBezTo>
                <a:cubicBezTo>
                  <a:pt x="715" y="2415"/>
                  <a:pt x="715" y="2415"/>
                  <a:pt x="715" y="2415"/>
                </a:cubicBezTo>
                <a:cubicBezTo>
                  <a:pt x="715" y="2412"/>
                  <a:pt x="715" y="2412"/>
                  <a:pt x="715" y="2412"/>
                </a:cubicBezTo>
                <a:close/>
                <a:moveTo>
                  <a:pt x="741" y="2551"/>
                </a:moveTo>
                <a:cubicBezTo>
                  <a:pt x="718" y="2441"/>
                  <a:pt x="718" y="2441"/>
                  <a:pt x="718" y="2441"/>
                </a:cubicBezTo>
                <a:cubicBezTo>
                  <a:pt x="718" y="2438"/>
                  <a:pt x="718" y="2438"/>
                  <a:pt x="718" y="2438"/>
                </a:cubicBezTo>
                <a:cubicBezTo>
                  <a:pt x="722" y="2438"/>
                  <a:pt x="722" y="2438"/>
                  <a:pt x="722" y="2438"/>
                </a:cubicBezTo>
                <a:cubicBezTo>
                  <a:pt x="796" y="2421"/>
                  <a:pt x="796" y="2421"/>
                  <a:pt x="796" y="2421"/>
                </a:cubicBezTo>
                <a:cubicBezTo>
                  <a:pt x="799" y="2421"/>
                  <a:pt x="799" y="2421"/>
                  <a:pt x="799" y="2421"/>
                </a:cubicBezTo>
                <a:cubicBezTo>
                  <a:pt x="799" y="2425"/>
                  <a:pt x="799" y="2425"/>
                  <a:pt x="799" y="2425"/>
                </a:cubicBezTo>
                <a:cubicBezTo>
                  <a:pt x="819" y="2531"/>
                  <a:pt x="819" y="2531"/>
                  <a:pt x="819" y="2531"/>
                </a:cubicBezTo>
                <a:cubicBezTo>
                  <a:pt x="822" y="2538"/>
                  <a:pt x="822" y="2538"/>
                  <a:pt x="822" y="2538"/>
                </a:cubicBezTo>
                <a:cubicBezTo>
                  <a:pt x="819" y="2538"/>
                  <a:pt x="819" y="2538"/>
                  <a:pt x="819" y="2538"/>
                </a:cubicBezTo>
                <a:cubicBezTo>
                  <a:pt x="744" y="2554"/>
                  <a:pt x="744" y="2554"/>
                  <a:pt x="744" y="2554"/>
                </a:cubicBezTo>
                <a:cubicBezTo>
                  <a:pt x="741" y="2554"/>
                  <a:pt x="741" y="2554"/>
                  <a:pt x="741" y="2554"/>
                </a:cubicBezTo>
                <a:cubicBezTo>
                  <a:pt x="741" y="2551"/>
                  <a:pt x="741" y="2551"/>
                  <a:pt x="741" y="2551"/>
                </a:cubicBezTo>
                <a:close/>
                <a:moveTo>
                  <a:pt x="767" y="2687"/>
                </a:moveTo>
                <a:cubicBezTo>
                  <a:pt x="748" y="2580"/>
                  <a:pt x="748" y="2580"/>
                  <a:pt x="748" y="2580"/>
                </a:cubicBezTo>
                <a:cubicBezTo>
                  <a:pt x="744" y="2574"/>
                  <a:pt x="744" y="2574"/>
                  <a:pt x="744" y="2574"/>
                </a:cubicBezTo>
                <a:cubicBezTo>
                  <a:pt x="748" y="2574"/>
                  <a:pt x="748" y="2574"/>
                  <a:pt x="748" y="2574"/>
                </a:cubicBezTo>
                <a:cubicBezTo>
                  <a:pt x="822" y="2557"/>
                  <a:pt x="822" y="2557"/>
                  <a:pt x="822" y="2557"/>
                </a:cubicBezTo>
                <a:cubicBezTo>
                  <a:pt x="825" y="2557"/>
                  <a:pt x="825" y="2557"/>
                  <a:pt x="825" y="2557"/>
                </a:cubicBezTo>
                <a:cubicBezTo>
                  <a:pt x="825" y="2561"/>
                  <a:pt x="825" y="2561"/>
                  <a:pt x="825" y="2561"/>
                </a:cubicBezTo>
                <a:cubicBezTo>
                  <a:pt x="848" y="2671"/>
                  <a:pt x="848" y="2671"/>
                  <a:pt x="848" y="2671"/>
                </a:cubicBezTo>
                <a:cubicBezTo>
                  <a:pt x="848" y="2674"/>
                  <a:pt x="848" y="2674"/>
                  <a:pt x="848" y="2674"/>
                </a:cubicBezTo>
                <a:cubicBezTo>
                  <a:pt x="845" y="2674"/>
                  <a:pt x="845" y="2674"/>
                  <a:pt x="845" y="2674"/>
                </a:cubicBezTo>
                <a:cubicBezTo>
                  <a:pt x="770" y="2690"/>
                  <a:pt x="770" y="2690"/>
                  <a:pt x="770" y="2690"/>
                </a:cubicBezTo>
                <a:cubicBezTo>
                  <a:pt x="767" y="2690"/>
                  <a:pt x="767" y="2690"/>
                  <a:pt x="767" y="2690"/>
                </a:cubicBezTo>
                <a:cubicBezTo>
                  <a:pt x="767" y="2687"/>
                  <a:pt x="767" y="2687"/>
                  <a:pt x="767" y="2687"/>
                </a:cubicBezTo>
                <a:close/>
                <a:moveTo>
                  <a:pt x="793" y="2826"/>
                </a:moveTo>
                <a:cubicBezTo>
                  <a:pt x="773" y="2719"/>
                  <a:pt x="773" y="2719"/>
                  <a:pt x="773" y="2719"/>
                </a:cubicBezTo>
                <a:cubicBezTo>
                  <a:pt x="773" y="2713"/>
                  <a:pt x="773" y="2713"/>
                  <a:pt x="773" y="2713"/>
                </a:cubicBezTo>
                <a:cubicBezTo>
                  <a:pt x="773" y="2713"/>
                  <a:pt x="773" y="2713"/>
                  <a:pt x="773" y="2713"/>
                </a:cubicBezTo>
                <a:cubicBezTo>
                  <a:pt x="848" y="2697"/>
                  <a:pt x="848" y="2697"/>
                  <a:pt x="848" y="2697"/>
                </a:cubicBezTo>
                <a:cubicBezTo>
                  <a:pt x="851" y="2697"/>
                  <a:pt x="851" y="2697"/>
                  <a:pt x="851" y="2697"/>
                </a:cubicBezTo>
                <a:cubicBezTo>
                  <a:pt x="851" y="2700"/>
                  <a:pt x="851" y="2700"/>
                  <a:pt x="851" y="2700"/>
                </a:cubicBezTo>
                <a:cubicBezTo>
                  <a:pt x="874" y="2810"/>
                  <a:pt x="874" y="2810"/>
                  <a:pt x="874" y="2810"/>
                </a:cubicBezTo>
                <a:cubicBezTo>
                  <a:pt x="874" y="2813"/>
                  <a:pt x="874" y="2813"/>
                  <a:pt x="874" y="2813"/>
                </a:cubicBezTo>
                <a:cubicBezTo>
                  <a:pt x="871" y="2813"/>
                  <a:pt x="871" y="2813"/>
                  <a:pt x="871" y="2813"/>
                </a:cubicBezTo>
                <a:cubicBezTo>
                  <a:pt x="796" y="2829"/>
                  <a:pt x="796" y="2829"/>
                  <a:pt x="796" y="2829"/>
                </a:cubicBezTo>
                <a:cubicBezTo>
                  <a:pt x="796" y="2829"/>
                  <a:pt x="796" y="2829"/>
                  <a:pt x="796" y="2829"/>
                </a:cubicBezTo>
                <a:cubicBezTo>
                  <a:pt x="793" y="2826"/>
                  <a:pt x="793" y="2826"/>
                  <a:pt x="793" y="2826"/>
                </a:cubicBezTo>
                <a:close/>
                <a:moveTo>
                  <a:pt x="822" y="2965"/>
                </a:moveTo>
                <a:cubicBezTo>
                  <a:pt x="799" y="2855"/>
                  <a:pt x="799" y="2855"/>
                  <a:pt x="799" y="2855"/>
                </a:cubicBezTo>
                <a:cubicBezTo>
                  <a:pt x="799" y="2852"/>
                  <a:pt x="799" y="2852"/>
                  <a:pt x="799" y="2852"/>
                </a:cubicBezTo>
                <a:cubicBezTo>
                  <a:pt x="803" y="2852"/>
                  <a:pt x="803" y="2852"/>
                  <a:pt x="803" y="2852"/>
                </a:cubicBezTo>
                <a:cubicBezTo>
                  <a:pt x="877" y="2836"/>
                  <a:pt x="877" y="2836"/>
                  <a:pt x="877" y="2836"/>
                </a:cubicBezTo>
                <a:cubicBezTo>
                  <a:pt x="877" y="2833"/>
                  <a:pt x="877" y="2833"/>
                  <a:pt x="877" y="2833"/>
                </a:cubicBezTo>
                <a:cubicBezTo>
                  <a:pt x="880" y="2839"/>
                  <a:pt x="880" y="2839"/>
                  <a:pt x="880" y="2839"/>
                </a:cubicBezTo>
                <a:cubicBezTo>
                  <a:pt x="900" y="2946"/>
                  <a:pt x="900" y="2946"/>
                  <a:pt x="900" y="2946"/>
                </a:cubicBezTo>
                <a:cubicBezTo>
                  <a:pt x="903" y="2952"/>
                  <a:pt x="903" y="2952"/>
                  <a:pt x="903" y="2952"/>
                </a:cubicBezTo>
                <a:cubicBezTo>
                  <a:pt x="900" y="2952"/>
                  <a:pt x="900" y="2952"/>
                  <a:pt x="900" y="2952"/>
                </a:cubicBezTo>
                <a:cubicBezTo>
                  <a:pt x="825" y="2968"/>
                  <a:pt x="825" y="2968"/>
                  <a:pt x="825" y="2968"/>
                </a:cubicBezTo>
                <a:cubicBezTo>
                  <a:pt x="822" y="2968"/>
                  <a:pt x="822" y="2968"/>
                  <a:pt x="822" y="2968"/>
                </a:cubicBezTo>
                <a:cubicBezTo>
                  <a:pt x="822" y="2965"/>
                  <a:pt x="822" y="2965"/>
                  <a:pt x="822" y="2965"/>
                </a:cubicBezTo>
                <a:close/>
                <a:moveTo>
                  <a:pt x="848" y="3108"/>
                </a:moveTo>
                <a:cubicBezTo>
                  <a:pt x="829" y="2998"/>
                  <a:pt x="829" y="2998"/>
                  <a:pt x="829" y="2998"/>
                </a:cubicBezTo>
                <a:cubicBezTo>
                  <a:pt x="825" y="2991"/>
                  <a:pt x="825" y="2991"/>
                  <a:pt x="825" y="2991"/>
                </a:cubicBezTo>
                <a:cubicBezTo>
                  <a:pt x="829" y="2991"/>
                  <a:pt x="829" y="2991"/>
                  <a:pt x="829" y="2991"/>
                </a:cubicBezTo>
                <a:cubicBezTo>
                  <a:pt x="903" y="2975"/>
                  <a:pt x="903" y="2975"/>
                  <a:pt x="903" y="2975"/>
                </a:cubicBezTo>
                <a:cubicBezTo>
                  <a:pt x="906" y="2975"/>
                  <a:pt x="906" y="2975"/>
                  <a:pt x="906" y="2975"/>
                </a:cubicBezTo>
                <a:cubicBezTo>
                  <a:pt x="906" y="2978"/>
                  <a:pt x="906" y="2978"/>
                  <a:pt x="906" y="2978"/>
                </a:cubicBezTo>
                <a:cubicBezTo>
                  <a:pt x="929" y="3088"/>
                  <a:pt x="929" y="3088"/>
                  <a:pt x="929" y="3088"/>
                </a:cubicBezTo>
                <a:cubicBezTo>
                  <a:pt x="929" y="3091"/>
                  <a:pt x="929" y="3091"/>
                  <a:pt x="929" y="3091"/>
                </a:cubicBezTo>
                <a:cubicBezTo>
                  <a:pt x="926" y="3091"/>
                  <a:pt x="926" y="3091"/>
                  <a:pt x="926" y="3091"/>
                </a:cubicBezTo>
                <a:cubicBezTo>
                  <a:pt x="851" y="3111"/>
                  <a:pt x="851" y="3111"/>
                  <a:pt x="851" y="3111"/>
                </a:cubicBezTo>
                <a:cubicBezTo>
                  <a:pt x="848" y="3111"/>
                  <a:pt x="848" y="3111"/>
                  <a:pt x="848" y="3111"/>
                </a:cubicBezTo>
                <a:cubicBezTo>
                  <a:pt x="848" y="3108"/>
                  <a:pt x="848" y="3108"/>
                  <a:pt x="848" y="3108"/>
                </a:cubicBezTo>
                <a:close/>
                <a:moveTo>
                  <a:pt x="877" y="3247"/>
                </a:moveTo>
                <a:cubicBezTo>
                  <a:pt x="854" y="3137"/>
                  <a:pt x="854" y="3137"/>
                  <a:pt x="854" y="3137"/>
                </a:cubicBezTo>
                <a:cubicBezTo>
                  <a:pt x="854" y="3133"/>
                  <a:pt x="854" y="3133"/>
                  <a:pt x="854" y="3133"/>
                </a:cubicBezTo>
                <a:cubicBezTo>
                  <a:pt x="858" y="3130"/>
                  <a:pt x="858" y="3130"/>
                  <a:pt x="858" y="3130"/>
                </a:cubicBezTo>
                <a:cubicBezTo>
                  <a:pt x="929" y="3114"/>
                  <a:pt x="929" y="3114"/>
                  <a:pt x="929" y="3114"/>
                </a:cubicBezTo>
                <a:cubicBezTo>
                  <a:pt x="932" y="3114"/>
                  <a:pt x="932" y="3114"/>
                  <a:pt x="932" y="3114"/>
                </a:cubicBezTo>
                <a:cubicBezTo>
                  <a:pt x="935" y="3117"/>
                  <a:pt x="935" y="3117"/>
                  <a:pt x="935" y="3117"/>
                </a:cubicBezTo>
                <a:cubicBezTo>
                  <a:pt x="955" y="3227"/>
                  <a:pt x="955" y="3227"/>
                  <a:pt x="955" y="3227"/>
                </a:cubicBezTo>
                <a:cubicBezTo>
                  <a:pt x="955" y="3231"/>
                  <a:pt x="955" y="3231"/>
                  <a:pt x="955" y="3231"/>
                </a:cubicBezTo>
                <a:cubicBezTo>
                  <a:pt x="955" y="3231"/>
                  <a:pt x="955" y="3231"/>
                  <a:pt x="955" y="3231"/>
                </a:cubicBezTo>
                <a:cubicBezTo>
                  <a:pt x="880" y="3250"/>
                  <a:pt x="880" y="3250"/>
                  <a:pt x="880" y="3250"/>
                </a:cubicBezTo>
                <a:cubicBezTo>
                  <a:pt x="877" y="3250"/>
                  <a:pt x="877" y="3250"/>
                  <a:pt x="877" y="3250"/>
                </a:cubicBezTo>
                <a:cubicBezTo>
                  <a:pt x="877" y="3247"/>
                  <a:pt x="877" y="3247"/>
                  <a:pt x="877" y="3247"/>
                </a:cubicBezTo>
                <a:close/>
                <a:moveTo>
                  <a:pt x="903" y="3389"/>
                </a:moveTo>
                <a:cubicBezTo>
                  <a:pt x="880" y="3276"/>
                  <a:pt x="880" y="3276"/>
                  <a:pt x="880" y="3276"/>
                </a:cubicBezTo>
                <a:cubicBezTo>
                  <a:pt x="880" y="3273"/>
                  <a:pt x="880" y="3273"/>
                  <a:pt x="880" y="3273"/>
                </a:cubicBezTo>
                <a:cubicBezTo>
                  <a:pt x="884" y="3273"/>
                  <a:pt x="884" y="3273"/>
                  <a:pt x="884" y="3273"/>
                </a:cubicBezTo>
                <a:cubicBezTo>
                  <a:pt x="958" y="3253"/>
                  <a:pt x="958" y="3253"/>
                  <a:pt x="958" y="3253"/>
                </a:cubicBezTo>
                <a:cubicBezTo>
                  <a:pt x="961" y="3253"/>
                  <a:pt x="961" y="3253"/>
                  <a:pt x="961" y="3253"/>
                </a:cubicBezTo>
                <a:cubicBezTo>
                  <a:pt x="961" y="3256"/>
                  <a:pt x="961" y="3256"/>
                  <a:pt x="961" y="3256"/>
                </a:cubicBezTo>
                <a:cubicBezTo>
                  <a:pt x="984" y="3367"/>
                  <a:pt x="984" y="3367"/>
                  <a:pt x="984" y="3367"/>
                </a:cubicBezTo>
                <a:cubicBezTo>
                  <a:pt x="984" y="3373"/>
                  <a:pt x="984" y="3373"/>
                  <a:pt x="984" y="3373"/>
                </a:cubicBezTo>
                <a:cubicBezTo>
                  <a:pt x="981" y="3373"/>
                  <a:pt x="981" y="3373"/>
                  <a:pt x="981" y="3373"/>
                </a:cubicBezTo>
                <a:cubicBezTo>
                  <a:pt x="906" y="3392"/>
                  <a:pt x="906" y="3392"/>
                  <a:pt x="906" y="3392"/>
                </a:cubicBezTo>
                <a:cubicBezTo>
                  <a:pt x="903" y="3392"/>
                  <a:pt x="903" y="3392"/>
                  <a:pt x="903" y="3392"/>
                </a:cubicBezTo>
                <a:cubicBezTo>
                  <a:pt x="903" y="3389"/>
                  <a:pt x="903" y="3389"/>
                  <a:pt x="903" y="3389"/>
                </a:cubicBezTo>
                <a:close/>
                <a:moveTo>
                  <a:pt x="932" y="3528"/>
                </a:moveTo>
                <a:cubicBezTo>
                  <a:pt x="909" y="3418"/>
                  <a:pt x="909" y="3418"/>
                  <a:pt x="909" y="3418"/>
                </a:cubicBezTo>
                <a:cubicBezTo>
                  <a:pt x="909" y="3415"/>
                  <a:pt x="909" y="3415"/>
                  <a:pt x="909" y="3415"/>
                </a:cubicBezTo>
                <a:cubicBezTo>
                  <a:pt x="909" y="3415"/>
                  <a:pt x="909" y="3415"/>
                  <a:pt x="909" y="3415"/>
                </a:cubicBezTo>
                <a:cubicBezTo>
                  <a:pt x="984" y="3396"/>
                  <a:pt x="984" y="3396"/>
                  <a:pt x="984" y="3396"/>
                </a:cubicBezTo>
                <a:cubicBezTo>
                  <a:pt x="987" y="3396"/>
                  <a:pt x="987" y="3396"/>
                  <a:pt x="987" y="3396"/>
                </a:cubicBezTo>
                <a:cubicBezTo>
                  <a:pt x="990" y="3399"/>
                  <a:pt x="990" y="3399"/>
                  <a:pt x="990" y="3399"/>
                </a:cubicBezTo>
                <a:cubicBezTo>
                  <a:pt x="1010" y="3509"/>
                  <a:pt x="1010" y="3509"/>
                  <a:pt x="1010" y="3509"/>
                </a:cubicBezTo>
                <a:cubicBezTo>
                  <a:pt x="1010" y="3512"/>
                  <a:pt x="1010" y="3512"/>
                  <a:pt x="1010" y="3512"/>
                </a:cubicBezTo>
                <a:cubicBezTo>
                  <a:pt x="1010" y="3515"/>
                  <a:pt x="1010" y="3515"/>
                  <a:pt x="1010" y="3515"/>
                </a:cubicBezTo>
                <a:cubicBezTo>
                  <a:pt x="935" y="3535"/>
                  <a:pt x="935" y="3535"/>
                  <a:pt x="935" y="3535"/>
                </a:cubicBezTo>
                <a:cubicBezTo>
                  <a:pt x="932" y="3535"/>
                  <a:pt x="932" y="3535"/>
                  <a:pt x="932" y="3535"/>
                </a:cubicBezTo>
                <a:cubicBezTo>
                  <a:pt x="932" y="3528"/>
                  <a:pt x="932" y="3528"/>
                  <a:pt x="932" y="3528"/>
                </a:cubicBezTo>
                <a:close/>
                <a:moveTo>
                  <a:pt x="971" y="3729"/>
                </a:moveTo>
                <a:cubicBezTo>
                  <a:pt x="935" y="3561"/>
                  <a:pt x="935" y="3561"/>
                  <a:pt x="935" y="3561"/>
                </a:cubicBezTo>
                <a:cubicBezTo>
                  <a:pt x="935" y="3558"/>
                  <a:pt x="935" y="3558"/>
                  <a:pt x="935" y="3558"/>
                </a:cubicBezTo>
                <a:cubicBezTo>
                  <a:pt x="939" y="3558"/>
                  <a:pt x="939" y="3558"/>
                  <a:pt x="939" y="3558"/>
                </a:cubicBezTo>
                <a:cubicBezTo>
                  <a:pt x="1013" y="3538"/>
                  <a:pt x="1013" y="3538"/>
                  <a:pt x="1013" y="3538"/>
                </a:cubicBezTo>
                <a:cubicBezTo>
                  <a:pt x="1016" y="3535"/>
                  <a:pt x="1016" y="3535"/>
                  <a:pt x="1016" y="3535"/>
                </a:cubicBezTo>
                <a:cubicBezTo>
                  <a:pt x="1016" y="3538"/>
                  <a:pt x="1016" y="3538"/>
                  <a:pt x="1016" y="3538"/>
                </a:cubicBezTo>
                <a:cubicBezTo>
                  <a:pt x="1049" y="3710"/>
                  <a:pt x="1049" y="3710"/>
                  <a:pt x="1049" y="3710"/>
                </a:cubicBezTo>
                <a:cubicBezTo>
                  <a:pt x="1052" y="3713"/>
                  <a:pt x="1052" y="3713"/>
                  <a:pt x="1052" y="3713"/>
                </a:cubicBezTo>
                <a:cubicBezTo>
                  <a:pt x="1049" y="3713"/>
                  <a:pt x="1049" y="3713"/>
                  <a:pt x="1049" y="3713"/>
                </a:cubicBezTo>
                <a:cubicBezTo>
                  <a:pt x="974" y="3732"/>
                  <a:pt x="974" y="3732"/>
                  <a:pt x="974" y="3732"/>
                </a:cubicBezTo>
                <a:cubicBezTo>
                  <a:pt x="971" y="3732"/>
                  <a:pt x="971" y="3732"/>
                  <a:pt x="971" y="3732"/>
                </a:cubicBezTo>
                <a:cubicBezTo>
                  <a:pt x="971" y="3732"/>
                  <a:pt x="971" y="3732"/>
                  <a:pt x="971" y="3732"/>
                </a:cubicBezTo>
                <a:cubicBezTo>
                  <a:pt x="971" y="3729"/>
                  <a:pt x="971" y="3729"/>
                  <a:pt x="971" y="3729"/>
                </a:cubicBezTo>
                <a:close/>
                <a:moveTo>
                  <a:pt x="602" y="1318"/>
                </a:moveTo>
                <a:cubicBezTo>
                  <a:pt x="583" y="1217"/>
                  <a:pt x="583" y="1217"/>
                  <a:pt x="583" y="1217"/>
                </a:cubicBezTo>
                <a:cubicBezTo>
                  <a:pt x="579" y="1211"/>
                  <a:pt x="579" y="1211"/>
                  <a:pt x="579" y="1211"/>
                </a:cubicBezTo>
                <a:cubicBezTo>
                  <a:pt x="583" y="1211"/>
                  <a:pt x="583" y="1211"/>
                  <a:pt x="583" y="1211"/>
                </a:cubicBezTo>
                <a:cubicBezTo>
                  <a:pt x="657" y="1201"/>
                  <a:pt x="657" y="1201"/>
                  <a:pt x="657" y="1201"/>
                </a:cubicBezTo>
                <a:cubicBezTo>
                  <a:pt x="657" y="1198"/>
                  <a:pt x="657" y="1198"/>
                  <a:pt x="657" y="1198"/>
                </a:cubicBezTo>
                <a:cubicBezTo>
                  <a:pt x="660" y="1204"/>
                  <a:pt x="660" y="1204"/>
                  <a:pt x="660" y="1204"/>
                </a:cubicBezTo>
                <a:cubicBezTo>
                  <a:pt x="680" y="1305"/>
                  <a:pt x="680" y="1305"/>
                  <a:pt x="680" y="1305"/>
                </a:cubicBezTo>
                <a:cubicBezTo>
                  <a:pt x="680" y="1311"/>
                  <a:pt x="680" y="1311"/>
                  <a:pt x="680" y="1311"/>
                </a:cubicBezTo>
                <a:cubicBezTo>
                  <a:pt x="676" y="1311"/>
                  <a:pt x="676" y="1311"/>
                  <a:pt x="676" y="1311"/>
                </a:cubicBezTo>
                <a:cubicBezTo>
                  <a:pt x="605" y="1321"/>
                  <a:pt x="605" y="1321"/>
                  <a:pt x="605" y="1321"/>
                </a:cubicBezTo>
                <a:cubicBezTo>
                  <a:pt x="602" y="1324"/>
                  <a:pt x="602" y="1324"/>
                  <a:pt x="602" y="1324"/>
                </a:cubicBezTo>
                <a:cubicBezTo>
                  <a:pt x="602" y="1318"/>
                  <a:pt x="602" y="1318"/>
                  <a:pt x="602" y="1318"/>
                </a:cubicBezTo>
                <a:close/>
                <a:moveTo>
                  <a:pt x="628" y="1450"/>
                </a:moveTo>
                <a:cubicBezTo>
                  <a:pt x="605" y="1347"/>
                  <a:pt x="605" y="1347"/>
                  <a:pt x="605" y="1347"/>
                </a:cubicBezTo>
                <a:cubicBezTo>
                  <a:pt x="605" y="1344"/>
                  <a:pt x="605" y="1344"/>
                  <a:pt x="605" y="1344"/>
                </a:cubicBezTo>
                <a:cubicBezTo>
                  <a:pt x="608" y="1344"/>
                  <a:pt x="608" y="1344"/>
                  <a:pt x="608" y="1344"/>
                </a:cubicBezTo>
                <a:cubicBezTo>
                  <a:pt x="680" y="1331"/>
                  <a:pt x="680" y="1331"/>
                  <a:pt x="680" y="1331"/>
                </a:cubicBezTo>
                <a:cubicBezTo>
                  <a:pt x="683" y="1331"/>
                  <a:pt x="683" y="1331"/>
                  <a:pt x="683" y="1331"/>
                </a:cubicBezTo>
                <a:cubicBezTo>
                  <a:pt x="686" y="1334"/>
                  <a:pt x="686" y="1334"/>
                  <a:pt x="686" y="1334"/>
                </a:cubicBezTo>
                <a:cubicBezTo>
                  <a:pt x="706" y="1437"/>
                  <a:pt x="706" y="1437"/>
                  <a:pt x="706" y="1437"/>
                </a:cubicBezTo>
                <a:cubicBezTo>
                  <a:pt x="706" y="1441"/>
                  <a:pt x="706" y="1441"/>
                  <a:pt x="706" y="1441"/>
                </a:cubicBezTo>
                <a:cubicBezTo>
                  <a:pt x="702" y="1441"/>
                  <a:pt x="702" y="1441"/>
                  <a:pt x="702" y="1441"/>
                </a:cubicBezTo>
                <a:cubicBezTo>
                  <a:pt x="631" y="1454"/>
                  <a:pt x="631" y="1454"/>
                  <a:pt x="631" y="1454"/>
                </a:cubicBezTo>
                <a:cubicBezTo>
                  <a:pt x="628" y="1454"/>
                  <a:pt x="628" y="1454"/>
                  <a:pt x="628" y="1454"/>
                </a:cubicBezTo>
                <a:cubicBezTo>
                  <a:pt x="628" y="1450"/>
                  <a:pt x="628" y="1450"/>
                  <a:pt x="628" y="1450"/>
                </a:cubicBezTo>
                <a:close/>
                <a:moveTo>
                  <a:pt x="654" y="1583"/>
                </a:moveTo>
                <a:cubicBezTo>
                  <a:pt x="631" y="1480"/>
                  <a:pt x="631" y="1480"/>
                  <a:pt x="631" y="1480"/>
                </a:cubicBezTo>
                <a:cubicBezTo>
                  <a:pt x="631" y="1476"/>
                  <a:pt x="631" y="1476"/>
                  <a:pt x="631" y="1476"/>
                </a:cubicBezTo>
                <a:cubicBezTo>
                  <a:pt x="634" y="1476"/>
                  <a:pt x="634" y="1476"/>
                  <a:pt x="634" y="1476"/>
                </a:cubicBezTo>
                <a:cubicBezTo>
                  <a:pt x="709" y="1463"/>
                  <a:pt x="709" y="1463"/>
                  <a:pt x="709" y="1463"/>
                </a:cubicBezTo>
                <a:cubicBezTo>
                  <a:pt x="709" y="1463"/>
                  <a:pt x="709" y="1463"/>
                  <a:pt x="709" y="1463"/>
                </a:cubicBezTo>
                <a:cubicBezTo>
                  <a:pt x="712" y="1467"/>
                  <a:pt x="712" y="1467"/>
                  <a:pt x="712" y="1467"/>
                </a:cubicBezTo>
                <a:cubicBezTo>
                  <a:pt x="731" y="1570"/>
                  <a:pt x="731" y="1570"/>
                  <a:pt x="731" y="1570"/>
                </a:cubicBezTo>
                <a:cubicBezTo>
                  <a:pt x="731" y="1573"/>
                  <a:pt x="731" y="1573"/>
                  <a:pt x="731" y="1573"/>
                </a:cubicBezTo>
                <a:cubicBezTo>
                  <a:pt x="728" y="1573"/>
                  <a:pt x="728" y="1573"/>
                  <a:pt x="728" y="1573"/>
                </a:cubicBezTo>
                <a:cubicBezTo>
                  <a:pt x="657" y="1586"/>
                  <a:pt x="657" y="1586"/>
                  <a:pt x="657" y="1586"/>
                </a:cubicBezTo>
                <a:cubicBezTo>
                  <a:pt x="654" y="1586"/>
                  <a:pt x="654" y="1586"/>
                  <a:pt x="654" y="1586"/>
                </a:cubicBezTo>
                <a:cubicBezTo>
                  <a:pt x="654" y="1583"/>
                  <a:pt x="654" y="1583"/>
                  <a:pt x="654" y="1583"/>
                </a:cubicBezTo>
                <a:close/>
                <a:moveTo>
                  <a:pt x="680" y="1716"/>
                </a:moveTo>
                <a:cubicBezTo>
                  <a:pt x="660" y="1612"/>
                  <a:pt x="660" y="1612"/>
                  <a:pt x="660" y="1612"/>
                </a:cubicBezTo>
                <a:cubicBezTo>
                  <a:pt x="657" y="1609"/>
                  <a:pt x="657" y="1609"/>
                  <a:pt x="657" y="1609"/>
                </a:cubicBezTo>
                <a:cubicBezTo>
                  <a:pt x="660" y="1609"/>
                  <a:pt x="660" y="1609"/>
                  <a:pt x="660" y="1609"/>
                </a:cubicBezTo>
                <a:cubicBezTo>
                  <a:pt x="735" y="1596"/>
                  <a:pt x="735" y="1596"/>
                  <a:pt x="735" y="1596"/>
                </a:cubicBezTo>
                <a:cubicBezTo>
                  <a:pt x="735" y="1593"/>
                  <a:pt x="735" y="1593"/>
                  <a:pt x="735" y="1593"/>
                </a:cubicBezTo>
                <a:cubicBezTo>
                  <a:pt x="738" y="1599"/>
                  <a:pt x="738" y="1599"/>
                  <a:pt x="738" y="1599"/>
                </a:cubicBezTo>
                <a:cubicBezTo>
                  <a:pt x="757" y="1703"/>
                  <a:pt x="757" y="1703"/>
                  <a:pt x="757" y="1703"/>
                </a:cubicBezTo>
                <a:cubicBezTo>
                  <a:pt x="757" y="1706"/>
                  <a:pt x="757" y="1706"/>
                  <a:pt x="757" y="1706"/>
                </a:cubicBezTo>
                <a:cubicBezTo>
                  <a:pt x="754" y="1706"/>
                  <a:pt x="754" y="1706"/>
                  <a:pt x="754" y="1706"/>
                </a:cubicBezTo>
                <a:cubicBezTo>
                  <a:pt x="683" y="1719"/>
                  <a:pt x="683" y="1719"/>
                  <a:pt x="683" y="1719"/>
                </a:cubicBezTo>
                <a:cubicBezTo>
                  <a:pt x="680" y="1719"/>
                  <a:pt x="680" y="1719"/>
                  <a:pt x="680" y="1719"/>
                </a:cubicBezTo>
                <a:cubicBezTo>
                  <a:pt x="680" y="1716"/>
                  <a:pt x="680" y="1716"/>
                  <a:pt x="680" y="1716"/>
                </a:cubicBezTo>
                <a:close/>
                <a:moveTo>
                  <a:pt x="706" y="1852"/>
                </a:moveTo>
                <a:cubicBezTo>
                  <a:pt x="686" y="1745"/>
                  <a:pt x="686" y="1745"/>
                  <a:pt x="686" y="1745"/>
                </a:cubicBezTo>
                <a:cubicBezTo>
                  <a:pt x="683" y="1742"/>
                  <a:pt x="683" y="1742"/>
                  <a:pt x="683" y="1742"/>
                </a:cubicBezTo>
                <a:cubicBezTo>
                  <a:pt x="686" y="1742"/>
                  <a:pt x="686" y="1742"/>
                  <a:pt x="686" y="1742"/>
                </a:cubicBezTo>
                <a:cubicBezTo>
                  <a:pt x="761" y="1729"/>
                  <a:pt x="761" y="1729"/>
                  <a:pt x="761" y="1729"/>
                </a:cubicBezTo>
                <a:cubicBezTo>
                  <a:pt x="764" y="1729"/>
                  <a:pt x="764" y="1729"/>
                  <a:pt x="764" y="1729"/>
                </a:cubicBezTo>
                <a:cubicBezTo>
                  <a:pt x="764" y="1732"/>
                  <a:pt x="764" y="1732"/>
                  <a:pt x="764" y="1732"/>
                </a:cubicBezTo>
                <a:cubicBezTo>
                  <a:pt x="783" y="1836"/>
                  <a:pt x="783" y="1836"/>
                  <a:pt x="783" y="1836"/>
                </a:cubicBezTo>
                <a:cubicBezTo>
                  <a:pt x="783" y="1839"/>
                  <a:pt x="783" y="1839"/>
                  <a:pt x="783" y="1839"/>
                </a:cubicBezTo>
                <a:cubicBezTo>
                  <a:pt x="780" y="1839"/>
                  <a:pt x="780" y="1839"/>
                  <a:pt x="780" y="1839"/>
                </a:cubicBezTo>
                <a:cubicBezTo>
                  <a:pt x="709" y="1855"/>
                  <a:pt x="709" y="1855"/>
                  <a:pt x="709" y="1855"/>
                </a:cubicBezTo>
                <a:cubicBezTo>
                  <a:pt x="706" y="1855"/>
                  <a:pt x="706" y="1855"/>
                  <a:pt x="706" y="1855"/>
                </a:cubicBezTo>
                <a:cubicBezTo>
                  <a:pt x="706" y="1852"/>
                  <a:pt x="706" y="1852"/>
                  <a:pt x="706" y="1852"/>
                </a:cubicBezTo>
                <a:close/>
                <a:moveTo>
                  <a:pt x="731" y="1984"/>
                </a:moveTo>
                <a:cubicBezTo>
                  <a:pt x="712" y="1878"/>
                  <a:pt x="712" y="1878"/>
                  <a:pt x="712" y="1878"/>
                </a:cubicBezTo>
                <a:cubicBezTo>
                  <a:pt x="709" y="1874"/>
                  <a:pt x="709" y="1874"/>
                  <a:pt x="709" y="1874"/>
                </a:cubicBezTo>
                <a:cubicBezTo>
                  <a:pt x="712" y="1874"/>
                  <a:pt x="712" y="1874"/>
                  <a:pt x="712" y="1874"/>
                </a:cubicBezTo>
                <a:cubicBezTo>
                  <a:pt x="786" y="1861"/>
                  <a:pt x="786" y="1861"/>
                  <a:pt x="786" y="1861"/>
                </a:cubicBezTo>
                <a:cubicBezTo>
                  <a:pt x="790" y="1861"/>
                  <a:pt x="790" y="1861"/>
                  <a:pt x="790" y="1861"/>
                </a:cubicBezTo>
                <a:cubicBezTo>
                  <a:pt x="790" y="1865"/>
                  <a:pt x="790" y="1865"/>
                  <a:pt x="790" y="1865"/>
                </a:cubicBezTo>
                <a:cubicBezTo>
                  <a:pt x="809" y="1968"/>
                  <a:pt x="809" y="1968"/>
                  <a:pt x="809" y="1968"/>
                </a:cubicBezTo>
                <a:cubicBezTo>
                  <a:pt x="809" y="1975"/>
                  <a:pt x="809" y="1975"/>
                  <a:pt x="809" y="1975"/>
                </a:cubicBezTo>
                <a:cubicBezTo>
                  <a:pt x="809" y="1975"/>
                  <a:pt x="809" y="1975"/>
                  <a:pt x="809" y="1975"/>
                </a:cubicBezTo>
                <a:cubicBezTo>
                  <a:pt x="735" y="1988"/>
                  <a:pt x="735" y="1988"/>
                  <a:pt x="735" y="1988"/>
                </a:cubicBezTo>
                <a:cubicBezTo>
                  <a:pt x="731" y="1988"/>
                  <a:pt x="731" y="1988"/>
                  <a:pt x="731" y="1988"/>
                </a:cubicBezTo>
                <a:cubicBezTo>
                  <a:pt x="731" y="1984"/>
                  <a:pt x="731" y="1984"/>
                  <a:pt x="731" y="1984"/>
                </a:cubicBezTo>
                <a:close/>
                <a:moveTo>
                  <a:pt x="757" y="2120"/>
                </a:moveTo>
                <a:cubicBezTo>
                  <a:pt x="738" y="2014"/>
                  <a:pt x="738" y="2014"/>
                  <a:pt x="738" y="2014"/>
                </a:cubicBezTo>
                <a:cubicBezTo>
                  <a:pt x="738" y="2010"/>
                  <a:pt x="738" y="2010"/>
                  <a:pt x="738" y="2010"/>
                </a:cubicBezTo>
                <a:cubicBezTo>
                  <a:pt x="738" y="2010"/>
                  <a:pt x="738" y="2010"/>
                  <a:pt x="738" y="2010"/>
                </a:cubicBezTo>
                <a:cubicBezTo>
                  <a:pt x="812" y="1994"/>
                  <a:pt x="812" y="1994"/>
                  <a:pt x="812" y="1994"/>
                </a:cubicBezTo>
                <a:cubicBezTo>
                  <a:pt x="816" y="1994"/>
                  <a:pt x="816" y="1994"/>
                  <a:pt x="816" y="1994"/>
                </a:cubicBezTo>
                <a:cubicBezTo>
                  <a:pt x="816" y="1997"/>
                  <a:pt x="816" y="1997"/>
                  <a:pt x="816" y="1997"/>
                </a:cubicBezTo>
                <a:cubicBezTo>
                  <a:pt x="835" y="2104"/>
                  <a:pt x="835" y="2104"/>
                  <a:pt x="835" y="2104"/>
                </a:cubicBezTo>
                <a:cubicBezTo>
                  <a:pt x="838" y="2107"/>
                  <a:pt x="838" y="2107"/>
                  <a:pt x="838" y="2107"/>
                </a:cubicBezTo>
                <a:cubicBezTo>
                  <a:pt x="835" y="2107"/>
                  <a:pt x="835" y="2107"/>
                  <a:pt x="835" y="2107"/>
                </a:cubicBezTo>
                <a:cubicBezTo>
                  <a:pt x="761" y="2124"/>
                  <a:pt x="761" y="2124"/>
                  <a:pt x="761" y="2124"/>
                </a:cubicBezTo>
                <a:cubicBezTo>
                  <a:pt x="757" y="2124"/>
                  <a:pt x="757" y="2124"/>
                  <a:pt x="757" y="2124"/>
                </a:cubicBezTo>
                <a:cubicBezTo>
                  <a:pt x="757" y="2120"/>
                  <a:pt x="757" y="2120"/>
                  <a:pt x="757" y="2120"/>
                </a:cubicBezTo>
                <a:close/>
                <a:moveTo>
                  <a:pt x="783" y="2256"/>
                </a:moveTo>
                <a:cubicBezTo>
                  <a:pt x="764" y="2150"/>
                  <a:pt x="764" y="2150"/>
                  <a:pt x="764" y="2150"/>
                </a:cubicBezTo>
                <a:cubicBezTo>
                  <a:pt x="764" y="2146"/>
                  <a:pt x="764" y="2146"/>
                  <a:pt x="764" y="2146"/>
                </a:cubicBezTo>
                <a:cubicBezTo>
                  <a:pt x="767" y="2143"/>
                  <a:pt x="767" y="2143"/>
                  <a:pt x="767" y="2143"/>
                </a:cubicBezTo>
                <a:cubicBezTo>
                  <a:pt x="838" y="2130"/>
                  <a:pt x="838" y="2130"/>
                  <a:pt x="838" y="2130"/>
                </a:cubicBezTo>
                <a:cubicBezTo>
                  <a:pt x="841" y="2130"/>
                  <a:pt x="841" y="2130"/>
                  <a:pt x="841" y="2130"/>
                </a:cubicBezTo>
                <a:cubicBezTo>
                  <a:pt x="841" y="2133"/>
                  <a:pt x="841" y="2133"/>
                  <a:pt x="841" y="2133"/>
                </a:cubicBezTo>
                <a:cubicBezTo>
                  <a:pt x="864" y="2240"/>
                  <a:pt x="864" y="2240"/>
                  <a:pt x="864" y="2240"/>
                </a:cubicBezTo>
                <a:cubicBezTo>
                  <a:pt x="864" y="2243"/>
                  <a:pt x="864" y="2243"/>
                  <a:pt x="864" y="2243"/>
                </a:cubicBezTo>
                <a:cubicBezTo>
                  <a:pt x="861" y="2243"/>
                  <a:pt x="861" y="2243"/>
                  <a:pt x="861" y="2243"/>
                </a:cubicBezTo>
                <a:cubicBezTo>
                  <a:pt x="786" y="2260"/>
                  <a:pt x="786" y="2260"/>
                  <a:pt x="786" y="2260"/>
                </a:cubicBezTo>
                <a:cubicBezTo>
                  <a:pt x="786" y="2260"/>
                  <a:pt x="786" y="2260"/>
                  <a:pt x="786" y="2260"/>
                </a:cubicBezTo>
                <a:cubicBezTo>
                  <a:pt x="783" y="2256"/>
                  <a:pt x="783" y="2256"/>
                  <a:pt x="783" y="2256"/>
                </a:cubicBezTo>
                <a:close/>
                <a:moveTo>
                  <a:pt x="812" y="2392"/>
                </a:moveTo>
                <a:cubicBezTo>
                  <a:pt x="790" y="2286"/>
                  <a:pt x="790" y="2286"/>
                  <a:pt x="790" y="2286"/>
                </a:cubicBezTo>
                <a:cubicBezTo>
                  <a:pt x="790" y="2282"/>
                  <a:pt x="790" y="2282"/>
                  <a:pt x="790" y="2282"/>
                </a:cubicBezTo>
                <a:cubicBezTo>
                  <a:pt x="793" y="2279"/>
                  <a:pt x="793" y="2279"/>
                  <a:pt x="793" y="2279"/>
                </a:cubicBezTo>
                <a:cubicBezTo>
                  <a:pt x="864" y="2266"/>
                  <a:pt x="864" y="2266"/>
                  <a:pt x="864" y="2266"/>
                </a:cubicBezTo>
                <a:cubicBezTo>
                  <a:pt x="867" y="2266"/>
                  <a:pt x="867" y="2266"/>
                  <a:pt x="867" y="2266"/>
                </a:cubicBezTo>
                <a:cubicBezTo>
                  <a:pt x="867" y="2269"/>
                  <a:pt x="867" y="2269"/>
                  <a:pt x="867" y="2269"/>
                </a:cubicBezTo>
                <a:cubicBezTo>
                  <a:pt x="890" y="2376"/>
                  <a:pt x="890" y="2376"/>
                  <a:pt x="890" y="2376"/>
                </a:cubicBezTo>
                <a:cubicBezTo>
                  <a:pt x="890" y="2379"/>
                  <a:pt x="890" y="2379"/>
                  <a:pt x="890" y="2379"/>
                </a:cubicBezTo>
                <a:cubicBezTo>
                  <a:pt x="887" y="2379"/>
                  <a:pt x="887" y="2379"/>
                  <a:pt x="887" y="2379"/>
                </a:cubicBezTo>
                <a:cubicBezTo>
                  <a:pt x="816" y="2396"/>
                  <a:pt x="816" y="2396"/>
                  <a:pt x="816" y="2396"/>
                </a:cubicBezTo>
                <a:cubicBezTo>
                  <a:pt x="812" y="2396"/>
                  <a:pt x="812" y="2396"/>
                  <a:pt x="812" y="2396"/>
                </a:cubicBezTo>
                <a:cubicBezTo>
                  <a:pt x="812" y="2392"/>
                  <a:pt x="812" y="2392"/>
                  <a:pt x="812" y="2392"/>
                </a:cubicBezTo>
                <a:close/>
                <a:moveTo>
                  <a:pt x="838" y="2528"/>
                </a:moveTo>
                <a:cubicBezTo>
                  <a:pt x="816" y="2421"/>
                  <a:pt x="816" y="2421"/>
                  <a:pt x="816" y="2421"/>
                </a:cubicBezTo>
                <a:cubicBezTo>
                  <a:pt x="816" y="2418"/>
                  <a:pt x="816" y="2418"/>
                  <a:pt x="816" y="2418"/>
                </a:cubicBezTo>
                <a:cubicBezTo>
                  <a:pt x="819" y="2418"/>
                  <a:pt x="819" y="2418"/>
                  <a:pt x="819" y="2418"/>
                </a:cubicBezTo>
                <a:cubicBezTo>
                  <a:pt x="893" y="2402"/>
                  <a:pt x="893" y="2402"/>
                  <a:pt x="893" y="2402"/>
                </a:cubicBezTo>
                <a:cubicBezTo>
                  <a:pt x="893" y="2402"/>
                  <a:pt x="893" y="2402"/>
                  <a:pt x="893" y="2402"/>
                </a:cubicBezTo>
                <a:cubicBezTo>
                  <a:pt x="897" y="2405"/>
                  <a:pt x="897" y="2405"/>
                  <a:pt x="897" y="2405"/>
                </a:cubicBezTo>
                <a:cubicBezTo>
                  <a:pt x="916" y="2512"/>
                  <a:pt x="916" y="2512"/>
                  <a:pt x="916" y="2512"/>
                </a:cubicBezTo>
                <a:cubicBezTo>
                  <a:pt x="916" y="2515"/>
                  <a:pt x="916" y="2515"/>
                  <a:pt x="916" y="2515"/>
                </a:cubicBezTo>
                <a:cubicBezTo>
                  <a:pt x="916" y="2515"/>
                  <a:pt x="916" y="2515"/>
                  <a:pt x="916" y="2515"/>
                </a:cubicBezTo>
                <a:cubicBezTo>
                  <a:pt x="841" y="2531"/>
                  <a:pt x="841" y="2531"/>
                  <a:pt x="841" y="2531"/>
                </a:cubicBezTo>
                <a:cubicBezTo>
                  <a:pt x="838" y="2531"/>
                  <a:pt x="838" y="2531"/>
                  <a:pt x="838" y="2531"/>
                </a:cubicBezTo>
                <a:cubicBezTo>
                  <a:pt x="838" y="2528"/>
                  <a:pt x="838" y="2528"/>
                  <a:pt x="838" y="2528"/>
                </a:cubicBezTo>
                <a:close/>
                <a:moveTo>
                  <a:pt x="864" y="2667"/>
                </a:moveTo>
                <a:cubicBezTo>
                  <a:pt x="845" y="2557"/>
                  <a:pt x="845" y="2557"/>
                  <a:pt x="845" y="2557"/>
                </a:cubicBezTo>
                <a:cubicBezTo>
                  <a:pt x="841" y="2554"/>
                  <a:pt x="841" y="2554"/>
                  <a:pt x="841" y="2554"/>
                </a:cubicBezTo>
                <a:cubicBezTo>
                  <a:pt x="845" y="2554"/>
                  <a:pt x="845" y="2554"/>
                  <a:pt x="845" y="2554"/>
                </a:cubicBezTo>
                <a:cubicBezTo>
                  <a:pt x="919" y="2538"/>
                  <a:pt x="919" y="2538"/>
                  <a:pt x="919" y="2538"/>
                </a:cubicBezTo>
                <a:cubicBezTo>
                  <a:pt x="922" y="2538"/>
                  <a:pt x="922" y="2538"/>
                  <a:pt x="922" y="2538"/>
                </a:cubicBezTo>
                <a:cubicBezTo>
                  <a:pt x="922" y="2541"/>
                  <a:pt x="922" y="2541"/>
                  <a:pt x="922" y="2541"/>
                </a:cubicBezTo>
                <a:cubicBezTo>
                  <a:pt x="945" y="2648"/>
                  <a:pt x="945" y="2648"/>
                  <a:pt x="945" y="2648"/>
                </a:cubicBezTo>
                <a:cubicBezTo>
                  <a:pt x="945" y="2654"/>
                  <a:pt x="945" y="2654"/>
                  <a:pt x="945" y="2654"/>
                </a:cubicBezTo>
                <a:cubicBezTo>
                  <a:pt x="942" y="2654"/>
                  <a:pt x="942" y="2654"/>
                  <a:pt x="942" y="2654"/>
                </a:cubicBezTo>
                <a:cubicBezTo>
                  <a:pt x="867" y="2671"/>
                  <a:pt x="867" y="2671"/>
                  <a:pt x="867" y="2671"/>
                </a:cubicBezTo>
                <a:cubicBezTo>
                  <a:pt x="867" y="2671"/>
                  <a:pt x="867" y="2671"/>
                  <a:pt x="867" y="2671"/>
                </a:cubicBezTo>
                <a:cubicBezTo>
                  <a:pt x="864" y="2667"/>
                  <a:pt x="864" y="2667"/>
                  <a:pt x="864" y="2667"/>
                </a:cubicBezTo>
                <a:close/>
                <a:moveTo>
                  <a:pt x="893" y="2803"/>
                </a:moveTo>
                <a:cubicBezTo>
                  <a:pt x="871" y="2697"/>
                  <a:pt x="871" y="2697"/>
                  <a:pt x="871" y="2697"/>
                </a:cubicBezTo>
                <a:cubicBezTo>
                  <a:pt x="871" y="2693"/>
                  <a:pt x="871" y="2693"/>
                  <a:pt x="871" y="2693"/>
                </a:cubicBezTo>
                <a:cubicBezTo>
                  <a:pt x="874" y="2690"/>
                  <a:pt x="874" y="2690"/>
                  <a:pt x="874" y="2690"/>
                </a:cubicBezTo>
                <a:cubicBezTo>
                  <a:pt x="945" y="2674"/>
                  <a:pt x="945" y="2674"/>
                  <a:pt x="945" y="2674"/>
                </a:cubicBezTo>
                <a:cubicBezTo>
                  <a:pt x="948" y="2674"/>
                  <a:pt x="948" y="2674"/>
                  <a:pt x="948" y="2674"/>
                </a:cubicBezTo>
                <a:cubicBezTo>
                  <a:pt x="948" y="2677"/>
                  <a:pt x="948" y="2677"/>
                  <a:pt x="948" y="2677"/>
                </a:cubicBezTo>
                <a:cubicBezTo>
                  <a:pt x="971" y="2787"/>
                  <a:pt x="971" y="2787"/>
                  <a:pt x="971" y="2787"/>
                </a:cubicBezTo>
                <a:cubicBezTo>
                  <a:pt x="971" y="2790"/>
                  <a:pt x="971" y="2790"/>
                  <a:pt x="971" y="2790"/>
                </a:cubicBezTo>
                <a:cubicBezTo>
                  <a:pt x="968" y="2790"/>
                  <a:pt x="968" y="2790"/>
                  <a:pt x="968" y="2790"/>
                </a:cubicBezTo>
                <a:cubicBezTo>
                  <a:pt x="897" y="2807"/>
                  <a:pt x="897" y="2807"/>
                  <a:pt x="897" y="2807"/>
                </a:cubicBezTo>
                <a:cubicBezTo>
                  <a:pt x="893" y="2810"/>
                  <a:pt x="893" y="2810"/>
                  <a:pt x="893" y="2810"/>
                </a:cubicBezTo>
                <a:cubicBezTo>
                  <a:pt x="893" y="2803"/>
                  <a:pt x="893" y="2803"/>
                  <a:pt x="893" y="2803"/>
                </a:cubicBezTo>
                <a:close/>
                <a:moveTo>
                  <a:pt x="919" y="2943"/>
                </a:moveTo>
                <a:cubicBezTo>
                  <a:pt x="897" y="2833"/>
                  <a:pt x="897" y="2833"/>
                  <a:pt x="897" y="2833"/>
                </a:cubicBezTo>
                <a:cubicBezTo>
                  <a:pt x="897" y="2829"/>
                  <a:pt x="897" y="2829"/>
                  <a:pt x="897" y="2829"/>
                </a:cubicBezTo>
                <a:cubicBezTo>
                  <a:pt x="900" y="2829"/>
                  <a:pt x="900" y="2829"/>
                  <a:pt x="900" y="2829"/>
                </a:cubicBezTo>
                <a:cubicBezTo>
                  <a:pt x="974" y="2813"/>
                  <a:pt x="974" y="2813"/>
                  <a:pt x="974" y="2813"/>
                </a:cubicBezTo>
                <a:cubicBezTo>
                  <a:pt x="974" y="2813"/>
                  <a:pt x="974" y="2813"/>
                  <a:pt x="974" y="2813"/>
                </a:cubicBezTo>
                <a:cubicBezTo>
                  <a:pt x="977" y="2816"/>
                  <a:pt x="977" y="2816"/>
                  <a:pt x="977" y="2816"/>
                </a:cubicBezTo>
                <a:cubicBezTo>
                  <a:pt x="997" y="2926"/>
                  <a:pt x="997" y="2926"/>
                  <a:pt x="997" y="2926"/>
                </a:cubicBezTo>
                <a:cubicBezTo>
                  <a:pt x="1000" y="2930"/>
                  <a:pt x="1000" y="2930"/>
                  <a:pt x="1000" y="2930"/>
                </a:cubicBezTo>
                <a:cubicBezTo>
                  <a:pt x="997" y="2930"/>
                  <a:pt x="997" y="2930"/>
                  <a:pt x="997" y="2930"/>
                </a:cubicBezTo>
                <a:cubicBezTo>
                  <a:pt x="922" y="2946"/>
                  <a:pt x="922" y="2946"/>
                  <a:pt x="922" y="2946"/>
                </a:cubicBezTo>
                <a:cubicBezTo>
                  <a:pt x="919" y="2946"/>
                  <a:pt x="919" y="2946"/>
                  <a:pt x="919" y="2946"/>
                </a:cubicBezTo>
                <a:cubicBezTo>
                  <a:pt x="919" y="2943"/>
                  <a:pt x="919" y="2943"/>
                  <a:pt x="919" y="2943"/>
                </a:cubicBezTo>
                <a:close/>
                <a:moveTo>
                  <a:pt x="945" y="3082"/>
                </a:moveTo>
                <a:cubicBezTo>
                  <a:pt x="926" y="2972"/>
                  <a:pt x="926" y="2972"/>
                  <a:pt x="926" y="2972"/>
                </a:cubicBezTo>
                <a:cubicBezTo>
                  <a:pt x="926" y="2968"/>
                  <a:pt x="926" y="2968"/>
                  <a:pt x="926" y="2968"/>
                </a:cubicBezTo>
                <a:cubicBezTo>
                  <a:pt x="926" y="2968"/>
                  <a:pt x="926" y="2968"/>
                  <a:pt x="926" y="2968"/>
                </a:cubicBezTo>
                <a:cubicBezTo>
                  <a:pt x="1000" y="2952"/>
                  <a:pt x="1000" y="2952"/>
                  <a:pt x="1000" y="2952"/>
                </a:cubicBezTo>
                <a:cubicBezTo>
                  <a:pt x="1003" y="2949"/>
                  <a:pt x="1003" y="2949"/>
                  <a:pt x="1003" y="2949"/>
                </a:cubicBezTo>
                <a:cubicBezTo>
                  <a:pt x="1003" y="2955"/>
                  <a:pt x="1003" y="2955"/>
                  <a:pt x="1003" y="2955"/>
                </a:cubicBezTo>
                <a:cubicBezTo>
                  <a:pt x="1026" y="3062"/>
                  <a:pt x="1026" y="3062"/>
                  <a:pt x="1026" y="3062"/>
                </a:cubicBezTo>
                <a:cubicBezTo>
                  <a:pt x="1026" y="3069"/>
                  <a:pt x="1026" y="3069"/>
                  <a:pt x="1026" y="3069"/>
                </a:cubicBezTo>
                <a:cubicBezTo>
                  <a:pt x="1023" y="3069"/>
                  <a:pt x="1023" y="3069"/>
                  <a:pt x="1023" y="3069"/>
                </a:cubicBezTo>
                <a:cubicBezTo>
                  <a:pt x="948" y="3085"/>
                  <a:pt x="948" y="3085"/>
                  <a:pt x="948" y="3085"/>
                </a:cubicBezTo>
                <a:cubicBezTo>
                  <a:pt x="948" y="3088"/>
                  <a:pt x="948" y="3088"/>
                  <a:pt x="948" y="3088"/>
                </a:cubicBezTo>
                <a:cubicBezTo>
                  <a:pt x="945" y="3082"/>
                  <a:pt x="945" y="3082"/>
                  <a:pt x="945" y="3082"/>
                </a:cubicBezTo>
                <a:close/>
                <a:moveTo>
                  <a:pt x="974" y="3224"/>
                </a:moveTo>
                <a:cubicBezTo>
                  <a:pt x="952" y="3114"/>
                  <a:pt x="952" y="3114"/>
                  <a:pt x="952" y="3114"/>
                </a:cubicBezTo>
                <a:cubicBezTo>
                  <a:pt x="952" y="3108"/>
                  <a:pt x="952" y="3108"/>
                  <a:pt x="952" y="3108"/>
                </a:cubicBezTo>
                <a:cubicBezTo>
                  <a:pt x="955" y="3108"/>
                  <a:pt x="955" y="3108"/>
                  <a:pt x="955" y="3108"/>
                </a:cubicBezTo>
                <a:cubicBezTo>
                  <a:pt x="1029" y="3091"/>
                  <a:pt x="1029" y="3091"/>
                  <a:pt x="1029" y="3091"/>
                </a:cubicBezTo>
                <a:cubicBezTo>
                  <a:pt x="1029" y="3091"/>
                  <a:pt x="1029" y="3091"/>
                  <a:pt x="1029" y="3091"/>
                </a:cubicBezTo>
                <a:cubicBezTo>
                  <a:pt x="1032" y="3095"/>
                  <a:pt x="1032" y="3095"/>
                  <a:pt x="1032" y="3095"/>
                </a:cubicBezTo>
                <a:cubicBezTo>
                  <a:pt x="1052" y="3205"/>
                  <a:pt x="1052" y="3205"/>
                  <a:pt x="1052" y="3205"/>
                </a:cubicBezTo>
                <a:cubicBezTo>
                  <a:pt x="1055" y="3208"/>
                  <a:pt x="1055" y="3208"/>
                  <a:pt x="1055" y="3208"/>
                </a:cubicBezTo>
                <a:cubicBezTo>
                  <a:pt x="1052" y="3208"/>
                  <a:pt x="1052" y="3208"/>
                  <a:pt x="1052" y="3208"/>
                </a:cubicBezTo>
                <a:cubicBezTo>
                  <a:pt x="977" y="3227"/>
                  <a:pt x="977" y="3227"/>
                  <a:pt x="977" y="3227"/>
                </a:cubicBezTo>
                <a:cubicBezTo>
                  <a:pt x="974" y="3227"/>
                  <a:pt x="974" y="3227"/>
                  <a:pt x="974" y="3227"/>
                </a:cubicBezTo>
                <a:cubicBezTo>
                  <a:pt x="974" y="3224"/>
                  <a:pt x="974" y="3224"/>
                  <a:pt x="974" y="3224"/>
                </a:cubicBezTo>
                <a:close/>
                <a:moveTo>
                  <a:pt x="1000" y="3363"/>
                </a:moveTo>
                <a:cubicBezTo>
                  <a:pt x="981" y="3253"/>
                  <a:pt x="981" y="3253"/>
                  <a:pt x="981" y="3253"/>
                </a:cubicBezTo>
                <a:cubicBezTo>
                  <a:pt x="977" y="3250"/>
                  <a:pt x="977" y="3250"/>
                  <a:pt x="977" y="3250"/>
                </a:cubicBezTo>
                <a:cubicBezTo>
                  <a:pt x="981" y="3247"/>
                  <a:pt x="981" y="3247"/>
                  <a:pt x="981" y="3247"/>
                </a:cubicBezTo>
                <a:cubicBezTo>
                  <a:pt x="1055" y="3231"/>
                  <a:pt x="1055" y="3231"/>
                  <a:pt x="1055" y="3231"/>
                </a:cubicBezTo>
                <a:cubicBezTo>
                  <a:pt x="1058" y="3231"/>
                  <a:pt x="1058" y="3231"/>
                  <a:pt x="1058" y="3231"/>
                </a:cubicBezTo>
                <a:cubicBezTo>
                  <a:pt x="1058" y="3234"/>
                  <a:pt x="1058" y="3234"/>
                  <a:pt x="1058" y="3234"/>
                </a:cubicBezTo>
                <a:cubicBezTo>
                  <a:pt x="1081" y="3344"/>
                  <a:pt x="1081" y="3344"/>
                  <a:pt x="1081" y="3344"/>
                </a:cubicBezTo>
                <a:cubicBezTo>
                  <a:pt x="1081" y="3347"/>
                  <a:pt x="1081" y="3347"/>
                  <a:pt x="1081" y="3347"/>
                </a:cubicBezTo>
                <a:cubicBezTo>
                  <a:pt x="1078" y="3347"/>
                  <a:pt x="1078" y="3347"/>
                  <a:pt x="1078" y="3347"/>
                </a:cubicBezTo>
                <a:cubicBezTo>
                  <a:pt x="1003" y="3367"/>
                  <a:pt x="1003" y="3367"/>
                  <a:pt x="1003" y="3367"/>
                </a:cubicBezTo>
                <a:cubicBezTo>
                  <a:pt x="1003" y="3367"/>
                  <a:pt x="1003" y="3367"/>
                  <a:pt x="1003" y="3367"/>
                </a:cubicBezTo>
                <a:cubicBezTo>
                  <a:pt x="1000" y="3363"/>
                  <a:pt x="1000" y="3363"/>
                  <a:pt x="1000" y="3363"/>
                </a:cubicBezTo>
                <a:close/>
                <a:moveTo>
                  <a:pt x="1029" y="3506"/>
                </a:moveTo>
                <a:cubicBezTo>
                  <a:pt x="1007" y="3392"/>
                  <a:pt x="1007" y="3392"/>
                  <a:pt x="1007" y="3392"/>
                </a:cubicBezTo>
                <a:cubicBezTo>
                  <a:pt x="1007" y="3389"/>
                  <a:pt x="1007" y="3389"/>
                  <a:pt x="1007" y="3389"/>
                </a:cubicBezTo>
                <a:cubicBezTo>
                  <a:pt x="1010" y="3389"/>
                  <a:pt x="1010" y="3389"/>
                  <a:pt x="1010" y="3389"/>
                </a:cubicBezTo>
                <a:cubicBezTo>
                  <a:pt x="1084" y="3370"/>
                  <a:pt x="1084" y="3370"/>
                  <a:pt x="1084" y="3370"/>
                </a:cubicBezTo>
                <a:cubicBezTo>
                  <a:pt x="1084" y="3370"/>
                  <a:pt x="1084" y="3370"/>
                  <a:pt x="1084" y="3370"/>
                </a:cubicBezTo>
                <a:cubicBezTo>
                  <a:pt x="1087" y="3373"/>
                  <a:pt x="1087" y="3373"/>
                  <a:pt x="1087" y="3373"/>
                </a:cubicBezTo>
                <a:cubicBezTo>
                  <a:pt x="1107" y="3483"/>
                  <a:pt x="1107" y="3483"/>
                  <a:pt x="1107" y="3483"/>
                </a:cubicBezTo>
                <a:cubicBezTo>
                  <a:pt x="1110" y="3490"/>
                  <a:pt x="1110" y="3490"/>
                  <a:pt x="1110" y="3490"/>
                </a:cubicBezTo>
                <a:cubicBezTo>
                  <a:pt x="1107" y="3490"/>
                  <a:pt x="1107" y="3490"/>
                  <a:pt x="1107" y="3490"/>
                </a:cubicBezTo>
                <a:cubicBezTo>
                  <a:pt x="1032" y="3509"/>
                  <a:pt x="1032" y="3509"/>
                  <a:pt x="1032" y="3509"/>
                </a:cubicBezTo>
                <a:cubicBezTo>
                  <a:pt x="1029" y="3509"/>
                  <a:pt x="1029" y="3509"/>
                  <a:pt x="1029" y="3509"/>
                </a:cubicBezTo>
                <a:cubicBezTo>
                  <a:pt x="1029" y="3506"/>
                  <a:pt x="1029" y="3506"/>
                  <a:pt x="1029" y="3506"/>
                </a:cubicBezTo>
                <a:close/>
                <a:moveTo>
                  <a:pt x="1068" y="3703"/>
                </a:moveTo>
                <a:cubicBezTo>
                  <a:pt x="1036" y="3535"/>
                  <a:pt x="1036" y="3535"/>
                  <a:pt x="1036" y="3535"/>
                </a:cubicBezTo>
                <a:cubicBezTo>
                  <a:pt x="1032" y="3532"/>
                  <a:pt x="1032" y="3532"/>
                  <a:pt x="1032" y="3532"/>
                </a:cubicBezTo>
                <a:cubicBezTo>
                  <a:pt x="1036" y="3532"/>
                  <a:pt x="1036" y="3532"/>
                  <a:pt x="1036" y="3532"/>
                </a:cubicBezTo>
                <a:cubicBezTo>
                  <a:pt x="1110" y="3512"/>
                  <a:pt x="1110" y="3512"/>
                  <a:pt x="1110" y="3512"/>
                </a:cubicBezTo>
                <a:cubicBezTo>
                  <a:pt x="1113" y="3512"/>
                  <a:pt x="1113" y="3512"/>
                  <a:pt x="1113" y="3512"/>
                </a:cubicBezTo>
                <a:cubicBezTo>
                  <a:pt x="1113" y="3515"/>
                  <a:pt x="1113" y="3515"/>
                  <a:pt x="1113" y="3515"/>
                </a:cubicBezTo>
                <a:cubicBezTo>
                  <a:pt x="1146" y="3684"/>
                  <a:pt x="1146" y="3684"/>
                  <a:pt x="1146" y="3684"/>
                </a:cubicBezTo>
                <a:cubicBezTo>
                  <a:pt x="1149" y="3687"/>
                  <a:pt x="1149" y="3687"/>
                  <a:pt x="1149" y="3687"/>
                </a:cubicBezTo>
                <a:cubicBezTo>
                  <a:pt x="1146" y="3687"/>
                  <a:pt x="1146" y="3687"/>
                  <a:pt x="1146" y="3687"/>
                </a:cubicBezTo>
                <a:cubicBezTo>
                  <a:pt x="1071" y="3706"/>
                  <a:pt x="1071" y="3706"/>
                  <a:pt x="1071" y="3706"/>
                </a:cubicBezTo>
                <a:cubicBezTo>
                  <a:pt x="1068" y="3710"/>
                  <a:pt x="1068" y="3710"/>
                  <a:pt x="1068" y="3710"/>
                </a:cubicBezTo>
                <a:cubicBezTo>
                  <a:pt x="1068" y="3703"/>
                  <a:pt x="1068" y="3703"/>
                  <a:pt x="1068" y="3703"/>
                </a:cubicBezTo>
                <a:close/>
                <a:moveTo>
                  <a:pt x="696" y="1305"/>
                </a:moveTo>
                <a:cubicBezTo>
                  <a:pt x="676" y="1201"/>
                  <a:pt x="676" y="1201"/>
                  <a:pt x="676" y="1201"/>
                </a:cubicBezTo>
                <a:cubicBezTo>
                  <a:pt x="676" y="1198"/>
                  <a:pt x="676" y="1198"/>
                  <a:pt x="676" y="1198"/>
                </a:cubicBezTo>
                <a:cubicBezTo>
                  <a:pt x="680" y="1195"/>
                  <a:pt x="680" y="1195"/>
                  <a:pt x="680" y="1195"/>
                </a:cubicBezTo>
                <a:cubicBezTo>
                  <a:pt x="751" y="1185"/>
                  <a:pt x="751" y="1185"/>
                  <a:pt x="751" y="1185"/>
                </a:cubicBezTo>
                <a:cubicBezTo>
                  <a:pt x="754" y="1185"/>
                  <a:pt x="754" y="1185"/>
                  <a:pt x="754" y="1185"/>
                </a:cubicBezTo>
                <a:cubicBezTo>
                  <a:pt x="754" y="1188"/>
                  <a:pt x="754" y="1188"/>
                  <a:pt x="754" y="1188"/>
                </a:cubicBezTo>
                <a:cubicBezTo>
                  <a:pt x="773" y="1292"/>
                  <a:pt x="773" y="1292"/>
                  <a:pt x="773" y="1292"/>
                </a:cubicBezTo>
                <a:cubicBezTo>
                  <a:pt x="773" y="1295"/>
                  <a:pt x="773" y="1295"/>
                  <a:pt x="773" y="1295"/>
                </a:cubicBezTo>
                <a:cubicBezTo>
                  <a:pt x="773" y="1295"/>
                  <a:pt x="773" y="1295"/>
                  <a:pt x="773" y="1295"/>
                </a:cubicBezTo>
                <a:cubicBezTo>
                  <a:pt x="699" y="1308"/>
                  <a:pt x="699" y="1308"/>
                  <a:pt x="699" y="1308"/>
                </a:cubicBezTo>
                <a:cubicBezTo>
                  <a:pt x="699" y="1308"/>
                  <a:pt x="699" y="1308"/>
                  <a:pt x="699" y="1308"/>
                </a:cubicBezTo>
                <a:cubicBezTo>
                  <a:pt x="696" y="1305"/>
                  <a:pt x="696" y="1305"/>
                  <a:pt x="696" y="1305"/>
                </a:cubicBezTo>
                <a:close/>
                <a:moveTo>
                  <a:pt x="722" y="1434"/>
                </a:moveTo>
                <a:cubicBezTo>
                  <a:pt x="702" y="1331"/>
                  <a:pt x="702" y="1331"/>
                  <a:pt x="702" y="1331"/>
                </a:cubicBezTo>
                <a:cubicBezTo>
                  <a:pt x="702" y="1327"/>
                  <a:pt x="702" y="1327"/>
                  <a:pt x="702" y="1327"/>
                </a:cubicBezTo>
                <a:cubicBezTo>
                  <a:pt x="706" y="1327"/>
                  <a:pt x="706" y="1327"/>
                  <a:pt x="706" y="1327"/>
                </a:cubicBezTo>
                <a:cubicBezTo>
                  <a:pt x="777" y="1314"/>
                  <a:pt x="777" y="1314"/>
                  <a:pt x="777" y="1314"/>
                </a:cubicBezTo>
                <a:cubicBezTo>
                  <a:pt x="780" y="1314"/>
                  <a:pt x="780" y="1314"/>
                  <a:pt x="780" y="1314"/>
                </a:cubicBezTo>
                <a:cubicBezTo>
                  <a:pt x="780" y="1318"/>
                  <a:pt x="780" y="1318"/>
                  <a:pt x="780" y="1318"/>
                </a:cubicBezTo>
                <a:cubicBezTo>
                  <a:pt x="799" y="1421"/>
                  <a:pt x="799" y="1421"/>
                  <a:pt x="799" y="1421"/>
                </a:cubicBezTo>
                <a:cubicBezTo>
                  <a:pt x="799" y="1425"/>
                  <a:pt x="799" y="1425"/>
                  <a:pt x="799" y="1425"/>
                </a:cubicBezTo>
                <a:cubicBezTo>
                  <a:pt x="799" y="1425"/>
                  <a:pt x="799" y="1425"/>
                  <a:pt x="799" y="1425"/>
                </a:cubicBezTo>
                <a:cubicBezTo>
                  <a:pt x="725" y="1437"/>
                  <a:pt x="725" y="1437"/>
                  <a:pt x="725" y="1437"/>
                </a:cubicBezTo>
                <a:cubicBezTo>
                  <a:pt x="725" y="1437"/>
                  <a:pt x="725" y="1437"/>
                  <a:pt x="725" y="1437"/>
                </a:cubicBezTo>
                <a:cubicBezTo>
                  <a:pt x="722" y="1434"/>
                  <a:pt x="722" y="1434"/>
                  <a:pt x="722" y="1434"/>
                </a:cubicBezTo>
                <a:close/>
                <a:moveTo>
                  <a:pt x="748" y="1567"/>
                </a:moveTo>
                <a:cubicBezTo>
                  <a:pt x="728" y="1463"/>
                  <a:pt x="728" y="1463"/>
                  <a:pt x="728" y="1463"/>
                </a:cubicBezTo>
                <a:cubicBezTo>
                  <a:pt x="728" y="1460"/>
                  <a:pt x="728" y="1460"/>
                  <a:pt x="728" y="1460"/>
                </a:cubicBezTo>
                <a:cubicBezTo>
                  <a:pt x="731" y="1460"/>
                  <a:pt x="731" y="1460"/>
                  <a:pt x="731" y="1460"/>
                </a:cubicBezTo>
                <a:cubicBezTo>
                  <a:pt x="803" y="1447"/>
                  <a:pt x="803" y="1447"/>
                  <a:pt x="803" y="1447"/>
                </a:cubicBezTo>
                <a:cubicBezTo>
                  <a:pt x="806" y="1447"/>
                  <a:pt x="806" y="1447"/>
                  <a:pt x="806" y="1447"/>
                </a:cubicBezTo>
                <a:cubicBezTo>
                  <a:pt x="806" y="1450"/>
                  <a:pt x="806" y="1450"/>
                  <a:pt x="806" y="1450"/>
                </a:cubicBezTo>
                <a:cubicBezTo>
                  <a:pt x="825" y="1554"/>
                  <a:pt x="825" y="1554"/>
                  <a:pt x="825" y="1554"/>
                </a:cubicBezTo>
                <a:cubicBezTo>
                  <a:pt x="829" y="1557"/>
                  <a:pt x="829" y="1557"/>
                  <a:pt x="829" y="1557"/>
                </a:cubicBezTo>
                <a:cubicBezTo>
                  <a:pt x="825" y="1557"/>
                  <a:pt x="825" y="1557"/>
                  <a:pt x="825" y="1557"/>
                </a:cubicBezTo>
                <a:cubicBezTo>
                  <a:pt x="751" y="1570"/>
                  <a:pt x="751" y="1570"/>
                  <a:pt x="751" y="1570"/>
                </a:cubicBezTo>
                <a:cubicBezTo>
                  <a:pt x="751" y="1570"/>
                  <a:pt x="751" y="1570"/>
                  <a:pt x="751" y="1570"/>
                </a:cubicBezTo>
                <a:cubicBezTo>
                  <a:pt x="748" y="1567"/>
                  <a:pt x="748" y="1567"/>
                  <a:pt x="748" y="1567"/>
                </a:cubicBezTo>
                <a:close/>
                <a:moveTo>
                  <a:pt x="773" y="1700"/>
                </a:moveTo>
                <a:cubicBezTo>
                  <a:pt x="754" y="1596"/>
                  <a:pt x="754" y="1596"/>
                  <a:pt x="754" y="1596"/>
                </a:cubicBezTo>
                <a:cubicBezTo>
                  <a:pt x="754" y="1590"/>
                  <a:pt x="754" y="1590"/>
                  <a:pt x="754" y="1590"/>
                </a:cubicBezTo>
                <a:cubicBezTo>
                  <a:pt x="757" y="1590"/>
                  <a:pt x="757" y="1590"/>
                  <a:pt x="757" y="1590"/>
                </a:cubicBezTo>
                <a:cubicBezTo>
                  <a:pt x="829" y="1580"/>
                  <a:pt x="829" y="1580"/>
                  <a:pt x="829" y="1580"/>
                </a:cubicBezTo>
                <a:cubicBezTo>
                  <a:pt x="832" y="1577"/>
                  <a:pt x="832" y="1577"/>
                  <a:pt x="832" y="1577"/>
                </a:cubicBezTo>
                <a:cubicBezTo>
                  <a:pt x="832" y="1580"/>
                  <a:pt x="832" y="1580"/>
                  <a:pt x="832" y="1580"/>
                </a:cubicBezTo>
                <a:cubicBezTo>
                  <a:pt x="851" y="1687"/>
                  <a:pt x="851" y="1687"/>
                  <a:pt x="851" y="1687"/>
                </a:cubicBezTo>
                <a:cubicBezTo>
                  <a:pt x="854" y="1690"/>
                  <a:pt x="854" y="1690"/>
                  <a:pt x="854" y="1690"/>
                </a:cubicBezTo>
                <a:cubicBezTo>
                  <a:pt x="851" y="1690"/>
                  <a:pt x="851" y="1690"/>
                  <a:pt x="851" y="1690"/>
                </a:cubicBezTo>
                <a:cubicBezTo>
                  <a:pt x="780" y="1703"/>
                  <a:pt x="780" y="1703"/>
                  <a:pt x="780" y="1703"/>
                </a:cubicBezTo>
                <a:cubicBezTo>
                  <a:pt x="777" y="1703"/>
                  <a:pt x="777" y="1703"/>
                  <a:pt x="777" y="1703"/>
                </a:cubicBezTo>
                <a:cubicBezTo>
                  <a:pt x="773" y="1700"/>
                  <a:pt x="773" y="1700"/>
                  <a:pt x="773" y="1700"/>
                </a:cubicBezTo>
                <a:close/>
                <a:moveTo>
                  <a:pt x="803" y="1832"/>
                </a:moveTo>
                <a:cubicBezTo>
                  <a:pt x="780" y="1729"/>
                  <a:pt x="780" y="1729"/>
                  <a:pt x="780" y="1729"/>
                </a:cubicBezTo>
                <a:cubicBezTo>
                  <a:pt x="780" y="1726"/>
                  <a:pt x="780" y="1726"/>
                  <a:pt x="780" y="1726"/>
                </a:cubicBezTo>
                <a:cubicBezTo>
                  <a:pt x="783" y="1722"/>
                  <a:pt x="783" y="1722"/>
                  <a:pt x="783" y="1722"/>
                </a:cubicBezTo>
                <a:cubicBezTo>
                  <a:pt x="854" y="1709"/>
                  <a:pt x="854" y="1709"/>
                  <a:pt x="854" y="1709"/>
                </a:cubicBezTo>
                <a:cubicBezTo>
                  <a:pt x="858" y="1709"/>
                  <a:pt x="858" y="1709"/>
                  <a:pt x="858" y="1709"/>
                </a:cubicBezTo>
                <a:cubicBezTo>
                  <a:pt x="858" y="1713"/>
                  <a:pt x="858" y="1713"/>
                  <a:pt x="858" y="1713"/>
                </a:cubicBezTo>
                <a:cubicBezTo>
                  <a:pt x="880" y="1819"/>
                  <a:pt x="880" y="1819"/>
                  <a:pt x="880" y="1819"/>
                </a:cubicBezTo>
                <a:cubicBezTo>
                  <a:pt x="880" y="1823"/>
                  <a:pt x="880" y="1823"/>
                  <a:pt x="880" y="1823"/>
                </a:cubicBezTo>
                <a:cubicBezTo>
                  <a:pt x="877" y="1823"/>
                  <a:pt x="877" y="1823"/>
                  <a:pt x="877" y="1823"/>
                </a:cubicBezTo>
                <a:cubicBezTo>
                  <a:pt x="806" y="1836"/>
                  <a:pt x="806" y="1836"/>
                  <a:pt x="806" y="1836"/>
                </a:cubicBezTo>
                <a:cubicBezTo>
                  <a:pt x="803" y="1836"/>
                  <a:pt x="803" y="1836"/>
                  <a:pt x="803" y="1836"/>
                </a:cubicBezTo>
                <a:cubicBezTo>
                  <a:pt x="803" y="1832"/>
                  <a:pt x="803" y="1832"/>
                  <a:pt x="803" y="1832"/>
                </a:cubicBezTo>
                <a:close/>
                <a:moveTo>
                  <a:pt x="829" y="1965"/>
                </a:moveTo>
                <a:cubicBezTo>
                  <a:pt x="806" y="1861"/>
                  <a:pt x="806" y="1861"/>
                  <a:pt x="806" y="1861"/>
                </a:cubicBezTo>
                <a:cubicBezTo>
                  <a:pt x="806" y="1858"/>
                  <a:pt x="806" y="1858"/>
                  <a:pt x="806" y="1858"/>
                </a:cubicBezTo>
                <a:cubicBezTo>
                  <a:pt x="809" y="1858"/>
                  <a:pt x="809" y="1858"/>
                  <a:pt x="809" y="1858"/>
                </a:cubicBezTo>
                <a:cubicBezTo>
                  <a:pt x="880" y="1842"/>
                  <a:pt x="880" y="1842"/>
                  <a:pt x="880" y="1842"/>
                </a:cubicBezTo>
                <a:cubicBezTo>
                  <a:pt x="884" y="1842"/>
                  <a:pt x="884" y="1842"/>
                  <a:pt x="884" y="1842"/>
                </a:cubicBezTo>
                <a:cubicBezTo>
                  <a:pt x="884" y="1845"/>
                  <a:pt x="884" y="1845"/>
                  <a:pt x="884" y="1845"/>
                </a:cubicBezTo>
                <a:cubicBezTo>
                  <a:pt x="906" y="1952"/>
                  <a:pt x="906" y="1952"/>
                  <a:pt x="906" y="1952"/>
                </a:cubicBezTo>
                <a:cubicBezTo>
                  <a:pt x="906" y="1955"/>
                  <a:pt x="906" y="1955"/>
                  <a:pt x="906" y="1955"/>
                </a:cubicBezTo>
                <a:cubicBezTo>
                  <a:pt x="903" y="1955"/>
                  <a:pt x="903" y="1955"/>
                  <a:pt x="903" y="1955"/>
                </a:cubicBezTo>
                <a:cubicBezTo>
                  <a:pt x="832" y="1968"/>
                  <a:pt x="832" y="1968"/>
                  <a:pt x="832" y="1968"/>
                </a:cubicBezTo>
                <a:cubicBezTo>
                  <a:pt x="829" y="1972"/>
                  <a:pt x="829" y="1972"/>
                  <a:pt x="829" y="1972"/>
                </a:cubicBezTo>
                <a:cubicBezTo>
                  <a:pt x="829" y="1965"/>
                  <a:pt x="829" y="1965"/>
                  <a:pt x="829" y="1965"/>
                </a:cubicBezTo>
                <a:close/>
                <a:moveTo>
                  <a:pt x="854" y="2101"/>
                </a:moveTo>
                <a:cubicBezTo>
                  <a:pt x="835" y="1994"/>
                  <a:pt x="835" y="1994"/>
                  <a:pt x="835" y="1994"/>
                </a:cubicBezTo>
                <a:cubicBezTo>
                  <a:pt x="832" y="1991"/>
                  <a:pt x="832" y="1991"/>
                  <a:pt x="832" y="1991"/>
                </a:cubicBezTo>
                <a:cubicBezTo>
                  <a:pt x="835" y="1991"/>
                  <a:pt x="835" y="1991"/>
                  <a:pt x="835" y="1991"/>
                </a:cubicBezTo>
                <a:cubicBezTo>
                  <a:pt x="906" y="1978"/>
                  <a:pt x="906" y="1978"/>
                  <a:pt x="906" y="1978"/>
                </a:cubicBezTo>
                <a:cubicBezTo>
                  <a:pt x="909" y="1975"/>
                  <a:pt x="909" y="1975"/>
                  <a:pt x="909" y="1975"/>
                </a:cubicBezTo>
                <a:cubicBezTo>
                  <a:pt x="913" y="1981"/>
                  <a:pt x="913" y="1981"/>
                  <a:pt x="913" y="1981"/>
                </a:cubicBezTo>
                <a:cubicBezTo>
                  <a:pt x="932" y="2085"/>
                  <a:pt x="932" y="2085"/>
                  <a:pt x="932" y="2085"/>
                </a:cubicBezTo>
                <a:cubicBezTo>
                  <a:pt x="932" y="2088"/>
                  <a:pt x="932" y="2088"/>
                  <a:pt x="932" y="2088"/>
                </a:cubicBezTo>
                <a:cubicBezTo>
                  <a:pt x="929" y="2091"/>
                  <a:pt x="929" y="2091"/>
                  <a:pt x="929" y="2091"/>
                </a:cubicBezTo>
                <a:cubicBezTo>
                  <a:pt x="858" y="2104"/>
                  <a:pt x="858" y="2104"/>
                  <a:pt x="858" y="2104"/>
                </a:cubicBezTo>
                <a:cubicBezTo>
                  <a:pt x="854" y="2104"/>
                  <a:pt x="854" y="2104"/>
                  <a:pt x="854" y="2104"/>
                </a:cubicBezTo>
                <a:cubicBezTo>
                  <a:pt x="854" y="2101"/>
                  <a:pt x="854" y="2101"/>
                  <a:pt x="854" y="2101"/>
                </a:cubicBezTo>
                <a:close/>
                <a:moveTo>
                  <a:pt x="880" y="2237"/>
                </a:moveTo>
                <a:cubicBezTo>
                  <a:pt x="861" y="2130"/>
                  <a:pt x="861" y="2130"/>
                  <a:pt x="861" y="2130"/>
                </a:cubicBezTo>
                <a:cubicBezTo>
                  <a:pt x="861" y="2127"/>
                  <a:pt x="861" y="2127"/>
                  <a:pt x="861" y="2127"/>
                </a:cubicBezTo>
                <a:cubicBezTo>
                  <a:pt x="861" y="2127"/>
                  <a:pt x="861" y="2127"/>
                  <a:pt x="861" y="2127"/>
                </a:cubicBezTo>
                <a:cubicBezTo>
                  <a:pt x="935" y="2111"/>
                  <a:pt x="935" y="2111"/>
                  <a:pt x="935" y="2111"/>
                </a:cubicBezTo>
                <a:cubicBezTo>
                  <a:pt x="939" y="2111"/>
                  <a:pt x="939" y="2111"/>
                  <a:pt x="939" y="2111"/>
                </a:cubicBezTo>
                <a:cubicBezTo>
                  <a:pt x="939" y="2114"/>
                  <a:pt x="939" y="2114"/>
                  <a:pt x="939" y="2114"/>
                </a:cubicBezTo>
                <a:cubicBezTo>
                  <a:pt x="958" y="2221"/>
                  <a:pt x="958" y="2221"/>
                  <a:pt x="958" y="2221"/>
                </a:cubicBezTo>
                <a:cubicBezTo>
                  <a:pt x="961" y="2224"/>
                  <a:pt x="961" y="2224"/>
                  <a:pt x="961" y="2224"/>
                </a:cubicBezTo>
                <a:cubicBezTo>
                  <a:pt x="958" y="2224"/>
                  <a:pt x="958" y="2224"/>
                  <a:pt x="958" y="2224"/>
                </a:cubicBezTo>
                <a:cubicBezTo>
                  <a:pt x="884" y="2240"/>
                  <a:pt x="884" y="2240"/>
                  <a:pt x="884" y="2240"/>
                </a:cubicBezTo>
                <a:cubicBezTo>
                  <a:pt x="880" y="2240"/>
                  <a:pt x="880" y="2240"/>
                  <a:pt x="880" y="2240"/>
                </a:cubicBezTo>
                <a:cubicBezTo>
                  <a:pt x="880" y="2237"/>
                  <a:pt x="880" y="2237"/>
                  <a:pt x="880" y="2237"/>
                </a:cubicBezTo>
                <a:close/>
                <a:moveTo>
                  <a:pt x="906" y="2373"/>
                </a:moveTo>
                <a:cubicBezTo>
                  <a:pt x="887" y="2266"/>
                  <a:pt x="887" y="2266"/>
                  <a:pt x="887" y="2266"/>
                </a:cubicBezTo>
                <a:cubicBezTo>
                  <a:pt x="887" y="2260"/>
                  <a:pt x="887" y="2260"/>
                  <a:pt x="887" y="2260"/>
                </a:cubicBezTo>
                <a:cubicBezTo>
                  <a:pt x="890" y="2260"/>
                  <a:pt x="890" y="2260"/>
                  <a:pt x="890" y="2260"/>
                </a:cubicBezTo>
                <a:cubicBezTo>
                  <a:pt x="961" y="2247"/>
                  <a:pt x="961" y="2247"/>
                  <a:pt x="961" y="2247"/>
                </a:cubicBezTo>
                <a:cubicBezTo>
                  <a:pt x="964" y="2243"/>
                  <a:pt x="964" y="2243"/>
                  <a:pt x="964" y="2243"/>
                </a:cubicBezTo>
                <a:cubicBezTo>
                  <a:pt x="964" y="2250"/>
                  <a:pt x="964" y="2250"/>
                  <a:pt x="964" y="2250"/>
                </a:cubicBezTo>
                <a:cubicBezTo>
                  <a:pt x="987" y="2357"/>
                  <a:pt x="987" y="2357"/>
                  <a:pt x="987" y="2357"/>
                </a:cubicBezTo>
                <a:cubicBezTo>
                  <a:pt x="987" y="2360"/>
                  <a:pt x="987" y="2360"/>
                  <a:pt x="987" y="2360"/>
                </a:cubicBezTo>
                <a:cubicBezTo>
                  <a:pt x="984" y="2360"/>
                  <a:pt x="984" y="2360"/>
                  <a:pt x="984" y="2360"/>
                </a:cubicBezTo>
                <a:cubicBezTo>
                  <a:pt x="913" y="2376"/>
                  <a:pt x="913" y="2376"/>
                  <a:pt x="913" y="2376"/>
                </a:cubicBezTo>
                <a:cubicBezTo>
                  <a:pt x="909" y="2376"/>
                  <a:pt x="909" y="2376"/>
                  <a:pt x="909" y="2376"/>
                </a:cubicBezTo>
                <a:cubicBezTo>
                  <a:pt x="906" y="2373"/>
                  <a:pt x="906" y="2373"/>
                  <a:pt x="906" y="2373"/>
                </a:cubicBezTo>
                <a:close/>
                <a:moveTo>
                  <a:pt x="935" y="2509"/>
                </a:moveTo>
                <a:cubicBezTo>
                  <a:pt x="913" y="2402"/>
                  <a:pt x="913" y="2402"/>
                  <a:pt x="913" y="2402"/>
                </a:cubicBezTo>
                <a:cubicBezTo>
                  <a:pt x="913" y="2396"/>
                  <a:pt x="913" y="2396"/>
                  <a:pt x="913" y="2396"/>
                </a:cubicBezTo>
                <a:cubicBezTo>
                  <a:pt x="916" y="2396"/>
                  <a:pt x="916" y="2396"/>
                  <a:pt x="916" y="2396"/>
                </a:cubicBezTo>
                <a:cubicBezTo>
                  <a:pt x="987" y="2383"/>
                  <a:pt x="987" y="2383"/>
                  <a:pt x="987" y="2383"/>
                </a:cubicBezTo>
                <a:cubicBezTo>
                  <a:pt x="990" y="2379"/>
                  <a:pt x="990" y="2379"/>
                  <a:pt x="990" y="2379"/>
                </a:cubicBezTo>
                <a:cubicBezTo>
                  <a:pt x="990" y="2386"/>
                  <a:pt x="990" y="2386"/>
                  <a:pt x="990" y="2386"/>
                </a:cubicBezTo>
                <a:cubicBezTo>
                  <a:pt x="1013" y="2489"/>
                  <a:pt x="1013" y="2489"/>
                  <a:pt x="1013" y="2489"/>
                </a:cubicBezTo>
                <a:cubicBezTo>
                  <a:pt x="1013" y="2496"/>
                  <a:pt x="1013" y="2496"/>
                  <a:pt x="1013" y="2496"/>
                </a:cubicBezTo>
                <a:cubicBezTo>
                  <a:pt x="1010" y="2496"/>
                  <a:pt x="1010" y="2496"/>
                  <a:pt x="1010" y="2496"/>
                </a:cubicBezTo>
                <a:cubicBezTo>
                  <a:pt x="939" y="2512"/>
                  <a:pt x="939" y="2512"/>
                  <a:pt x="939" y="2512"/>
                </a:cubicBezTo>
                <a:cubicBezTo>
                  <a:pt x="935" y="2512"/>
                  <a:pt x="935" y="2512"/>
                  <a:pt x="935" y="2512"/>
                </a:cubicBezTo>
                <a:cubicBezTo>
                  <a:pt x="935" y="2509"/>
                  <a:pt x="935" y="2509"/>
                  <a:pt x="935" y="2509"/>
                </a:cubicBezTo>
                <a:close/>
                <a:moveTo>
                  <a:pt x="961" y="2645"/>
                </a:moveTo>
                <a:cubicBezTo>
                  <a:pt x="942" y="2538"/>
                  <a:pt x="942" y="2538"/>
                  <a:pt x="942" y="2538"/>
                </a:cubicBezTo>
                <a:cubicBezTo>
                  <a:pt x="939" y="2535"/>
                  <a:pt x="939" y="2535"/>
                  <a:pt x="939" y="2535"/>
                </a:cubicBezTo>
                <a:cubicBezTo>
                  <a:pt x="942" y="2535"/>
                  <a:pt x="942" y="2535"/>
                  <a:pt x="942" y="2535"/>
                </a:cubicBezTo>
                <a:cubicBezTo>
                  <a:pt x="1016" y="2519"/>
                  <a:pt x="1016" y="2519"/>
                  <a:pt x="1016" y="2519"/>
                </a:cubicBezTo>
                <a:cubicBezTo>
                  <a:pt x="1016" y="2515"/>
                  <a:pt x="1016" y="2515"/>
                  <a:pt x="1016" y="2515"/>
                </a:cubicBezTo>
                <a:cubicBezTo>
                  <a:pt x="1019" y="2522"/>
                  <a:pt x="1019" y="2522"/>
                  <a:pt x="1019" y="2522"/>
                </a:cubicBezTo>
                <a:cubicBezTo>
                  <a:pt x="1039" y="2629"/>
                  <a:pt x="1039" y="2629"/>
                  <a:pt x="1039" y="2629"/>
                </a:cubicBezTo>
                <a:cubicBezTo>
                  <a:pt x="1042" y="2632"/>
                  <a:pt x="1042" y="2632"/>
                  <a:pt x="1042" y="2632"/>
                </a:cubicBezTo>
                <a:cubicBezTo>
                  <a:pt x="1039" y="2632"/>
                  <a:pt x="1039" y="2632"/>
                  <a:pt x="1039" y="2632"/>
                </a:cubicBezTo>
                <a:cubicBezTo>
                  <a:pt x="964" y="2648"/>
                  <a:pt x="964" y="2648"/>
                  <a:pt x="964" y="2648"/>
                </a:cubicBezTo>
                <a:cubicBezTo>
                  <a:pt x="961" y="2648"/>
                  <a:pt x="961" y="2648"/>
                  <a:pt x="961" y="2648"/>
                </a:cubicBezTo>
                <a:cubicBezTo>
                  <a:pt x="961" y="2645"/>
                  <a:pt x="961" y="2645"/>
                  <a:pt x="961" y="2645"/>
                </a:cubicBezTo>
                <a:close/>
                <a:moveTo>
                  <a:pt x="990" y="2784"/>
                </a:moveTo>
                <a:cubicBezTo>
                  <a:pt x="968" y="2674"/>
                  <a:pt x="968" y="2674"/>
                  <a:pt x="968" y="2674"/>
                </a:cubicBezTo>
                <a:cubicBezTo>
                  <a:pt x="968" y="2671"/>
                  <a:pt x="968" y="2671"/>
                  <a:pt x="968" y="2671"/>
                </a:cubicBezTo>
                <a:cubicBezTo>
                  <a:pt x="971" y="2671"/>
                  <a:pt x="971" y="2671"/>
                  <a:pt x="971" y="2671"/>
                </a:cubicBezTo>
                <a:cubicBezTo>
                  <a:pt x="1042" y="2654"/>
                  <a:pt x="1042" y="2654"/>
                  <a:pt x="1042" y="2654"/>
                </a:cubicBezTo>
                <a:cubicBezTo>
                  <a:pt x="1045" y="2654"/>
                  <a:pt x="1045" y="2654"/>
                  <a:pt x="1045" y="2654"/>
                </a:cubicBezTo>
                <a:cubicBezTo>
                  <a:pt x="1045" y="2658"/>
                  <a:pt x="1045" y="2658"/>
                  <a:pt x="1045" y="2658"/>
                </a:cubicBezTo>
                <a:cubicBezTo>
                  <a:pt x="1068" y="2765"/>
                  <a:pt x="1068" y="2765"/>
                  <a:pt x="1068" y="2765"/>
                </a:cubicBezTo>
                <a:cubicBezTo>
                  <a:pt x="1068" y="2768"/>
                  <a:pt x="1068" y="2768"/>
                  <a:pt x="1068" y="2768"/>
                </a:cubicBezTo>
                <a:cubicBezTo>
                  <a:pt x="1065" y="2768"/>
                  <a:pt x="1065" y="2768"/>
                  <a:pt x="1065" y="2768"/>
                </a:cubicBezTo>
                <a:cubicBezTo>
                  <a:pt x="994" y="2787"/>
                  <a:pt x="994" y="2787"/>
                  <a:pt x="994" y="2787"/>
                </a:cubicBezTo>
                <a:cubicBezTo>
                  <a:pt x="990" y="2787"/>
                  <a:pt x="990" y="2787"/>
                  <a:pt x="990" y="2787"/>
                </a:cubicBezTo>
                <a:cubicBezTo>
                  <a:pt x="990" y="2784"/>
                  <a:pt x="990" y="2784"/>
                  <a:pt x="990" y="2784"/>
                </a:cubicBezTo>
                <a:close/>
                <a:moveTo>
                  <a:pt x="1016" y="2920"/>
                </a:moveTo>
                <a:cubicBezTo>
                  <a:pt x="994" y="2813"/>
                  <a:pt x="994" y="2813"/>
                  <a:pt x="994" y="2813"/>
                </a:cubicBezTo>
                <a:cubicBezTo>
                  <a:pt x="994" y="2810"/>
                  <a:pt x="994" y="2810"/>
                  <a:pt x="994" y="2810"/>
                </a:cubicBezTo>
                <a:cubicBezTo>
                  <a:pt x="997" y="2807"/>
                  <a:pt x="997" y="2807"/>
                  <a:pt x="997" y="2807"/>
                </a:cubicBezTo>
                <a:cubicBezTo>
                  <a:pt x="1068" y="2790"/>
                  <a:pt x="1068" y="2790"/>
                  <a:pt x="1068" y="2790"/>
                </a:cubicBezTo>
                <a:cubicBezTo>
                  <a:pt x="1071" y="2790"/>
                  <a:pt x="1071" y="2790"/>
                  <a:pt x="1071" y="2790"/>
                </a:cubicBezTo>
                <a:cubicBezTo>
                  <a:pt x="1074" y="2794"/>
                  <a:pt x="1074" y="2794"/>
                  <a:pt x="1074" y="2794"/>
                </a:cubicBezTo>
                <a:cubicBezTo>
                  <a:pt x="1094" y="2904"/>
                  <a:pt x="1094" y="2904"/>
                  <a:pt x="1094" y="2904"/>
                </a:cubicBezTo>
                <a:cubicBezTo>
                  <a:pt x="1094" y="2907"/>
                  <a:pt x="1094" y="2907"/>
                  <a:pt x="1094" y="2907"/>
                </a:cubicBezTo>
                <a:cubicBezTo>
                  <a:pt x="1091" y="2907"/>
                  <a:pt x="1091" y="2907"/>
                  <a:pt x="1091" y="2907"/>
                </a:cubicBezTo>
                <a:cubicBezTo>
                  <a:pt x="1019" y="2923"/>
                  <a:pt x="1019" y="2923"/>
                  <a:pt x="1019" y="2923"/>
                </a:cubicBezTo>
                <a:cubicBezTo>
                  <a:pt x="1016" y="2923"/>
                  <a:pt x="1016" y="2923"/>
                  <a:pt x="1016" y="2923"/>
                </a:cubicBezTo>
                <a:cubicBezTo>
                  <a:pt x="1016" y="2920"/>
                  <a:pt x="1016" y="2920"/>
                  <a:pt x="1016" y="2920"/>
                </a:cubicBezTo>
                <a:close/>
                <a:moveTo>
                  <a:pt x="1042" y="3059"/>
                </a:moveTo>
                <a:cubicBezTo>
                  <a:pt x="1023" y="2949"/>
                  <a:pt x="1023" y="2949"/>
                  <a:pt x="1023" y="2949"/>
                </a:cubicBezTo>
                <a:cubicBezTo>
                  <a:pt x="1019" y="2946"/>
                  <a:pt x="1019" y="2946"/>
                  <a:pt x="1019" y="2946"/>
                </a:cubicBezTo>
                <a:cubicBezTo>
                  <a:pt x="1023" y="2946"/>
                  <a:pt x="1023" y="2946"/>
                  <a:pt x="1023" y="2946"/>
                </a:cubicBezTo>
                <a:cubicBezTo>
                  <a:pt x="1097" y="2930"/>
                  <a:pt x="1097" y="2930"/>
                  <a:pt x="1097" y="2930"/>
                </a:cubicBezTo>
                <a:cubicBezTo>
                  <a:pt x="1100" y="2930"/>
                  <a:pt x="1100" y="2930"/>
                  <a:pt x="1100" y="2930"/>
                </a:cubicBezTo>
                <a:cubicBezTo>
                  <a:pt x="1100" y="2933"/>
                  <a:pt x="1100" y="2933"/>
                  <a:pt x="1100" y="2933"/>
                </a:cubicBezTo>
                <a:cubicBezTo>
                  <a:pt x="1123" y="3040"/>
                  <a:pt x="1123" y="3040"/>
                  <a:pt x="1123" y="3040"/>
                </a:cubicBezTo>
                <a:cubicBezTo>
                  <a:pt x="1123" y="3046"/>
                  <a:pt x="1123" y="3046"/>
                  <a:pt x="1123" y="3046"/>
                </a:cubicBezTo>
                <a:cubicBezTo>
                  <a:pt x="1120" y="3046"/>
                  <a:pt x="1120" y="3046"/>
                  <a:pt x="1120" y="3046"/>
                </a:cubicBezTo>
                <a:cubicBezTo>
                  <a:pt x="1045" y="3062"/>
                  <a:pt x="1045" y="3062"/>
                  <a:pt x="1045" y="3062"/>
                </a:cubicBezTo>
                <a:cubicBezTo>
                  <a:pt x="1045" y="3062"/>
                  <a:pt x="1045" y="3062"/>
                  <a:pt x="1045" y="3062"/>
                </a:cubicBezTo>
                <a:cubicBezTo>
                  <a:pt x="1042" y="3059"/>
                  <a:pt x="1042" y="3059"/>
                  <a:pt x="1042" y="3059"/>
                </a:cubicBezTo>
                <a:close/>
                <a:moveTo>
                  <a:pt x="1071" y="3198"/>
                </a:moveTo>
                <a:cubicBezTo>
                  <a:pt x="1049" y="3088"/>
                  <a:pt x="1049" y="3088"/>
                  <a:pt x="1049" y="3088"/>
                </a:cubicBezTo>
                <a:cubicBezTo>
                  <a:pt x="1049" y="3085"/>
                  <a:pt x="1049" y="3085"/>
                  <a:pt x="1049" y="3085"/>
                </a:cubicBezTo>
                <a:cubicBezTo>
                  <a:pt x="1052" y="3085"/>
                  <a:pt x="1052" y="3085"/>
                  <a:pt x="1052" y="3085"/>
                </a:cubicBezTo>
                <a:cubicBezTo>
                  <a:pt x="1123" y="3069"/>
                  <a:pt x="1123" y="3069"/>
                  <a:pt x="1123" y="3069"/>
                </a:cubicBezTo>
                <a:cubicBezTo>
                  <a:pt x="1126" y="3066"/>
                  <a:pt x="1126" y="3066"/>
                  <a:pt x="1126" y="3066"/>
                </a:cubicBezTo>
                <a:cubicBezTo>
                  <a:pt x="1126" y="3069"/>
                  <a:pt x="1126" y="3069"/>
                  <a:pt x="1126" y="3069"/>
                </a:cubicBezTo>
                <a:cubicBezTo>
                  <a:pt x="1149" y="3179"/>
                  <a:pt x="1149" y="3179"/>
                  <a:pt x="1149" y="3179"/>
                </a:cubicBezTo>
                <a:cubicBezTo>
                  <a:pt x="1149" y="3185"/>
                  <a:pt x="1149" y="3185"/>
                  <a:pt x="1149" y="3185"/>
                </a:cubicBezTo>
                <a:cubicBezTo>
                  <a:pt x="1146" y="3185"/>
                  <a:pt x="1146" y="3185"/>
                  <a:pt x="1146" y="3185"/>
                </a:cubicBezTo>
                <a:cubicBezTo>
                  <a:pt x="1074" y="3201"/>
                  <a:pt x="1074" y="3201"/>
                  <a:pt x="1074" y="3201"/>
                </a:cubicBezTo>
                <a:cubicBezTo>
                  <a:pt x="1071" y="3201"/>
                  <a:pt x="1071" y="3201"/>
                  <a:pt x="1071" y="3201"/>
                </a:cubicBezTo>
                <a:cubicBezTo>
                  <a:pt x="1071" y="3198"/>
                  <a:pt x="1071" y="3198"/>
                  <a:pt x="1071" y="3198"/>
                </a:cubicBezTo>
                <a:close/>
                <a:moveTo>
                  <a:pt x="1097" y="3341"/>
                </a:moveTo>
                <a:cubicBezTo>
                  <a:pt x="1078" y="3227"/>
                  <a:pt x="1078" y="3227"/>
                  <a:pt x="1078" y="3227"/>
                </a:cubicBezTo>
                <a:cubicBezTo>
                  <a:pt x="1074" y="3224"/>
                  <a:pt x="1074" y="3224"/>
                  <a:pt x="1074" y="3224"/>
                </a:cubicBezTo>
                <a:cubicBezTo>
                  <a:pt x="1078" y="3224"/>
                  <a:pt x="1078" y="3224"/>
                  <a:pt x="1078" y="3224"/>
                </a:cubicBezTo>
                <a:cubicBezTo>
                  <a:pt x="1152" y="3208"/>
                  <a:pt x="1152" y="3208"/>
                  <a:pt x="1152" y="3208"/>
                </a:cubicBezTo>
                <a:cubicBezTo>
                  <a:pt x="1155" y="3205"/>
                  <a:pt x="1155" y="3205"/>
                  <a:pt x="1155" y="3205"/>
                </a:cubicBezTo>
                <a:cubicBezTo>
                  <a:pt x="1155" y="3208"/>
                  <a:pt x="1155" y="3208"/>
                  <a:pt x="1155" y="3208"/>
                </a:cubicBezTo>
                <a:cubicBezTo>
                  <a:pt x="1178" y="3318"/>
                  <a:pt x="1178" y="3318"/>
                  <a:pt x="1178" y="3318"/>
                </a:cubicBezTo>
                <a:cubicBezTo>
                  <a:pt x="1178" y="3325"/>
                  <a:pt x="1178" y="3325"/>
                  <a:pt x="1178" y="3325"/>
                </a:cubicBezTo>
                <a:cubicBezTo>
                  <a:pt x="1175" y="3325"/>
                  <a:pt x="1175" y="3325"/>
                  <a:pt x="1175" y="3325"/>
                </a:cubicBezTo>
                <a:cubicBezTo>
                  <a:pt x="1100" y="3344"/>
                  <a:pt x="1100" y="3344"/>
                  <a:pt x="1100" y="3344"/>
                </a:cubicBezTo>
                <a:cubicBezTo>
                  <a:pt x="1100" y="3344"/>
                  <a:pt x="1100" y="3344"/>
                  <a:pt x="1100" y="3344"/>
                </a:cubicBezTo>
                <a:cubicBezTo>
                  <a:pt x="1097" y="3341"/>
                  <a:pt x="1097" y="3341"/>
                  <a:pt x="1097" y="3341"/>
                </a:cubicBezTo>
                <a:close/>
                <a:moveTo>
                  <a:pt x="1126" y="3480"/>
                </a:moveTo>
                <a:cubicBezTo>
                  <a:pt x="1104" y="3370"/>
                  <a:pt x="1104" y="3370"/>
                  <a:pt x="1104" y="3370"/>
                </a:cubicBezTo>
                <a:cubicBezTo>
                  <a:pt x="1104" y="3367"/>
                  <a:pt x="1104" y="3367"/>
                  <a:pt x="1104" y="3367"/>
                </a:cubicBezTo>
                <a:cubicBezTo>
                  <a:pt x="1107" y="3363"/>
                  <a:pt x="1107" y="3363"/>
                  <a:pt x="1107" y="3363"/>
                </a:cubicBezTo>
                <a:cubicBezTo>
                  <a:pt x="1181" y="3347"/>
                  <a:pt x="1181" y="3347"/>
                  <a:pt x="1181" y="3347"/>
                </a:cubicBezTo>
                <a:cubicBezTo>
                  <a:pt x="1181" y="3344"/>
                  <a:pt x="1181" y="3344"/>
                  <a:pt x="1181" y="3344"/>
                </a:cubicBezTo>
                <a:cubicBezTo>
                  <a:pt x="1185" y="3350"/>
                  <a:pt x="1185" y="3350"/>
                  <a:pt x="1185" y="3350"/>
                </a:cubicBezTo>
                <a:cubicBezTo>
                  <a:pt x="1204" y="3460"/>
                  <a:pt x="1204" y="3460"/>
                  <a:pt x="1204" y="3460"/>
                </a:cubicBezTo>
                <a:cubicBezTo>
                  <a:pt x="1207" y="3464"/>
                  <a:pt x="1207" y="3464"/>
                  <a:pt x="1207" y="3464"/>
                </a:cubicBezTo>
                <a:cubicBezTo>
                  <a:pt x="1204" y="3464"/>
                  <a:pt x="1204" y="3464"/>
                  <a:pt x="1204" y="3464"/>
                </a:cubicBezTo>
                <a:cubicBezTo>
                  <a:pt x="1130" y="3483"/>
                  <a:pt x="1130" y="3483"/>
                  <a:pt x="1130" y="3483"/>
                </a:cubicBezTo>
                <a:cubicBezTo>
                  <a:pt x="1126" y="3483"/>
                  <a:pt x="1126" y="3483"/>
                  <a:pt x="1126" y="3483"/>
                </a:cubicBezTo>
                <a:cubicBezTo>
                  <a:pt x="1126" y="3480"/>
                  <a:pt x="1126" y="3480"/>
                  <a:pt x="1126" y="3480"/>
                </a:cubicBezTo>
                <a:close/>
                <a:moveTo>
                  <a:pt x="1165" y="3677"/>
                </a:moveTo>
                <a:cubicBezTo>
                  <a:pt x="1133" y="3509"/>
                  <a:pt x="1133" y="3509"/>
                  <a:pt x="1133" y="3509"/>
                </a:cubicBezTo>
                <a:cubicBezTo>
                  <a:pt x="1133" y="3506"/>
                  <a:pt x="1133" y="3506"/>
                  <a:pt x="1133" y="3506"/>
                </a:cubicBezTo>
                <a:cubicBezTo>
                  <a:pt x="1133" y="3506"/>
                  <a:pt x="1133" y="3506"/>
                  <a:pt x="1133" y="3506"/>
                </a:cubicBezTo>
                <a:cubicBezTo>
                  <a:pt x="1207" y="3486"/>
                  <a:pt x="1207" y="3486"/>
                  <a:pt x="1207" y="3486"/>
                </a:cubicBezTo>
                <a:cubicBezTo>
                  <a:pt x="1210" y="3486"/>
                  <a:pt x="1210" y="3486"/>
                  <a:pt x="1210" y="3486"/>
                </a:cubicBezTo>
                <a:cubicBezTo>
                  <a:pt x="1210" y="3490"/>
                  <a:pt x="1210" y="3490"/>
                  <a:pt x="1210" y="3490"/>
                </a:cubicBezTo>
                <a:cubicBezTo>
                  <a:pt x="1243" y="3658"/>
                  <a:pt x="1243" y="3658"/>
                  <a:pt x="1243" y="3658"/>
                </a:cubicBezTo>
                <a:cubicBezTo>
                  <a:pt x="1246" y="3661"/>
                  <a:pt x="1246" y="3661"/>
                  <a:pt x="1246" y="3661"/>
                </a:cubicBezTo>
                <a:cubicBezTo>
                  <a:pt x="1243" y="3661"/>
                  <a:pt x="1243" y="3661"/>
                  <a:pt x="1243" y="3661"/>
                </a:cubicBezTo>
                <a:cubicBezTo>
                  <a:pt x="1168" y="3681"/>
                  <a:pt x="1168" y="3681"/>
                  <a:pt x="1168" y="3681"/>
                </a:cubicBezTo>
                <a:cubicBezTo>
                  <a:pt x="1165" y="3684"/>
                  <a:pt x="1165" y="3684"/>
                  <a:pt x="1165" y="3684"/>
                </a:cubicBezTo>
                <a:cubicBezTo>
                  <a:pt x="1165" y="3677"/>
                  <a:pt x="1165" y="3677"/>
                  <a:pt x="1165" y="3677"/>
                </a:cubicBezTo>
                <a:close/>
                <a:moveTo>
                  <a:pt x="793" y="1289"/>
                </a:moveTo>
                <a:cubicBezTo>
                  <a:pt x="770" y="1185"/>
                  <a:pt x="770" y="1185"/>
                  <a:pt x="770" y="1185"/>
                </a:cubicBezTo>
                <a:cubicBezTo>
                  <a:pt x="770" y="1182"/>
                  <a:pt x="770" y="1182"/>
                  <a:pt x="770" y="1182"/>
                </a:cubicBezTo>
                <a:cubicBezTo>
                  <a:pt x="773" y="1182"/>
                  <a:pt x="773" y="1182"/>
                  <a:pt x="773" y="1182"/>
                </a:cubicBezTo>
                <a:cubicBezTo>
                  <a:pt x="845" y="1169"/>
                  <a:pt x="845" y="1169"/>
                  <a:pt x="845" y="1169"/>
                </a:cubicBezTo>
                <a:cubicBezTo>
                  <a:pt x="848" y="1169"/>
                  <a:pt x="848" y="1169"/>
                  <a:pt x="848" y="1169"/>
                </a:cubicBezTo>
                <a:cubicBezTo>
                  <a:pt x="848" y="1172"/>
                  <a:pt x="848" y="1172"/>
                  <a:pt x="848" y="1172"/>
                </a:cubicBezTo>
                <a:cubicBezTo>
                  <a:pt x="867" y="1276"/>
                  <a:pt x="867" y="1276"/>
                  <a:pt x="867" y="1276"/>
                </a:cubicBezTo>
                <a:cubicBezTo>
                  <a:pt x="871" y="1279"/>
                  <a:pt x="871" y="1279"/>
                  <a:pt x="871" y="1279"/>
                </a:cubicBezTo>
                <a:cubicBezTo>
                  <a:pt x="867" y="1279"/>
                  <a:pt x="867" y="1279"/>
                  <a:pt x="867" y="1279"/>
                </a:cubicBezTo>
                <a:cubicBezTo>
                  <a:pt x="796" y="1292"/>
                  <a:pt x="796" y="1292"/>
                  <a:pt x="796" y="1292"/>
                </a:cubicBezTo>
                <a:cubicBezTo>
                  <a:pt x="793" y="1292"/>
                  <a:pt x="793" y="1292"/>
                  <a:pt x="793" y="1292"/>
                </a:cubicBezTo>
                <a:cubicBezTo>
                  <a:pt x="793" y="1289"/>
                  <a:pt x="793" y="1289"/>
                  <a:pt x="793" y="1289"/>
                </a:cubicBezTo>
                <a:close/>
                <a:moveTo>
                  <a:pt x="819" y="1418"/>
                </a:moveTo>
                <a:cubicBezTo>
                  <a:pt x="796" y="1314"/>
                  <a:pt x="796" y="1314"/>
                  <a:pt x="796" y="1314"/>
                </a:cubicBezTo>
                <a:cubicBezTo>
                  <a:pt x="796" y="1311"/>
                  <a:pt x="796" y="1311"/>
                  <a:pt x="796" y="1311"/>
                </a:cubicBezTo>
                <a:cubicBezTo>
                  <a:pt x="799" y="1311"/>
                  <a:pt x="799" y="1311"/>
                  <a:pt x="799" y="1311"/>
                </a:cubicBezTo>
                <a:cubicBezTo>
                  <a:pt x="871" y="1302"/>
                  <a:pt x="871" y="1302"/>
                  <a:pt x="871" y="1302"/>
                </a:cubicBezTo>
                <a:cubicBezTo>
                  <a:pt x="874" y="1298"/>
                  <a:pt x="874" y="1298"/>
                  <a:pt x="874" y="1298"/>
                </a:cubicBezTo>
                <a:cubicBezTo>
                  <a:pt x="874" y="1302"/>
                  <a:pt x="874" y="1302"/>
                  <a:pt x="874" y="1302"/>
                </a:cubicBezTo>
                <a:cubicBezTo>
                  <a:pt x="893" y="1405"/>
                  <a:pt x="893" y="1405"/>
                  <a:pt x="893" y="1405"/>
                </a:cubicBezTo>
                <a:cubicBezTo>
                  <a:pt x="897" y="1408"/>
                  <a:pt x="897" y="1408"/>
                  <a:pt x="897" y="1408"/>
                </a:cubicBezTo>
                <a:cubicBezTo>
                  <a:pt x="893" y="1412"/>
                  <a:pt x="893" y="1412"/>
                  <a:pt x="893" y="1412"/>
                </a:cubicBezTo>
                <a:cubicBezTo>
                  <a:pt x="822" y="1421"/>
                  <a:pt x="822" y="1421"/>
                  <a:pt x="822" y="1421"/>
                </a:cubicBezTo>
                <a:cubicBezTo>
                  <a:pt x="819" y="1421"/>
                  <a:pt x="819" y="1421"/>
                  <a:pt x="819" y="1421"/>
                </a:cubicBezTo>
                <a:cubicBezTo>
                  <a:pt x="819" y="1418"/>
                  <a:pt x="819" y="1418"/>
                  <a:pt x="819" y="1418"/>
                </a:cubicBezTo>
                <a:close/>
                <a:moveTo>
                  <a:pt x="845" y="1551"/>
                </a:moveTo>
                <a:cubicBezTo>
                  <a:pt x="822" y="1447"/>
                  <a:pt x="822" y="1447"/>
                  <a:pt x="822" y="1447"/>
                </a:cubicBezTo>
                <a:cubicBezTo>
                  <a:pt x="822" y="1444"/>
                  <a:pt x="822" y="1444"/>
                  <a:pt x="822" y="1444"/>
                </a:cubicBezTo>
                <a:cubicBezTo>
                  <a:pt x="825" y="1441"/>
                  <a:pt x="825" y="1441"/>
                  <a:pt x="825" y="1441"/>
                </a:cubicBezTo>
                <a:cubicBezTo>
                  <a:pt x="897" y="1431"/>
                  <a:pt x="897" y="1431"/>
                  <a:pt x="897" y="1431"/>
                </a:cubicBezTo>
                <a:cubicBezTo>
                  <a:pt x="900" y="1431"/>
                  <a:pt x="900" y="1431"/>
                  <a:pt x="900" y="1431"/>
                </a:cubicBezTo>
                <a:cubicBezTo>
                  <a:pt x="900" y="1434"/>
                  <a:pt x="900" y="1434"/>
                  <a:pt x="900" y="1434"/>
                </a:cubicBezTo>
                <a:cubicBezTo>
                  <a:pt x="922" y="1538"/>
                  <a:pt x="922" y="1538"/>
                  <a:pt x="922" y="1538"/>
                </a:cubicBezTo>
                <a:cubicBezTo>
                  <a:pt x="922" y="1541"/>
                  <a:pt x="922" y="1541"/>
                  <a:pt x="922" y="1541"/>
                </a:cubicBezTo>
                <a:cubicBezTo>
                  <a:pt x="919" y="1541"/>
                  <a:pt x="919" y="1541"/>
                  <a:pt x="919" y="1541"/>
                </a:cubicBezTo>
                <a:cubicBezTo>
                  <a:pt x="848" y="1554"/>
                  <a:pt x="848" y="1554"/>
                  <a:pt x="848" y="1554"/>
                </a:cubicBezTo>
                <a:cubicBezTo>
                  <a:pt x="845" y="1554"/>
                  <a:pt x="845" y="1554"/>
                  <a:pt x="845" y="1554"/>
                </a:cubicBezTo>
                <a:cubicBezTo>
                  <a:pt x="845" y="1551"/>
                  <a:pt x="845" y="1551"/>
                  <a:pt x="845" y="1551"/>
                </a:cubicBezTo>
                <a:close/>
                <a:moveTo>
                  <a:pt x="871" y="1684"/>
                </a:moveTo>
                <a:cubicBezTo>
                  <a:pt x="851" y="1580"/>
                  <a:pt x="851" y="1580"/>
                  <a:pt x="851" y="1580"/>
                </a:cubicBezTo>
                <a:cubicBezTo>
                  <a:pt x="848" y="1573"/>
                  <a:pt x="848" y="1573"/>
                  <a:pt x="848" y="1573"/>
                </a:cubicBezTo>
                <a:cubicBezTo>
                  <a:pt x="851" y="1573"/>
                  <a:pt x="851" y="1573"/>
                  <a:pt x="851" y="1573"/>
                </a:cubicBezTo>
                <a:cubicBezTo>
                  <a:pt x="922" y="1561"/>
                  <a:pt x="922" y="1561"/>
                  <a:pt x="922" y="1561"/>
                </a:cubicBezTo>
                <a:cubicBezTo>
                  <a:pt x="926" y="1561"/>
                  <a:pt x="926" y="1561"/>
                  <a:pt x="926" y="1561"/>
                </a:cubicBezTo>
                <a:cubicBezTo>
                  <a:pt x="926" y="1564"/>
                  <a:pt x="926" y="1564"/>
                  <a:pt x="926" y="1564"/>
                </a:cubicBezTo>
                <a:cubicBezTo>
                  <a:pt x="948" y="1667"/>
                  <a:pt x="948" y="1667"/>
                  <a:pt x="948" y="1667"/>
                </a:cubicBezTo>
                <a:cubicBezTo>
                  <a:pt x="948" y="1671"/>
                  <a:pt x="948" y="1671"/>
                  <a:pt x="948" y="1671"/>
                </a:cubicBezTo>
                <a:cubicBezTo>
                  <a:pt x="945" y="1674"/>
                  <a:pt x="945" y="1674"/>
                  <a:pt x="945" y="1674"/>
                </a:cubicBezTo>
                <a:cubicBezTo>
                  <a:pt x="874" y="1687"/>
                  <a:pt x="874" y="1687"/>
                  <a:pt x="874" y="1687"/>
                </a:cubicBezTo>
                <a:cubicBezTo>
                  <a:pt x="871" y="1687"/>
                  <a:pt x="871" y="1687"/>
                  <a:pt x="871" y="1687"/>
                </a:cubicBezTo>
                <a:cubicBezTo>
                  <a:pt x="871" y="1684"/>
                  <a:pt x="871" y="1684"/>
                  <a:pt x="871" y="1684"/>
                </a:cubicBezTo>
                <a:close/>
                <a:moveTo>
                  <a:pt x="897" y="1816"/>
                </a:moveTo>
                <a:cubicBezTo>
                  <a:pt x="877" y="1709"/>
                  <a:pt x="877" y="1709"/>
                  <a:pt x="877" y="1709"/>
                </a:cubicBezTo>
                <a:cubicBezTo>
                  <a:pt x="874" y="1706"/>
                  <a:pt x="874" y="1706"/>
                  <a:pt x="874" y="1706"/>
                </a:cubicBezTo>
                <a:cubicBezTo>
                  <a:pt x="877" y="1706"/>
                  <a:pt x="877" y="1706"/>
                  <a:pt x="877" y="1706"/>
                </a:cubicBezTo>
                <a:cubicBezTo>
                  <a:pt x="948" y="1693"/>
                  <a:pt x="948" y="1693"/>
                  <a:pt x="948" y="1693"/>
                </a:cubicBezTo>
                <a:cubicBezTo>
                  <a:pt x="952" y="1693"/>
                  <a:pt x="952" y="1693"/>
                  <a:pt x="952" y="1693"/>
                </a:cubicBezTo>
                <a:cubicBezTo>
                  <a:pt x="952" y="1696"/>
                  <a:pt x="952" y="1696"/>
                  <a:pt x="952" y="1696"/>
                </a:cubicBezTo>
                <a:cubicBezTo>
                  <a:pt x="974" y="1800"/>
                  <a:pt x="974" y="1800"/>
                  <a:pt x="974" y="1800"/>
                </a:cubicBezTo>
                <a:cubicBezTo>
                  <a:pt x="974" y="1803"/>
                  <a:pt x="974" y="1803"/>
                  <a:pt x="974" y="1803"/>
                </a:cubicBezTo>
                <a:cubicBezTo>
                  <a:pt x="971" y="1806"/>
                  <a:pt x="971" y="1806"/>
                  <a:pt x="971" y="1806"/>
                </a:cubicBezTo>
                <a:cubicBezTo>
                  <a:pt x="900" y="1819"/>
                  <a:pt x="900" y="1819"/>
                  <a:pt x="900" y="1819"/>
                </a:cubicBezTo>
                <a:cubicBezTo>
                  <a:pt x="897" y="1819"/>
                  <a:pt x="897" y="1819"/>
                  <a:pt x="897" y="1819"/>
                </a:cubicBezTo>
                <a:cubicBezTo>
                  <a:pt x="897" y="1816"/>
                  <a:pt x="897" y="1816"/>
                  <a:pt x="897" y="1816"/>
                </a:cubicBezTo>
                <a:close/>
                <a:moveTo>
                  <a:pt x="922" y="1949"/>
                </a:moveTo>
                <a:cubicBezTo>
                  <a:pt x="903" y="1842"/>
                  <a:pt x="903" y="1842"/>
                  <a:pt x="903" y="1842"/>
                </a:cubicBezTo>
                <a:cubicBezTo>
                  <a:pt x="903" y="1839"/>
                  <a:pt x="903" y="1839"/>
                  <a:pt x="903" y="1839"/>
                </a:cubicBezTo>
                <a:cubicBezTo>
                  <a:pt x="903" y="1839"/>
                  <a:pt x="903" y="1839"/>
                  <a:pt x="903" y="1839"/>
                </a:cubicBezTo>
                <a:cubicBezTo>
                  <a:pt x="977" y="1826"/>
                  <a:pt x="977" y="1826"/>
                  <a:pt x="977" y="1826"/>
                </a:cubicBezTo>
                <a:cubicBezTo>
                  <a:pt x="977" y="1826"/>
                  <a:pt x="977" y="1826"/>
                  <a:pt x="977" y="1826"/>
                </a:cubicBezTo>
                <a:cubicBezTo>
                  <a:pt x="981" y="1829"/>
                  <a:pt x="981" y="1829"/>
                  <a:pt x="981" y="1829"/>
                </a:cubicBezTo>
                <a:cubicBezTo>
                  <a:pt x="1000" y="1933"/>
                  <a:pt x="1000" y="1933"/>
                  <a:pt x="1000" y="1933"/>
                </a:cubicBezTo>
                <a:cubicBezTo>
                  <a:pt x="1000" y="1936"/>
                  <a:pt x="1000" y="1936"/>
                  <a:pt x="1000" y="1936"/>
                </a:cubicBezTo>
                <a:cubicBezTo>
                  <a:pt x="1000" y="1939"/>
                  <a:pt x="1000" y="1939"/>
                  <a:pt x="1000" y="1939"/>
                </a:cubicBezTo>
                <a:cubicBezTo>
                  <a:pt x="926" y="1952"/>
                  <a:pt x="926" y="1952"/>
                  <a:pt x="926" y="1952"/>
                </a:cubicBezTo>
                <a:cubicBezTo>
                  <a:pt x="926" y="1952"/>
                  <a:pt x="926" y="1952"/>
                  <a:pt x="926" y="1952"/>
                </a:cubicBezTo>
                <a:cubicBezTo>
                  <a:pt x="922" y="1949"/>
                  <a:pt x="922" y="1949"/>
                  <a:pt x="922" y="1949"/>
                </a:cubicBezTo>
                <a:close/>
                <a:moveTo>
                  <a:pt x="952" y="2082"/>
                </a:moveTo>
                <a:cubicBezTo>
                  <a:pt x="929" y="1978"/>
                  <a:pt x="929" y="1978"/>
                  <a:pt x="929" y="1978"/>
                </a:cubicBezTo>
                <a:cubicBezTo>
                  <a:pt x="929" y="1972"/>
                  <a:pt x="929" y="1972"/>
                  <a:pt x="929" y="1972"/>
                </a:cubicBezTo>
                <a:cubicBezTo>
                  <a:pt x="932" y="1972"/>
                  <a:pt x="932" y="1972"/>
                  <a:pt x="932" y="1972"/>
                </a:cubicBezTo>
                <a:cubicBezTo>
                  <a:pt x="1003" y="1959"/>
                  <a:pt x="1003" y="1959"/>
                  <a:pt x="1003" y="1959"/>
                </a:cubicBezTo>
                <a:cubicBezTo>
                  <a:pt x="1007" y="1959"/>
                  <a:pt x="1007" y="1959"/>
                  <a:pt x="1007" y="1959"/>
                </a:cubicBezTo>
                <a:cubicBezTo>
                  <a:pt x="1007" y="1962"/>
                  <a:pt x="1007" y="1962"/>
                  <a:pt x="1007" y="1962"/>
                </a:cubicBezTo>
                <a:cubicBezTo>
                  <a:pt x="1026" y="2065"/>
                  <a:pt x="1026" y="2065"/>
                  <a:pt x="1026" y="2065"/>
                </a:cubicBezTo>
                <a:cubicBezTo>
                  <a:pt x="1029" y="2072"/>
                  <a:pt x="1029" y="2072"/>
                  <a:pt x="1029" y="2072"/>
                </a:cubicBezTo>
                <a:cubicBezTo>
                  <a:pt x="1026" y="2072"/>
                  <a:pt x="1026" y="2072"/>
                  <a:pt x="1026" y="2072"/>
                </a:cubicBezTo>
                <a:cubicBezTo>
                  <a:pt x="955" y="2085"/>
                  <a:pt x="955" y="2085"/>
                  <a:pt x="955" y="2085"/>
                </a:cubicBezTo>
                <a:cubicBezTo>
                  <a:pt x="952" y="2085"/>
                  <a:pt x="952" y="2085"/>
                  <a:pt x="952" y="2085"/>
                </a:cubicBezTo>
                <a:cubicBezTo>
                  <a:pt x="952" y="2082"/>
                  <a:pt x="952" y="2082"/>
                  <a:pt x="952" y="2082"/>
                </a:cubicBezTo>
                <a:close/>
                <a:moveTo>
                  <a:pt x="977" y="2218"/>
                </a:moveTo>
                <a:cubicBezTo>
                  <a:pt x="955" y="2111"/>
                  <a:pt x="955" y="2111"/>
                  <a:pt x="955" y="2111"/>
                </a:cubicBezTo>
                <a:cubicBezTo>
                  <a:pt x="955" y="2107"/>
                  <a:pt x="955" y="2107"/>
                  <a:pt x="955" y="2107"/>
                </a:cubicBezTo>
                <a:cubicBezTo>
                  <a:pt x="958" y="2107"/>
                  <a:pt x="958" y="2107"/>
                  <a:pt x="958" y="2107"/>
                </a:cubicBezTo>
                <a:cubicBezTo>
                  <a:pt x="1029" y="2091"/>
                  <a:pt x="1029" y="2091"/>
                  <a:pt x="1029" y="2091"/>
                </a:cubicBezTo>
                <a:cubicBezTo>
                  <a:pt x="1032" y="2091"/>
                  <a:pt x="1032" y="2091"/>
                  <a:pt x="1032" y="2091"/>
                </a:cubicBezTo>
                <a:cubicBezTo>
                  <a:pt x="1032" y="2095"/>
                  <a:pt x="1032" y="2095"/>
                  <a:pt x="1032" y="2095"/>
                </a:cubicBezTo>
                <a:cubicBezTo>
                  <a:pt x="1055" y="2201"/>
                  <a:pt x="1055" y="2201"/>
                  <a:pt x="1055" y="2201"/>
                </a:cubicBezTo>
                <a:cubicBezTo>
                  <a:pt x="1055" y="2205"/>
                  <a:pt x="1055" y="2205"/>
                  <a:pt x="1055" y="2205"/>
                </a:cubicBezTo>
                <a:cubicBezTo>
                  <a:pt x="1052" y="2205"/>
                  <a:pt x="1052" y="2205"/>
                  <a:pt x="1052" y="2205"/>
                </a:cubicBezTo>
                <a:cubicBezTo>
                  <a:pt x="981" y="2221"/>
                  <a:pt x="981" y="2221"/>
                  <a:pt x="981" y="2221"/>
                </a:cubicBezTo>
                <a:cubicBezTo>
                  <a:pt x="977" y="2221"/>
                  <a:pt x="977" y="2221"/>
                  <a:pt x="977" y="2221"/>
                </a:cubicBezTo>
                <a:cubicBezTo>
                  <a:pt x="977" y="2218"/>
                  <a:pt x="977" y="2218"/>
                  <a:pt x="977" y="2218"/>
                </a:cubicBezTo>
                <a:close/>
                <a:moveTo>
                  <a:pt x="1003" y="2353"/>
                </a:moveTo>
                <a:cubicBezTo>
                  <a:pt x="984" y="2247"/>
                  <a:pt x="984" y="2247"/>
                  <a:pt x="984" y="2247"/>
                </a:cubicBezTo>
                <a:cubicBezTo>
                  <a:pt x="981" y="2240"/>
                  <a:pt x="981" y="2240"/>
                  <a:pt x="981" y="2240"/>
                </a:cubicBezTo>
                <a:cubicBezTo>
                  <a:pt x="984" y="2240"/>
                  <a:pt x="984" y="2240"/>
                  <a:pt x="984" y="2240"/>
                </a:cubicBezTo>
                <a:cubicBezTo>
                  <a:pt x="1055" y="2227"/>
                  <a:pt x="1055" y="2227"/>
                  <a:pt x="1055" y="2227"/>
                </a:cubicBezTo>
                <a:cubicBezTo>
                  <a:pt x="1058" y="2224"/>
                  <a:pt x="1058" y="2224"/>
                  <a:pt x="1058" y="2224"/>
                </a:cubicBezTo>
                <a:cubicBezTo>
                  <a:pt x="1058" y="2230"/>
                  <a:pt x="1058" y="2230"/>
                  <a:pt x="1058" y="2230"/>
                </a:cubicBezTo>
                <a:cubicBezTo>
                  <a:pt x="1081" y="2334"/>
                  <a:pt x="1081" y="2334"/>
                  <a:pt x="1081" y="2334"/>
                </a:cubicBezTo>
                <a:cubicBezTo>
                  <a:pt x="1081" y="2341"/>
                  <a:pt x="1081" y="2341"/>
                  <a:pt x="1081" y="2341"/>
                </a:cubicBezTo>
                <a:cubicBezTo>
                  <a:pt x="1078" y="2341"/>
                  <a:pt x="1078" y="2341"/>
                  <a:pt x="1078" y="2341"/>
                </a:cubicBezTo>
                <a:cubicBezTo>
                  <a:pt x="1007" y="2353"/>
                  <a:pt x="1007" y="2353"/>
                  <a:pt x="1007" y="2353"/>
                </a:cubicBezTo>
                <a:cubicBezTo>
                  <a:pt x="1003" y="2357"/>
                  <a:pt x="1003" y="2357"/>
                  <a:pt x="1003" y="2357"/>
                </a:cubicBezTo>
                <a:cubicBezTo>
                  <a:pt x="1003" y="2353"/>
                  <a:pt x="1003" y="2353"/>
                  <a:pt x="1003" y="2353"/>
                </a:cubicBezTo>
                <a:close/>
                <a:moveTo>
                  <a:pt x="1029" y="2486"/>
                </a:moveTo>
                <a:cubicBezTo>
                  <a:pt x="1010" y="2379"/>
                  <a:pt x="1010" y="2379"/>
                  <a:pt x="1010" y="2379"/>
                </a:cubicBezTo>
                <a:cubicBezTo>
                  <a:pt x="1010" y="2376"/>
                  <a:pt x="1010" y="2376"/>
                  <a:pt x="1010" y="2376"/>
                </a:cubicBezTo>
                <a:cubicBezTo>
                  <a:pt x="1013" y="2376"/>
                  <a:pt x="1013" y="2376"/>
                  <a:pt x="1013" y="2376"/>
                </a:cubicBezTo>
                <a:cubicBezTo>
                  <a:pt x="1084" y="2360"/>
                  <a:pt x="1084" y="2360"/>
                  <a:pt x="1084" y="2360"/>
                </a:cubicBezTo>
                <a:cubicBezTo>
                  <a:pt x="1087" y="2360"/>
                  <a:pt x="1087" y="2360"/>
                  <a:pt x="1087" y="2360"/>
                </a:cubicBezTo>
                <a:cubicBezTo>
                  <a:pt x="1087" y="2363"/>
                  <a:pt x="1087" y="2363"/>
                  <a:pt x="1087" y="2363"/>
                </a:cubicBezTo>
                <a:cubicBezTo>
                  <a:pt x="1107" y="2470"/>
                  <a:pt x="1107" y="2470"/>
                  <a:pt x="1107" y="2470"/>
                </a:cubicBezTo>
                <a:cubicBezTo>
                  <a:pt x="1110" y="2473"/>
                  <a:pt x="1110" y="2473"/>
                  <a:pt x="1110" y="2473"/>
                </a:cubicBezTo>
                <a:cubicBezTo>
                  <a:pt x="1107" y="2476"/>
                  <a:pt x="1107" y="2476"/>
                  <a:pt x="1107" y="2476"/>
                </a:cubicBezTo>
                <a:cubicBezTo>
                  <a:pt x="1032" y="2489"/>
                  <a:pt x="1032" y="2489"/>
                  <a:pt x="1032" y="2489"/>
                </a:cubicBezTo>
                <a:cubicBezTo>
                  <a:pt x="1032" y="2493"/>
                  <a:pt x="1032" y="2493"/>
                  <a:pt x="1032" y="2493"/>
                </a:cubicBezTo>
                <a:cubicBezTo>
                  <a:pt x="1029" y="2486"/>
                  <a:pt x="1029" y="2486"/>
                  <a:pt x="1029" y="2486"/>
                </a:cubicBezTo>
                <a:close/>
                <a:moveTo>
                  <a:pt x="1058" y="2625"/>
                </a:moveTo>
                <a:cubicBezTo>
                  <a:pt x="1036" y="2515"/>
                  <a:pt x="1036" y="2515"/>
                  <a:pt x="1036" y="2515"/>
                </a:cubicBezTo>
                <a:cubicBezTo>
                  <a:pt x="1036" y="2512"/>
                  <a:pt x="1036" y="2512"/>
                  <a:pt x="1036" y="2512"/>
                </a:cubicBezTo>
                <a:cubicBezTo>
                  <a:pt x="1039" y="2512"/>
                  <a:pt x="1039" y="2512"/>
                  <a:pt x="1039" y="2512"/>
                </a:cubicBezTo>
                <a:cubicBezTo>
                  <a:pt x="1110" y="2496"/>
                  <a:pt x="1110" y="2496"/>
                  <a:pt x="1110" y="2496"/>
                </a:cubicBezTo>
                <a:cubicBezTo>
                  <a:pt x="1113" y="2496"/>
                  <a:pt x="1113" y="2496"/>
                  <a:pt x="1113" y="2496"/>
                </a:cubicBezTo>
                <a:cubicBezTo>
                  <a:pt x="1113" y="2499"/>
                  <a:pt x="1113" y="2499"/>
                  <a:pt x="1113" y="2499"/>
                </a:cubicBezTo>
                <a:cubicBezTo>
                  <a:pt x="1136" y="2606"/>
                  <a:pt x="1136" y="2606"/>
                  <a:pt x="1136" y="2606"/>
                </a:cubicBezTo>
                <a:cubicBezTo>
                  <a:pt x="1136" y="2609"/>
                  <a:pt x="1136" y="2609"/>
                  <a:pt x="1136" y="2609"/>
                </a:cubicBezTo>
                <a:cubicBezTo>
                  <a:pt x="1133" y="2612"/>
                  <a:pt x="1133" y="2612"/>
                  <a:pt x="1133" y="2612"/>
                </a:cubicBezTo>
                <a:cubicBezTo>
                  <a:pt x="1062" y="2629"/>
                  <a:pt x="1062" y="2629"/>
                  <a:pt x="1062" y="2629"/>
                </a:cubicBezTo>
                <a:cubicBezTo>
                  <a:pt x="1058" y="2629"/>
                  <a:pt x="1058" y="2629"/>
                  <a:pt x="1058" y="2629"/>
                </a:cubicBezTo>
                <a:cubicBezTo>
                  <a:pt x="1058" y="2625"/>
                  <a:pt x="1058" y="2625"/>
                  <a:pt x="1058" y="2625"/>
                </a:cubicBezTo>
                <a:close/>
                <a:moveTo>
                  <a:pt x="1084" y="2761"/>
                </a:moveTo>
                <a:cubicBezTo>
                  <a:pt x="1065" y="2654"/>
                  <a:pt x="1065" y="2654"/>
                  <a:pt x="1065" y="2654"/>
                </a:cubicBezTo>
                <a:cubicBezTo>
                  <a:pt x="1062" y="2648"/>
                  <a:pt x="1062" y="2648"/>
                  <a:pt x="1062" y="2648"/>
                </a:cubicBezTo>
                <a:cubicBezTo>
                  <a:pt x="1065" y="2648"/>
                  <a:pt x="1065" y="2648"/>
                  <a:pt x="1065" y="2648"/>
                </a:cubicBezTo>
                <a:cubicBezTo>
                  <a:pt x="1139" y="2632"/>
                  <a:pt x="1139" y="2632"/>
                  <a:pt x="1139" y="2632"/>
                </a:cubicBezTo>
                <a:cubicBezTo>
                  <a:pt x="1139" y="2632"/>
                  <a:pt x="1139" y="2632"/>
                  <a:pt x="1139" y="2632"/>
                </a:cubicBezTo>
                <a:cubicBezTo>
                  <a:pt x="1142" y="2635"/>
                  <a:pt x="1142" y="2635"/>
                  <a:pt x="1142" y="2635"/>
                </a:cubicBezTo>
                <a:cubicBezTo>
                  <a:pt x="1162" y="2742"/>
                  <a:pt x="1162" y="2742"/>
                  <a:pt x="1162" y="2742"/>
                </a:cubicBezTo>
                <a:cubicBezTo>
                  <a:pt x="1162" y="2748"/>
                  <a:pt x="1162" y="2748"/>
                  <a:pt x="1162" y="2748"/>
                </a:cubicBezTo>
                <a:cubicBezTo>
                  <a:pt x="1162" y="2748"/>
                  <a:pt x="1162" y="2748"/>
                  <a:pt x="1162" y="2748"/>
                </a:cubicBezTo>
                <a:cubicBezTo>
                  <a:pt x="1087" y="2765"/>
                  <a:pt x="1087" y="2765"/>
                  <a:pt x="1087" y="2765"/>
                </a:cubicBezTo>
                <a:cubicBezTo>
                  <a:pt x="1084" y="2765"/>
                  <a:pt x="1084" y="2765"/>
                  <a:pt x="1084" y="2765"/>
                </a:cubicBezTo>
                <a:cubicBezTo>
                  <a:pt x="1084" y="2761"/>
                  <a:pt x="1084" y="2761"/>
                  <a:pt x="1084" y="2761"/>
                </a:cubicBezTo>
                <a:close/>
                <a:moveTo>
                  <a:pt x="1113" y="2897"/>
                </a:moveTo>
                <a:cubicBezTo>
                  <a:pt x="1091" y="2790"/>
                  <a:pt x="1091" y="2790"/>
                  <a:pt x="1091" y="2790"/>
                </a:cubicBezTo>
                <a:cubicBezTo>
                  <a:pt x="1091" y="2787"/>
                  <a:pt x="1091" y="2787"/>
                  <a:pt x="1091" y="2787"/>
                </a:cubicBezTo>
                <a:cubicBezTo>
                  <a:pt x="1094" y="2787"/>
                  <a:pt x="1094" y="2787"/>
                  <a:pt x="1094" y="2787"/>
                </a:cubicBezTo>
                <a:cubicBezTo>
                  <a:pt x="1165" y="2771"/>
                  <a:pt x="1165" y="2771"/>
                  <a:pt x="1165" y="2771"/>
                </a:cubicBezTo>
                <a:cubicBezTo>
                  <a:pt x="1168" y="2768"/>
                  <a:pt x="1168" y="2768"/>
                  <a:pt x="1168" y="2768"/>
                </a:cubicBezTo>
                <a:cubicBezTo>
                  <a:pt x="1168" y="2771"/>
                  <a:pt x="1168" y="2771"/>
                  <a:pt x="1168" y="2771"/>
                </a:cubicBezTo>
                <a:cubicBezTo>
                  <a:pt x="1191" y="2881"/>
                  <a:pt x="1191" y="2881"/>
                  <a:pt x="1191" y="2881"/>
                </a:cubicBezTo>
                <a:cubicBezTo>
                  <a:pt x="1191" y="2884"/>
                  <a:pt x="1191" y="2884"/>
                  <a:pt x="1191" y="2884"/>
                </a:cubicBezTo>
                <a:cubicBezTo>
                  <a:pt x="1188" y="2884"/>
                  <a:pt x="1188" y="2884"/>
                  <a:pt x="1188" y="2884"/>
                </a:cubicBezTo>
                <a:cubicBezTo>
                  <a:pt x="1117" y="2900"/>
                  <a:pt x="1117" y="2900"/>
                  <a:pt x="1117" y="2900"/>
                </a:cubicBezTo>
                <a:cubicBezTo>
                  <a:pt x="1113" y="2904"/>
                  <a:pt x="1113" y="2904"/>
                  <a:pt x="1113" y="2904"/>
                </a:cubicBezTo>
                <a:cubicBezTo>
                  <a:pt x="1113" y="2897"/>
                  <a:pt x="1113" y="2897"/>
                  <a:pt x="1113" y="2897"/>
                </a:cubicBezTo>
                <a:close/>
                <a:moveTo>
                  <a:pt x="1139" y="3036"/>
                </a:moveTo>
                <a:cubicBezTo>
                  <a:pt x="1117" y="2926"/>
                  <a:pt x="1117" y="2926"/>
                  <a:pt x="1117" y="2926"/>
                </a:cubicBezTo>
                <a:cubicBezTo>
                  <a:pt x="1117" y="2923"/>
                  <a:pt x="1117" y="2923"/>
                  <a:pt x="1117" y="2923"/>
                </a:cubicBezTo>
                <a:cubicBezTo>
                  <a:pt x="1120" y="2923"/>
                  <a:pt x="1120" y="2923"/>
                  <a:pt x="1120" y="2923"/>
                </a:cubicBezTo>
                <a:cubicBezTo>
                  <a:pt x="1191" y="2907"/>
                  <a:pt x="1191" y="2907"/>
                  <a:pt x="1191" y="2907"/>
                </a:cubicBezTo>
                <a:cubicBezTo>
                  <a:pt x="1194" y="2907"/>
                  <a:pt x="1194" y="2907"/>
                  <a:pt x="1194" y="2907"/>
                </a:cubicBezTo>
                <a:cubicBezTo>
                  <a:pt x="1198" y="2910"/>
                  <a:pt x="1198" y="2910"/>
                  <a:pt x="1198" y="2910"/>
                </a:cubicBezTo>
                <a:cubicBezTo>
                  <a:pt x="1217" y="3017"/>
                  <a:pt x="1217" y="3017"/>
                  <a:pt x="1217" y="3017"/>
                </a:cubicBezTo>
                <a:cubicBezTo>
                  <a:pt x="1217" y="3023"/>
                  <a:pt x="1217" y="3023"/>
                  <a:pt x="1217" y="3023"/>
                </a:cubicBezTo>
                <a:cubicBezTo>
                  <a:pt x="1217" y="3023"/>
                  <a:pt x="1217" y="3023"/>
                  <a:pt x="1217" y="3023"/>
                </a:cubicBezTo>
                <a:cubicBezTo>
                  <a:pt x="1142" y="3040"/>
                  <a:pt x="1142" y="3040"/>
                  <a:pt x="1142" y="3040"/>
                </a:cubicBezTo>
                <a:cubicBezTo>
                  <a:pt x="1139" y="3040"/>
                  <a:pt x="1139" y="3040"/>
                  <a:pt x="1139" y="3040"/>
                </a:cubicBezTo>
                <a:cubicBezTo>
                  <a:pt x="1139" y="3036"/>
                  <a:pt x="1139" y="3036"/>
                  <a:pt x="1139" y="3036"/>
                </a:cubicBezTo>
                <a:close/>
                <a:moveTo>
                  <a:pt x="1168" y="3176"/>
                </a:moveTo>
                <a:cubicBezTo>
                  <a:pt x="1146" y="3066"/>
                  <a:pt x="1146" y="3066"/>
                  <a:pt x="1146" y="3066"/>
                </a:cubicBezTo>
                <a:cubicBezTo>
                  <a:pt x="1146" y="3062"/>
                  <a:pt x="1146" y="3062"/>
                  <a:pt x="1146" y="3062"/>
                </a:cubicBezTo>
                <a:cubicBezTo>
                  <a:pt x="1149" y="3062"/>
                  <a:pt x="1149" y="3062"/>
                  <a:pt x="1149" y="3062"/>
                </a:cubicBezTo>
                <a:cubicBezTo>
                  <a:pt x="1220" y="3046"/>
                  <a:pt x="1220" y="3046"/>
                  <a:pt x="1220" y="3046"/>
                </a:cubicBezTo>
                <a:cubicBezTo>
                  <a:pt x="1223" y="3043"/>
                  <a:pt x="1223" y="3043"/>
                  <a:pt x="1223" y="3043"/>
                </a:cubicBezTo>
                <a:cubicBezTo>
                  <a:pt x="1223" y="3046"/>
                  <a:pt x="1223" y="3046"/>
                  <a:pt x="1223" y="3046"/>
                </a:cubicBezTo>
                <a:cubicBezTo>
                  <a:pt x="1246" y="3156"/>
                  <a:pt x="1246" y="3156"/>
                  <a:pt x="1246" y="3156"/>
                </a:cubicBezTo>
                <a:cubicBezTo>
                  <a:pt x="1246" y="3159"/>
                  <a:pt x="1246" y="3159"/>
                  <a:pt x="1246" y="3159"/>
                </a:cubicBezTo>
                <a:cubicBezTo>
                  <a:pt x="1243" y="3163"/>
                  <a:pt x="1243" y="3163"/>
                  <a:pt x="1243" y="3163"/>
                </a:cubicBezTo>
                <a:cubicBezTo>
                  <a:pt x="1172" y="3179"/>
                  <a:pt x="1172" y="3179"/>
                  <a:pt x="1172" y="3179"/>
                </a:cubicBezTo>
                <a:cubicBezTo>
                  <a:pt x="1168" y="3179"/>
                  <a:pt x="1168" y="3179"/>
                  <a:pt x="1168" y="3179"/>
                </a:cubicBezTo>
                <a:cubicBezTo>
                  <a:pt x="1168" y="3176"/>
                  <a:pt x="1168" y="3176"/>
                  <a:pt x="1168" y="3176"/>
                </a:cubicBezTo>
                <a:close/>
                <a:moveTo>
                  <a:pt x="1194" y="3315"/>
                </a:moveTo>
                <a:cubicBezTo>
                  <a:pt x="1175" y="3205"/>
                  <a:pt x="1175" y="3205"/>
                  <a:pt x="1175" y="3205"/>
                </a:cubicBezTo>
                <a:cubicBezTo>
                  <a:pt x="1172" y="3201"/>
                  <a:pt x="1172" y="3201"/>
                  <a:pt x="1172" y="3201"/>
                </a:cubicBezTo>
                <a:cubicBezTo>
                  <a:pt x="1175" y="3201"/>
                  <a:pt x="1175" y="3201"/>
                  <a:pt x="1175" y="3201"/>
                </a:cubicBezTo>
                <a:cubicBezTo>
                  <a:pt x="1249" y="3182"/>
                  <a:pt x="1249" y="3182"/>
                  <a:pt x="1249" y="3182"/>
                </a:cubicBezTo>
                <a:cubicBezTo>
                  <a:pt x="1249" y="3182"/>
                  <a:pt x="1249" y="3182"/>
                  <a:pt x="1249" y="3182"/>
                </a:cubicBezTo>
                <a:cubicBezTo>
                  <a:pt x="1253" y="3185"/>
                  <a:pt x="1253" y="3185"/>
                  <a:pt x="1253" y="3185"/>
                </a:cubicBezTo>
                <a:cubicBezTo>
                  <a:pt x="1272" y="3295"/>
                  <a:pt x="1272" y="3295"/>
                  <a:pt x="1272" y="3295"/>
                </a:cubicBezTo>
                <a:cubicBezTo>
                  <a:pt x="1275" y="3299"/>
                  <a:pt x="1275" y="3299"/>
                  <a:pt x="1275" y="3299"/>
                </a:cubicBezTo>
                <a:cubicBezTo>
                  <a:pt x="1272" y="3299"/>
                  <a:pt x="1272" y="3299"/>
                  <a:pt x="1272" y="3299"/>
                </a:cubicBezTo>
                <a:cubicBezTo>
                  <a:pt x="1198" y="3318"/>
                  <a:pt x="1198" y="3318"/>
                  <a:pt x="1198" y="3318"/>
                </a:cubicBezTo>
                <a:cubicBezTo>
                  <a:pt x="1198" y="3318"/>
                  <a:pt x="1198" y="3318"/>
                  <a:pt x="1198" y="3318"/>
                </a:cubicBezTo>
                <a:cubicBezTo>
                  <a:pt x="1194" y="3315"/>
                  <a:pt x="1194" y="3315"/>
                  <a:pt x="1194" y="3315"/>
                </a:cubicBezTo>
                <a:close/>
                <a:moveTo>
                  <a:pt x="1223" y="3454"/>
                </a:moveTo>
                <a:cubicBezTo>
                  <a:pt x="1201" y="3344"/>
                  <a:pt x="1201" y="3344"/>
                  <a:pt x="1201" y="3344"/>
                </a:cubicBezTo>
                <a:cubicBezTo>
                  <a:pt x="1201" y="3341"/>
                  <a:pt x="1201" y="3341"/>
                  <a:pt x="1201" y="3341"/>
                </a:cubicBezTo>
                <a:cubicBezTo>
                  <a:pt x="1204" y="3341"/>
                  <a:pt x="1204" y="3341"/>
                  <a:pt x="1204" y="3341"/>
                </a:cubicBezTo>
                <a:cubicBezTo>
                  <a:pt x="1275" y="3321"/>
                  <a:pt x="1275" y="3321"/>
                  <a:pt x="1275" y="3321"/>
                </a:cubicBezTo>
                <a:cubicBezTo>
                  <a:pt x="1278" y="3321"/>
                  <a:pt x="1278" y="3321"/>
                  <a:pt x="1278" y="3321"/>
                </a:cubicBezTo>
                <a:cubicBezTo>
                  <a:pt x="1278" y="3325"/>
                  <a:pt x="1278" y="3325"/>
                  <a:pt x="1278" y="3325"/>
                </a:cubicBezTo>
                <a:cubicBezTo>
                  <a:pt x="1301" y="3435"/>
                  <a:pt x="1301" y="3435"/>
                  <a:pt x="1301" y="3435"/>
                </a:cubicBezTo>
                <a:cubicBezTo>
                  <a:pt x="1301" y="3438"/>
                  <a:pt x="1301" y="3438"/>
                  <a:pt x="1301" y="3438"/>
                </a:cubicBezTo>
                <a:cubicBezTo>
                  <a:pt x="1298" y="3441"/>
                  <a:pt x="1298" y="3441"/>
                  <a:pt x="1298" y="3441"/>
                </a:cubicBezTo>
                <a:cubicBezTo>
                  <a:pt x="1227" y="3457"/>
                  <a:pt x="1227" y="3457"/>
                  <a:pt x="1227" y="3457"/>
                </a:cubicBezTo>
                <a:cubicBezTo>
                  <a:pt x="1223" y="3460"/>
                  <a:pt x="1223" y="3460"/>
                  <a:pt x="1223" y="3460"/>
                </a:cubicBezTo>
                <a:cubicBezTo>
                  <a:pt x="1223" y="3454"/>
                  <a:pt x="1223" y="3454"/>
                  <a:pt x="1223" y="3454"/>
                </a:cubicBezTo>
                <a:close/>
                <a:moveTo>
                  <a:pt x="1262" y="3651"/>
                </a:moveTo>
                <a:cubicBezTo>
                  <a:pt x="1230" y="3486"/>
                  <a:pt x="1230" y="3486"/>
                  <a:pt x="1230" y="3486"/>
                </a:cubicBezTo>
                <a:cubicBezTo>
                  <a:pt x="1230" y="3480"/>
                  <a:pt x="1230" y="3480"/>
                  <a:pt x="1230" y="3480"/>
                </a:cubicBezTo>
                <a:cubicBezTo>
                  <a:pt x="1230" y="3480"/>
                  <a:pt x="1230" y="3480"/>
                  <a:pt x="1230" y="3480"/>
                </a:cubicBezTo>
                <a:cubicBezTo>
                  <a:pt x="1304" y="3460"/>
                  <a:pt x="1304" y="3460"/>
                  <a:pt x="1304" y="3460"/>
                </a:cubicBezTo>
                <a:cubicBezTo>
                  <a:pt x="1308" y="3460"/>
                  <a:pt x="1308" y="3460"/>
                  <a:pt x="1308" y="3460"/>
                </a:cubicBezTo>
                <a:cubicBezTo>
                  <a:pt x="1308" y="3464"/>
                  <a:pt x="1308" y="3464"/>
                  <a:pt x="1308" y="3464"/>
                </a:cubicBezTo>
                <a:cubicBezTo>
                  <a:pt x="1340" y="3632"/>
                  <a:pt x="1340" y="3632"/>
                  <a:pt x="1340" y="3632"/>
                </a:cubicBezTo>
                <a:cubicBezTo>
                  <a:pt x="1343" y="3635"/>
                  <a:pt x="1343" y="3635"/>
                  <a:pt x="1343" y="3635"/>
                </a:cubicBezTo>
                <a:cubicBezTo>
                  <a:pt x="1340" y="3635"/>
                  <a:pt x="1340" y="3635"/>
                  <a:pt x="1340" y="3635"/>
                </a:cubicBezTo>
                <a:cubicBezTo>
                  <a:pt x="1265" y="3655"/>
                  <a:pt x="1265" y="3655"/>
                  <a:pt x="1265" y="3655"/>
                </a:cubicBezTo>
                <a:cubicBezTo>
                  <a:pt x="1262" y="3655"/>
                  <a:pt x="1262" y="3655"/>
                  <a:pt x="1262" y="3655"/>
                </a:cubicBezTo>
                <a:cubicBezTo>
                  <a:pt x="1262" y="3651"/>
                  <a:pt x="1262" y="3651"/>
                  <a:pt x="1262" y="3651"/>
                </a:cubicBezTo>
                <a:close/>
                <a:moveTo>
                  <a:pt x="887" y="1272"/>
                </a:moveTo>
                <a:cubicBezTo>
                  <a:pt x="864" y="1169"/>
                  <a:pt x="864" y="1169"/>
                  <a:pt x="864" y="1169"/>
                </a:cubicBezTo>
                <a:cubicBezTo>
                  <a:pt x="864" y="1166"/>
                  <a:pt x="864" y="1166"/>
                  <a:pt x="864" y="1166"/>
                </a:cubicBezTo>
                <a:cubicBezTo>
                  <a:pt x="867" y="1166"/>
                  <a:pt x="867" y="1166"/>
                  <a:pt x="867" y="1166"/>
                </a:cubicBezTo>
                <a:cubicBezTo>
                  <a:pt x="939" y="1156"/>
                  <a:pt x="939" y="1156"/>
                  <a:pt x="939" y="1156"/>
                </a:cubicBezTo>
                <a:cubicBezTo>
                  <a:pt x="942" y="1156"/>
                  <a:pt x="942" y="1156"/>
                  <a:pt x="942" y="1156"/>
                </a:cubicBezTo>
                <a:cubicBezTo>
                  <a:pt x="942" y="1159"/>
                  <a:pt x="942" y="1159"/>
                  <a:pt x="942" y="1159"/>
                </a:cubicBezTo>
                <a:cubicBezTo>
                  <a:pt x="961" y="1259"/>
                  <a:pt x="961" y="1259"/>
                  <a:pt x="961" y="1259"/>
                </a:cubicBezTo>
                <a:cubicBezTo>
                  <a:pt x="964" y="1263"/>
                  <a:pt x="964" y="1263"/>
                  <a:pt x="964" y="1263"/>
                </a:cubicBezTo>
                <a:cubicBezTo>
                  <a:pt x="961" y="1263"/>
                  <a:pt x="961" y="1263"/>
                  <a:pt x="961" y="1263"/>
                </a:cubicBezTo>
                <a:cubicBezTo>
                  <a:pt x="890" y="1276"/>
                  <a:pt x="890" y="1276"/>
                  <a:pt x="890" y="1276"/>
                </a:cubicBezTo>
                <a:cubicBezTo>
                  <a:pt x="887" y="1276"/>
                  <a:pt x="887" y="1276"/>
                  <a:pt x="887" y="1276"/>
                </a:cubicBezTo>
                <a:cubicBezTo>
                  <a:pt x="887" y="1272"/>
                  <a:pt x="887" y="1272"/>
                  <a:pt x="887" y="1272"/>
                </a:cubicBezTo>
                <a:close/>
                <a:moveTo>
                  <a:pt x="913" y="1402"/>
                </a:moveTo>
                <a:cubicBezTo>
                  <a:pt x="893" y="1302"/>
                  <a:pt x="893" y="1302"/>
                  <a:pt x="893" y="1302"/>
                </a:cubicBezTo>
                <a:cubicBezTo>
                  <a:pt x="890" y="1295"/>
                  <a:pt x="890" y="1295"/>
                  <a:pt x="890" y="1295"/>
                </a:cubicBezTo>
                <a:cubicBezTo>
                  <a:pt x="893" y="1295"/>
                  <a:pt x="893" y="1295"/>
                  <a:pt x="893" y="1295"/>
                </a:cubicBezTo>
                <a:cubicBezTo>
                  <a:pt x="964" y="1285"/>
                  <a:pt x="964" y="1285"/>
                  <a:pt x="964" y="1285"/>
                </a:cubicBezTo>
                <a:cubicBezTo>
                  <a:pt x="968" y="1285"/>
                  <a:pt x="968" y="1285"/>
                  <a:pt x="968" y="1285"/>
                </a:cubicBezTo>
                <a:cubicBezTo>
                  <a:pt x="968" y="1289"/>
                  <a:pt x="968" y="1289"/>
                  <a:pt x="968" y="1289"/>
                </a:cubicBezTo>
                <a:cubicBezTo>
                  <a:pt x="987" y="1389"/>
                  <a:pt x="987" y="1389"/>
                  <a:pt x="987" y="1389"/>
                </a:cubicBezTo>
                <a:cubicBezTo>
                  <a:pt x="990" y="1392"/>
                  <a:pt x="990" y="1392"/>
                  <a:pt x="990" y="1392"/>
                </a:cubicBezTo>
                <a:cubicBezTo>
                  <a:pt x="987" y="1395"/>
                  <a:pt x="987" y="1395"/>
                  <a:pt x="987" y="1395"/>
                </a:cubicBezTo>
                <a:cubicBezTo>
                  <a:pt x="916" y="1405"/>
                  <a:pt x="916" y="1405"/>
                  <a:pt x="916" y="1405"/>
                </a:cubicBezTo>
                <a:cubicBezTo>
                  <a:pt x="913" y="1405"/>
                  <a:pt x="913" y="1405"/>
                  <a:pt x="913" y="1405"/>
                </a:cubicBezTo>
                <a:cubicBezTo>
                  <a:pt x="913" y="1402"/>
                  <a:pt x="913" y="1402"/>
                  <a:pt x="913" y="1402"/>
                </a:cubicBezTo>
                <a:close/>
                <a:moveTo>
                  <a:pt x="939" y="1535"/>
                </a:moveTo>
                <a:cubicBezTo>
                  <a:pt x="919" y="1431"/>
                  <a:pt x="919" y="1431"/>
                  <a:pt x="919" y="1431"/>
                </a:cubicBezTo>
                <a:cubicBezTo>
                  <a:pt x="916" y="1428"/>
                  <a:pt x="916" y="1428"/>
                  <a:pt x="916" y="1428"/>
                </a:cubicBezTo>
                <a:cubicBezTo>
                  <a:pt x="919" y="1428"/>
                  <a:pt x="919" y="1428"/>
                  <a:pt x="919" y="1428"/>
                </a:cubicBezTo>
                <a:cubicBezTo>
                  <a:pt x="990" y="1415"/>
                  <a:pt x="990" y="1415"/>
                  <a:pt x="990" y="1415"/>
                </a:cubicBezTo>
                <a:cubicBezTo>
                  <a:pt x="994" y="1415"/>
                  <a:pt x="994" y="1415"/>
                  <a:pt x="994" y="1415"/>
                </a:cubicBezTo>
                <a:cubicBezTo>
                  <a:pt x="994" y="1418"/>
                  <a:pt x="994" y="1418"/>
                  <a:pt x="994" y="1418"/>
                </a:cubicBezTo>
                <a:cubicBezTo>
                  <a:pt x="1016" y="1522"/>
                  <a:pt x="1016" y="1522"/>
                  <a:pt x="1016" y="1522"/>
                </a:cubicBezTo>
                <a:cubicBezTo>
                  <a:pt x="1016" y="1525"/>
                  <a:pt x="1016" y="1525"/>
                  <a:pt x="1016" y="1525"/>
                </a:cubicBezTo>
                <a:cubicBezTo>
                  <a:pt x="1013" y="1525"/>
                  <a:pt x="1013" y="1525"/>
                  <a:pt x="1013" y="1525"/>
                </a:cubicBezTo>
                <a:cubicBezTo>
                  <a:pt x="942" y="1538"/>
                  <a:pt x="942" y="1538"/>
                  <a:pt x="942" y="1538"/>
                </a:cubicBezTo>
                <a:cubicBezTo>
                  <a:pt x="939" y="1538"/>
                  <a:pt x="939" y="1538"/>
                  <a:pt x="939" y="1538"/>
                </a:cubicBezTo>
                <a:cubicBezTo>
                  <a:pt x="939" y="1535"/>
                  <a:pt x="939" y="1535"/>
                  <a:pt x="939" y="1535"/>
                </a:cubicBezTo>
                <a:close/>
                <a:moveTo>
                  <a:pt x="964" y="1664"/>
                </a:moveTo>
                <a:cubicBezTo>
                  <a:pt x="945" y="1561"/>
                  <a:pt x="945" y="1561"/>
                  <a:pt x="945" y="1561"/>
                </a:cubicBezTo>
                <a:cubicBezTo>
                  <a:pt x="945" y="1557"/>
                  <a:pt x="945" y="1557"/>
                  <a:pt x="945" y="1557"/>
                </a:cubicBezTo>
                <a:cubicBezTo>
                  <a:pt x="945" y="1557"/>
                  <a:pt x="945" y="1557"/>
                  <a:pt x="945" y="1557"/>
                </a:cubicBezTo>
                <a:cubicBezTo>
                  <a:pt x="1016" y="1544"/>
                  <a:pt x="1016" y="1544"/>
                  <a:pt x="1016" y="1544"/>
                </a:cubicBezTo>
                <a:cubicBezTo>
                  <a:pt x="1019" y="1544"/>
                  <a:pt x="1019" y="1544"/>
                  <a:pt x="1019" y="1544"/>
                </a:cubicBezTo>
                <a:cubicBezTo>
                  <a:pt x="1019" y="1548"/>
                  <a:pt x="1019" y="1548"/>
                  <a:pt x="1019" y="1548"/>
                </a:cubicBezTo>
                <a:cubicBezTo>
                  <a:pt x="1042" y="1651"/>
                  <a:pt x="1042" y="1651"/>
                  <a:pt x="1042" y="1651"/>
                </a:cubicBezTo>
                <a:cubicBezTo>
                  <a:pt x="1042" y="1654"/>
                  <a:pt x="1042" y="1654"/>
                  <a:pt x="1042" y="1654"/>
                </a:cubicBezTo>
                <a:cubicBezTo>
                  <a:pt x="1039" y="1654"/>
                  <a:pt x="1039" y="1654"/>
                  <a:pt x="1039" y="1654"/>
                </a:cubicBezTo>
                <a:cubicBezTo>
                  <a:pt x="968" y="1667"/>
                  <a:pt x="968" y="1667"/>
                  <a:pt x="968" y="1667"/>
                </a:cubicBezTo>
                <a:cubicBezTo>
                  <a:pt x="964" y="1667"/>
                  <a:pt x="964" y="1667"/>
                  <a:pt x="964" y="1667"/>
                </a:cubicBezTo>
                <a:cubicBezTo>
                  <a:pt x="964" y="1664"/>
                  <a:pt x="964" y="1664"/>
                  <a:pt x="964" y="1664"/>
                </a:cubicBezTo>
                <a:close/>
                <a:moveTo>
                  <a:pt x="990" y="1797"/>
                </a:moveTo>
                <a:cubicBezTo>
                  <a:pt x="971" y="1693"/>
                  <a:pt x="971" y="1693"/>
                  <a:pt x="971" y="1693"/>
                </a:cubicBezTo>
                <a:cubicBezTo>
                  <a:pt x="971" y="1690"/>
                  <a:pt x="971" y="1690"/>
                  <a:pt x="971" y="1690"/>
                </a:cubicBezTo>
                <a:cubicBezTo>
                  <a:pt x="974" y="1690"/>
                  <a:pt x="974" y="1690"/>
                  <a:pt x="974" y="1690"/>
                </a:cubicBezTo>
                <a:cubicBezTo>
                  <a:pt x="1042" y="1677"/>
                  <a:pt x="1042" y="1677"/>
                  <a:pt x="1042" y="1677"/>
                </a:cubicBezTo>
                <a:cubicBezTo>
                  <a:pt x="1045" y="1677"/>
                  <a:pt x="1045" y="1677"/>
                  <a:pt x="1045" y="1677"/>
                </a:cubicBezTo>
                <a:cubicBezTo>
                  <a:pt x="1045" y="1680"/>
                  <a:pt x="1045" y="1680"/>
                  <a:pt x="1045" y="1680"/>
                </a:cubicBezTo>
                <a:cubicBezTo>
                  <a:pt x="1068" y="1784"/>
                  <a:pt x="1068" y="1784"/>
                  <a:pt x="1068" y="1784"/>
                </a:cubicBezTo>
                <a:cubicBezTo>
                  <a:pt x="1068" y="1787"/>
                  <a:pt x="1068" y="1787"/>
                  <a:pt x="1068" y="1787"/>
                </a:cubicBezTo>
                <a:cubicBezTo>
                  <a:pt x="1065" y="1787"/>
                  <a:pt x="1065" y="1787"/>
                  <a:pt x="1065" y="1787"/>
                </a:cubicBezTo>
                <a:cubicBezTo>
                  <a:pt x="994" y="1800"/>
                  <a:pt x="994" y="1800"/>
                  <a:pt x="994" y="1800"/>
                </a:cubicBezTo>
                <a:cubicBezTo>
                  <a:pt x="994" y="1800"/>
                  <a:pt x="994" y="1800"/>
                  <a:pt x="994" y="1800"/>
                </a:cubicBezTo>
                <a:cubicBezTo>
                  <a:pt x="990" y="1797"/>
                  <a:pt x="990" y="1797"/>
                  <a:pt x="990" y="1797"/>
                </a:cubicBezTo>
                <a:close/>
                <a:moveTo>
                  <a:pt x="1019" y="1929"/>
                </a:moveTo>
                <a:cubicBezTo>
                  <a:pt x="997" y="1826"/>
                  <a:pt x="997" y="1826"/>
                  <a:pt x="997" y="1826"/>
                </a:cubicBezTo>
                <a:cubicBezTo>
                  <a:pt x="997" y="1823"/>
                  <a:pt x="997" y="1823"/>
                  <a:pt x="997" y="1823"/>
                </a:cubicBezTo>
                <a:cubicBezTo>
                  <a:pt x="1000" y="1823"/>
                  <a:pt x="1000" y="1823"/>
                  <a:pt x="1000" y="1823"/>
                </a:cubicBezTo>
                <a:cubicBezTo>
                  <a:pt x="1071" y="1810"/>
                  <a:pt x="1071" y="1810"/>
                  <a:pt x="1071" y="1810"/>
                </a:cubicBezTo>
                <a:cubicBezTo>
                  <a:pt x="1074" y="1806"/>
                  <a:pt x="1074" y="1806"/>
                  <a:pt x="1074" y="1806"/>
                </a:cubicBezTo>
                <a:cubicBezTo>
                  <a:pt x="1074" y="1813"/>
                  <a:pt x="1074" y="1813"/>
                  <a:pt x="1074" y="1813"/>
                </a:cubicBezTo>
                <a:cubicBezTo>
                  <a:pt x="1094" y="1917"/>
                  <a:pt x="1094" y="1917"/>
                  <a:pt x="1094" y="1917"/>
                </a:cubicBezTo>
                <a:cubicBezTo>
                  <a:pt x="1094" y="1920"/>
                  <a:pt x="1094" y="1920"/>
                  <a:pt x="1094" y="1920"/>
                </a:cubicBezTo>
                <a:cubicBezTo>
                  <a:pt x="1094" y="1920"/>
                  <a:pt x="1094" y="1920"/>
                  <a:pt x="1094" y="1920"/>
                </a:cubicBezTo>
                <a:cubicBezTo>
                  <a:pt x="1023" y="1933"/>
                  <a:pt x="1023" y="1933"/>
                  <a:pt x="1023" y="1933"/>
                </a:cubicBezTo>
                <a:cubicBezTo>
                  <a:pt x="1019" y="1933"/>
                  <a:pt x="1019" y="1933"/>
                  <a:pt x="1019" y="1933"/>
                </a:cubicBezTo>
                <a:cubicBezTo>
                  <a:pt x="1019" y="1929"/>
                  <a:pt x="1019" y="1929"/>
                  <a:pt x="1019" y="1929"/>
                </a:cubicBezTo>
                <a:close/>
                <a:moveTo>
                  <a:pt x="1045" y="2062"/>
                </a:moveTo>
                <a:cubicBezTo>
                  <a:pt x="1023" y="1959"/>
                  <a:pt x="1023" y="1959"/>
                  <a:pt x="1023" y="1959"/>
                </a:cubicBezTo>
                <a:cubicBezTo>
                  <a:pt x="1023" y="1955"/>
                  <a:pt x="1023" y="1955"/>
                  <a:pt x="1023" y="1955"/>
                </a:cubicBezTo>
                <a:cubicBezTo>
                  <a:pt x="1026" y="1955"/>
                  <a:pt x="1026" y="1955"/>
                  <a:pt x="1026" y="1955"/>
                </a:cubicBezTo>
                <a:cubicBezTo>
                  <a:pt x="1097" y="1939"/>
                  <a:pt x="1097" y="1939"/>
                  <a:pt x="1097" y="1939"/>
                </a:cubicBezTo>
                <a:cubicBezTo>
                  <a:pt x="1100" y="1939"/>
                  <a:pt x="1100" y="1939"/>
                  <a:pt x="1100" y="1939"/>
                </a:cubicBezTo>
                <a:cubicBezTo>
                  <a:pt x="1100" y="1942"/>
                  <a:pt x="1100" y="1942"/>
                  <a:pt x="1100" y="1942"/>
                </a:cubicBezTo>
                <a:cubicBezTo>
                  <a:pt x="1120" y="2049"/>
                  <a:pt x="1120" y="2049"/>
                  <a:pt x="1120" y="2049"/>
                </a:cubicBezTo>
                <a:cubicBezTo>
                  <a:pt x="1123" y="2052"/>
                  <a:pt x="1123" y="2052"/>
                  <a:pt x="1123" y="2052"/>
                </a:cubicBezTo>
                <a:cubicBezTo>
                  <a:pt x="1120" y="2052"/>
                  <a:pt x="1120" y="2052"/>
                  <a:pt x="1120" y="2052"/>
                </a:cubicBezTo>
                <a:cubicBezTo>
                  <a:pt x="1049" y="2065"/>
                  <a:pt x="1049" y="2065"/>
                  <a:pt x="1049" y="2065"/>
                </a:cubicBezTo>
                <a:cubicBezTo>
                  <a:pt x="1045" y="2069"/>
                  <a:pt x="1045" y="2069"/>
                  <a:pt x="1045" y="2069"/>
                </a:cubicBezTo>
                <a:cubicBezTo>
                  <a:pt x="1045" y="2062"/>
                  <a:pt x="1045" y="2062"/>
                  <a:pt x="1045" y="2062"/>
                </a:cubicBezTo>
                <a:close/>
                <a:moveTo>
                  <a:pt x="1071" y="2198"/>
                </a:moveTo>
                <a:cubicBezTo>
                  <a:pt x="1052" y="2091"/>
                  <a:pt x="1052" y="2091"/>
                  <a:pt x="1052" y="2091"/>
                </a:cubicBezTo>
                <a:cubicBezTo>
                  <a:pt x="1049" y="2088"/>
                  <a:pt x="1049" y="2088"/>
                  <a:pt x="1049" y="2088"/>
                </a:cubicBezTo>
                <a:cubicBezTo>
                  <a:pt x="1052" y="2088"/>
                  <a:pt x="1052" y="2088"/>
                  <a:pt x="1052" y="2088"/>
                </a:cubicBezTo>
                <a:cubicBezTo>
                  <a:pt x="1123" y="2072"/>
                  <a:pt x="1123" y="2072"/>
                  <a:pt x="1123" y="2072"/>
                </a:cubicBezTo>
                <a:cubicBezTo>
                  <a:pt x="1126" y="2072"/>
                  <a:pt x="1126" y="2072"/>
                  <a:pt x="1126" y="2072"/>
                </a:cubicBezTo>
                <a:cubicBezTo>
                  <a:pt x="1126" y="2075"/>
                  <a:pt x="1126" y="2075"/>
                  <a:pt x="1126" y="2075"/>
                </a:cubicBezTo>
                <a:cubicBezTo>
                  <a:pt x="1149" y="2182"/>
                  <a:pt x="1149" y="2182"/>
                  <a:pt x="1149" y="2182"/>
                </a:cubicBezTo>
                <a:cubicBezTo>
                  <a:pt x="1149" y="2185"/>
                  <a:pt x="1149" y="2185"/>
                  <a:pt x="1149" y="2185"/>
                </a:cubicBezTo>
                <a:cubicBezTo>
                  <a:pt x="1146" y="2185"/>
                  <a:pt x="1146" y="2185"/>
                  <a:pt x="1146" y="2185"/>
                </a:cubicBezTo>
                <a:cubicBezTo>
                  <a:pt x="1074" y="2201"/>
                  <a:pt x="1074" y="2201"/>
                  <a:pt x="1074" y="2201"/>
                </a:cubicBezTo>
                <a:cubicBezTo>
                  <a:pt x="1071" y="2201"/>
                  <a:pt x="1071" y="2201"/>
                  <a:pt x="1071" y="2201"/>
                </a:cubicBezTo>
                <a:cubicBezTo>
                  <a:pt x="1071" y="2198"/>
                  <a:pt x="1071" y="2198"/>
                  <a:pt x="1071" y="2198"/>
                </a:cubicBezTo>
                <a:close/>
                <a:moveTo>
                  <a:pt x="1097" y="2331"/>
                </a:moveTo>
                <a:cubicBezTo>
                  <a:pt x="1078" y="2227"/>
                  <a:pt x="1078" y="2227"/>
                  <a:pt x="1078" y="2227"/>
                </a:cubicBezTo>
                <a:cubicBezTo>
                  <a:pt x="1078" y="2221"/>
                  <a:pt x="1078" y="2221"/>
                  <a:pt x="1078" y="2221"/>
                </a:cubicBezTo>
                <a:cubicBezTo>
                  <a:pt x="1081" y="2221"/>
                  <a:pt x="1081" y="2221"/>
                  <a:pt x="1081" y="2221"/>
                </a:cubicBezTo>
                <a:cubicBezTo>
                  <a:pt x="1152" y="2208"/>
                  <a:pt x="1152" y="2208"/>
                  <a:pt x="1152" y="2208"/>
                </a:cubicBezTo>
                <a:cubicBezTo>
                  <a:pt x="1152" y="2208"/>
                  <a:pt x="1152" y="2208"/>
                  <a:pt x="1152" y="2208"/>
                </a:cubicBezTo>
                <a:cubicBezTo>
                  <a:pt x="1155" y="2211"/>
                  <a:pt x="1155" y="2211"/>
                  <a:pt x="1155" y="2211"/>
                </a:cubicBezTo>
                <a:cubicBezTo>
                  <a:pt x="1175" y="2315"/>
                  <a:pt x="1175" y="2315"/>
                  <a:pt x="1175" y="2315"/>
                </a:cubicBezTo>
                <a:cubicBezTo>
                  <a:pt x="1175" y="2321"/>
                  <a:pt x="1175" y="2321"/>
                  <a:pt x="1175" y="2321"/>
                </a:cubicBezTo>
                <a:cubicBezTo>
                  <a:pt x="1175" y="2321"/>
                  <a:pt x="1175" y="2321"/>
                  <a:pt x="1175" y="2321"/>
                </a:cubicBezTo>
                <a:cubicBezTo>
                  <a:pt x="1104" y="2334"/>
                  <a:pt x="1104" y="2334"/>
                  <a:pt x="1104" y="2334"/>
                </a:cubicBezTo>
                <a:cubicBezTo>
                  <a:pt x="1100" y="2337"/>
                  <a:pt x="1100" y="2337"/>
                  <a:pt x="1100" y="2337"/>
                </a:cubicBezTo>
                <a:cubicBezTo>
                  <a:pt x="1097" y="2331"/>
                  <a:pt x="1097" y="2331"/>
                  <a:pt x="1097" y="2331"/>
                </a:cubicBezTo>
                <a:close/>
                <a:moveTo>
                  <a:pt x="1126" y="2467"/>
                </a:moveTo>
                <a:cubicBezTo>
                  <a:pt x="1104" y="2360"/>
                  <a:pt x="1104" y="2360"/>
                  <a:pt x="1104" y="2360"/>
                </a:cubicBezTo>
                <a:cubicBezTo>
                  <a:pt x="1104" y="2357"/>
                  <a:pt x="1104" y="2357"/>
                  <a:pt x="1104" y="2357"/>
                </a:cubicBezTo>
                <a:cubicBezTo>
                  <a:pt x="1107" y="2357"/>
                  <a:pt x="1107" y="2357"/>
                  <a:pt x="1107" y="2357"/>
                </a:cubicBezTo>
                <a:cubicBezTo>
                  <a:pt x="1178" y="2341"/>
                  <a:pt x="1178" y="2341"/>
                  <a:pt x="1178" y="2341"/>
                </a:cubicBezTo>
                <a:cubicBezTo>
                  <a:pt x="1181" y="2341"/>
                  <a:pt x="1181" y="2341"/>
                  <a:pt x="1181" y="2341"/>
                </a:cubicBezTo>
                <a:cubicBezTo>
                  <a:pt x="1181" y="2344"/>
                  <a:pt x="1181" y="2344"/>
                  <a:pt x="1181" y="2344"/>
                </a:cubicBezTo>
                <a:cubicBezTo>
                  <a:pt x="1204" y="2451"/>
                  <a:pt x="1204" y="2451"/>
                  <a:pt x="1204" y="2451"/>
                </a:cubicBezTo>
                <a:cubicBezTo>
                  <a:pt x="1204" y="2454"/>
                  <a:pt x="1204" y="2454"/>
                  <a:pt x="1204" y="2454"/>
                </a:cubicBezTo>
                <a:cubicBezTo>
                  <a:pt x="1201" y="2454"/>
                  <a:pt x="1201" y="2454"/>
                  <a:pt x="1201" y="2454"/>
                </a:cubicBezTo>
                <a:cubicBezTo>
                  <a:pt x="1130" y="2470"/>
                  <a:pt x="1130" y="2470"/>
                  <a:pt x="1130" y="2470"/>
                </a:cubicBezTo>
                <a:cubicBezTo>
                  <a:pt x="1126" y="2470"/>
                  <a:pt x="1126" y="2470"/>
                  <a:pt x="1126" y="2470"/>
                </a:cubicBezTo>
                <a:cubicBezTo>
                  <a:pt x="1126" y="2467"/>
                  <a:pt x="1126" y="2467"/>
                  <a:pt x="1126" y="2467"/>
                </a:cubicBezTo>
                <a:close/>
                <a:moveTo>
                  <a:pt x="1152" y="2603"/>
                </a:moveTo>
                <a:cubicBezTo>
                  <a:pt x="1133" y="2496"/>
                  <a:pt x="1133" y="2496"/>
                  <a:pt x="1133" y="2496"/>
                </a:cubicBezTo>
                <a:cubicBezTo>
                  <a:pt x="1130" y="2493"/>
                  <a:pt x="1130" y="2493"/>
                  <a:pt x="1130" y="2493"/>
                </a:cubicBezTo>
                <a:cubicBezTo>
                  <a:pt x="1133" y="2493"/>
                  <a:pt x="1133" y="2493"/>
                  <a:pt x="1133" y="2493"/>
                </a:cubicBezTo>
                <a:cubicBezTo>
                  <a:pt x="1204" y="2476"/>
                  <a:pt x="1204" y="2476"/>
                  <a:pt x="1204" y="2476"/>
                </a:cubicBezTo>
                <a:cubicBezTo>
                  <a:pt x="1207" y="2476"/>
                  <a:pt x="1207" y="2476"/>
                  <a:pt x="1207" y="2476"/>
                </a:cubicBezTo>
                <a:cubicBezTo>
                  <a:pt x="1207" y="2480"/>
                  <a:pt x="1207" y="2480"/>
                  <a:pt x="1207" y="2480"/>
                </a:cubicBezTo>
                <a:cubicBezTo>
                  <a:pt x="1230" y="2586"/>
                  <a:pt x="1230" y="2586"/>
                  <a:pt x="1230" y="2586"/>
                </a:cubicBezTo>
                <a:cubicBezTo>
                  <a:pt x="1230" y="2590"/>
                  <a:pt x="1230" y="2590"/>
                  <a:pt x="1230" y="2590"/>
                </a:cubicBezTo>
                <a:cubicBezTo>
                  <a:pt x="1227" y="2590"/>
                  <a:pt x="1227" y="2590"/>
                  <a:pt x="1227" y="2590"/>
                </a:cubicBezTo>
                <a:cubicBezTo>
                  <a:pt x="1155" y="2606"/>
                  <a:pt x="1155" y="2606"/>
                  <a:pt x="1155" y="2606"/>
                </a:cubicBezTo>
                <a:cubicBezTo>
                  <a:pt x="1152" y="2606"/>
                  <a:pt x="1152" y="2606"/>
                  <a:pt x="1152" y="2606"/>
                </a:cubicBezTo>
                <a:cubicBezTo>
                  <a:pt x="1152" y="2603"/>
                  <a:pt x="1152" y="2603"/>
                  <a:pt x="1152" y="2603"/>
                </a:cubicBezTo>
                <a:close/>
                <a:moveTo>
                  <a:pt x="1181" y="2739"/>
                </a:moveTo>
                <a:cubicBezTo>
                  <a:pt x="1159" y="2632"/>
                  <a:pt x="1159" y="2632"/>
                  <a:pt x="1159" y="2632"/>
                </a:cubicBezTo>
                <a:cubicBezTo>
                  <a:pt x="1159" y="2629"/>
                  <a:pt x="1159" y="2629"/>
                  <a:pt x="1159" y="2629"/>
                </a:cubicBezTo>
                <a:cubicBezTo>
                  <a:pt x="1162" y="2629"/>
                  <a:pt x="1162" y="2629"/>
                  <a:pt x="1162" y="2629"/>
                </a:cubicBezTo>
                <a:cubicBezTo>
                  <a:pt x="1233" y="2612"/>
                  <a:pt x="1233" y="2612"/>
                  <a:pt x="1233" y="2612"/>
                </a:cubicBezTo>
                <a:cubicBezTo>
                  <a:pt x="1236" y="2612"/>
                  <a:pt x="1236" y="2612"/>
                  <a:pt x="1236" y="2612"/>
                </a:cubicBezTo>
                <a:cubicBezTo>
                  <a:pt x="1236" y="2616"/>
                  <a:pt x="1236" y="2616"/>
                  <a:pt x="1236" y="2616"/>
                </a:cubicBezTo>
                <a:cubicBezTo>
                  <a:pt x="1256" y="2722"/>
                  <a:pt x="1256" y="2722"/>
                  <a:pt x="1256" y="2722"/>
                </a:cubicBezTo>
                <a:cubicBezTo>
                  <a:pt x="1259" y="2726"/>
                  <a:pt x="1259" y="2726"/>
                  <a:pt x="1259" y="2726"/>
                </a:cubicBezTo>
                <a:cubicBezTo>
                  <a:pt x="1256" y="2726"/>
                  <a:pt x="1256" y="2726"/>
                  <a:pt x="1256" y="2726"/>
                </a:cubicBezTo>
                <a:cubicBezTo>
                  <a:pt x="1185" y="2742"/>
                  <a:pt x="1185" y="2742"/>
                  <a:pt x="1185" y="2742"/>
                </a:cubicBezTo>
                <a:cubicBezTo>
                  <a:pt x="1181" y="2742"/>
                  <a:pt x="1181" y="2742"/>
                  <a:pt x="1181" y="2742"/>
                </a:cubicBezTo>
                <a:cubicBezTo>
                  <a:pt x="1181" y="2739"/>
                  <a:pt x="1181" y="2739"/>
                  <a:pt x="1181" y="2739"/>
                </a:cubicBezTo>
                <a:close/>
                <a:moveTo>
                  <a:pt x="1207" y="2878"/>
                </a:moveTo>
                <a:cubicBezTo>
                  <a:pt x="1188" y="2768"/>
                  <a:pt x="1188" y="2768"/>
                  <a:pt x="1188" y="2768"/>
                </a:cubicBezTo>
                <a:cubicBezTo>
                  <a:pt x="1185" y="2765"/>
                  <a:pt x="1185" y="2765"/>
                  <a:pt x="1185" y="2765"/>
                </a:cubicBezTo>
                <a:cubicBezTo>
                  <a:pt x="1188" y="2765"/>
                  <a:pt x="1188" y="2765"/>
                  <a:pt x="1188" y="2765"/>
                </a:cubicBezTo>
                <a:cubicBezTo>
                  <a:pt x="1259" y="2748"/>
                  <a:pt x="1259" y="2748"/>
                  <a:pt x="1259" y="2748"/>
                </a:cubicBezTo>
                <a:cubicBezTo>
                  <a:pt x="1262" y="2748"/>
                  <a:pt x="1262" y="2748"/>
                  <a:pt x="1262" y="2748"/>
                </a:cubicBezTo>
                <a:cubicBezTo>
                  <a:pt x="1262" y="2752"/>
                  <a:pt x="1262" y="2752"/>
                  <a:pt x="1262" y="2752"/>
                </a:cubicBezTo>
                <a:cubicBezTo>
                  <a:pt x="1285" y="2858"/>
                  <a:pt x="1285" y="2858"/>
                  <a:pt x="1285" y="2858"/>
                </a:cubicBezTo>
                <a:cubicBezTo>
                  <a:pt x="1285" y="2862"/>
                  <a:pt x="1285" y="2862"/>
                  <a:pt x="1285" y="2862"/>
                </a:cubicBezTo>
                <a:cubicBezTo>
                  <a:pt x="1282" y="2862"/>
                  <a:pt x="1282" y="2862"/>
                  <a:pt x="1282" y="2862"/>
                </a:cubicBezTo>
                <a:cubicBezTo>
                  <a:pt x="1210" y="2881"/>
                  <a:pt x="1210" y="2881"/>
                  <a:pt x="1210" y="2881"/>
                </a:cubicBezTo>
                <a:cubicBezTo>
                  <a:pt x="1207" y="2881"/>
                  <a:pt x="1207" y="2881"/>
                  <a:pt x="1207" y="2881"/>
                </a:cubicBezTo>
                <a:cubicBezTo>
                  <a:pt x="1207" y="2878"/>
                  <a:pt x="1207" y="2878"/>
                  <a:pt x="1207" y="2878"/>
                </a:cubicBezTo>
                <a:close/>
                <a:moveTo>
                  <a:pt x="1236" y="3014"/>
                </a:moveTo>
                <a:cubicBezTo>
                  <a:pt x="1214" y="2907"/>
                  <a:pt x="1214" y="2907"/>
                  <a:pt x="1214" y="2907"/>
                </a:cubicBezTo>
                <a:cubicBezTo>
                  <a:pt x="1214" y="2900"/>
                  <a:pt x="1214" y="2900"/>
                  <a:pt x="1214" y="2900"/>
                </a:cubicBezTo>
                <a:cubicBezTo>
                  <a:pt x="1217" y="2900"/>
                  <a:pt x="1217" y="2900"/>
                  <a:pt x="1217" y="2900"/>
                </a:cubicBezTo>
                <a:cubicBezTo>
                  <a:pt x="1288" y="2884"/>
                  <a:pt x="1288" y="2884"/>
                  <a:pt x="1288" y="2884"/>
                </a:cubicBezTo>
                <a:cubicBezTo>
                  <a:pt x="1291" y="2884"/>
                  <a:pt x="1291" y="2884"/>
                  <a:pt x="1291" y="2884"/>
                </a:cubicBezTo>
                <a:cubicBezTo>
                  <a:pt x="1291" y="2888"/>
                  <a:pt x="1291" y="2888"/>
                  <a:pt x="1291" y="2888"/>
                </a:cubicBezTo>
                <a:cubicBezTo>
                  <a:pt x="1314" y="2994"/>
                  <a:pt x="1314" y="2994"/>
                  <a:pt x="1314" y="2994"/>
                </a:cubicBezTo>
                <a:cubicBezTo>
                  <a:pt x="1314" y="3001"/>
                  <a:pt x="1314" y="3001"/>
                  <a:pt x="1314" y="3001"/>
                </a:cubicBezTo>
                <a:cubicBezTo>
                  <a:pt x="1311" y="3001"/>
                  <a:pt x="1311" y="3001"/>
                  <a:pt x="1311" y="3001"/>
                </a:cubicBezTo>
                <a:cubicBezTo>
                  <a:pt x="1240" y="3017"/>
                  <a:pt x="1240" y="3017"/>
                  <a:pt x="1240" y="3017"/>
                </a:cubicBezTo>
                <a:cubicBezTo>
                  <a:pt x="1236" y="3017"/>
                  <a:pt x="1236" y="3017"/>
                  <a:pt x="1236" y="3017"/>
                </a:cubicBezTo>
                <a:cubicBezTo>
                  <a:pt x="1236" y="3014"/>
                  <a:pt x="1236" y="3014"/>
                  <a:pt x="1236" y="3014"/>
                </a:cubicBezTo>
                <a:close/>
                <a:moveTo>
                  <a:pt x="1262" y="3153"/>
                </a:moveTo>
                <a:cubicBezTo>
                  <a:pt x="1243" y="3043"/>
                  <a:pt x="1243" y="3043"/>
                  <a:pt x="1243" y="3043"/>
                </a:cubicBezTo>
                <a:cubicBezTo>
                  <a:pt x="1240" y="3040"/>
                  <a:pt x="1240" y="3040"/>
                  <a:pt x="1240" y="3040"/>
                </a:cubicBezTo>
                <a:cubicBezTo>
                  <a:pt x="1243" y="3040"/>
                  <a:pt x="1243" y="3040"/>
                  <a:pt x="1243" y="3040"/>
                </a:cubicBezTo>
                <a:cubicBezTo>
                  <a:pt x="1314" y="3020"/>
                  <a:pt x="1314" y="3020"/>
                  <a:pt x="1314" y="3020"/>
                </a:cubicBezTo>
                <a:cubicBezTo>
                  <a:pt x="1317" y="3020"/>
                  <a:pt x="1317" y="3020"/>
                  <a:pt x="1317" y="3020"/>
                </a:cubicBezTo>
                <a:cubicBezTo>
                  <a:pt x="1317" y="3023"/>
                  <a:pt x="1317" y="3023"/>
                  <a:pt x="1317" y="3023"/>
                </a:cubicBezTo>
                <a:cubicBezTo>
                  <a:pt x="1340" y="3133"/>
                  <a:pt x="1340" y="3133"/>
                  <a:pt x="1340" y="3133"/>
                </a:cubicBezTo>
                <a:cubicBezTo>
                  <a:pt x="1340" y="3137"/>
                  <a:pt x="1340" y="3137"/>
                  <a:pt x="1340" y="3137"/>
                </a:cubicBezTo>
                <a:cubicBezTo>
                  <a:pt x="1340" y="3137"/>
                  <a:pt x="1340" y="3137"/>
                  <a:pt x="1340" y="3137"/>
                </a:cubicBezTo>
                <a:cubicBezTo>
                  <a:pt x="1265" y="3156"/>
                  <a:pt x="1265" y="3156"/>
                  <a:pt x="1265" y="3156"/>
                </a:cubicBezTo>
                <a:cubicBezTo>
                  <a:pt x="1265" y="3156"/>
                  <a:pt x="1265" y="3156"/>
                  <a:pt x="1265" y="3156"/>
                </a:cubicBezTo>
                <a:cubicBezTo>
                  <a:pt x="1262" y="3153"/>
                  <a:pt x="1262" y="3153"/>
                  <a:pt x="1262" y="3153"/>
                </a:cubicBezTo>
                <a:close/>
                <a:moveTo>
                  <a:pt x="1291" y="3292"/>
                </a:moveTo>
                <a:cubicBezTo>
                  <a:pt x="1269" y="3182"/>
                  <a:pt x="1269" y="3182"/>
                  <a:pt x="1269" y="3182"/>
                </a:cubicBezTo>
                <a:cubicBezTo>
                  <a:pt x="1269" y="3179"/>
                  <a:pt x="1269" y="3179"/>
                  <a:pt x="1269" y="3179"/>
                </a:cubicBezTo>
                <a:cubicBezTo>
                  <a:pt x="1272" y="3176"/>
                  <a:pt x="1272" y="3176"/>
                  <a:pt x="1272" y="3176"/>
                </a:cubicBezTo>
                <a:cubicBezTo>
                  <a:pt x="1343" y="3159"/>
                  <a:pt x="1343" y="3159"/>
                  <a:pt x="1343" y="3159"/>
                </a:cubicBezTo>
                <a:cubicBezTo>
                  <a:pt x="1346" y="3159"/>
                  <a:pt x="1346" y="3159"/>
                  <a:pt x="1346" y="3159"/>
                </a:cubicBezTo>
                <a:cubicBezTo>
                  <a:pt x="1346" y="3163"/>
                  <a:pt x="1346" y="3163"/>
                  <a:pt x="1346" y="3163"/>
                </a:cubicBezTo>
                <a:cubicBezTo>
                  <a:pt x="1369" y="3273"/>
                  <a:pt x="1369" y="3273"/>
                  <a:pt x="1369" y="3273"/>
                </a:cubicBezTo>
                <a:cubicBezTo>
                  <a:pt x="1369" y="3276"/>
                  <a:pt x="1369" y="3276"/>
                  <a:pt x="1369" y="3276"/>
                </a:cubicBezTo>
                <a:cubicBezTo>
                  <a:pt x="1366" y="3276"/>
                  <a:pt x="1366" y="3276"/>
                  <a:pt x="1366" y="3276"/>
                </a:cubicBezTo>
                <a:cubicBezTo>
                  <a:pt x="1295" y="3295"/>
                  <a:pt x="1295" y="3295"/>
                  <a:pt x="1295" y="3295"/>
                </a:cubicBezTo>
                <a:cubicBezTo>
                  <a:pt x="1291" y="3295"/>
                  <a:pt x="1291" y="3295"/>
                  <a:pt x="1291" y="3295"/>
                </a:cubicBezTo>
                <a:cubicBezTo>
                  <a:pt x="1291" y="3292"/>
                  <a:pt x="1291" y="3292"/>
                  <a:pt x="1291" y="3292"/>
                </a:cubicBezTo>
                <a:close/>
                <a:moveTo>
                  <a:pt x="1320" y="3431"/>
                </a:moveTo>
                <a:cubicBezTo>
                  <a:pt x="1298" y="3321"/>
                  <a:pt x="1298" y="3321"/>
                  <a:pt x="1298" y="3321"/>
                </a:cubicBezTo>
                <a:cubicBezTo>
                  <a:pt x="1298" y="3318"/>
                  <a:pt x="1298" y="3318"/>
                  <a:pt x="1298" y="3318"/>
                </a:cubicBezTo>
                <a:cubicBezTo>
                  <a:pt x="1298" y="3315"/>
                  <a:pt x="1298" y="3315"/>
                  <a:pt x="1298" y="3315"/>
                </a:cubicBezTo>
                <a:cubicBezTo>
                  <a:pt x="1372" y="3299"/>
                  <a:pt x="1372" y="3299"/>
                  <a:pt x="1372" y="3299"/>
                </a:cubicBezTo>
                <a:cubicBezTo>
                  <a:pt x="1372" y="3299"/>
                  <a:pt x="1372" y="3299"/>
                  <a:pt x="1372" y="3299"/>
                </a:cubicBezTo>
                <a:cubicBezTo>
                  <a:pt x="1376" y="3302"/>
                  <a:pt x="1376" y="3302"/>
                  <a:pt x="1376" y="3302"/>
                </a:cubicBezTo>
                <a:cubicBezTo>
                  <a:pt x="1398" y="3412"/>
                  <a:pt x="1398" y="3412"/>
                  <a:pt x="1398" y="3412"/>
                </a:cubicBezTo>
                <a:cubicBezTo>
                  <a:pt x="1398" y="3415"/>
                  <a:pt x="1398" y="3415"/>
                  <a:pt x="1398" y="3415"/>
                </a:cubicBezTo>
                <a:cubicBezTo>
                  <a:pt x="1395" y="3415"/>
                  <a:pt x="1395" y="3415"/>
                  <a:pt x="1395" y="3415"/>
                </a:cubicBezTo>
                <a:cubicBezTo>
                  <a:pt x="1324" y="3435"/>
                  <a:pt x="1324" y="3435"/>
                  <a:pt x="1324" y="3435"/>
                </a:cubicBezTo>
                <a:cubicBezTo>
                  <a:pt x="1320" y="3435"/>
                  <a:pt x="1320" y="3435"/>
                  <a:pt x="1320" y="3435"/>
                </a:cubicBezTo>
                <a:cubicBezTo>
                  <a:pt x="1320" y="3431"/>
                  <a:pt x="1320" y="3431"/>
                  <a:pt x="1320" y="3431"/>
                </a:cubicBezTo>
                <a:close/>
                <a:moveTo>
                  <a:pt x="1359" y="3629"/>
                </a:moveTo>
                <a:cubicBezTo>
                  <a:pt x="1324" y="3460"/>
                  <a:pt x="1324" y="3460"/>
                  <a:pt x="1324" y="3460"/>
                </a:cubicBezTo>
                <a:cubicBezTo>
                  <a:pt x="1324" y="3457"/>
                  <a:pt x="1324" y="3457"/>
                  <a:pt x="1324" y="3457"/>
                </a:cubicBezTo>
                <a:cubicBezTo>
                  <a:pt x="1327" y="3457"/>
                  <a:pt x="1327" y="3457"/>
                  <a:pt x="1327" y="3457"/>
                </a:cubicBezTo>
                <a:cubicBezTo>
                  <a:pt x="1398" y="3438"/>
                  <a:pt x="1398" y="3438"/>
                  <a:pt x="1398" y="3438"/>
                </a:cubicBezTo>
                <a:cubicBezTo>
                  <a:pt x="1401" y="3438"/>
                  <a:pt x="1401" y="3438"/>
                  <a:pt x="1401" y="3438"/>
                </a:cubicBezTo>
                <a:cubicBezTo>
                  <a:pt x="1401" y="3441"/>
                  <a:pt x="1401" y="3441"/>
                  <a:pt x="1401" y="3441"/>
                </a:cubicBezTo>
                <a:cubicBezTo>
                  <a:pt x="1437" y="3606"/>
                  <a:pt x="1437" y="3606"/>
                  <a:pt x="1437" y="3606"/>
                </a:cubicBezTo>
                <a:cubicBezTo>
                  <a:pt x="1437" y="3609"/>
                  <a:pt x="1437" y="3609"/>
                  <a:pt x="1437" y="3609"/>
                </a:cubicBezTo>
                <a:cubicBezTo>
                  <a:pt x="1434" y="3613"/>
                  <a:pt x="1434" y="3613"/>
                  <a:pt x="1434" y="3613"/>
                </a:cubicBezTo>
                <a:cubicBezTo>
                  <a:pt x="1363" y="3629"/>
                  <a:pt x="1363" y="3629"/>
                  <a:pt x="1363" y="3629"/>
                </a:cubicBezTo>
                <a:cubicBezTo>
                  <a:pt x="1359" y="3632"/>
                  <a:pt x="1359" y="3632"/>
                  <a:pt x="1359" y="3632"/>
                </a:cubicBezTo>
                <a:cubicBezTo>
                  <a:pt x="1359" y="3629"/>
                  <a:pt x="1359" y="3629"/>
                  <a:pt x="1359" y="3629"/>
                </a:cubicBezTo>
                <a:close/>
                <a:moveTo>
                  <a:pt x="981" y="1256"/>
                </a:moveTo>
                <a:cubicBezTo>
                  <a:pt x="958" y="1156"/>
                  <a:pt x="958" y="1156"/>
                  <a:pt x="958" y="1156"/>
                </a:cubicBezTo>
                <a:cubicBezTo>
                  <a:pt x="958" y="1153"/>
                  <a:pt x="958" y="1153"/>
                  <a:pt x="958" y="1153"/>
                </a:cubicBezTo>
                <a:cubicBezTo>
                  <a:pt x="961" y="1153"/>
                  <a:pt x="961" y="1153"/>
                  <a:pt x="961" y="1153"/>
                </a:cubicBezTo>
                <a:cubicBezTo>
                  <a:pt x="1032" y="1140"/>
                  <a:pt x="1032" y="1140"/>
                  <a:pt x="1032" y="1140"/>
                </a:cubicBezTo>
                <a:cubicBezTo>
                  <a:pt x="1032" y="1140"/>
                  <a:pt x="1032" y="1140"/>
                  <a:pt x="1032" y="1140"/>
                </a:cubicBezTo>
                <a:cubicBezTo>
                  <a:pt x="1036" y="1143"/>
                  <a:pt x="1036" y="1143"/>
                  <a:pt x="1036" y="1143"/>
                </a:cubicBezTo>
                <a:cubicBezTo>
                  <a:pt x="1055" y="1243"/>
                  <a:pt x="1055" y="1243"/>
                  <a:pt x="1055" y="1243"/>
                </a:cubicBezTo>
                <a:cubicBezTo>
                  <a:pt x="1055" y="1250"/>
                  <a:pt x="1055" y="1250"/>
                  <a:pt x="1055" y="1250"/>
                </a:cubicBezTo>
                <a:cubicBezTo>
                  <a:pt x="1052" y="1250"/>
                  <a:pt x="1052" y="1250"/>
                  <a:pt x="1052" y="1250"/>
                </a:cubicBezTo>
                <a:cubicBezTo>
                  <a:pt x="984" y="1259"/>
                  <a:pt x="984" y="1259"/>
                  <a:pt x="984" y="1259"/>
                </a:cubicBezTo>
                <a:cubicBezTo>
                  <a:pt x="981" y="1259"/>
                  <a:pt x="981" y="1259"/>
                  <a:pt x="981" y="1259"/>
                </a:cubicBezTo>
                <a:cubicBezTo>
                  <a:pt x="981" y="1256"/>
                  <a:pt x="981" y="1256"/>
                  <a:pt x="981" y="1256"/>
                </a:cubicBezTo>
                <a:close/>
                <a:moveTo>
                  <a:pt x="1007" y="1386"/>
                </a:moveTo>
                <a:cubicBezTo>
                  <a:pt x="984" y="1285"/>
                  <a:pt x="984" y="1285"/>
                  <a:pt x="984" y="1285"/>
                </a:cubicBezTo>
                <a:cubicBezTo>
                  <a:pt x="984" y="1282"/>
                  <a:pt x="984" y="1282"/>
                  <a:pt x="984" y="1282"/>
                </a:cubicBezTo>
                <a:cubicBezTo>
                  <a:pt x="987" y="1282"/>
                  <a:pt x="987" y="1282"/>
                  <a:pt x="987" y="1282"/>
                </a:cubicBezTo>
                <a:cubicBezTo>
                  <a:pt x="1058" y="1269"/>
                  <a:pt x="1058" y="1269"/>
                  <a:pt x="1058" y="1269"/>
                </a:cubicBezTo>
                <a:cubicBezTo>
                  <a:pt x="1062" y="1269"/>
                  <a:pt x="1062" y="1269"/>
                  <a:pt x="1062" y="1269"/>
                </a:cubicBezTo>
                <a:cubicBezTo>
                  <a:pt x="1062" y="1272"/>
                  <a:pt x="1062" y="1272"/>
                  <a:pt x="1062" y="1272"/>
                </a:cubicBezTo>
                <a:cubicBezTo>
                  <a:pt x="1081" y="1373"/>
                  <a:pt x="1081" y="1373"/>
                  <a:pt x="1081" y="1373"/>
                </a:cubicBezTo>
                <a:cubicBezTo>
                  <a:pt x="1081" y="1379"/>
                  <a:pt x="1081" y="1379"/>
                  <a:pt x="1081" y="1379"/>
                </a:cubicBezTo>
                <a:cubicBezTo>
                  <a:pt x="1081" y="1379"/>
                  <a:pt x="1081" y="1379"/>
                  <a:pt x="1081" y="1379"/>
                </a:cubicBezTo>
                <a:cubicBezTo>
                  <a:pt x="1010" y="1389"/>
                  <a:pt x="1010" y="1389"/>
                  <a:pt x="1010" y="1389"/>
                </a:cubicBezTo>
                <a:cubicBezTo>
                  <a:pt x="1007" y="1392"/>
                  <a:pt x="1007" y="1392"/>
                  <a:pt x="1007" y="1392"/>
                </a:cubicBezTo>
                <a:cubicBezTo>
                  <a:pt x="1007" y="1386"/>
                  <a:pt x="1007" y="1386"/>
                  <a:pt x="1007" y="1386"/>
                </a:cubicBezTo>
                <a:close/>
                <a:moveTo>
                  <a:pt x="1032" y="1518"/>
                </a:moveTo>
                <a:cubicBezTo>
                  <a:pt x="1013" y="1415"/>
                  <a:pt x="1013" y="1415"/>
                  <a:pt x="1013" y="1415"/>
                </a:cubicBezTo>
                <a:cubicBezTo>
                  <a:pt x="1010" y="1412"/>
                  <a:pt x="1010" y="1412"/>
                  <a:pt x="1010" y="1412"/>
                </a:cubicBezTo>
                <a:cubicBezTo>
                  <a:pt x="1013" y="1412"/>
                  <a:pt x="1013" y="1412"/>
                  <a:pt x="1013" y="1412"/>
                </a:cubicBezTo>
                <a:cubicBezTo>
                  <a:pt x="1084" y="1399"/>
                  <a:pt x="1084" y="1399"/>
                  <a:pt x="1084" y="1399"/>
                </a:cubicBezTo>
                <a:cubicBezTo>
                  <a:pt x="1087" y="1399"/>
                  <a:pt x="1087" y="1399"/>
                  <a:pt x="1087" y="1399"/>
                </a:cubicBezTo>
                <a:cubicBezTo>
                  <a:pt x="1087" y="1402"/>
                  <a:pt x="1087" y="1402"/>
                  <a:pt x="1087" y="1402"/>
                </a:cubicBezTo>
                <a:cubicBezTo>
                  <a:pt x="1107" y="1505"/>
                  <a:pt x="1107" y="1505"/>
                  <a:pt x="1107" y="1505"/>
                </a:cubicBezTo>
                <a:cubicBezTo>
                  <a:pt x="1110" y="1509"/>
                  <a:pt x="1110" y="1509"/>
                  <a:pt x="1110" y="1509"/>
                </a:cubicBezTo>
                <a:cubicBezTo>
                  <a:pt x="1107" y="1509"/>
                  <a:pt x="1107" y="1509"/>
                  <a:pt x="1107" y="1509"/>
                </a:cubicBezTo>
                <a:cubicBezTo>
                  <a:pt x="1036" y="1522"/>
                  <a:pt x="1036" y="1522"/>
                  <a:pt x="1036" y="1522"/>
                </a:cubicBezTo>
                <a:cubicBezTo>
                  <a:pt x="1032" y="1522"/>
                  <a:pt x="1032" y="1522"/>
                  <a:pt x="1032" y="1522"/>
                </a:cubicBezTo>
                <a:cubicBezTo>
                  <a:pt x="1032" y="1518"/>
                  <a:pt x="1032" y="1518"/>
                  <a:pt x="1032" y="1518"/>
                </a:cubicBezTo>
                <a:close/>
                <a:moveTo>
                  <a:pt x="1058" y="1648"/>
                </a:moveTo>
                <a:cubicBezTo>
                  <a:pt x="1039" y="1544"/>
                  <a:pt x="1039" y="1544"/>
                  <a:pt x="1039" y="1544"/>
                </a:cubicBezTo>
                <a:cubicBezTo>
                  <a:pt x="1036" y="1541"/>
                  <a:pt x="1036" y="1541"/>
                  <a:pt x="1036" y="1541"/>
                </a:cubicBezTo>
                <a:cubicBezTo>
                  <a:pt x="1039" y="1541"/>
                  <a:pt x="1039" y="1541"/>
                  <a:pt x="1039" y="1541"/>
                </a:cubicBezTo>
                <a:cubicBezTo>
                  <a:pt x="1110" y="1528"/>
                  <a:pt x="1110" y="1528"/>
                  <a:pt x="1110" y="1528"/>
                </a:cubicBezTo>
                <a:cubicBezTo>
                  <a:pt x="1113" y="1528"/>
                  <a:pt x="1113" y="1528"/>
                  <a:pt x="1113" y="1528"/>
                </a:cubicBezTo>
                <a:cubicBezTo>
                  <a:pt x="1113" y="1531"/>
                  <a:pt x="1113" y="1531"/>
                  <a:pt x="1113" y="1531"/>
                </a:cubicBezTo>
                <a:cubicBezTo>
                  <a:pt x="1136" y="1635"/>
                  <a:pt x="1136" y="1635"/>
                  <a:pt x="1136" y="1635"/>
                </a:cubicBezTo>
                <a:cubicBezTo>
                  <a:pt x="1136" y="1638"/>
                  <a:pt x="1136" y="1638"/>
                  <a:pt x="1136" y="1638"/>
                </a:cubicBezTo>
                <a:cubicBezTo>
                  <a:pt x="1133" y="1638"/>
                  <a:pt x="1133" y="1638"/>
                  <a:pt x="1133" y="1638"/>
                </a:cubicBezTo>
                <a:cubicBezTo>
                  <a:pt x="1062" y="1651"/>
                  <a:pt x="1062" y="1651"/>
                  <a:pt x="1062" y="1651"/>
                </a:cubicBezTo>
                <a:cubicBezTo>
                  <a:pt x="1058" y="1651"/>
                  <a:pt x="1058" y="1651"/>
                  <a:pt x="1058" y="1651"/>
                </a:cubicBezTo>
                <a:cubicBezTo>
                  <a:pt x="1058" y="1648"/>
                  <a:pt x="1058" y="1648"/>
                  <a:pt x="1058" y="1648"/>
                </a:cubicBezTo>
                <a:close/>
                <a:moveTo>
                  <a:pt x="1084" y="1781"/>
                </a:moveTo>
                <a:cubicBezTo>
                  <a:pt x="1065" y="1677"/>
                  <a:pt x="1065" y="1677"/>
                  <a:pt x="1065" y="1677"/>
                </a:cubicBezTo>
                <a:cubicBezTo>
                  <a:pt x="1065" y="1674"/>
                  <a:pt x="1065" y="1674"/>
                  <a:pt x="1065" y="1674"/>
                </a:cubicBezTo>
                <a:cubicBezTo>
                  <a:pt x="1068" y="1674"/>
                  <a:pt x="1068" y="1674"/>
                  <a:pt x="1068" y="1674"/>
                </a:cubicBezTo>
                <a:cubicBezTo>
                  <a:pt x="1136" y="1658"/>
                  <a:pt x="1136" y="1658"/>
                  <a:pt x="1136" y="1658"/>
                </a:cubicBezTo>
                <a:cubicBezTo>
                  <a:pt x="1139" y="1658"/>
                  <a:pt x="1139" y="1658"/>
                  <a:pt x="1139" y="1658"/>
                </a:cubicBezTo>
                <a:cubicBezTo>
                  <a:pt x="1139" y="1664"/>
                  <a:pt x="1139" y="1664"/>
                  <a:pt x="1139" y="1664"/>
                </a:cubicBezTo>
                <a:cubicBezTo>
                  <a:pt x="1162" y="1764"/>
                  <a:pt x="1162" y="1764"/>
                  <a:pt x="1162" y="1764"/>
                </a:cubicBezTo>
                <a:cubicBezTo>
                  <a:pt x="1162" y="1771"/>
                  <a:pt x="1162" y="1771"/>
                  <a:pt x="1162" y="1771"/>
                </a:cubicBezTo>
                <a:cubicBezTo>
                  <a:pt x="1159" y="1771"/>
                  <a:pt x="1159" y="1771"/>
                  <a:pt x="1159" y="1771"/>
                </a:cubicBezTo>
                <a:cubicBezTo>
                  <a:pt x="1087" y="1784"/>
                  <a:pt x="1087" y="1784"/>
                  <a:pt x="1087" y="1784"/>
                </a:cubicBezTo>
                <a:cubicBezTo>
                  <a:pt x="1087" y="1784"/>
                  <a:pt x="1087" y="1784"/>
                  <a:pt x="1087" y="1784"/>
                </a:cubicBezTo>
                <a:cubicBezTo>
                  <a:pt x="1084" y="1781"/>
                  <a:pt x="1084" y="1781"/>
                  <a:pt x="1084" y="1781"/>
                </a:cubicBezTo>
                <a:close/>
                <a:moveTo>
                  <a:pt x="1113" y="1913"/>
                </a:moveTo>
                <a:cubicBezTo>
                  <a:pt x="1091" y="1810"/>
                  <a:pt x="1091" y="1810"/>
                  <a:pt x="1091" y="1810"/>
                </a:cubicBezTo>
                <a:cubicBezTo>
                  <a:pt x="1091" y="1803"/>
                  <a:pt x="1091" y="1803"/>
                  <a:pt x="1091" y="1803"/>
                </a:cubicBezTo>
                <a:cubicBezTo>
                  <a:pt x="1094" y="1803"/>
                  <a:pt x="1094" y="1803"/>
                  <a:pt x="1094" y="1803"/>
                </a:cubicBezTo>
                <a:cubicBezTo>
                  <a:pt x="1165" y="1790"/>
                  <a:pt x="1165" y="1790"/>
                  <a:pt x="1165" y="1790"/>
                </a:cubicBezTo>
                <a:cubicBezTo>
                  <a:pt x="1165" y="1790"/>
                  <a:pt x="1165" y="1790"/>
                  <a:pt x="1165" y="1790"/>
                </a:cubicBezTo>
                <a:cubicBezTo>
                  <a:pt x="1168" y="1794"/>
                  <a:pt x="1168" y="1794"/>
                  <a:pt x="1168" y="1794"/>
                </a:cubicBezTo>
                <a:cubicBezTo>
                  <a:pt x="1188" y="1897"/>
                  <a:pt x="1188" y="1897"/>
                  <a:pt x="1188" y="1897"/>
                </a:cubicBezTo>
                <a:cubicBezTo>
                  <a:pt x="1188" y="1900"/>
                  <a:pt x="1188" y="1900"/>
                  <a:pt x="1188" y="1900"/>
                </a:cubicBezTo>
                <a:cubicBezTo>
                  <a:pt x="1188" y="1900"/>
                  <a:pt x="1188" y="1900"/>
                  <a:pt x="1188" y="1900"/>
                </a:cubicBezTo>
                <a:cubicBezTo>
                  <a:pt x="1117" y="1917"/>
                  <a:pt x="1117" y="1917"/>
                  <a:pt x="1117" y="1917"/>
                </a:cubicBezTo>
                <a:cubicBezTo>
                  <a:pt x="1113" y="1917"/>
                  <a:pt x="1113" y="1917"/>
                  <a:pt x="1113" y="1917"/>
                </a:cubicBezTo>
                <a:cubicBezTo>
                  <a:pt x="1113" y="1913"/>
                  <a:pt x="1113" y="1913"/>
                  <a:pt x="1113" y="1913"/>
                </a:cubicBezTo>
                <a:close/>
                <a:moveTo>
                  <a:pt x="1139" y="2046"/>
                </a:moveTo>
                <a:cubicBezTo>
                  <a:pt x="1117" y="1939"/>
                  <a:pt x="1117" y="1939"/>
                  <a:pt x="1117" y="1939"/>
                </a:cubicBezTo>
                <a:cubicBezTo>
                  <a:pt x="1117" y="1936"/>
                  <a:pt x="1117" y="1936"/>
                  <a:pt x="1117" y="1936"/>
                </a:cubicBezTo>
                <a:cubicBezTo>
                  <a:pt x="1120" y="1936"/>
                  <a:pt x="1120" y="1936"/>
                  <a:pt x="1120" y="1936"/>
                </a:cubicBezTo>
                <a:cubicBezTo>
                  <a:pt x="1191" y="1923"/>
                  <a:pt x="1191" y="1923"/>
                  <a:pt x="1191" y="1923"/>
                </a:cubicBezTo>
                <a:cubicBezTo>
                  <a:pt x="1194" y="1923"/>
                  <a:pt x="1194" y="1923"/>
                  <a:pt x="1194" y="1923"/>
                </a:cubicBezTo>
                <a:cubicBezTo>
                  <a:pt x="1194" y="1926"/>
                  <a:pt x="1194" y="1926"/>
                  <a:pt x="1194" y="1926"/>
                </a:cubicBezTo>
                <a:cubicBezTo>
                  <a:pt x="1214" y="2030"/>
                  <a:pt x="1214" y="2030"/>
                  <a:pt x="1214" y="2030"/>
                </a:cubicBezTo>
                <a:cubicBezTo>
                  <a:pt x="1217" y="2033"/>
                  <a:pt x="1217" y="2033"/>
                  <a:pt x="1217" y="2033"/>
                </a:cubicBezTo>
                <a:cubicBezTo>
                  <a:pt x="1214" y="2033"/>
                  <a:pt x="1214" y="2033"/>
                  <a:pt x="1214" y="2033"/>
                </a:cubicBezTo>
                <a:cubicBezTo>
                  <a:pt x="1142" y="2049"/>
                  <a:pt x="1142" y="2049"/>
                  <a:pt x="1142" y="2049"/>
                </a:cubicBezTo>
                <a:cubicBezTo>
                  <a:pt x="1139" y="2049"/>
                  <a:pt x="1139" y="2049"/>
                  <a:pt x="1139" y="2049"/>
                </a:cubicBezTo>
                <a:cubicBezTo>
                  <a:pt x="1139" y="2046"/>
                  <a:pt x="1139" y="2046"/>
                  <a:pt x="1139" y="2046"/>
                </a:cubicBezTo>
                <a:close/>
                <a:moveTo>
                  <a:pt x="1165" y="2179"/>
                </a:moveTo>
                <a:cubicBezTo>
                  <a:pt x="1146" y="2072"/>
                  <a:pt x="1146" y="2072"/>
                  <a:pt x="1146" y="2072"/>
                </a:cubicBezTo>
                <a:cubicBezTo>
                  <a:pt x="1142" y="2069"/>
                  <a:pt x="1142" y="2069"/>
                  <a:pt x="1142" y="2069"/>
                </a:cubicBezTo>
                <a:cubicBezTo>
                  <a:pt x="1146" y="2069"/>
                  <a:pt x="1146" y="2069"/>
                  <a:pt x="1146" y="2069"/>
                </a:cubicBezTo>
                <a:cubicBezTo>
                  <a:pt x="1217" y="2056"/>
                  <a:pt x="1217" y="2056"/>
                  <a:pt x="1217" y="2056"/>
                </a:cubicBezTo>
                <a:cubicBezTo>
                  <a:pt x="1220" y="2056"/>
                  <a:pt x="1220" y="2056"/>
                  <a:pt x="1220" y="2056"/>
                </a:cubicBezTo>
                <a:cubicBezTo>
                  <a:pt x="1220" y="2059"/>
                  <a:pt x="1220" y="2059"/>
                  <a:pt x="1220" y="2059"/>
                </a:cubicBezTo>
                <a:cubicBezTo>
                  <a:pt x="1243" y="2163"/>
                  <a:pt x="1243" y="2163"/>
                  <a:pt x="1243" y="2163"/>
                </a:cubicBezTo>
                <a:cubicBezTo>
                  <a:pt x="1243" y="2166"/>
                  <a:pt x="1243" y="2166"/>
                  <a:pt x="1243" y="2166"/>
                </a:cubicBezTo>
                <a:cubicBezTo>
                  <a:pt x="1240" y="2166"/>
                  <a:pt x="1240" y="2166"/>
                  <a:pt x="1240" y="2166"/>
                </a:cubicBezTo>
                <a:cubicBezTo>
                  <a:pt x="1168" y="2182"/>
                  <a:pt x="1168" y="2182"/>
                  <a:pt x="1168" y="2182"/>
                </a:cubicBezTo>
                <a:cubicBezTo>
                  <a:pt x="1165" y="2182"/>
                  <a:pt x="1165" y="2182"/>
                  <a:pt x="1165" y="2182"/>
                </a:cubicBezTo>
                <a:cubicBezTo>
                  <a:pt x="1165" y="2179"/>
                  <a:pt x="1165" y="2179"/>
                  <a:pt x="1165" y="2179"/>
                </a:cubicBezTo>
                <a:close/>
                <a:moveTo>
                  <a:pt x="1194" y="2311"/>
                </a:moveTo>
                <a:cubicBezTo>
                  <a:pt x="1172" y="2208"/>
                  <a:pt x="1172" y="2208"/>
                  <a:pt x="1172" y="2208"/>
                </a:cubicBezTo>
                <a:cubicBezTo>
                  <a:pt x="1172" y="2205"/>
                  <a:pt x="1172" y="2205"/>
                  <a:pt x="1172" y="2205"/>
                </a:cubicBezTo>
                <a:cubicBezTo>
                  <a:pt x="1175" y="2201"/>
                  <a:pt x="1175" y="2201"/>
                  <a:pt x="1175" y="2201"/>
                </a:cubicBezTo>
                <a:cubicBezTo>
                  <a:pt x="1246" y="2188"/>
                  <a:pt x="1246" y="2188"/>
                  <a:pt x="1246" y="2188"/>
                </a:cubicBezTo>
                <a:cubicBezTo>
                  <a:pt x="1246" y="2188"/>
                  <a:pt x="1246" y="2188"/>
                  <a:pt x="1246" y="2188"/>
                </a:cubicBezTo>
                <a:cubicBezTo>
                  <a:pt x="1249" y="2192"/>
                  <a:pt x="1249" y="2192"/>
                  <a:pt x="1249" y="2192"/>
                </a:cubicBezTo>
                <a:cubicBezTo>
                  <a:pt x="1269" y="2295"/>
                  <a:pt x="1269" y="2295"/>
                  <a:pt x="1269" y="2295"/>
                </a:cubicBezTo>
                <a:cubicBezTo>
                  <a:pt x="1269" y="2302"/>
                  <a:pt x="1269" y="2302"/>
                  <a:pt x="1269" y="2302"/>
                </a:cubicBezTo>
                <a:cubicBezTo>
                  <a:pt x="1269" y="2302"/>
                  <a:pt x="1269" y="2302"/>
                  <a:pt x="1269" y="2302"/>
                </a:cubicBezTo>
                <a:cubicBezTo>
                  <a:pt x="1198" y="2315"/>
                  <a:pt x="1198" y="2315"/>
                  <a:pt x="1198" y="2315"/>
                </a:cubicBezTo>
                <a:cubicBezTo>
                  <a:pt x="1194" y="2315"/>
                  <a:pt x="1194" y="2315"/>
                  <a:pt x="1194" y="2315"/>
                </a:cubicBezTo>
                <a:cubicBezTo>
                  <a:pt x="1194" y="2311"/>
                  <a:pt x="1194" y="2311"/>
                  <a:pt x="1194" y="2311"/>
                </a:cubicBezTo>
                <a:close/>
                <a:moveTo>
                  <a:pt x="1220" y="2447"/>
                </a:moveTo>
                <a:cubicBezTo>
                  <a:pt x="1198" y="2341"/>
                  <a:pt x="1198" y="2341"/>
                  <a:pt x="1198" y="2341"/>
                </a:cubicBezTo>
                <a:cubicBezTo>
                  <a:pt x="1198" y="2337"/>
                  <a:pt x="1198" y="2337"/>
                  <a:pt x="1198" y="2337"/>
                </a:cubicBezTo>
                <a:cubicBezTo>
                  <a:pt x="1201" y="2337"/>
                  <a:pt x="1201" y="2337"/>
                  <a:pt x="1201" y="2337"/>
                </a:cubicBezTo>
                <a:cubicBezTo>
                  <a:pt x="1272" y="2321"/>
                  <a:pt x="1272" y="2321"/>
                  <a:pt x="1272" y="2321"/>
                </a:cubicBezTo>
                <a:cubicBezTo>
                  <a:pt x="1275" y="2321"/>
                  <a:pt x="1275" y="2321"/>
                  <a:pt x="1275" y="2321"/>
                </a:cubicBezTo>
                <a:cubicBezTo>
                  <a:pt x="1275" y="2324"/>
                  <a:pt x="1275" y="2324"/>
                  <a:pt x="1275" y="2324"/>
                </a:cubicBezTo>
                <a:cubicBezTo>
                  <a:pt x="1298" y="2431"/>
                  <a:pt x="1298" y="2431"/>
                  <a:pt x="1298" y="2431"/>
                </a:cubicBezTo>
                <a:cubicBezTo>
                  <a:pt x="1298" y="2434"/>
                  <a:pt x="1298" y="2434"/>
                  <a:pt x="1298" y="2434"/>
                </a:cubicBezTo>
                <a:cubicBezTo>
                  <a:pt x="1295" y="2434"/>
                  <a:pt x="1295" y="2434"/>
                  <a:pt x="1295" y="2434"/>
                </a:cubicBezTo>
                <a:cubicBezTo>
                  <a:pt x="1223" y="2451"/>
                  <a:pt x="1223" y="2451"/>
                  <a:pt x="1223" y="2451"/>
                </a:cubicBezTo>
                <a:cubicBezTo>
                  <a:pt x="1220" y="2451"/>
                  <a:pt x="1220" y="2451"/>
                  <a:pt x="1220" y="2451"/>
                </a:cubicBezTo>
                <a:cubicBezTo>
                  <a:pt x="1220" y="2447"/>
                  <a:pt x="1220" y="2447"/>
                  <a:pt x="1220" y="2447"/>
                </a:cubicBezTo>
                <a:close/>
                <a:moveTo>
                  <a:pt x="1249" y="2583"/>
                </a:moveTo>
                <a:cubicBezTo>
                  <a:pt x="1227" y="2476"/>
                  <a:pt x="1227" y="2476"/>
                  <a:pt x="1227" y="2476"/>
                </a:cubicBezTo>
                <a:cubicBezTo>
                  <a:pt x="1227" y="2473"/>
                  <a:pt x="1227" y="2473"/>
                  <a:pt x="1227" y="2473"/>
                </a:cubicBezTo>
                <a:cubicBezTo>
                  <a:pt x="1227" y="2470"/>
                  <a:pt x="1227" y="2470"/>
                  <a:pt x="1227" y="2470"/>
                </a:cubicBezTo>
                <a:cubicBezTo>
                  <a:pt x="1298" y="2457"/>
                  <a:pt x="1298" y="2457"/>
                  <a:pt x="1298" y="2457"/>
                </a:cubicBezTo>
                <a:cubicBezTo>
                  <a:pt x="1301" y="2457"/>
                  <a:pt x="1301" y="2457"/>
                  <a:pt x="1301" y="2457"/>
                </a:cubicBezTo>
                <a:cubicBezTo>
                  <a:pt x="1301" y="2460"/>
                  <a:pt x="1301" y="2460"/>
                  <a:pt x="1301" y="2460"/>
                </a:cubicBezTo>
                <a:cubicBezTo>
                  <a:pt x="1324" y="2564"/>
                  <a:pt x="1324" y="2564"/>
                  <a:pt x="1324" y="2564"/>
                </a:cubicBezTo>
                <a:cubicBezTo>
                  <a:pt x="1324" y="2570"/>
                  <a:pt x="1324" y="2570"/>
                  <a:pt x="1324" y="2570"/>
                </a:cubicBezTo>
                <a:cubicBezTo>
                  <a:pt x="1320" y="2570"/>
                  <a:pt x="1320" y="2570"/>
                  <a:pt x="1320" y="2570"/>
                </a:cubicBezTo>
                <a:cubicBezTo>
                  <a:pt x="1253" y="2586"/>
                  <a:pt x="1253" y="2586"/>
                  <a:pt x="1253" y="2586"/>
                </a:cubicBezTo>
                <a:cubicBezTo>
                  <a:pt x="1249" y="2586"/>
                  <a:pt x="1249" y="2586"/>
                  <a:pt x="1249" y="2586"/>
                </a:cubicBezTo>
                <a:cubicBezTo>
                  <a:pt x="1249" y="2583"/>
                  <a:pt x="1249" y="2583"/>
                  <a:pt x="1249" y="2583"/>
                </a:cubicBezTo>
                <a:close/>
                <a:moveTo>
                  <a:pt x="1275" y="2719"/>
                </a:moveTo>
                <a:cubicBezTo>
                  <a:pt x="1253" y="2612"/>
                  <a:pt x="1253" y="2612"/>
                  <a:pt x="1253" y="2612"/>
                </a:cubicBezTo>
                <a:cubicBezTo>
                  <a:pt x="1253" y="2606"/>
                  <a:pt x="1253" y="2606"/>
                  <a:pt x="1253" y="2606"/>
                </a:cubicBezTo>
                <a:cubicBezTo>
                  <a:pt x="1256" y="2606"/>
                  <a:pt x="1256" y="2606"/>
                  <a:pt x="1256" y="2606"/>
                </a:cubicBezTo>
                <a:cubicBezTo>
                  <a:pt x="1327" y="2590"/>
                  <a:pt x="1327" y="2590"/>
                  <a:pt x="1327" y="2590"/>
                </a:cubicBezTo>
                <a:cubicBezTo>
                  <a:pt x="1330" y="2590"/>
                  <a:pt x="1330" y="2590"/>
                  <a:pt x="1330" y="2590"/>
                </a:cubicBezTo>
                <a:cubicBezTo>
                  <a:pt x="1330" y="2593"/>
                  <a:pt x="1330" y="2593"/>
                  <a:pt x="1330" y="2593"/>
                </a:cubicBezTo>
                <a:cubicBezTo>
                  <a:pt x="1353" y="2700"/>
                  <a:pt x="1353" y="2700"/>
                  <a:pt x="1353" y="2700"/>
                </a:cubicBezTo>
                <a:cubicBezTo>
                  <a:pt x="1353" y="2703"/>
                  <a:pt x="1353" y="2703"/>
                  <a:pt x="1353" y="2703"/>
                </a:cubicBezTo>
                <a:cubicBezTo>
                  <a:pt x="1350" y="2706"/>
                  <a:pt x="1350" y="2706"/>
                  <a:pt x="1350" y="2706"/>
                </a:cubicBezTo>
                <a:cubicBezTo>
                  <a:pt x="1278" y="2722"/>
                  <a:pt x="1278" y="2722"/>
                  <a:pt x="1278" y="2722"/>
                </a:cubicBezTo>
                <a:cubicBezTo>
                  <a:pt x="1275" y="2722"/>
                  <a:pt x="1275" y="2722"/>
                  <a:pt x="1275" y="2722"/>
                </a:cubicBezTo>
                <a:cubicBezTo>
                  <a:pt x="1275" y="2719"/>
                  <a:pt x="1275" y="2719"/>
                  <a:pt x="1275" y="2719"/>
                </a:cubicBezTo>
                <a:close/>
                <a:moveTo>
                  <a:pt x="1301" y="2855"/>
                </a:moveTo>
                <a:cubicBezTo>
                  <a:pt x="1282" y="2748"/>
                  <a:pt x="1282" y="2748"/>
                  <a:pt x="1282" y="2748"/>
                </a:cubicBezTo>
                <a:cubicBezTo>
                  <a:pt x="1282" y="2742"/>
                  <a:pt x="1282" y="2742"/>
                  <a:pt x="1282" y="2742"/>
                </a:cubicBezTo>
                <a:cubicBezTo>
                  <a:pt x="1282" y="2742"/>
                  <a:pt x="1282" y="2742"/>
                  <a:pt x="1282" y="2742"/>
                </a:cubicBezTo>
                <a:cubicBezTo>
                  <a:pt x="1353" y="2726"/>
                  <a:pt x="1353" y="2726"/>
                  <a:pt x="1353" y="2726"/>
                </a:cubicBezTo>
                <a:cubicBezTo>
                  <a:pt x="1356" y="2726"/>
                  <a:pt x="1356" y="2726"/>
                  <a:pt x="1356" y="2726"/>
                </a:cubicBezTo>
                <a:cubicBezTo>
                  <a:pt x="1356" y="2729"/>
                  <a:pt x="1356" y="2729"/>
                  <a:pt x="1356" y="2729"/>
                </a:cubicBezTo>
                <a:cubicBezTo>
                  <a:pt x="1379" y="2836"/>
                  <a:pt x="1379" y="2836"/>
                  <a:pt x="1379" y="2836"/>
                </a:cubicBezTo>
                <a:cubicBezTo>
                  <a:pt x="1379" y="2839"/>
                  <a:pt x="1379" y="2839"/>
                  <a:pt x="1379" y="2839"/>
                </a:cubicBezTo>
                <a:cubicBezTo>
                  <a:pt x="1379" y="2842"/>
                  <a:pt x="1379" y="2842"/>
                  <a:pt x="1379" y="2842"/>
                </a:cubicBezTo>
                <a:cubicBezTo>
                  <a:pt x="1308" y="2858"/>
                  <a:pt x="1308" y="2858"/>
                  <a:pt x="1308" y="2858"/>
                </a:cubicBezTo>
                <a:cubicBezTo>
                  <a:pt x="1304" y="2858"/>
                  <a:pt x="1304" y="2858"/>
                  <a:pt x="1304" y="2858"/>
                </a:cubicBezTo>
                <a:cubicBezTo>
                  <a:pt x="1301" y="2855"/>
                  <a:pt x="1301" y="2855"/>
                  <a:pt x="1301" y="2855"/>
                </a:cubicBezTo>
                <a:close/>
                <a:moveTo>
                  <a:pt x="1330" y="2991"/>
                </a:moveTo>
                <a:cubicBezTo>
                  <a:pt x="1308" y="2884"/>
                  <a:pt x="1308" y="2884"/>
                  <a:pt x="1308" y="2884"/>
                </a:cubicBezTo>
                <a:cubicBezTo>
                  <a:pt x="1308" y="2881"/>
                  <a:pt x="1308" y="2881"/>
                  <a:pt x="1308" y="2881"/>
                </a:cubicBezTo>
                <a:cubicBezTo>
                  <a:pt x="1311" y="2878"/>
                  <a:pt x="1311" y="2878"/>
                  <a:pt x="1311" y="2878"/>
                </a:cubicBezTo>
                <a:cubicBezTo>
                  <a:pt x="1382" y="2862"/>
                  <a:pt x="1382" y="2862"/>
                  <a:pt x="1382" y="2862"/>
                </a:cubicBezTo>
                <a:cubicBezTo>
                  <a:pt x="1385" y="2862"/>
                  <a:pt x="1385" y="2862"/>
                  <a:pt x="1385" y="2862"/>
                </a:cubicBezTo>
                <a:cubicBezTo>
                  <a:pt x="1385" y="2865"/>
                  <a:pt x="1385" y="2865"/>
                  <a:pt x="1385" y="2865"/>
                </a:cubicBezTo>
                <a:cubicBezTo>
                  <a:pt x="1408" y="2972"/>
                  <a:pt x="1408" y="2972"/>
                  <a:pt x="1408" y="2972"/>
                </a:cubicBezTo>
                <a:cubicBezTo>
                  <a:pt x="1408" y="2978"/>
                  <a:pt x="1408" y="2978"/>
                  <a:pt x="1408" y="2978"/>
                </a:cubicBezTo>
                <a:cubicBezTo>
                  <a:pt x="1405" y="2978"/>
                  <a:pt x="1405" y="2978"/>
                  <a:pt x="1405" y="2978"/>
                </a:cubicBezTo>
                <a:cubicBezTo>
                  <a:pt x="1333" y="2994"/>
                  <a:pt x="1333" y="2994"/>
                  <a:pt x="1333" y="2994"/>
                </a:cubicBezTo>
                <a:cubicBezTo>
                  <a:pt x="1330" y="2994"/>
                  <a:pt x="1330" y="2994"/>
                  <a:pt x="1330" y="2994"/>
                </a:cubicBezTo>
                <a:cubicBezTo>
                  <a:pt x="1330" y="2991"/>
                  <a:pt x="1330" y="2991"/>
                  <a:pt x="1330" y="2991"/>
                </a:cubicBezTo>
                <a:close/>
                <a:moveTo>
                  <a:pt x="1359" y="3130"/>
                </a:moveTo>
                <a:cubicBezTo>
                  <a:pt x="1337" y="3020"/>
                  <a:pt x="1337" y="3020"/>
                  <a:pt x="1337" y="3020"/>
                </a:cubicBezTo>
                <a:cubicBezTo>
                  <a:pt x="1337" y="3017"/>
                  <a:pt x="1337" y="3017"/>
                  <a:pt x="1337" y="3017"/>
                </a:cubicBezTo>
                <a:cubicBezTo>
                  <a:pt x="1340" y="3017"/>
                  <a:pt x="1340" y="3017"/>
                  <a:pt x="1340" y="3017"/>
                </a:cubicBezTo>
                <a:cubicBezTo>
                  <a:pt x="1411" y="2998"/>
                  <a:pt x="1411" y="2998"/>
                  <a:pt x="1411" y="2998"/>
                </a:cubicBezTo>
                <a:cubicBezTo>
                  <a:pt x="1411" y="2998"/>
                  <a:pt x="1411" y="2998"/>
                  <a:pt x="1411" y="2998"/>
                </a:cubicBezTo>
                <a:cubicBezTo>
                  <a:pt x="1414" y="3001"/>
                  <a:pt x="1414" y="3001"/>
                  <a:pt x="1414" y="3001"/>
                </a:cubicBezTo>
                <a:cubicBezTo>
                  <a:pt x="1434" y="3111"/>
                  <a:pt x="1434" y="3111"/>
                  <a:pt x="1434" y="3111"/>
                </a:cubicBezTo>
                <a:cubicBezTo>
                  <a:pt x="1437" y="3114"/>
                  <a:pt x="1437" y="3114"/>
                  <a:pt x="1437" y="3114"/>
                </a:cubicBezTo>
                <a:cubicBezTo>
                  <a:pt x="1434" y="3114"/>
                  <a:pt x="1434" y="3114"/>
                  <a:pt x="1434" y="3114"/>
                </a:cubicBezTo>
                <a:cubicBezTo>
                  <a:pt x="1363" y="3133"/>
                  <a:pt x="1363" y="3133"/>
                  <a:pt x="1363" y="3133"/>
                </a:cubicBezTo>
                <a:cubicBezTo>
                  <a:pt x="1359" y="3133"/>
                  <a:pt x="1359" y="3133"/>
                  <a:pt x="1359" y="3133"/>
                </a:cubicBezTo>
                <a:cubicBezTo>
                  <a:pt x="1359" y="3130"/>
                  <a:pt x="1359" y="3130"/>
                  <a:pt x="1359" y="3130"/>
                </a:cubicBezTo>
                <a:close/>
                <a:moveTo>
                  <a:pt x="1385" y="3266"/>
                </a:moveTo>
                <a:cubicBezTo>
                  <a:pt x="1366" y="3159"/>
                  <a:pt x="1366" y="3159"/>
                  <a:pt x="1366" y="3159"/>
                </a:cubicBezTo>
                <a:cubicBezTo>
                  <a:pt x="1363" y="3153"/>
                  <a:pt x="1363" y="3153"/>
                  <a:pt x="1363" y="3153"/>
                </a:cubicBezTo>
                <a:cubicBezTo>
                  <a:pt x="1366" y="3153"/>
                  <a:pt x="1366" y="3153"/>
                  <a:pt x="1366" y="3153"/>
                </a:cubicBezTo>
                <a:cubicBezTo>
                  <a:pt x="1437" y="3137"/>
                  <a:pt x="1437" y="3137"/>
                  <a:pt x="1437" y="3137"/>
                </a:cubicBezTo>
                <a:cubicBezTo>
                  <a:pt x="1440" y="3137"/>
                  <a:pt x="1440" y="3137"/>
                  <a:pt x="1440" y="3137"/>
                </a:cubicBezTo>
                <a:cubicBezTo>
                  <a:pt x="1440" y="3140"/>
                  <a:pt x="1440" y="3140"/>
                  <a:pt x="1440" y="3140"/>
                </a:cubicBezTo>
                <a:cubicBezTo>
                  <a:pt x="1463" y="3247"/>
                  <a:pt x="1463" y="3247"/>
                  <a:pt x="1463" y="3247"/>
                </a:cubicBezTo>
                <a:cubicBezTo>
                  <a:pt x="1463" y="3253"/>
                  <a:pt x="1463" y="3253"/>
                  <a:pt x="1463" y="3253"/>
                </a:cubicBezTo>
                <a:cubicBezTo>
                  <a:pt x="1460" y="3253"/>
                  <a:pt x="1460" y="3253"/>
                  <a:pt x="1460" y="3253"/>
                </a:cubicBezTo>
                <a:cubicBezTo>
                  <a:pt x="1388" y="3269"/>
                  <a:pt x="1388" y="3269"/>
                  <a:pt x="1388" y="3269"/>
                </a:cubicBezTo>
                <a:cubicBezTo>
                  <a:pt x="1388" y="3269"/>
                  <a:pt x="1388" y="3269"/>
                  <a:pt x="1388" y="3269"/>
                </a:cubicBezTo>
                <a:cubicBezTo>
                  <a:pt x="1385" y="3266"/>
                  <a:pt x="1385" y="3266"/>
                  <a:pt x="1385" y="3266"/>
                </a:cubicBezTo>
                <a:close/>
                <a:moveTo>
                  <a:pt x="1414" y="3405"/>
                </a:moveTo>
                <a:cubicBezTo>
                  <a:pt x="1392" y="3295"/>
                  <a:pt x="1392" y="3295"/>
                  <a:pt x="1392" y="3295"/>
                </a:cubicBezTo>
                <a:cubicBezTo>
                  <a:pt x="1392" y="3292"/>
                  <a:pt x="1392" y="3292"/>
                  <a:pt x="1392" y="3292"/>
                </a:cubicBezTo>
                <a:cubicBezTo>
                  <a:pt x="1395" y="3292"/>
                  <a:pt x="1395" y="3292"/>
                  <a:pt x="1395" y="3292"/>
                </a:cubicBezTo>
                <a:cubicBezTo>
                  <a:pt x="1466" y="3273"/>
                  <a:pt x="1466" y="3273"/>
                  <a:pt x="1466" y="3273"/>
                </a:cubicBezTo>
                <a:cubicBezTo>
                  <a:pt x="1469" y="3273"/>
                  <a:pt x="1469" y="3273"/>
                  <a:pt x="1469" y="3273"/>
                </a:cubicBezTo>
                <a:cubicBezTo>
                  <a:pt x="1469" y="3279"/>
                  <a:pt x="1469" y="3279"/>
                  <a:pt x="1469" y="3279"/>
                </a:cubicBezTo>
                <a:cubicBezTo>
                  <a:pt x="1492" y="3386"/>
                  <a:pt x="1492" y="3386"/>
                  <a:pt x="1492" y="3386"/>
                </a:cubicBezTo>
                <a:cubicBezTo>
                  <a:pt x="1492" y="3389"/>
                  <a:pt x="1492" y="3389"/>
                  <a:pt x="1492" y="3389"/>
                </a:cubicBezTo>
                <a:cubicBezTo>
                  <a:pt x="1489" y="3392"/>
                  <a:pt x="1489" y="3392"/>
                  <a:pt x="1489" y="3392"/>
                </a:cubicBezTo>
                <a:cubicBezTo>
                  <a:pt x="1418" y="3409"/>
                  <a:pt x="1418" y="3409"/>
                  <a:pt x="1418" y="3409"/>
                </a:cubicBezTo>
                <a:cubicBezTo>
                  <a:pt x="1414" y="3409"/>
                  <a:pt x="1414" y="3409"/>
                  <a:pt x="1414" y="3409"/>
                </a:cubicBezTo>
                <a:cubicBezTo>
                  <a:pt x="1414" y="3405"/>
                  <a:pt x="1414" y="3405"/>
                  <a:pt x="1414" y="3405"/>
                </a:cubicBezTo>
                <a:close/>
                <a:moveTo>
                  <a:pt x="1453" y="3603"/>
                </a:moveTo>
                <a:cubicBezTo>
                  <a:pt x="1421" y="3435"/>
                  <a:pt x="1421" y="3435"/>
                  <a:pt x="1421" y="3435"/>
                </a:cubicBezTo>
                <a:cubicBezTo>
                  <a:pt x="1421" y="3431"/>
                  <a:pt x="1421" y="3431"/>
                  <a:pt x="1421" y="3431"/>
                </a:cubicBezTo>
                <a:cubicBezTo>
                  <a:pt x="1421" y="3431"/>
                  <a:pt x="1421" y="3431"/>
                  <a:pt x="1421" y="3431"/>
                </a:cubicBezTo>
                <a:cubicBezTo>
                  <a:pt x="1495" y="3412"/>
                  <a:pt x="1495" y="3412"/>
                  <a:pt x="1495" y="3412"/>
                </a:cubicBezTo>
                <a:cubicBezTo>
                  <a:pt x="1495" y="3412"/>
                  <a:pt x="1495" y="3412"/>
                  <a:pt x="1495" y="3412"/>
                </a:cubicBezTo>
                <a:cubicBezTo>
                  <a:pt x="1499" y="3415"/>
                  <a:pt x="1499" y="3415"/>
                  <a:pt x="1499" y="3415"/>
                </a:cubicBezTo>
                <a:cubicBezTo>
                  <a:pt x="1531" y="3580"/>
                  <a:pt x="1531" y="3580"/>
                  <a:pt x="1531" y="3580"/>
                </a:cubicBezTo>
                <a:cubicBezTo>
                  <a:pt x="1531" y="3587"/>
                  <a:pt x="1531" y="3587"/>
                  <a:pt x="1531" y="3587"/>
                </a:cubicBezTo>
                <a:cubicBezTo>
                  <a:pt x="1528" y="3587"/>
                  <a:pt x="1528" y="3587"/>
                  <a:pt x="1528" y="3587"/>
                </a:cubicBezTo>
                <a:cubicBezTo>
                  <a:pt x="1456" y="3606"/>
                  <a:pt x="1456" y="3606"/>
                  <a:pt x="1456" y="3606"/>
                </a:cubicBezTo>
                <a:cubicBezTo>
                  <a:pt x="1453" y="3606"/>
                  <a:pt x="1453" y="3606"/>
                  <a:pt x="1453" y="3606"/>
                </a:cubicBezTo>
                <a:cubicBezTo>
                  <a:pt x="1453" y="3603"/>
                  <a:pt x="1453" y="3603"/>
                  <a:pt x="1453" y="3603"/>
                </a:cubicBezTo>
                <a:close/>
                <a:moveTo>
                  <a:pt x="1071" y="1243"/>
                </a:moveTo>
                <a:cubicBezTo>
                  <a:pt x="1052" y="1140"/>
                  <a:pt x="1052" y="1140"/>
                  <a:pt x="1052" y="1140"/>
                </a:cubicBezTo>
                <a:cubicBezTo>
                  <a:pt x="1052" y="1137"/>
                  <a:pt x="1052" y="1137"/>
                  <a:pt x="1052" y="1137"/>
                </a:cubicBezTo>
                <a:cubicBezTo>
                  <a:pt x="1055" y="1137"/>
                  <a:pt x="1055" y="1137"/>
                  <a:pt x="1055" y="1137"/>
                </a:cubicBezTo>
                <a:cubicBezTo>
                  <a:pt x="1123" y="1127"/>
                  <a:pt x="1123" y="1127"/>
                  <a:pt x="1123" y="1127"/>
                </a:cubicBezTo>
                <a:cubicBezTo>
                  <a:pt x="1126" y="1124"/>
                  <a:pt x="1126" y="1124"/>
                  <a:pt x="1126" y="1124"/>
                </a:cubicBezTo>
                <a:cubicBezTo>
                  <a:pt x="1126" y="1127"/>
                  <a:pt x="1126" y="1127"/>
                  <a:pt x="1126" y="1127"/>
                </a:cubicBezTo>
                <a:cubicBezTo>
                  <a:pt x="1149" y="1230"/>
                  <a:pt x="1149" y="1230"/>
                  <a:pt x="1149" y="1230"/>
                </a:cubicBezTo>
                <a:cubicBezTo>
                  <a:pt x="1149" y="1234"/>
                  <a:pt x="1149" y="1234"/>
                  <a:pt x="1149" y="1234"/>
                </a:cubicBezTo>
                <a:cubicBezTo>
                  <a:pt x="1146" y="1234"/>
                  <a:pt x="1146" y="1234"/>
                  <a:pt x="1146" y="1234"/>
                </a:cubicBezTo>
                <a:cubicBezTo>
                  <a:pt x="1074" y="1243"/>
                  <a:pt x="1074" y="1243"/>
                  <a:pt x="1074" y="1243"/>
                </a:cubicBezTo>
                <a:cubicBezTo>
                  <a:pt x="1074" y="1247"/>
                  <a:pt x="1074" y="1247"/>
                  <a:pt x="1074" y="1247"/>
                </a:cubicBezTo>
                <a:cubicBezTo>
                  <a:pt x="1071" y="1243"/>
                  <a:pt x="1071" y="1243"/>
                  <a:pt x="1071" y="1243"/>
                </a:cubicBezTo>
                <a:close/>
                <a:moveTo>
                  <a:pt x="1100" y="1373"/>
                </a:moveTo>
                <a:cubicBezTo>
                  <a:pt x="1078" y="1269"/>
                  <a:pt x="1078" y="1269"/>
                  <a:pt x="1078" y="1269"/>
                </a:cubicBezTo>
                <a:cubicBezTo>
                  <a:pt x="1078" y="1266"/>
                  <a:pt x="1078" y="1266"/>
                  <a:pt x="1078" y="1266"/>
                </a:cubicBezTo>
                <a:cubicBezTo>
                  <a:pt x="1081" y="1266"/>
                  <a:pt x="1081" y="1266"/>
                  <a:pt x="1081" y="1266"/>
                </a:cubicBezTo>
                <a:cubicBezTo>
                  <a:pt x="1149" y="1253"/>
                  <a:pt x="1149" y="1253"/>
                  <a:pt x="1149" y="1253"/>
                </a:cubicBezTo>
                <a:cubicBezTo>
                  <a:pt x="1152" y="1253"/>
                  <a:pt x="1152" y="1253"/>
                  <a:pt x="1152" y="1253"/>
                </a:cubicBezTo>
                <a:cubicBezTo>
                  <a:pt x="1152" y="1256"/>
                  <a:pt x="1152" y="1256"/>
                  <a:pt x="1152" y="1256"/>
                </a:cubicBezTo>
                <a:cubicBezTo>
                  <a:pt x="1175" y="1360"/>
                  <a:pt x="1175" y="1360"/>
                  <a:pt x="1175" y="1360"/>
                </a:cubicBezTo>
                <a:cubicBezTo>
                  <a:pt x="1175" y="1363"/>
                  <a:pt x="1175" y="1363"/>
                  <a:pt x="1175" y="1363"/>
                </a:cubicBezTo>
                <a:cubicBezTo>
                  <a:pt x="1172" y="1363"/>
                  <a:pt x="1172" y="1363"/>
                  <a:pt x="1172" y="1363"/>
                </a:cubicBezTo>
                <a:cubicBezTo>
                  <a:pt x="1104" y="1376"/>
                  <a:pt x="1104" y="1376"/>
                  <a:pt x="1104" y="1376"/>
                </a:cubicBezTo>
                <a:cubicBezTo>
                  <a:pt x="1100" y="1376"/>
                  <a:pt x="1100" y="1376"/>
                  <a:pt x="1100" y="1376"/>
                </a:cubicBezTo>
                <a:cubicBezTo>
                  <a:pt x="1100" y="1373"/>
                  <a:pt x="1100" y="1373"/>
                  <a:pt x="1100" y="1373"/>
                </a:cubicBezTo>
                <a:close/>
                <a:moveTo>
                  <a:pt x="1126" y="1502"/>
                </a:moveTo>
                <a:cubicBezTo>
                  <a:pt x="1104" y="1399"/>
                  <a:pt x="1104" y="1399"/>
                  <a:pt x="1104" y="1399"/>
                </a:cubicBezTo>
                <a:cubicBezTo>
                  <a:pt x="1104" y="1395"/>
                  <a:pt x="1104" y="1395"/>
                  <a:pt x="1104" y="1395"/>
                </a:cubicBezTo>
                <a:cubicBezTo>
                  <a:pt x="1107" y="1395"/>
                  <a:pt x="1107" y="1395"/>
                  <a:pt x="1107" y="1395"/>
                </a:cubicBezTo>
                <a:cubicBezTo>
                  <a:pt x="1175" y="1382"/>
                  <a:pt x="1175" y="1382"/>
                  <a:pt x="1175" y="1382"/>
                </a:cubicBezTo>
                <a:cubicBezTo>
                  <a:pt x="1178" y="1382"/>
                  <a:pt x="1178" y="1382"/>
                  <a:pt x="1178" y="1382"/>
                </a:cubicBezTo>
                <a:cubicBezTo>
                  <a:pt x="1178" y="1386"/>
                  <a:pt x="1178" y="1386"/>
                  <a:pt x="1178" y="1386"/>
                </a:cubicBezTo>
                <a:cubicBezTo>
                  <a:pt x="1201" y="1489"/>
                  <a:pt x="1201" y="1489"/>
                  <a:pt x="1201" y="1489"/>
                </a:cubicBezTo>
                <a:cubicBezTo>
                  <a:pt x="1201" y="1492"/>
                  <a:pt x="1201" y="1492"/>
                  <a:pt x="1201" y="1492"/>
                </a:cubicBezTo>
                <a:cubicBezTo>
                  <a:pt x="1198" y="1492"/>
                  <a:pt x="1198" y="1492"/>
                  <a:pt x="1198" y="1492"/>
                </a:cubicBezTo>
                <a:cubicBezTo>
                  <a:pt x="1130" y="1505"/>
                  <a:pt x="1130" y="1505"/>
                  <a:pt x="1130" y="1505"/>
                </a:cubicBezTo>
                <a:cubicBezTo>
                  <a:pt x="1126" y="1505"/>
                  <a:pt x="1126" y="1505"/>
                  <a:pt x="1126" y="1505"/>
                </a:cubicBezTo>
                <a:cubicBezTo>
                  <a:pt x="1126" y="1502"/>
                  <a:pt x="1126" y="1502"/>
                  <a:pt x="1126" y="1502"/>
                </a:cubicBezTo>
                <a:close/>
                <a:moveTo>
                  <a:pt x="1152" y="1632"/>
                </a:moveTo>
                <a:cubicBezTo>
                  <a:pt x="1130" y="1528"/>
                  <a:pt x="1130" y="1528"/>
                  <a:pt x="1130" y="1528"/>
                </a:cubicBezTo>
                <a:cubicBezTo>
                  <a:pt x="1130" y="1525"/>
                  <a:pt x="1130" y="1525"/>
                  <a:pt x="1130" y="1525"/>
                </a:cubicBezTo>
                <a:cubicBezTo>
                  <a:pt x="1133" y="1525"/>
                  <a:pt x="1133" y="1525"/>
                  <a:pt x="1133" y="1525"/>
                </a:cubicBezTo>
                <a:cubicBezTo>
                  <a:pt x="1204" y="1512"/>
                  <a:pt x="1204" y="1512"/>
                  <a:pt x="1204" y="1512"/>
                </a:cubicBezTo>
                <a:cubicBezTo>
                  <a:pt x="1204" y="1512"/>
                  <a:pt x="1204" y="1512"/>
                  <a:pt x="1204" y="1512"/>
                </a:cubicBezTo>
                <a:cubicBezTo>
                  <a:pt x="1207" y="1515"/>
                  <a:pt x="1207" y="1515"/>
                  <a:pt x="1207" y="1515"/>
                </a:cubicBezTo>
                <a:cubicBezTo>
                  <a:pt x="1227" y="1619"/>
                  <a:pt x="1227" y="1619"/>
                  <a:pt x="1227" y="1619"/>
                </a:cubicBezTo>
                <a:cubicBezTo>
                  <a:pt x="1227" y="1622"/>
                  <a:pt x="1227" y="1622"/>
                  <a:pt x="1227" y="1622"/>
                </a:cubicBezTo>
                <a:cubicBezTo>
                  <a:pt x="1227" y="1622"/>
                  <a:pt x="1227" y="1622"/>
                  <a:pt x="1227" y="1622"/>
                </a:cubicBezTo>
                <a:cubicBezTo>
                  <a:pt x="1155" y="1635"/>
                  <a:pt x="1155" y="1635"/>
                  <a:pt x="1155" y="1635"/>
                </a:cubicBezTo>
                <a:cubicBezTo>
                  <a:pt x="1152" y="1635"/>
                  <a:pt x="1152" y="1635"/>
                  <a:pt x="1152" y="1635"/>
                </a:cubicBezTo>
                <a:cubicBezTo>
                  <a:pt x="1152" y="1632"/>
                  <a:pt x="1152" y="1632"/>
                  <a:pt x="1152" y="1632"/>
                </a:cubicBezTo>
                <a:close/>
                <a:moveTo>
                  <a:pt x="1178" y="1764"/>
                </a:moveTo>
                <a:cubicBezTo>
                  <a:pt x="1159" y="1661"/>
                  <a:pt x="1159" y="1661"/>
                  <a:pt x="1159" y="1661"/>
                </a:cubicBezTo>
                <a:cubicBezTo>
                  <a:pt x="1155" y="1654"/>
                  <a:pt x="1155" y="1654"/>
                  <a:pt x="1155" y="1654"/>
                </a:cubicBezTo>
                <a:cubicBezTo>
                  <a:pt x="1159" y="1654"/>
                  <a:pt x="1159" y="1654"/>
                  <a:pt x="1159" y="1654"/>
                </a:cubicBezTo>
                <a:cubicBezTo>
                  <a:pt x="1230" y="1641"/>
                  <a:pt x="1230" y="1641"/>
                  <a:pt x="1230" y="1641"/>
                </a:cubicBezTo>
                <a:cubicBezTo>
                  <a:pt x="1233" y="1641"/>
                  <a:pt x="1233" y="1641"/>
                  <a:pt x="1233" y="1641"/>
                </a:cubicBezTo>
                <a:cubicBezTo>
                  <a:pt x="1233" y="1645"/>
                  <a:pt x="1233" y="1645"/>
                  <a:pt x="1233" y="1645"/>
                </a:cubicBezTo>
                <a:cubicBezTo>
                  <a:pt x="1253" y="1748"/>
                  <a:pt x="1253" y="1748"/>
                  <a:pt x="1253" y="1748"/>
                </a:cubicBezTo>
                <a:cubicBezTo>
                  <a:pt x="1256" y="1751"/>
                  <a:pt x="1256" y="1751"/>
                  <a:pt x="1256" y="1751"/>
                </a:cubicBezTo>
                <a:cubicBezTo>
                  <a:pt x="1253" y="1751"/>
                  <a:pt x="1253" y="1751"/>
                  <a:pt x="1253" y="1751"/>
                </a:cubicBezTo>
                <a:cubicBezTo>
                  <a:pt x="1181" y="1764"/>
                  <a:pt x="1181" y="1764"/>
                  <a:pt x="1181" y="1764"/>
                </a:cubicBezTo>
                <a:cubicBezTo>
                  <a:pt x="1178" y="1764"/>
                  <a:pt x="1178" y="1764"/>
                  <a:pt x="1178" y="1764"/>
                </a:cubicBezTo>
                <a:cubicBezTo>
                  <a:pt x="1178" y="1764"/>
                  <a:pt x="1178" y="1764"/>
                  <a:pt x="1178" y="1764"/>
                </a:cubicBezTo>
                <a:close/>
                <a:moveTo>
                  <a:pt x="1204" y="1894"/>
                </a:moveTo>
                <a:cubicBezTo>
                  <a:pt x="1185" y="1790"/>
                  <a:pt x="1185" y="1790"/>
                  <a:pt x="1185" y="1790"/>
                </a:cubicBezTo>
                <a:cubicBezTo>
                  <a:pt x="1185" y="1787"/>
                  <a:pt x="1185" y="1787"/>
                  <a:pt x="1185" y="1787"/>
                </a:cubicBezTo>
                <a:cubicBezTo>
                  <a:pt x="1188" y="1787"/>
                  <a:pt x="1188" y="1787"/>
                  <a:pt x="1188" y="1787"/>
                </a:cubicBezTo>
                <a:cubicBezTo>
                  <a:pt x="1256" y="1774"/>
                  <a:pt x="1256" y="1774"/>
                  <a:pt x="1256" y="1774"/>
                </a:cubicBezTo>
                <a:cubicBezTo>
                  <a:pt x="1259" y="1774"/>
                  <a:pt x="1259" y="1774"/>
                  <a:pt x="1259" y="1774"/>
                </a:cubicBezTo>
                <a:cubicBezTo>
                  <a:pt x="1259" y="1777"/>
                  <a:pt x="1259" y="1777"/>
                  <a:pt x="1259" y="1777"/>
                </a:cubicBezTo>
                <a:cubicBezTo>
                  <a:pt x="1282" y="1881"/>
                  <a:pt x="1282" y="1881"/>
                  <a:pt x="1282" y="1881"/>
                </a:cubicBezTo>
                <a:cubicBezTo>
                  <a:pt x="1282" y="1884"/>
                  <a:pt x="1282" y="1884"/>
                  <a:pt x="1282" y="1884"/>
                </a:cubicBezTo>
                <a:cubicBezTo>
                  <a:pt x="1278" y="1884"/>
                  <a:pt x="1278" y="1884"/>
                  <a:pt x="1278" y="1884"/>
                </a:cubicBezTo>
                <a:cubicBezTo>
                  <a:pt x="1207" y="1897"/>
                  <a:pt x="1207" y="1897"/>
                  <a:pt x="1207" y="1897"/>
                </a:cubicBezTo>
                <a:cubicBezTo>
                  <a:pt x="1207" y="1897"/>
                  <a:pt x="1207" y="1897"/>
                  <a:pt x="1207" y="1897"/>
                </a:cubicBezTo>
                <a:cubicBezTo>
                  <a:pt x="1204" y="1894"/>
                  <a:pt x="1204" y="1894"/>
                  <a:pt x="1204" y="1894"/>
                </a:cubicBezTo>
                <a:close/>
                <a:moveTo>
                  <a:pt x="1233" y="2027"/>
                </a:moveTo>
                <a:cubicBezTo>
                  <a:pt x="1210" y="1923"/>
                  <a:pt x="1210" y="1923"/>
                  <a:pt x="1210" y="1923"/>
                </a:cubicBezTo>
                <a:cubicBezTo>
                  <a:pt x="1210" y="1920"/>
                  <a:pt x="1210" y="1920"/>
                  <a:pt x="1210" y="1920"/>
                </a:cubicBezTo>
                <a:cubicBezTo>
                  <a:pt x="1214" y="1917"/>
                  <a:pt x="1214" y="1917"/>
                  <a:pt x="1214" y="1917"/>
                </a:cubicBezTo>
                <a:cubicBezTo>
                  <a:pt x="1285" y="1904"/>
                  <a:pt x="1285" y="1904"/>
                  <a:pt x="1285" y="1904"/>
                </a:cubicBezTo>
                <a:cubicBezTo>
                  <a:pt x="1285" y="1904"/>
                  <a:pt x="1285" y="1904"/>
                  <a:pt x="1285" y="1904"/>
                </a:cubicBezTo>
                <a:cubicBezTo>
                  <a:pt x="1288" y="1907"/>
                  <a:pt x="1288" y="1907"/>
                  <a:pt x="1288" y="1907"/>
                </a:cubicBezTo>
                <a:cubicBezTo>
                  <a:pt x="1308" y="2010"/>
                  <a:pt x="1308" y="2010"/>
                  <a:pt x="1308" y="2010"/>
                </a:cubicBezTo>
                <a:cubicBezTo>
                  <a:pt x="1308" y="2014"/>
                  <a:pt x="1308" y="2014"/>
                  <a:pt x="1308" y="2014"/>
                </a:cubicBezTo>
                <a:cubicBezTo>
                  <a:pt x="1304" y="2017"/>
                  <a:pt x="1304" y="2017"/>
                  <a:pt x="1304" y="2017"/>
                </a:cubicBezTo>
                <a:cubicBezTo>
                  <a:pt x="1236" y="2030"/>
                  <a:pt x="1236" y="2030"/>
                  <a:pt x="1236" y="2030"/>
                </a:cubicBezTo>
                <a:cubicBezTo>
                  <a:pt x="1233" y="2030"/>
                  <a:pt x="1233" y="2030"/>
                  <a:pt x="1233" y="2030"/>
                </a:cubicBezTo>
                <a:cubicBezTo>
                  <a:pt x="1233" y="2027"/>
                  <a:pt x="1233" y="2027"/>
                  <a:pt x="1233" y="2027"/>
                </a:cubicBezTo>
                <a:close/>
                <a:moveTo>
                  <a:pt x="1259" y="2159"/>
                </a:moveTo>
                <a:cubicBezTo>
                  <a:pt x="1240" y="2056"/>
                  <a:pt x="1240" y="2056"/>
                  <a:pt x="1240" y="2056"/>
                </a:cubicBezTo>
                <a:cubicBezTo>
                  <a:pt x="1236" y="2049"/>
                  <a:pt x="1236" y="2049"/>
                  <a:pt x="1236" y="2049"/>
                </a:cubicBezTo>
                <a:cubicBezTo>
                  <a:pt x="1240" y="2049"/>
                  <a:pt x="1240" y="2049"/>
                  <a:pt x="1240" y="2049"/>
                </a:cubicBezTo>
                <a:cubicBezTo>
                  <a:pt x="1311" y="2036"/>
                  <a:pt x="1311" y="2036"/>
                  <a:pt x="1311" y="2036"/>
                </a:cubicBezTo>
                <a:cubicBezTo>
                  <a:pt x="1314" y="2036"/>
                  <a:pt x="1314" y="2036"/>
                  <a:pt x="1314" y="2036"/>
                </a:cubicBezTo>
                <a:cubicBezTo>
                  <a:pt x="1314" y="2039"/>
                  <a:pt x="1314" y="2039"/>
                  <a:pt x="1314" y="2039"/>
                </a:cubicBezTo>
                <a:cubicBezTo>
                  <a:pt x="1337" y="2143"/>
                  <a:pt x="1337" y="2143"/>
                  <a:pt x="1337" y="2143"/>
                </a:cubicBezTo>
                <a:cubicBezTo>
                  <a:pt x="1337" y="2146"/>
                  <a:pt x="1337" y="2146"/>
                  <a:pt x="1337" y="2146"/>
                </a:cubicBezTo>
                <a:cubicBezTo>
                  <a:pt x="1333" y="2150"/>
                  <a:pt x="1333" y="2150"/>
                  <a:pt x="1333" y="2150"/>
                </a:cubicBezTo>
                <a:cubicBezTo>
                  <a:pt x="1262" y="2163"/>
                  <a:pt x="1262" y="2163"/>
                  <a:pt x="1262" y="2163"/>
                </a:cubicBezTo>
                <a:cubicBezTo>
                  <a:pt x="1259" y="2163"/>
                  <a:pt x="1259" y="2163"/>
                  <a:pt x="1259" y="2163"/>
                </a:cubicBezTo>
                <a:cubicBezTo>
                  <a:pt x="1259" y="2159"/>
                  <a:pt x="1259" y="2159"/>
                  <a:pt x="1259" y="2159"/>
                </a:cubicBezTo>
                <a:close/>
                <a:moveTo>
                  <a:pt x="1288" y="2292"/>
                </a:moveTo>
                <a:cubicBezTo>
                  <a:pt x="1265" y="2188"/>
                  <a:pt x="1265" y="2188"/>
                  <a:pt x="1265" y="2188"/>
                </a:cubicBezTo>
                <a:cubicBezTo>
                  <a:pt x="1265" y="2185"/>
                  <a:pt x="1265" y="2185"/>
                  <a:pt x="1265" y="2185"/>
                </a:cubicBezTo>
                <a:cubicBezTo>
                  <a:pt x="1269" y="2182"/>
                  <a:pt x="1269" y="2182"/>
                  <a:pt x="1269" y="2182"/>
                </a:cubicBezTo>
                <a:cubicBezTo>
                  <a:pt x="1337" y="2169"/>
                  <a:pt x="1337" y="2169"/>
                  <a:pt x="1337" y="2169"/>
                </a:cubicBezTo>
                <a:cubicBezTo>
                  <a:pt x="1340" y="2169"/>
                  <a:pt x="1340" y="2169"/>
                  <a:pt x="1340" y="2169"/>
                </a:cubicBezTo>
                <a:cubicBezTo>
                  <a:pt x="1340" y="2172"/>
                  <a:pt x="1340" y="2172"/>
                  <a:pt x="1340" y="2172"/>
                </a:cubicBezTo>
                <a:cubicBezTo>
                  <a:pt x="1363" y="2276"/>
                  <a:pt x="1363" y="2276"/>
                  <a:pt x="1363" y="2276"/>
                </a:cubicBezTo>
                <a:cubicBezTo>
                  <a:pt x="1363" y="2279"/>
                  <a:pt x="1363" y="2279"/>
                  <a:pt x="1363" y="2279"/>
                </a:cubicBezTo>
                <a:cubicBezTo>
                  <a:pt x="1359" y="2282"/>
                  <a:pt x="1359" y="2282"/>
                  <a:pt x="1359" y="2282"/>
                </a:cubicBezTo>
                <a:cubicBezTo>
                  <a:pt x="1291" y="2295"/>
                  <a:pt x="1291" y="2295"/>
                  <a:pt x="1291" y="2295"/>
                </a:cubicBezTo>
                <a:cubicBezTo>
                  <a:pt x="1288" y="2295"/>
                  <a:pt x="1288" y="2295"/>
                  <a:pt x="1288" y="2295"/>
                </a:cubicBezTo>
                <a:cubicBezTo>
                  <a:pt x="1288" y="2292"/>
                  <a:pt x="1288" y="2292"/>
                  <a:pt x="1288" y="2292"/>
                </a:cubicBezTo>
                <a:close/>
                <a:moveTo>
                  <a:pt x="1314" y="2428"/>
                </a:moveTo>
                <a:cubicBezTo>
                  <a:pt x="1291" y="2321"/>
                  <a:pt x="1291" y="2321"/>
                  <a:pt x="1291" y="2321"/>
                </a:cubicBezTo>
                <a:cubicBezTo>
                  <a:pt x="1291" y="2318"/>
                  <a:pt x="1291" y="2318"/>
                  <a:pt x="1291" y="2318"/>
                </a:cubicBezTo>
                <a:cubicBezTo>
                  <a:pt x="1295" y="2318"/>
                  <a:pt x="1295" y="2318"/>
                  <a:pt x="1295" y="2318"/>
                </a:cubicBezTo>
                <a:cubicBezTo>
                  <a:pt x="1366" y="2302"/>
                  <a:pt x="1366" y="2302"/>
                  <a:pt x="1366" y="2302"/>
                </a:cubicBezTo>
                <a:cubicBezTo>
                  <a:pt x="1366" y="2302"/>
                  <a:pt x="1366" y="2302"/>
                  <a:pt x="1366" y="2302"/>
                </a:cubicBezTo>
                <a:cubicBezTo>
                  <a:pt x="1369" y="2305"/>
                  <a:pt x="1369" y="2305"/>
                  <a:pt x="1369" y="2305"/>
                </a:cubicBezTo>
                <a:cubicBezTo>
                  <a:pt x="1388" y="2412"/>
                  <a:pt x="1388" y="2412"/>
                  <a:pt x="1388" y="2412"/>
                </a:cubicBezTo>
                <a:cubicBezTo>
                  <a:pt x="1392" y="2415"/>
                  <a:pt x="1392" y="2415"/>
                  <a:pt x="1392" y="2415"/>
                </a:cubicBezTo>
                <a:cubicBezTo>
                  <a:pt x="1388" y="2415"/>
                  <a:pt x="1388" y="2415"/>
                  <a:pt x="1388" y="2415"/>
                </a:cubicBezTo>
                <a:cubicBezTo>
                  <a:pt x="1317" y="2431"/>
                  <a:pt x="1317" y="2431"/>
                  <a:pt x="1317" y="2431"/>
                </a:cubicBezTo>
                <a:cubicBezTo>
                  <a:pt x="1314" y="2431"/>
                  <a:pt x="1314" y="2431"/>
                  <a:pt x="1314" y="2431"/>
                </a:cubicBezTo>
                <a:cubicBezTo>
                  <a:pt x="1314" y="2428"/>
                  <a:pt x="1314" y="2428"/>
                  <a:pt x="1314" y="2428"/>
                </a:cubicBezTo>
                <a:close/>
                <a:moveTo>
                  <a:pt x="1343" y="2561"/>
                </a:moveTo>
                <a:cubicBezTo>
                  <a:pt x="1320" y="2457"/>
                  <a:pt x="1320" y="2457"/>
                  <a:pt x="1320" y="2457"/>
                </a:cubicBezTo>
                <a:cubicBezTo>
                  <a:pt x="1320" y="2451"/>
                  <a:pt x="1320" y="2451"/>
                  <a:pt x="1320" y="2451"/>
                </a:cubicBezTo>
                <a:cubicBezTo>
                  <a:pt x="1320" y="2451"/>
                  <a:pt x="1320" y="2451"/>
                  <a:pt x="1320" y="2451"/>
                </a:cubicBezTo>
                <a:cubicBezTo>
                  <a:pt x="1392" y="2438"/>
                  <a:pt x="1392" y="2438"/>
                  <a:pt x="1392" y="2438"/>
                </a:cubicBezTo>
                <a:cubicBezTo>
                  <a:pt x="1395" y="2434"/>
                  <a:pt x="1395" y="2434"/>
                  <a:pt x="1395" y="2434"/>
                </a:cubicBezTo>
                <a:cubicBezTo>
                  <a:pt x="1395" y="2438"/>
                  <a:pt x="1395" y="2438"/>
                  <a:pt x="1395" y="2438"/>
                </a:cubicBezTo>
                <a:cubicBezTo>
                  <a:pt x="1418" y="2544"/>
                  <a:pt x="1418" y="2544"/>
                  <a:pt x="1418" y="2544"/>
                </a:cubicBezTo>
                <a:cubicBezTo>
                  <a:pt x="1418" y="2548"/>
                  <a:pt x="1418" y="2548"/>
                  <a:pt x="1418" y="2548"/>
                </a:cubicBezTo>
                <a:cubicBezTo>
                  <a:pt x="1414" y="2551"/>
                  <a:pt x="1414" y="2551"/>
                  <a:pt x="1414" y="2551"/>
                </a:cubicBezTo>
                <a:cubicBezTo>
                  <a:pt x="1346" y="2564"/>
                  <a:pt x="1346" y="2564"/>
                  <a:pt x="1346" y="2564"/>
                </a:cubicBezTo>
                <a:cubicBezTo>
                  <a:pt x="1343" y="2564"/>
                  <a:pt x="1343" y="2564"/>
                  <a:pt x="1343" y="2564"/>
                </a:cubicBezTo>
                <a:cubicBezTo>
                  <a:pt x="1343" y="2561"/>
                  <a:pt x="1343" y="2561"/>
                  <a:pt x="1343" y="2561"/>
                </a:cubicBezTo>
                <a:close/>
                <a:moveTo>
                  <a:pt x="1369" y="2697"/>
                </a:moveTo>
                <a:cubicBezTo>
                  <a:pt x="1346" y="2590"/>
                  <a:pt x="1346" y="2590"/>
                  <a:pt x="1346" y="2590"/>
                </a:cubicBezTo>
                <a:cubicBezTo>
                  <a:pt x="1346" y="2586"/>
                  <a:pt x="1346" y="2586"/>
                  <a:pt x="1346" y="2586"/>
                </a:cubicBezTo>
                <a:cubicBezTo>
                  <a:pt x="1350" y="2586"/>
                  <a:pt x="1350" y="2586"/>
                  <a:pt x="1350" y="2586"/>
                </a:cubicBezTo>
                <a:cubicBezTo>
                  <a:pt x="1421" y="2570"/>
                  <a:pt x="1421" y="2570"/>
                  <a:pt x="1421" y="2570"/>
                </a:cubicBezTo>
                <a:cubicBezTo>
                  <a:pt x="1424" y="2570"/>
                  <a:pt x="1424" y="2570"/>
                  <a:pt x="1424" y="2570"/>
                </a:cubicBezTo>
                <a:cubicBezTo>
                  <a:pt x="1424" y="2574"/>
                  <a:pt x="1424" y="2574"/>
                  <a:pt x="1424" y="2574"/>
                </a:cubicBezTo>
                <a:cubicBezTo>
                  <a:pt x="1443" y="2680"/>
                  <a:pt x="1443" y="2680"/>
                  <a:pt x="1443" y="2680"/>
                </a:cubicBezTo>
                <a:cubicBezTo>
                  <a:pt x="1447" y="2684"/>
                  <a:pt x="1447" y="2684"/>
                  <a:pt x="1447" y="2684"/>
                </a:cubicBezTo>
                <a:cubicBezTo>
                  <a:pt x="1443" y="2684"/>
                  <a:pt x="1443" y="2684"/>
                  <a:pt x="1443" y="2684"/>
                </a:cubicBezTo>
                <a:cubicBezTo>
                  <a:pt x="1372" y="2700"/>
                  <a:pt x="1372" y="2700"/>
                  <a:pt x="1372" y="2700"/>
                </a:cubicBezTo>
                <a:cubicBezTo>
                  <a:pt x="1369" y="2700"/>
                  <a:pt x="1369" y="2700"/>
                  <a:pt x="1369" y="2700"/>
                </a:cubicBezTo>
                <a:cubicBezTo>
                  <a:pt x="1369" y="2697"/>
                  <a:pt x="1369" y="2697"/>
                  <a:pt x="1369" y="2697"/>
                </a:cubicBezTo>
                <a:close/>
                <a:moveTo>
                  <a:pt x="1398" y="2833"/>
                </a:moveTo>
                <a:cubicBezTo>
                  <a:pt x="1376" y="2726"/>
                  <a:pt x="1376" y="2726"/>
                  <a:pt x="1376" y="2726"/>
                </a:cubicBezTo>
                <a:cubicBezTo>
                  <a:pt x="1376" y="2722"/>
                  <a:pt x="1376" y="2722"/>
                  <a:pt x="1376" y="2722"/>
                </a:cubicBezTo>
                <a:cubicBezTo>
                  <a:pt x="1376" y="2722"/>
                  <a:pt x="1376" y="2722"/>
                  <a:pt x="1376" y="2722"/>
                </a:cubicBezTo>
                <a:cubicBezTo>
                  <a:pt x="1447" y="2706"/>
                  <a:pt x="1447" y="2706"/>
                  <a:pt x="1447" y="2706"/>
                </a:cubicBezTo>
                <a:cubicBezTo>
                  <a:pt x="1450" y="2703"/>
                  <a:pt x="1450" y="2703"/>
                  <a:pt x="1450" y="2703"/>
                </a:cubicBezTo>
                <a:cubicBezTo>
                  <a:pt x="1450" y="2710"/>
                  <a:pt x="1450" y="2710"/>
                  <a:pt x="1450" y="2710"/>
                </a:cubicBezTo>
                <a:cubicBezTo>
                  <a:pt x="1473" y="2816"/>
                  <a:pt x="1473" y="2816"/>
                  <a:pt x="1473" y="2816"/>
                </a:cubicBezTo>
                <a:cubicBezTo>
                  <a:pt x="1473" y="2820"/>
                  <a:pt x="1473" y="2820"/>
                  <a:pt x="1473" y="2820"/>
                </a:cubicBezTo>
                <a:cubicBezTo>
                  <a:pt x="1469" y="2820"/>
                  <a:pt x="1469" y="2820"/>
                  <a:pt x="1469" y="2820"/>
                </a:cubicBezTo>
                <a:cubicBezTo>
                  <a:pt x="1401" y="2836"/>
                  <a:pt x="1401" y="2836"/>
                  <a:pt x="1401" y="2836"/>
                </a:cubicBezTo>
                <a:cubicBezTo>
                  <a:pt x="1398" y="2836"/>
                  <a:pt x="1398" y="2836"/>
                  <a:pt x="1398" y="2836"/>
                </a:cubicBezTo>
                <a:cubicBezTo>
                  <a:pt x="1398" y="2833"/>
                  <a:pt x="1398" y="2833"/>
                  <a:pt x="1398" y="2833"/>
                </a:cubicBezTo>
                <a:close/>
                <a:moveTo>
                  <a:pt x="1424" y="2968"/>
                </a:moveTo>
                <a:cubicBezTo>
                  <a:pt x="1401" y="2862"/>
                  <a:pt x="1401" y="2862"/>
                  <a:pt x="1401" y="2862"/>
                </a:cubicBezTo>
                <a:cubicBezTo>
                  <a:pt x="1401" y="2858"/>
                  <a:pt x="1401" y="2858"/>
                  <a:pt x="1401" y="2858"/>
                </a:cubicBezTo>
                <a:cubicBezTo>
                  <a:pt x="1405" y="2858"/>
                  <a:pt x="1405" y="2858"/>
                  <a:pt x="1405" y="2858"/>
                </a:cubicBezTo>
                <a:cubicBezTo>
                  <a:pt x="1476" y="2842"/>
                  <a:pt x="1476" y="2842"/>
                  <a:pt x="1476" y="2842"/>
                </a:cubicBezTo>
                <a:cubicBezTo>
                  <a:pt x="1479" y="2839"/>
                  <a:pt x="1479" y="2839"/>
                  <a:pt x="1479" y="2839"/>
                </a:cubicBezTo>
                <a:cubicBezTo>
                  <a:pt x="1479" y="2842"/>
                  <a:pt x="1479" y="2842"/>
                  <a:pt x="1479" y="2842"/>
                </a:cubicBezTo>
                <a:cubicBezTo>
                  <a:pt x="1502" y="2952"/>
                  <a:pt x="1502" y="2952"/>
                  <a:pt x="1502" y="2952"/>
                </a:cubicBezTo>
                <a:cubicBezTo>
                  <a:pt x="1502" y="2955"/>
                  <a:pt x="1502" y="2955"/>
                  <a:pt x="1502" y="2955"/>
                </a:cubicBezTo>
                <a:cubicBezTo>
                  <a:pt x="1499" y="2955"/>
                  <a:pt x="1499" y="2955"/>
                  <a:pt x="1499" y="2955"/>
                </a:cubicBezTo>
                <a:cubicBezTo>
                  <a:pt x="1427" y="2972"/>
                  <a:pt x="1427" y="2972"/>
                  <a:pt x="1427" y="2972"/>
                </a:cubicBezTo>
                <a:cubicBezTo>
                  <a:pt x="1424" y="2972"/>
                  <a:pt x="1424" y="2972"/>
                  <a:pt x="1424" y="2972"/>
                </a:cubicBezTo>
                <a:cubicBezTo>
                  <a:pt x="1424" y="2968"/>
                  <a:pt x="1424" y="2968"/>
                  <a:pt x="1424" y="2968"/>
                </a:cubicBezTo>
                <a:close/>
                <a:moveTo>
                  <a:pt x="1453" y="3108"/>
                </a:moveTo>
                <a:cubicBezTo>
                  <a:pt x="1431" y="2998"/>
                  <a:pt x="1431" y="2998"/>
                  <a:pt x="1431" y="2998"/>
                </a:cubicBezTo>
                <a:cubicBezTo>
                  <a:pt x="1431" y="2994"/>
                  <a:pt x="1431" y="2994"/>
                  <a:pt x="1431" y="2994"/>
                </a:cubicBezTo>
                <a:cubicBezTo>
                  <a:pt x="1434" y="2994"/>
                  <a:pt x="1434" y="2994"/>
                  <a:pt x="1434" y="2994"/>
                </a:cubicBezTo>
                <a:cubicBezTo>
                  <a:pt x="1502" y="2978"/>
                  <a:pt x="1502" y="2978"/>
                  <a:pt x="1502" y="2978"/>
                </a:cubicBezTo>
                <a:cubicBezTo>
                  <a:pt x="1505" y="2975"/>
                  <a:pt x="1505" y="2975"/>
                  <a:pt x="1505" y="2975"/>
                </a:cubicBezTo>
                <a:cubicBezTo>
                  <a:pt x="1505" y="2978"/>
                  <a:pt x="1505" y="2978"/>
                  <a:pt x="1505" y="2978"/>
                </a:cubicBezTo>
                <a:cubicBezTo>
                  <a:pt x="1528" y="3088"/>
                  <a:pt x="1528" y="3088"/>
                  <a:pt x="1528" y="3088"/>
                </a:cubicBezTo>
                <a:cubicBezTo>
                  <a:pt x="1531" y="3091"/>
                  <a:pt x="1531" y="3091"/>
                  <a:pt x="1531" y="3091"/>
                </a:cubicBezTo>
                <a:cubicBezTo>
                  <a:pt x="1528" y="3091"/>
                  <a:pt x="1528" y="3091"/>
                  <a:pt x="1528" y="3091"/>
                </a:cubicBezTo>
                <a:cubicBezTo>
                  <a:pt x="1456" y="3108"/>
                  <a:pt x="1456" y="3108"/>
                  <a:pt x="1456" y="3108"/>
                </a:cubicBezTo>
                <a:cubicBezTo>
                  <a:pt x="1453" y="3111"/>
                  <a:pt x="1453" y="3111"/>
                  <a:pt x="1453" y="3111"/>
                </a:cubicBezTo>
                <a:cubicBezTo>
                  <a:pt x="1453" y="3108"/>
                  <a:pt x="1453" y="3108"/>
                  <a:pt x="1453" y="3108"/>
                </a:cubicBezTo>
                <a:close/>
                <a:moveTo>
                  <a:pt x="1479" y="3244"/>
                </a:moveTo>
                <a:cubicBezTo>
                  <a:pt x="1460" y="3137"/>
                  <a:pt x="1460" y="3137"/>
                  <a:pt x="1460" y="3137"/>
                </a:cubicBezTo>
                <a:cubicBezTo>
                  <a:pt x="1456" y="3130"/>
                  <a:pt x="1456" y="3130"/>
                  <a:pt x="1456" y="3130"/>
                </a:cubicBezTo>
                <a:cubicBezTo>
                  <a:pt x="1460" y="3130"/>
                  <a:pt x="1460" y="3130"/>
                  <a:pt x="1460" y="3130"/>
                </a:cubicBezTo>
                <a:cubicBezTo>
                  <a:pt x="1531" y="3114"/>
                  <a:pt x="1531" y="3114"/>
                  <a:pt x="1531" y="3114"/>
                </a:cubicBezTo>
                <a:cubicBezTo>
                  <a:pt x="1534" y="3114"/>
                  <a:pt x="1534" y="3114"/>
                  <a:pt x="1534" y="3114"/>
                </a:cubicBezTo>
                <a:cubicBezTo>
                  <a:pt x="1534" y="3117"/>
                  <a:pt x="1534" y="3117"/>
                  <a:pt x="1534" y="3117"/>
                </a:cubicBezTo>
                <a:cubicBezTo>
                  <a:pt x="1557" y="3224"/>
                  <a:pt x="1557" y="3224"/>
                  <a:pt x="1557" y="3224"/>
                </a:cubicBezTo>
                <a:cubicBezTo>
                  <a:pt x="1557" y="3227"/>
                  <a:pt x="1557" y="3227"/>
                  <a:pt x="1557" y="3227"/>
                </a:cubicBezTo>
                <a:cubicBezTo>
                  <a:pt x="1554" y="3231"/>
                  <a:pt x="1554" y="3231"/>
                  <a:pt x="1554" y="3231"/>
                </a:cubicBezTo>
                <a:cubicBezTo>
                  <a:pt x="1482" y="3247"/>
                  <a:pt x="1482" y="3247"/>
                  <a:pt x="1482" y="3247"/>
                </a:cubicBezTo>
                <a:cubicBezTo>
                  <a:pt x="1482" y="3247"/>
                  <a:pt x="1482" y="3247"/>
                  <a:pt x="1482" y="3247"/>
                </a:cubicBezTo>
                <a:cubicBezTo>
                  <a:pt x="1479" y="3244"/>
                  <a:pt x="1479" y="3244"/>
                  <a:pt x="1479" y="3244"/>
                </a:cubicBezTo>
                <a:close/>
                <a:moveTo>
                  <a:pt x="1508" y="3383"/>
                </a:moveTo>
                <a:cubicBezTo>
                  <a:pt x="1486" y="3273"/>
                  <a:pt x="1486" y="3273"/>
                  <a:pt x="1486" y="3273"/>
                </a:cubicBezTo>
                <a:cubicBezTo>
                  <a:pt x="1486" y="3269"/>
                  <a:pt x="1486" y="3269"/>
                  <a:pt x="1486" y="3269"/>
                </a:cubicBezTo>
                <a:cubicBezTo>
                  <a:pt x="1489" y="3269"/>
                  <a:pt x="1489" y="3269"/>
                  <a:pt x="1489" y="3269"/>
                </a:cubicBezTo>
                <a:cubicBezTo>
                  <a:pt x="1560" y="3250"/>
                  <a:pt x="1560" y="3250"/>
                  <a:pt x="1560" y="3250"/>
                </a:cubicBezTo>
                <a:cubicBezTo>
                  <a:pt x="1563" y="3250"/>
                  <a:pt x="1563" y="3250"/>
                  <a:pt x="1563" y="3250"/>
                </a:cubicBezTo>
                <a:cubicBezTo>
                  <a:pt x="1563" y="3253"/>
                  <a:pt x="1563" y="3253"/>
                  <a:pt x="1563" y="3253"/>
                </a:cubicBezTo>
                <a:cubicBezTo>
                  <a:pt x="1586" y="3363"/>
                  <a:pt x="1586" y="3363"/>
                  <a:pt x="1586" y="3363"/>
                </a:cubicBezTo>
                <a:cubicBezTo>
                  <a:pt x="1586" y="3367"/>
                  <a:pt x="1586" y="3367"/>
                  <a:pt x="1586" y="3367"/>
                </a:cubicBezTo>
                <a:cubicBezTo>
                  <a:pt x="1583" y="3367"/>
                  <a:pt x="1583" y="3367"/>
                  <a:pt x="1583" y="3367"/>
                </a:cubicBezTo>
                <a:cubicBezTo>
                  <a:pt x="1511" y="3386"/>
                  <a:pt x="1511" y="3386"/>
                  <a:pt x="1511" y="3386"/>
                </a:cubicBezTo>
                <a:cubicBezTo>
                  <a:pt x="1508" y="3386"/>
                  <a:pt x="1508" y="3386"/>
                  <a:pt x="1508" y="3386"/>
                </a:cubicBezTo>
                <a:cubicBezTo>
                  <a:pt x="1508" y="3383"/>
                  <a:pt x="1508" y="3383"/>
                  <a:pt x="1508" y="3383"/>
                </a:cubicBezTo>
                <a:close/>
                <a:moveTo>
                  <a:pt x="1547" y="3577"/>
                </a:moveTo>
                <a:cubicBezTo>
                  <a:pt x="1515" y="3412"/>
                  <a:pt x="1515" y="3412"/>
                  <a:pt x="1515" y="3412"/>
                </a:cubicBezTo>
                <a:cubicBezTo>
                  <a:pt x="1515" y="3409"/>
                  <a:pt x="1515" y="3409"/>
                  <a:pt x="1515" y="3409"/>
                </a:cubicBezTo>
                <a:cubicBezTo>
                  <a:pt x="1518" y="3405"/>
                  <a:pt x="1518" y="3405"/>
                  <a:pt x="1518" y="3405"/>
                </a:cubicBezTo>
                <a:cubicBezTo>
                  <a:pt x="1586" y="3389"/>
                  <a:pt x="1586" y="3389"/>
                  <a:pt x="1586" y="3389"/>
                </a:cubicBezTo>
                <a:cubicBezTo>
                  <a:pt x="1589" y="3389"/>
                  <a:pt x="1589" y="3389"/>
                  <a:pt x="1589" y="3389"/>
                </a:cubicBezTo>
                <a:cubicBezTo>
                  <a:pt x="1592" y="3392"/>
                  <a:pt x="1592" y="3392"/>
                  <a:pt x="1592" y="3392"/>
                </a:cubicBezTo>
                <a:cubicBezTo>
                  <a:pt x="1625" y="3558"/>
                  <a:pt x="1625" y="3558"/>
                  <a:pt x="1625" y="3558"/>
                </a:cubicBezTo>
                <a:cubicBezTo>
                  <a:pt x="1625" y="3561"/>
                  <a:pt x="1625" y="3561"/>
                  <a:pt x="1625" y="3561"/>
                </a:cubicBezTo>
                <a:cubicBezTo>
                  <a:pt x="1622" y="3561"/>
                  <a:pt x="1622" y="3561"/>
                  <a:pt x="1622" y="3561"/>
                </a:cubicBezTo>
                <a:cubicBezTo>
                  <a:pt x="1550" y="3580"/>
                  <a:pt x="1550" y="3580"/>
                  <a:pt x="1550" y="3580"/>
                </a:cubicBezTo>
                <a:cubicBezTo>
                  <a:pt x="1550" y="3580"/>
                  <a:pt x="1550" y="3580"/>
                  <a:pt x="1550" y="3580"/>
                </a:cubicBezTo>
                <a:cubicBezTo>
                  <a:pt x="1547" y="3577"/>
                  <a:pt x="1547" y="3577"/>
                  <a:pt x="1547" y="3577"/>
                </a:cubicBezTo>
                <a:close/>
                <a:moveTo>
                  <a:pt x="1165" y="1227"/>
                </a:moveTo>
                <a:cubicBezTo>
                  <a:pt x="1142" y="1127"/>
                  <a:pt x="1142" y="1127"/>
                  <a:pt x="1142" y="1127"/>
                </a:cubicBezTo>
                <a:cubicBezTo>
                  <a:pt x="1142" y="1124"/>
                  <a:pt x="1142" y="1124"/>
                  <a:pt x="1142" y="1124"/>
                </a:cubicBezTo>
                <a:cubicBezTo>
                  <a:pt x="1146" y="1120"/>
                  <a:pt x="1146" y="1120"/>
                  <a:pt x="1146" y="1120"/>
                </a:cubicBezTo>
                <a:cubicBezTo>
                  <a:pt x="1214" y="1111"/>
                  <a:pt x="1214" y="1111"/>
                  <a:pt x="1214" y="1111"/>
                </a:cubicBezTo>
                <a:cubicBezTo>
                  <a:pt x="1217" y="1111"/>
                  <a:pt x="1217" y="1111"/>
                  <a:pt x="1217" y="1111"/>
                </a:cubicBezTo>
                <a:cubicBezTo>
                  <a:pt x="1217" y="1114"/>
                  <a:pt x="1217" y="1114"/>
                  <a:pt x="1217" y="1114"/>
                </a:cubicBezTo>
                <a:cubicBezTo>
                  <a:pt x="1240" y="1214"/>
                  <a:pt x="1240" y="1214"/>
                  <a:pt x="1240" y="1214"/>
                </a:cubicBezTo>
                <a:cubicBezTo>
                  <a:pt x="1240" y="1217"/>
                  <a:pt x="1240" y="1217"/>
                  <a:pt x="1240" y="1217"/>
                </a:cubicBezTo>
                <a:cubicBezTo>
                  <a:pt x="1236" y="1217"/>
                  <a:pt x="1236" y="1217"/>
                  <a:pt x="1236" y="1217"/>
                </a:cubicBezTo>
                <a:cubicBezTo>
                  <a:pt x="1168" y="1230"/>
                  <a:pt x="1168" y="1230"/>
                  <a:pt x="1168" y="1230"/>
                </a:cubicBezTo>
                <a:cubicBezTo>
                  <a:pt x="1165" y="1230"/>
                  <a:pt x="1165" y="1230"/>
                  <a:pt x="1165" y="1230"/>
                </a:cubicBezTo>
                <a:cubicBezTo>
                  <a:pt x="1165" y="1227"/>
                  <a:pt x="1165" y="1227"/>
                  <a:pt x="1165" y="1227"/>
                </a:cubicBezTo>
                <a:close/>
                <a:moveTo>
                  <a:pt x="1191" y="1357"/>
                </a:moveTo>
                <a:cubicBezTo>
                  <a:pt x="1172" y="1253"/>
                  <a:pt x="1172" y="1253"/>
                  <a:pt x="1172" y="1253"/>
                </a:cubicBezTo>
                <a:cubicBezTo>
                  <a:pt x="1168" y="1250"/>
                  <a:pt x="1168" y="1250"/>
                  <a:pt x="1168" y="1250"/>
                </a:cubicBezTo>
                <a:cubicBezTo>
                  <a:pt x="1172" y="1250"/>
                  <a:pt x="1172" y="1250"/>
                  <a:pt x="1172" y="1250"/>
                </a:cubicBezTo>
                <a:cubicBezTo>
                  <a:pt x="1240" y="1240"/>
                  <a:pt x="1240" y="1240"/>
                  <a:pt x="1240" y="1240"/>
                </a:cubicBezTo>
                <a:cubicBezTo>
                  <a:pt x="1243" y="1237"/>
                  <a:pt x="1243" y="1237"/>
                  <a:pt x="1243" y="1237"/>
                </a:cubicBezTo>
                <a:cubicBezTo>
                  <a:pt x="1246" y="1243"/>
                  <a:pt x="1246" y="1243"/>
                  <a:pt x="1246" y="1243"/>
                </a:cubicBezTo>
                <a:cubicBezTo>
                  <a:pt x="1265" y="1344"/>
                  <a:pt x="1265" y="1344"/>
                  <a:pt x="1265" y="1344"/>
                </a:cubicBezTo>
                <a:cubicBezTo>
                  <a:pt x="1265" y="1347"/>
                  <a:pt x="1265" y="1347"/>
                  <a:pt x="1265" y="1347"/>
                </a:cubicBezTo>
                <a:cubicBezTo>
                  <a:pt x="1262" y="1347"/>
                  <a:pt x="1262" y="1347"/>
                  <a:pt x="1262" y="1347"/>
                </a:cubicBezTo>
                <a:cubicBezTo>
                  <a:pt x="1194" y="1360"/>
                  <a:pt x="1194" y="1360"/>
                  <a:pt x="1194" y="1360"/>
                </a:cubicBezTo>
                <a:cubicBezTo>
                  <a:pt x="1191" y="1360"/>
                  <a:pt x="1191" y="1360"/>
                  <a:pt x="1191" y="1360"/>
                </a:cubicBezTo>
                <a:cubicBezTo>
                  <a:pt x="1191" y="1357"/>
                  <a:pt x="1191" y="1357"/>
                  <a:pt x="1191" y="1357"/>
                </a:cubicBezTo>
                <a:close/>
                <a:moveTo>
                  <a:pt x="1217" y="1486"/>
                </a:moveTo>
                <a:cubicBezTo>
                  <a:pt x="1198" y="1382"/>
                  <a:pt x="1198" y="1382"/>
                  <a:pt x="1198" y="1382"/>
                </a:cubicBezTo>
                <a:cubicBezTo>
                  <a:pt x="1198" y="1379"/>
                  <a:pt x="1198" y="1379"/>
                  <a:pt x="1198" y="1379"/>
                </a:cubicBezTo>
                <a:cubicBezTo>
                  <a:pt x="1198" y="1379"/>
                  <a:pt x="1198" y="1379"/>
                  <a:pt x="1198" y="1379"/>
                </a:cubicBezTo>
                <a:cubicBezTo>
                  <a:pt x="1269" y="1366"/>
                  <a:pt x="1269" y="1366"/>
                  <a:pt x="1269" y="1366"/>
                </a:cubicBezTo>
                <a:cubicBezTo>
                  <a:pt x="1272" y="1366"/>
                  <a:pt x="1272" y="1366"/>
                  <a:pt x="1272" y="1366"/>
                </a:cubicBezTo>
                <a:cubicBezTo>
                  <a:pt x="1272" y="1370"/>
                  <a:pt x="1272" y="1370"/>
                  <a:pt x="1272" y="1370"/>
                </a:cubicBezTo>
                <a:cubicBezTo>
                  <a:pt x="1291" y="1473"/>
                  <a:pt x="1291" y="1473"/>
                  <a:pt x="1291" y="1473"/>
                </a:cubicBezTo>
                <a:cubicBezTo>
                  <a:pt x="1291" y="1476"/>
                  <a:pt x="1291" y="1476"/>
                  <a:pt x="1291" y="1476"/>
                </a:cubicBezTo>
                <a:cubicBezTo>
                  <a:pt x="1291" y="1476"/>
                  <a:pt x="1291" y="1476"/>
                  <a:pt x="1291" y="1476"/>
                </a:cubicBezTo>
                <a:cubicBezTo>
                  <a:pt x="1220" y="1489"/>
                  <a:pt x="1220" y="1489"/>
                  <a:pt x="1220" y="1489"/>
                </a:cubicBezTo>
                <a:cubicBezTo>
                  <a:pt x="1217" y="1489"/>
                  <a:pt x="1217" y="1489"/>
                  <a:pt x="1217" y="1489"/>
                </a:cubicBezTo>
                <a:cubicBezTo>
                  <a:pt x="1217" y="1486"/>
                  <a:pt x="1217" y="1486"/>
                  <a:pt x="1217" y="1486"/>
                </a:cubicBezTo>
                <a:close/>
                <a:moveTo>
                  <a:pt x="1243" y="1616"/>
                </a:moveTo>
                <a:cubicBezTo>
                  <a:pt x="1223" y="1512"/>
                  <a:pt x="1223" y="1512"/>
                  <a:pt x="1223" y="1512"/>
                </a:cubicBezTo>
                <a:cubicBezTo>
                  <a:pt x="1223" y="1509"/>
                  <a:pt x="1223" y="1509"/>
                  <a:pt x="1223" y="1509"/>
                </a:cubicBezTo>
                <a:cubicBezTo>
                  <a:pt x="1227" y="1509"/>
                  <a:pt x="1227" y="1509"/>
                  <a:pt x="1227" y="1509"/>
                </a:cubicBezTo>
                <a:cubicBezTo>
                  <a:pt x="1295" y="1496"/>
                  <a:pt x="1295" y="1496"/>
                  <a:pt x="1295" y="1496"/>
                </a:cubicBezTo>
                <a:cubicBezTo>
                  <a:pt x="1298" y="1496"/>
                  <a:pt x="1298" y="1496"/>
                  <a:pt x="1298" y="1496"/>
                </a:cubicBezTo>
                <a:cubicBezTo>
                  <a:pt x="1298" y="1499"/>
                  <a:pt x="1298" y="1499"/>
                  <a:pt x="1298" y="1499"/>
                </a:cubicBezTo>
                <a:cubicBezTo>
                  <a:pt x="1320" y="1603"/>
                  <a:pt x="1320" y="1603"/>
                  <a:pt x="1320" y="1603"/>
                </a:cubicBezTo>
                <a:cubicBezTo>
                  <a:pt x="1320" y="1606"/>
                  <a:pt x="1320" y="1606"/>
                  <a:pt x="1320" y="1606"/>
                </a:cubicBezTo>
                <a:cubicBezTo>
                  <a:pt x="1317" y="1606"/>
                  <a:pt x="1317" y="1606"/>
                  <a:pt x="1317" y="1606"/>
                </a:cubicBezTo>
                <a:cubicBezTo>
                  <a:pt x="1246" y="1619"/>
                  <a:pt x="1246" y="1619"/>
                  <a:pt x="1246" y="1619"/>
                </a:cubicBezTo>
                <a:cubicBezTo>
                  <a:pt x="1246" y="1619"/>
                  <a:pt x="1246" y="1619"/>
                  <a:pt x="1246" y="1619"/>
                </a:cubicBezTo>
                <a:cubicBezTo>
                  <a:pt x="1243" y="1616"/>
                  <a:pt x="1243" y="1616"/>
                  <a:pt x="1243" y="1616"/>
                </a:cubicBezTo>
                <a:close/>
                <a:moveTo>
                  <a:pt x="1272" y="1745"/>
                </a:moveTo>
                <a:cubicBezTo>
                  <a:pt x="1249" y="1641"/>
                  <a:pt x="1249" y="1641"/>
                  <a:pt x="1249" y="1641"/>
                </a:cubicBezTo>
                <a:cubicBezTo>
                  <a:pt x="1249" y="1638"/>
                  <a:pt x="1249" y="1638"/>
                  <a:pt x="1249" y="1638"/>
                </a:cubicBezTo>
                <a:cubicBezTo>
                  <a:pt x="1253" y="1638"/>
                  <a:pt x="1253" y="1638"/>
                  <a:pt x="1253" y="1638"/>
                </a:cubicBezTo>
                <a:cubicBezTo>
                  <a:pt x="1320" y="1625"/>
                  <a:pt x="1320" y="1625"/>
                  <a:pt x="1320" y="1625"/>
                </a:cubicBezTo>
                <a:cubicBezTo>
                  <a:pt x="1324" y="1625"/>
                  <a:pt x="1324" y="1625"/>
                  <a:pt x="1324" y="1625"/>
                </a:cubicBezTo>
                <a:cubicBezTo>
                  <a:pt x="1324" y="1628"/>
                  <a:pt x="1324" y="1628"/>
                  <a:pt x="1324" y="1628"/>
                </a:cubicBezTo>
                <a:cubicBezTo>
                  <a:pt x="1346" y="1732"/>
                  <a:pt x="1346" y="1732"/>
                  <a:pt x="1346" y="1732"/>
                </a:cubicBezTo>
                <a:cubicBezTo>
                  <a:pt x="1346" y="1735"/>
                  <a:pt x="1346" y="1735"/>
                  <a:pt x="1346" y="1735"/>
                </a:cubicBezTo>
                <a:cubicBezTo>
                  <a:pt x="1343" y="1735"/>
                  <a:pt x="1343" y="1735"/>
                  <a:pt x="1343" y="1735"/>
                </a:cubicBezTo>
                <a:cubicBezTo>
                  <a:pt x="1275" y="1748"/>
                  <a:pt x="1275" y="1748"/>
                  <a:pt x="1275" y="1748"/>
                </a:cubicBezTo>
                <a:cubicBezTo>
                  <a:pt x="1272" y="1748"/>
                  <a:pt x="1272" y="1748"/>
                  <a:pt x="1272" y="1748"/>
                </a:cubicBezTo>
                <a:cubicBezTo>
                  <a:pt x="1272" y="1745"/>
                  <a:pt x="1272" y="1745"/>
                  <a:pt x="1272" y="1745"/>
                </a:cubicBezTo>
                <a:close/>
                <a:moveTo>
                  <a:pt x="1298" y="1878"/>
                </a:moveTo>
                <a:cubicBezTo>
                  <a:pt x="1275" y="1774"/>
                  <a:pt x="1275" y="1774"/>
                  <a:pt x="1275" y="1774"/>
                </a:cubicBezTo>
                <a:cubicBezTo>
                  <a:pt x="1275" y="1771"/>
                  <a:pt x="1275" y="1771"/>
                  <a:pt x="1275" y="1771"/>
                </a:cubicBezTo>
                <a:cubicBezTo>
                  <a:pt x="1278" y="1768"/>
                  <a:pt x="1278" y="1768"/>
                  <a:pt x="1278" y="1768"/>
                </a:cubicBezTo>
                <a:cubicBezTo>
                  <a:pt x="1350" y="1755"/>
                  <a:pt x="1350" y="1755"/>
                  <a:pt x="1350" y="1755"/>
                </a:cubicBezTo>
                <a:cubicBezTo>
                  <a:pt x="1350" y="1755"/>
                  <a:pt x="1350" y="1755"/>
                  <a:pt x="1350" y="1755"/>
                </a:cubicBezTo>
                <a:cubicBezTo>
                  <a:pt x="1353" y="1758"/>
                  <a:pt x="1353" y="1758"/>
                  <a:pt x="1353" y="1758"/>
                </a:cubicBezTo>
                <a:cubicBezTo>
                  <a:pt x="1372" y="1861"/>
                  <a:pt x="1372" y="1861"/>
                  <a:pt x="1372" y="1861"/>
                </a:cubicBezTo>
                <a:cubicBezTo>
                  <a:pt x="1372" y="1865"/>
                  <a:pt x="1372" y="1865"/>
                  <a:pt x="1372" y="1865"/>
                </a:cubicBezTo>
                <a:cubicBezTo>
                  <a:pt x="1372" y="1868"/>
                  <a:pt x="1372" y="1868"/>
                  <a:pt x="1372" y="1868"/>
                </a:cubicBezTo>
                <a:cubicBezTo>
                  <a:pt x="1301" y="1881"/>
                  <a:pt x="1301" y="1881"/>
                  <a:pt x="1301" y="1881"/>
                </a:cubicBezTo>
                <a:cubicBezTo>
                  <a:pt x="1298" y="1881"/>
                  <a:pt x="1298" y="1881"/>
                  <a:pt x="1298" y="1881"/>
                </a:cubicBezTo>
                <a:cubicBezTo>
                  <a:pt x="1298" y="1878"/>
                  <a:pt x="1298" y="1878"/>
                  <a:pt x="1298" y="1878"/>
                </a:cubicBezTo>
                <a:close/>
                <a:moveTo>
                  <a:pt x="1324" y="2007"/>
                </a:moveTo>
                <a:cubicBezTo>
                  <a:pt x="1304" y="1904"/>
                  <a:pt x="1304" y="1904"/>
                  <a:pt x="1304" y="1904"/>
                </a:cubicBezTo>
                <a:cubicBezTo>
                  <a:pt x="1304" y="1900"/>
                  <a:pt x="1304" y="1900"/>
                  <a:pt x="1304" y="1900"/>
                </a:cubicBezTo>
                <a:cubicBezTo>
                  <a:pt x="1308" y="1900"/>
                  <a:pt x="1308" y="1900"/>
                  <a:pt x="1308" y="1900"/>
                </a:cubicBezTo>
                <a:cubicBezTo>
                  <a:pt x="1376" y="1887"/>
                  <a:pt x="1376" y="1887"/>
                  <a:pt x="1376" y="1887"/>
                </a:cubicBezTo>
                <a:cubicBezTo>
                  <a:pt x="1379" y="1887"/>
                  <a:pt x="1379" y="1887"/>
                  <a:pt x="1379" y="1887"/>
                </a:cubicBezTo>
                <a:cubicBezTo>
                  <a:pt x="1379" y="1891"/>
                  <a:pt x="1379" y="1891"/>
                  <a:pt x="1379" y="1891"/>
                </a:cubicBezTo>
                <a:cubicBezTo>
                  <a:pt x="1401" y="1994"/>
                  <a:pt x="1401" y="1994"/>
                  <a:pt x="1401" y="1994"/>
                </a:cubicBezTo>
                <a:cubicBezTo>
                  <a:pt x="1401" y="1997"/>
                  <a:pt x="1401" y="1997"/>
                  <a:pt x="1401" y="1997"/>
                </a:cubicBezTo>
                <a:cubicBezTo>
                  <a:pt x="1398" y="1997"/>
                  <a:pt x="1398" y="1997"/>
                  <a:pt x="1398" y="1997"/>
                </a:cubicBezTo>
                <a:cubicBezTo>
                  <a:pt x="1327" y="2010"/>
                  <a:pt x="1327" y="2010"/>
                  <a:pt x="1327" y="2010"/>
                </a:cubicBezTo>
                <a:cubicBezTo>
                  <a:pt x="1327" y="2014"/>
                  <a:pt x="1327" y="2014"/>
                  <a:pt x="1327" y="2014"/>
                </a:cubicBezTo>
                <a:cubicBezTo>
                  <a:pt x="1324" y="2007"/>
                  <a:pt x="1324" y="2007"/>
                  <a:pt x="1324" y="2007"/>
                </a:cubicBezTo>
                <a:close/>
                <a:moveTo>
                  <a:pt x="1353" y="2140"/>
                </a:moveTo>
                <a:cubicBezTo>
                  <a:pt x="1330" y="2036"/>
                  <a:pt x="1330" y="2036"/>
                  <a:pt x="1330" y="2036"/>
                </a:cubicBezTo>
                <a:cubicBezTo>
                  <a:pt x="1330" y="2033"/>
                  <a:pt x="1330" y="2033"/>
                  <a:pt x="1330" y="2033"/>
                </a:cubicBezTo>
                <a:cubicBezTo>
                  <a:pt x="1333" y="2033"/>
                  <a:pt x="1333" y="2033"/>
                  <a:pt x="1333" y="2033"/>
                </a:cubicBezTo>
                <a:cubicBezTo>
                  <a:pt x="1401" y="2017"/>
                  <a:pt x="1401" y="2017"/>
                  <a:pt x="1401" y="2017"/>
                </a:cubicBezTo>
                <a:cubicBezTo>
                  <a:pt x="1405" y="2017"/>
                  <a:pt x="1405" y="2017"/>
                  <a:pt x="1405" y="2017"/>
                </a:cubicBezTo>
                <a:cubicBezTo>
                  <a:pt x="1405" y="2020"/>
                  <a:pt x="1405" y="2020"/>
                  <a:pt x="1405" y="2020"/>
                </a:cubicBezTo>
                <a:cubicBezTo>
                  <a:pt x="1427" y="2124"/>
                  <a:pt x="1427" y="2124"/>
                  <a:pt x="1427" y="2124"/>
                </a:cubicBezTo>
                <a:cubicBezTo>
                  <a:pt x="1427" y="2130"/>
                  <a:pt x="1427" y="2130"/>
                  <a:pt x="1427" y="2130"/>
                </a:cubicBezTo>
                <a:cubicBezTo>
                  <a:pt x="1424" y="2130"/>
                  <a:pt x="1424" y="2130"/>
                  <a:pt x="1424" y="2130"/>
                </a:cubicBezTo>
                <a:cubicBezTo>
                  <a:pt x="1356" y="2143"/>
                  <a:pt x="1356" y="2143"/>
                  <a:pt x="1356" y="2143"/>
                </a:cubicBezTo>
                <a:cubicBezTo>
                  <a:pt x="1353" y="2143"/>
                  <a:pt x="1353" y="2143"/>
                  <a:pt x="1353" y="2143"/>
                </a:cubicBezTo>
                <a:cubicBezTo>
                  <a:pt x="1353" y="2140"/>
                  <a:pt x="1353" y="2140"/>
                  <a:pt x="1353" y="2140"/>
                </a:cubicBezTo>
                <a:close/>
                <a:moveTo>
                  <a:pt x="1379" y="2273"/>
                </a:moveTo>
                <a:cubicBezTo>
                  <a:pt x="1359" y="2169"/>
                  <a:pt x="1359" y="2169"/>
                  <a:pt x="1359" y="2169"/>
                </a:cubicBezTo>
                <a:cubicBezTo>
                  <a:pt x="1356" y="2166"/>
                  <a:pt x="1356" y="2166"/>
                  <a:pt x="1356" y="2166"/>
                </a:cubicBezTo>
                <a:cubicBezTo>
                  <a:pt x="1359" y="2166"/>
                  <a:pt x="1359" y="2166"/>
                  <a:pt x="1359" y="2166"/>
                </a:cubicBezTo>
                <a:cubicBezTo>
                  <a:pt x="1431" y="2150"/>
                  <a:pt x="1431" y="2150"/>
                  <a:pt x="1431" y="2150"/>
                </a:cubicBezTo>
                <a:cubicBezTo>
                  <a:pt x="1434" y="2150"/>
                  <a:pt x="1434" y="2150"/>
                  <a:pt x="1434" y="2150"/>
                </a:cubicBezTo>
                <a:cubicBezTo>
                  <a:pt x="1434" y="2153"/>
                  <a:pt x="1434" y="2153"/>
                  <a:pt x="1434" y="2153"/>
                </a:cubicBezTo>
                <a:cubicBezTo>
                  <a:pt x="1453" y="2256"/>
                  <a:pt x="1453" y="2256"/>
                  <a:pt x="1453" y="2256"/>
                </a:cubicBezTo>
                <a:cubicBezTo>
                  <a:pt x="1456" y="2263"/>
                  <a:pt x="1456" y="2263"/>
                  <a:pt x="1456" y="2263"/>
                </a:cubicBezTo>
                <a:cubicBezTo>
                  <a:pt x="1453" y="2263"/>
                  <a:pt x="1453" y="2263"/>
                  <a:pt x="1453" y="2263"/>
                </a:cubicBezTo>
                <a:cubicBezTo>
                  <a:pt x="1382" y="2276"/>
                  <a:pt x="1382" y="2276"/>
                  <a:pt x="1382" y="2276"/>
                </a:cubicBezTo>
                <a:cubicBezTo>
                  <a:pt x="1382" y="2276"/>
                  <a:pt x="1382" y="2276"/>
                  <a:pt x="1382" y="2276"/>
                </a:cubicBezTo>
                <a:cubicBezTo>
                  <a:pt x="1379" y="2273"/>
                  <a:pt x="1379" y="2273"/>
                  <a:pt x="1379" y="2273"/>
                </a:cubicBezTo>
                <a:close/>
                <a:moveTo>
                  <a:pt x="1408" y="2405"/>
                </a:moveTo>
                <a:cubicBezTo>
                  <a:pt x="1385" y="2302"/>
                  <a:pt x="1385" y="2302"/>
                  <a:pt x="1385" y="2302"/>
                </a:cubicBezTo>
                <a:cubicBezTo>
                  <a:pt x="1385" y="2298"/>
                  <a:pt x="1385" y="2298"/>
                  <a:pt x="1385" y="2298"/>
                </a:cubicBezTo>
                <a:cubicBezTo>
                  <a:pt x="1388" y="2298"/>
                  <a:pt x="1388" y="2298"/>
                  <a:pt x="1388" y="2298"/>
                </a:cubicBezTo>
                <a:cubicBezTo>
                  <a:pt x="1456" y="2282"/>
                  <a:pt x="1456" y="2282"/>
                  <a:pt x="1456" y="2282"/>
                </a:cubicBezTo>
                <a:cubicBezTo>
                  <a:pt x="1460" y="2282"/>
                  <a:pt x="1460" y="2282"/>
                  <a:pt x="1460" y="2282"/>
                </a:cubicBezTo>
                <a:cubicBezTo>
                  <a:pt x="1460" y="2286"/>
                  <a:pt x="1460" y="2286"/>
                  <a:pt x="1460" y="2286"/>
                </a:cubicBezTo>
                <a:cubicBezTo>
                  <a:pt x="1482" y="2389"/>
                  <a:pt x="1482" y="2389"/>
                  <a:pt x="1482" y="2389"/>
                </a:cubicBezTo>
                <a:cubicBezTo>
                  <a:pt x="1482" y="2396"/>
                  <a:pt x="1482" y="2396"/>
                  <a:pt x="1482" y="2396"/>
                </a:cubicBezTo>
                <a:cubicBezTo>
                  <a:pt x="1479" y="2396"/>
                  <a:pt x="1479" y="2396"/>
                  <a:pt x="1479" y="2396"/>
                </a:cubicBezTo>
                <a:cubicBezTo>
                  <a:pt x="1411" y="2409"/>
                  <a:pt x="1411" y="2409"/>
                  <a:pt x="1411" y="2409"/>
                </a:cubicBezTo>
                <a:cubicBezTo>
                  <a:pt x="1408" y="2412"/>
                  <a:pt x="1408" y="2412"/>
                  <a:pt x="1408" y="2412"/>
                </a:cubicBezTo>
                <a:cubicBezTo>
                  <a:pt x="1408" y="2405"/>
                  <a:pt x="1408" y="2405"/>
                  <a:pt x="1408" y="2405"/>
                </a:cubicBezTo>
                <a:close/>
                <a:moveTo>
                  <a:pt x="1434" y="2541"/>
                </a:moveTo>
                <a:cubicBezTo>
                  <a:pt x="1414" y="2434"/>
                  <a:pt x="1414" y="2434"/>
                  <a:pt x="1414" y="2434"/>
                </a:cubicBezTo>
                <a:cubicBezTo>
                  <a:pt x="1411" y="2431"/>
                  <a:pt x="1411" y="2431"/>
                  <a:pt x="1411" y="2431"/>
                </a:cubicBezTo>
                <a:cubicBezTo>
                  <a:pt x="1414" y="2431"/>
                  <a:pt x="1414" y="2431"/>
                  <a:pt x="1414" y="2431"/>
                </a:cubicBezTo>
                <a:cubicBezTo>
                  <a:pt x="1486" y="2415"/>
                  <a:pt x="1486" y="2415"/>
                  <a:pt x="1486" y="2415"/>
                </a:cubicBezTo>
                <a:cubicBezTo>
                  <a:pt x="1489" y="2415"/>
                  <a:pt x="1489" y="2415"/>
                  <a:pt x="1489" y="2415"/>
                </a:cubicBezTo>
                <a:cubicBezTo>
                  <a:pt x="1489" y="2418"/>
                  <a:pt x="1489" y="2418"/>
                  <a:pt x="1489" y="2418"/>
                </a:cubicBezTo>
                <a:cubicBezTo>
                  <a:pt x="1511" y="2525"/>
                  <a:pt x="1511" y="2525"/>
                  <a:pt x="1511" y="2525"/>
                </a:cubicBezTo>
                <a:cubicBezTo>
                  <a:pt x="1511" y="2528"/>
                  <a:pt x="1511" y="2528"/>
                  <a:pt x="1511" y="2528"/>
                </a:cubicBezTo>
                <a:cubicBezTo>
                  <a:pt x="1508" y="2528"/>
                  <a:pt x="1508" y="2528"/>
                  <a:pt x="1508" y="2528"/>
                </a:cubicBezTo>
                <a:cubicBezTo>
                  <a:pt x="1437" y="2544"/>
                  <a:pt x="1437" y="2544"/>
                  <a:pt x="1437" y="2544"/>
                </a:cubicBezTo>
                <a:cubicBezTo>
                  <a:pt x="1437" y="2544"/>
                  <a:pt x="1437" y="2544"/>
                  <a:pt x="1437" y="2544"/>
                </a:cubicBezTo>
                <a:cubicBezTo>
                  <a:pt x="1434" y="2541"/>
                  <a:pt x="1434" y="2541"/>
                  <a:pt x="1434" y="2541"/>
                </a:cubicBezTo>
                <a:close/>
                <a:moveTo>
                  <a:pt x="1463" y="2677"/>
                </a:moveTo>
                <a:cubicBezTo>
                  <a:pt x="1440" y="2570"/>
                  <a:pt x="1440" y="2570"/>
                  <a:pt x="1440" y="2570"/>
                </a:cubicBezTo>
                <a:cubicBezTo>
                  <a:pt x="1440" y="2567"/>
                  <a:pt x="1440" y="2567"/>
                  <a:pt x="1440" y="2567"/>
                </a:cubicBezTo>
                <a:cubicBezTo>
                  <a:pt x="1443" y="2564"/>
                  <a:pt x="1443" y="2564"/>
                  <a:pt x="1443" y="2564"/>
                </a:cubicBezTo>
                <a:cubicBezTo>
                  <a:pt x="1511" y="2551"/>
                  <a:pt x="1511" y="2551"/>
                  <a:pt x="1511" y="2551"/>
                </a:cubicBezTo>
                <a:cubicBezTo>
                  <a:pt x="1515" y="2551"/>
                  <a:pt x="1515" y="2551"/>
                  <a:pt x="1515" y="2551"/>
                </a:cubicBezTo>
                <a:cubicBezTo>
                  <a:pt x="1515" y="2554"/>
                  <a:pt x="1515" y="2554"/>
                  <a:pt x="1515" y="2554"/>
                </a:cubicBezTo>
                <a:cubicBezTo>
                  <a:pt x="1537" y="2658"/>
                  <a:pt x="1537" y="2658"/>
                  <a:pt x="1537" y="2658"/>
                </a:cubicBezTo>
                <a:cubicBezTo>
                  <a:pt x="1537" y="2661"/>
                  <a:pt x="1537" y="2661"/>
                  <a:pt x="1537" y="2661"/>
                </a:cubicBezTo>
                <a:cubicBezTo>
                  <a:pt x="1534" y="2664"/>
                  <a:pt x="1534" y="2664"/>
                  <a:pt x="1534" y="2664"/>
                </a:cubicBezTo>
                <a:cubicBezTo>
                  <a:pt x="1466" y="2680"/>
                  <a:pt x="1466" y="2680"/>
                  <a:pt x="1466" y="2680"/>
                </a:cubicBezTo>
                <a:cubicBezTo>
                  <a:pt x="1463" y="2680"/>
                  <a:pt x="1463" y="2680"/>
                  <a:pt x="1463" y="2680"/>
                </a:cubicBezTo>
                <a:cubicBezTo>
                  <a:pt x="1463" y="2677"/>
                  <a:pt x="1463" y="2677"/>
                  <a:pt x="1463" y="2677"/>
                </a:cubicBezTo>
                <a:close/>
                <a:moveTo>
                  <a:pt x="1489" y="2810"/>
                </a:moveTo>
                <a:cubicBezTo>
                  <a:pt x="1469" y="2703"/>
                  <a:pt x="1469" y="2703"/>
                  <a:pt x="1469" y="2703"/>
                </a:cubicBezTo>
                <a:cubicBezTo>
                  <a:pt x="1466" y="2700"/>
                  <a:pt x="1466" y="2700"/>
                  <a:pt x="1466" y="2700"/>
                </a:cubicBezTo>
                <a:cubicBezTo>
                  <a:pt x="1469" y="2700"/>
                  <a:pt x="1469" y="2700"/>
                  <a:pt x="1469" y="2700"/>
                </a:cubicBezTo>
                <a:cubicBezTo>
                  <a:pt x="1541" y="2684"/>
                  <a:pt x="1541" y="2684"/>
                  <a:pt x="1541" y="2684"/>
                </a:cubicBezTo>
                <a:cubicBezTo>
                  <a:pt x="1544" y="2684"/>
                  <a:pt x="1544" y="2684"/>
                  <a:pt x="1544" y="2684"/>
                </a:cubicBezTo>
                <a:cubicBezTo>
                  <a:pt x="1544" y="2687"/>
                  <a:pt x="1544" y="2687"/>
                  <a:pt x="1544" y="2687"/>
                </a:cubicBezTo>
                <a:cubicBezTo>
                  <a:pt x="1566" y="2794"/>
                  <a:pt x="1566" y="2794"/>
                  <a:pt x="1566" y="2794"/>
                </a:cubicBezTo>
                <a:cubicBezTo>
                  <a:pt x="1566" y="2797"/>
                  <a:pt x="1566" y="2797"/>
                  <a:pt x="1566" y="2797"/>
                </a:cubicBezTo>
                <a:cubicBezTo>
                  <a:pt x="1563" y="2797"/>
                  <a:pt x="1563" y="2797"/>
                  <a:pt x="1563" y="2797"/>
                </a:cubicBezTo>
                <a:cubicBezTo>
                  <a:pt x="1492" y="2813"/>
                  <a:pt x="1492" y="2813"/>
                  <a:pt x="1492" y="2813"/>
                </a:cubicBezTo>
                <a:cubicBezTo>
                  <a:pt x="1492" y="2816"/>
                  <a:pt x="1492" y="2816"/>
                  <a:pt x="1492" y="2816"/>
                </a:cubicBezTo>
                <a:cubicBezTo>
                  <a:pt x="1489" y="2810"/>
                  <a:pt x="1489" y="2810"/>
                  <a:pt x="1489" y="2810"/>
                </a:cubicBezTo>
                <a:close/>
                <a:moveTo>
                  <a:pt x="1518" y="2946"/>
                </a:moveTo>
                <a:cubicBezTo>
                  <a:pt x="1495" y="2839"/>
                  <a:pt x="1495" y="2839"/>
                  <a:pt x="1495" y="2839"/>
                </a:cubicBezTo>
                <a:cubicBezTo>
                  <a:pt x="1495" y="2836"/>
                  <a:pt x="1495" y="2836"/>
                  <a:pt x="1495" y="2836"/>
                </a:cubicBezTo>
                <a:cubicBezTo>
                  <a:pt x="1499" y="2836"/>
                  <a:pt x="1499" y="2836"/>
                  <a:pt x="1499" y="2836"/>
                </a:cubicBezTo>
                <a:cubicBezTo>
                  <a:pt x="1570" y="2820"/>
                  <a:pt x="1570" y="2820"/>
                  <a:pt x="1570" y="2820"/>
                </a:cubicBezTo>
                <a:cubicBezTo>
                  <a:pt x="1570" y="2820"/>
                  <a:pt x="1570" y="2820"/>
                  <a:pt x="1570" y="2820"/>
                </a:cubicBezTo>
                <a:cubicBezTo>
                  <a:pt x="1570" y="2823"/>
                  <a:pt x="1570" y="2823"/>
                  <a:pt x="1570" y="2823"/>
                </a:cubicBezTo>
                <a:cubicBezTo>
                  <a:pt x="1592" y="2930"/>
                  <a:pt x="1592" y="2930"/>
                  <a:pt x="1592" y="2930"/>
                </a:cubicBezTo>
                <a:cubicBezTo>
                  <a:pt x="1596" y="2933"/>
                  <a:pt x="1596" y="2933"/>
                  <a:pt x="1596" y="2933"/>
                </a:cubicBezTo>
                <a:cubicBezTo>
                  <a:pt x="1592" y="2933"/>
                  <a:pt x="1592" y="2933"/>
                  <a:pt x="1592" y="2933"/>
                </a:cubicBezTo>
                <a:cubicBezTo>
                  <a:pt x="1521" y="2949"/>
                  <a:pt x="1521" y="2949"/>
                  <a:pt x="1521" y="2949"/>
                </a:cubicBezTo>
                <a:cubicBezTo>
                  <a:pt x="1518" y="2949"/>
                  <a:pt x="1518" y="2949"/>
                  <a:pt x="1518" y="2949"/>
                </a:cubicBezTo>
                <a:cubicBezTo>
                  <a:pt x="1518" y="2946"/>
                  <a:pt x="1518" y="2946"/>
                  <a:pt x="1518" y="2946"/>
                </a:cubicBezTo>
                <a:close/>
                <a:moveTo>
                  <a:pt x="1547" y="3085"/>
                </a:moveTo>
                <a:cubicBezTo>
                  <a:pt x="1524" y="2975"/>
                  <a:pt x="1524" y="2975"/>
                  <a:pt x="1524" y="2975"/>
                </a:cubicBezTo>
                <a:cubicBezTo>
                  <a:pt x="1524" y="2972"/>
                  <a:pt x="1524" y="2972"/>
                  <a:pt x="1524" y="2972"/>
                </a:cubicBezTo>
                <a:cubicBezTo>
                  <a:pt x="1524" y="2972"/>
                  <a:pt x="1524" y="2972"/>
                  <a:pt x="1524" y="2972"/>
                </a:cubicBezTo>
                <a:cubicBezTo>
                  <a:pt x="1596" y="2955"/>
                  <a:pt x="1596" y="2955"/>
                  <a:pt x="1596" y="2955"/>
                </a:cubicBezTo>
                <a:cubicBezTo>
                  <a:pt x="1599" y="2952"/>
                  <a:pt x="1599" y="2952"/>
                  <a:pt x="1599" y="2952"/>
                </a:cubicBezTo>
                <a:cubicBezTo>
                  <a:pt x="1599" y="2959"/>
                  <a:pt x="1599" y="2959"/>
                  <a:pt x="1599" y="2959"/>
                </a:cubicBezTo>
                <a:cubicBezTo>
                  <a:pt x="1622" y="3066"/>
                  <a:pt x="1622" y="3066"/>
                  <a:pt x="1622" y="3066"/>
                </a:cubicBezTo>
                <a:cubicBezTo>
                  <a:pt x="1622" y="3069"/>
                  <a:pt x="1622" y="3069"/>
                  <a:pt x="1622" y="3069"/>
                </a:cubicBezTo>
                <a:cubicBezTo>
                  <a:pt x="1618" y="3069"/>
                  <a:pt x="1618" y="3069"/>
                  <a:pt x="1618" y="3069"/>
                </a:cubicBezTo>
                <a:cubicBezTo>
                  <a:pt x="1550" y="3085"/>
                  <a:pt x="1550" y="3085"/>
                  <a:pt x="1550" y="3085"/>
                </a:cubicBezTo>
                <a:cubicBezTo>
                  <a:pt x="1547" y="3088"/>
                  <a:pt x="1547" y="3088"/>
                  <a:pt x="1547" y="3088"/>
                </a:cubicBezTo>
                <a:cubicBezTo>
                  <a:pt x="1547" y="3085"/>
                  <a:pt x="1547" y="3085"/>
                  <a:pt x="1547" y="3085"/>
                </a:cubicBezTo>
                <a:close/>
                <a:moveTo>
                  <a:pt x="1573" y="3221"/>
                </a:moveTo>
                <a:cubicBezTo>
                  <a:pt x="1554" y="3111"/>
                  <a:pt x="1554" y="3111"/>
                  <a:pt x="1554" y="3111"/>
                </a:cubicBezTo>
                <a:cubicBezTo>
                  <a:pt x="1550" y="3108"/>
                  <a:pt x="1550" y="3108"/>
                  <a:pt x="1550" y="3108"/>
                </a:cubicBezTo>
                <a:cubicBezTo>
                  <a:pt x="1554" y="3108"/>
                  <a:pt x="1554" y="3108"/>
                  <a:pt x="1554" y="3108"/>
                </a:cubicBezTo>
                <a:cubicBezTo>
                  <a:pt x="1625" y="3091"/>
                  <a:pt x="1625" y="3091"/>
                  <a:pt x="1625" y="3091"/>
                </a:cubicBezTo>
                <a:cubicBezTo>
                  <a:pt x="1628" y="3091"/>
                  <a:pt x="1628" y="3091"/>
                  <a:pt x="1628" y="3091"/>
                </a:cubicBezTo>
                <a:cubicBezTo>
                  <a:pt x="1628" y="3095"/>
                  <a:pt x="1628" y="3095"/>
                  <a:pt x="1628" y="3095"/>
                </a:cubicBezTo>
                <a:cubicBezTo>
                  <a:pt x="1651" y="3201"/>
                  <a:pt x="1651" y="3201"/>
                  <a:pt x="1651" y="3201"/>
                </a:cubicBezTo>
                <a:cubicBezTo>
                  <a:pt x="1651" y="3205"/>
                  <a:pt x="1651" y="3205"/>
                  <a:pt x="1651" y="3205"/>
                </a:cubicBezTo>
                <a:cubicBezTo>
                  <a:pt x="1647" y="3205"/>
                  <a:pt x="1647" y="3205"/>
                  <a:pt x="1647" y="3205"/>
                </a:cubicBezTo>
                <a:cubicBezTo>
                  <a:pt x="1576" y="3224"/>
                  <a:pt x="1576" y="3224"/>
                  <a:pt x="1576" y="3224"/>
                </a:cubicBezTo>
                <a:cubicBezTo>
                  <a:pt x="1576" y="3224"/>
                  <a:pt x="1576" y="3224"/>
                  <a:pt x="1576" y="3224"/>
                </a:cubicBezTo>
                <a:cubicBezTo>
                  <a:pt x="1573" y="3221"/>
                  <a:pt x="1573" y="3221"/>
                  <a:pt x="1573" y="3221"/>
                </a:cubicBezTo>
                <a:close/>
                <a:moveTo>
                  <a:pt x="1602" y="3357"/>
                </a:moveTo>
                <a:cubicBezTo>
                  <a:pt x="1579" y="3250"/>
                  <a:pt x="1579" y="3250"/>
                  <a:pt x="1579" y="3250"/>
                </a:cubicBezTo>
                <a:cubicBezTo>
                  <a:pt x="1579" y="3247"/>
                  <a:pt x="1579" y="3247"/>
                  <a:pt x="1579" y="3247"/>
                </a:cubicBezTo>
                <a:cubicBezTo>
                  <a:pt x="1583" y="3244"/>
                  <a:pt x="1583" y="3244"/>
                  <a:pt x="1583" y="3244"/>
                </a:cubicBezTo>
                <a:cubicBezTo>
                  <a:pt x="1654" y="3227"/>
                  <a:pt x="1654" y="3227"/>
                  <a:pt x="1654" y="3227"/>
                </a:cubicBezTo>
                <a:cubicBezTo>
                  <a:pt x="1654" y="3227"/>
                  <a:pt x="1654" y="3227"/>
                  <a:pt x="1654" y="3227"/>
                </a:cubicBezTo>
                <a:cubicBezTo>
                  <a:pt x="1657" y="3231"/>
                  <a:pt x="1657" y="3231"/>
                  <a:pt x="1657" y="3231"/>
                </a:cubicBezTo>
                <a:cubicBezTo>
                  <a:pt x="1680" y="3337"/>
                  <a:pt x="1680" y="3337"/>
                  <a:pt x="1680" y="3337"/>
                </a:cubicBezTo>
                <a:cubicBezTo>
                  <a:pt x="1680" y="3344"/>
                  <a:pt x="1680" y="3344"/>
                  <a:pt x="1680" y="3344"/>
                </a:cubicBezTo>
                <a:cubicBezTo>
                  <a:pt x="1677" y="3344"/>
                  <a:pt x="1677" y="3344"/>
                  <a:pt x="1677" y="3344"/>
                </a:cubicBezTo>
                <a:cubicBezTo>
                  <a:pt x="1605" y="3360"/>
                  <a:pt x="1605" y="3360"/>
                  <a:pt x="1605" y="3360"/>
                </a:cubicBezTo>
                <a:cubicBezTo>
                  <a:pt x="1602" y="3363"/>
                  <a:pt x="1602" y="3363"/>
                  <a:pt x="1602" y="3363"/>
                </a:cubicBezTo>
                <a:cubicBezTo>
                  <a:pt x="1602" y="3357"/>
                  <a:pt x="1602" y="3357"/>
                  <a:pt x="1602" y="3357"/>
                </a:cubicBezTo>
                <a:close/>
                <a:moveTo>
                  <a:pt x="1641" y="3551"/>
                </a:moveTo>
                <a:cubicBezTo>
                  <a:pt x="1609" y="3386"/>
                  <a:pt x="1609" y="3386"/>
                  <a:pt x="1609" y="3386"/>
                </a:cubicBezTo>
                <a:cubicBezTo>
                  <a:pt x="1609" y="3383"/>
                  <a:pt x="1609" y="3383"/>
                  <a:pt x="1609" y="3383"/>
                </a:cubicBezTo>
                <a:cubicBezTo>
                  <a:pt x="1612" y="3383"/>
                  <a:pt x="1612" y="3383"/>
                  <a:pt x="1612" y="3383"/>
                </a:cubicBezTo>
                <a:cubicBezTo>
                  <a:pt x="1680" y="3363"/>
                  <a:pt x="1680" y="3363"/>
                  <a:pt x="1680" y="3363"/>
                </a:cubicBezTo>
                <a:cubicBezTo>
                  <a:pt x="1683" y="3363"/>
                  <a:pt x="1683" y="3363"/>
                  <a:pt x="1683" y="3363"/>
                </a:cubicBezTo>
                <a:cubicBezTo>
                  <a:pt x="1683" y="3367"/>
                  <a:pt x="1683" y="3367"/>
                  <a:pt x="1683" y="3367"/>
                </a:cubicBezTo>
                <a:cubicBezTo>
                  <a:pt x="1719" y="3532"/>
                  <a:pt x="1719" y="3532"/>
                  <a:pt x="1719" y="3532"/>
                </a:cubicBezTo>
                <a:cubicBezTo>
                  <a:pt x="1719" y="3535"/>
                  <a:pt x="1719" y="3535"/>
                  <a:pt x="1719" y="3535"/>
                </a:cubicBezTo>
                <a:cubicBezTo>
                  <a:pt x="1715" y="3538"/>
                  <a:pt x="1715" y="3538"/>
                  <a:pt x="1715" y="3538"/>
                </a:cubicBezTo>
                <a:cubicBezTo>
                  <a:pt x="1647" y="3554"/>
                  <a:pt x="1647" y="3554"/>
                  <a:pt x="1647" y="3554"/>
                </a:cubicBezTo>
                <a:cubicBezTo>
                  <a:pt x="1644" y="3554"/>
                  <a:pt x="1644" y="3554"/>
                  <a:pt x="1644" y="3554"/>
                </a:cubicBezTo>
                <a:cubicBezTo>
                  <a:pt x="1641" y="3551"/>
                  <a:pt x="1641" y="3551"/>
                  <a:pt x="1641" y="3551"/>
                </a:cubicBezTo>
                <a:close/>
                <a:moveTo>
                  <a:pt x="1256" y="1211"/>
                </a:moveTo>
                <a:cubicBezTo>
                  <a:pt x="1236" y="1111"/>
                  <a:pt x="1236" y="1111"/>
                  <a:pt x="1236" y="1111"/>
                </a:cubicBezTo>
                <a:cubicBezTo>
                  <a:pt x="1233" y="1107"/>
                  <a:pt x="1233" y="1107"/>
                  <a:pt x="1233" y="1107"/>
                </a:cubicBezTo>
                <a:cubicBezTo>
                  <a:pt x="1236" y="1107"/>
                  <a:pt x="1236" y="1107"/>
                  <a:pt x="1236" y="1107"/>
                </a:cubicBezTo>
                <a:cubicBezTo>
                  <a:pt x="1304" y="1098"/>
                  <a:pt x="1304" y="1098"/>
                  <a:pt x="1304" y="1098"/>
                </a:cubicBezTo>
                <a:cubicBezTo>
                  <a:pt x="1308" y="1094"/>
                  <a:pt x="1308" y="1094"/>
                  <a:pt x="1308" y="1094"/>
                </a:cubicBezTo>
                <a:cubicBezTo>
                  <a:pt x="1308" y="1101"/>
                  <a:pt x="1308" y="1101"/>
                  <a:pt x="1308" y="1101"/>
                </a:cubicBezTo>
                <a:cubicBezTo>
                  <a:pt x="1330" y="1201"/>
                  <a:pt x="1330" y="1201"/>
                  <a:pt x="1330" y="1201"/>
                </a:cubicBezTo>
                <a:cubicBezTo>
                  <a:pt x="1330" y="1204"/>
                  <a:pt x="1330" y="1204"/>
                  <a:pt x="1330" y="1204"/>
                </a:cubicBezTo>
                <a:cubicBezTo>
                  <a:pt x="1327" y="1204"/>
                  <a:pt x="1327" y="1204"/>
                  <a:pt x="1327" y="1204"/>
                </a:cubicBezTo>
                <a:cubicBezTo>
                  <a:pt x="1259" y="1214"/>
                  <a:pt x="1259" y="1214"/>
                  <a:pt x="1259" y="1214"/>
                </a:cubicBezTo>
                <a:cubicBezTo>
                  <a:pt x="1256" y="1214"/>
                  <a:pt x="1256" y="1214"/>
                  <a:pt x="1256" y="1214"/>
                </a:cubicBezTo>
                <a:cubicBezTo>
                  <a:pt x="1256" y="1211"/>
                  <a:pt x="1256" y="1211"/>
                  <a:pt x="1256" y="1211"/>
                </a:cubicBezTo>
                <a:close/>
                <a:moveTo>
                  <a:pt x="1282" y="1340"/>
                </a:moveTo>
                <a:cubicBezTo>
                  <a:pt x="1262" y="1240"/>
                  <a:pt x="1262" y="1240"/>
                  <a:pt x="1262" y="1240"/>
                </a:cubicBezTo>
                <a:cubicBezTo>
                  <a:pt x="1262" y="1237"/>
                  <a:pt x="1262" y="1237"/>
                  <a:pt x="1262" y="1237"/>
                </a:cubicBezTo>
                <a:cubicBezTo>
                  <a:pt x="1262" y="1234"/>
                  <a:pt x="1262" y="1234"/>
                  <a:pt x="1262" y="1234"/>
                </a:cubicBezTo>
                <a:cubicBezTo>
                  <a:pt x="1333" y="1224"/>
                  <a:pt x="1333" y="1224"/>
                  <a:pt x="1333" y="1224"/>
                </a:cubicBezTo>
                <a:cubicBezTo>
                  <a:pt x="1333" y="1224"/>
                  <a:pt x="1333" y="1224"/>
                  <a:pt x="1333" y="1224"/>
                </a:cubicBezTo>
                <a:cubicBezTo>
                  <a:pt x="1337" y="1227"/>
                  <a:pt x="1337" y="1227"/>
                  <a:pt x="1337" y="1227"/>
                </a:cubicBezTo>
                <a:cubicBezTo>
                  <a:pt x="1356" y="1327"/>
                  <a:pt x="1356" y="1327"/>
                  <a:pt x="1356" y="1327"/>
                </a:cubicBezTo>
                <a:cubicBezTo>
                  <a:pt x="1356" y="1331"/>
                  <a:pt x="1356" y="1331"/>
                  <a:pt x="1356" y="1331"/>
                </a:cubicBezTo>
                <a:cubicBezTo>
                  <a:pt x="1353" y="1331"/>
                  <a:pt x="1353" y="1331"/>
                  <a:pt x="1353" y="1331"/>
                </a:cubicBezTo>
                <a:cubicBezTo>
                  <a:pt x="1285" y="1344"/>
                  <a:pt x="1285" y="1344"/>
                  <a:pt x="1285" y="1344"/>
                </a:cubicBezTo>
                <a:cubicBezTo>
                  <a:pt x="1282" y="1344"/>
                  <a:pt x="1282" y="1344"/>
                  <a:pt x="1282" y="1344"/>
                </a:cubicBezTo>
                <a:cubicBezTo>
                  <a:pt x="1282" y="1340"/>
                  <a:pt x="1282" y="1340"/>
                  <a:pt x="1282" y="1340"/>
                </a:cubicBezTo>
                <a:close/>
                <a:moveTo>
                  <a:pt x="1311" y="1470"/>
                </a:moveTo>
                <a:cubicBezTo>
                  <a:pt x="1288" y="1366"/>
                  <a:pt x="1288" y="1366"/>
                  <a:pt x="1288" y="1366"/>
                </a:cubicBezTo>
                <a:cubicBezTo>
                  <a:pt x="1288" y="1363"/>
                  <a:pt x="1288" y="1363"/>
                  <a:pt x="1288" y="1363"/>
                </a:cubicBezTo>
                <a:cubicBezTo>
                  <a:pt x="1291" y="1363"/>
                  <a:pt x="1291" y="1363"/>
                  <a:pt x="1291" y="1363"/>
                </a:cubicBezTo>
                <a:cubicBezTo>
                  <a:pt x="1359" y="1353"/>
                  <a:pt x="1359" y="1353"/>
                  <a:pt x="1359" y="1353"/>
                </a:cubicBezTo>
                <a:cubicBezTo>
                  <a:pt x="1363" y="1350"/>
                  <a:pt x="1363" y="1350"/>
                  <a:pt x="1363" y="1350"/>
                </a:cubicBezTo>
                <a:cubicBezTo>
                  <a:pt x="1363" y="1353"/>
                  <a:pt x="1363" y="1353"/>
                  <a:pt x="1363" y="1353"/>
                </a:cubicBezTo>
                <a:cubicBezTo>
                  <a:pt x="1382" y="1457"/>
                  <a:pt x="1382" y="1457"/>
                  <a:pt x="1382" y="1457"/>
                </a:cubicBezTo>
                <a:cubicBezTo>
                  <a:pt x="1385" y="1460"/>
                  <a:pt x="1385" y="1460"/>
                  <a:pt x="1385" y="1460"/>
                </a:cubicBezTo>
                <a:cubicBezTo>
                  <a:pt x="1382" y="1460"/>
                  <a:pt x="1382" y="1460"/>
                  <a:pt x="1382" y="1460"/>
                </a:cubicBezTo>
                <a:cubicBezTo>
                  <a:pt x="1314" y="1473"/>
                  <a:pt x="1314" y="1473"/>
                  <a:pt x="1314" y="1473"/>
                </a:cubicBezTo>
                <a:cubicBezTo>
                  <a:pt x="1311" y="1473"/>
                  <a:pt x="1311" y="1473"/>
                  <a:pt x="1311" y="1473"/>
                </a:cubicBezTo>
                <a:cubicBezTo>
                  <a:pt x="1311" y="1470"/>
                  <a:pt x="1311" y="1470"/>
                  <a:pt x="1311" y="1470"/>
                </a:cubicBezTo>
                <a:close/>
                <a:moveTo>
                  <a:pt x="1337" y="1599"/>
                </a:moveTo>
                <a:cubicBezTo>
                  <a:pt x="1314" y="1496"/>
                  <a:pt x="1314" y="1496"/>
                  <a:pt x="1314" y="1496"/>
                </a:cubicBezTo>
                <a:cubicBezTo>
                  <a:pt x="1314" y="1492"/>
                  <a:pt x="1314" y="1492"/>
                  <a:pt x="1314" y="1492"/>
                </a:cubicBezTo>
                <a:cubicBezTo>
                  <a:pt x="1317" y="1492"/>
                  <a:pt x="1317" y="1492"/>
                  <a:pt x="1317" y="1492"/>
                </a:cubicBezTo>
                <a:cubicBezTo>
                  <a:pt x="1385" y="1480"/>
                  <a:pt x="1385" y="1480"/>
                  <a:pt x="1385" y="1480"/>
                </a:cubicBezTo>
                <a:cubicBezTo>
                  <a:pt x="1388" y="1480"/>
                  <a:pt x="1388" y="1480"/>
                  <a:pt x="1388" y="1480"/>
                </a:cubicBezTo>
                <a:cubicBezTo>
                  <a:pt x="1388" y="1483"/>
                  <a:pt x="1388" y="1483"/>
                  <a:pt x="1388" y="1483"/>
                </a:cubicBezTo>
                <a:cubicBezTo>
                  <a:pt x="1411" y="1586"/>
                  <a:pt x="1411" y="1586"/>
                  <a:pt x="1411" y="1586"/>
                </a:cubicBezTo>
                <a:cubicBezTo>
                  <a:pt x="1411" y="1590"/>
                  <a:pt x="1411" y="1590"/>
                  <a:pt x="1411" y="1590"/>
                </a:cubicBezTo>
                <a:cubicBezTo>
                  <a:pt x="1408" y="1590"/>
                  <a:pt x="1408" y="1590"/>
                  <a:pt x="1408" y="1590"/>
                </a:cubicBezTo>
                <a:cubicBezTo>
                  <a:pt x="1340" y="1603"/>
                  <a:pt x="1340" y="1603"/>
                  <a:pt x="1340" y="1603"/>
                </a:cubicBezTo>
                <a:cubicBezTo>
                  <a:pt x="1337" y="1603"/>
                  <a:pt x="1337" y="1603"/>
                  <a:pt x="1337" y="1603"/>
                </a:cubicBezTo>
                <a:cubicBezTo>
                  <a:pt x="1337" y="1599"/>
                  <a:pt x="1337" y="1599"/>
                  <a:pt x="1337" y="1599"/>
                </a:cubicBezTo>
                <a:close/>
                <a:moveTo>
                  <a:pt x="1363" y="1729"/>
                </a:moveTo>
                <a:cubicBezTo>
                  <a:pt x="1343" y="1625"/>
                  <a:pt x="1343" y="1625"/>
                  <a:pt x="1343" y="1625"/>
                </a:cubicBezTo>
                <a:cubicBezTo>
                  <a:pt x="1340" y="1622"/>
                  <a:pt x="1340" y="1622"/>
                  <a:pt x="1340" y="1622"/>
                </a:cubicBezTo>
                <a:cubicBezTo>
                  <a:pt x="1343" y="1622"/>
                  <a:pt x="1343" y="1622"/>
                  <a:pt x="1343" y="1622"/>
                </a:cubicBezTo>
                <a:cubicBezTo>
                  <a:pt x="1411" y="1609"/>
                  <a:pt x="1411" y="1609"/>
                  <a:pt x="1411" y="1609"/>
                </a:cubicBezTo>
                <a:cubicBezTo>
                  <a:pt x="1414" y="1609"/>
                  <a:pt x="1414" y="1609"/>
                  <a:pt x="1414" y="1609"/>
                </a:cubicBezTo>
                <a:cubicBezTo>
                  <a:pt x="1414" y="1612"/>
                  <a:pt x="1414" y="1612"/>
                  <a:pt x="1414" y="1612"/>
                </a:cubicBezTo>
                <a:cubicBezTo>
                  <a:pt x="1437" y="1716"/>
                  <a:pt x="1437" y="1716"/>
                  <a:pt x="1437" y="1716"/>
                </a:cubicBezTo>
                <a:cubicBezTo>
                  <a:pt x="1437" y="1719"/>
                  <a:pt x="1437" y="1719"/>
                  <a:pt x="1437" y="1719"/>
                </a:cubicBezTo>
                <a:cubicBezTo>
                  <a:pt x="1434" y="1719"/>
                  <a:pt x="1434" y="1719"/>
                  <a:pt x="1434" y="1719"/>
                </a:cubicBezTo>
                <a:cubicBezTo>
                  <a:pt x="1366" y="1732"/>
                  <a:pt x="1366" y="1732"/>
                  <a:pt x="1366" y="1732"/>
                </a:cubicBezTo>
                <a:cubicBezTo>
                  <a:pt x="1363" y="1732"/>
                  <a:pt x="1363" y="1732"/>
                  <a:pt x="1363" y="1732"/>
                </a:cubicBezTo>
                <a:cubicBezTo>
                  <a:pt x="1363" y="1729"/>
                  <a:pt x="1363" y="1729"/>
                  <a:pt x="1363" y="1729"/>
                </a:cubicBezTo>
                <a:close/>
                <a:moveTo>
                  <a:pt x="1392" y="1858"/>
                </a:moveTo>
                <a:cubicBezTo>
                  <a:pt x="1369" y="1758"/>
                  <a:pt x="1369" y="1758"/>
                  <a:pt x="1369" y="1758"/>
                </a:cubicBezTo>
                <a:cubicBezTo>
                  <a:pt x="1369" y="1751"/>
                  <a:pt x="1369" y="1751"/>
                  <a:pt x="1369" y="1751"/>
                </a:cubicBezTo>
                <a:cubicBezTo>
                  <a:pt x="1369" y="1751"/>
                  <a:pt x="1369" y="1751"/>
                  <a:pt x="1369" y="1751"/>
                </a:cubicBezTo>
                <a:cubicBezTo>
                  <a:pt x="1440" y="1739"/>
                  <a:pt x="1440" y="1739"/>
                  <a:pt x="1440" y="1739"/>
                </a:cubicBezTo>
                <a:cubicBezTo>
                  <a:pt x="1443" y="1739"/>
                  <a:pt x="1443" y="1739"/>
                  <a:pt x="1443" y="1739"/>
                </a:cubicBezTo>
                <a:cubicBezTo>
                  <a:pt x="1443" y="1742"/>
                  <a:pt x="1443" y="1742"/>
                  <a:pt x="1443" y="1742"/>
                </a:cubicBezTo>
                <a:cubicBezTo>
                  <a:pt x="1463" y="1845"/>
                  <a:pt x="1463" y="1845"/>
                  <a:pt x="1463" y="1845"/>
                </a:cubicBezTo>
                <a:cubicBezTo>
                  <a:pt x="1466" y="1849"/>
                  <a:pt x="1466" y="1849"/>
                  <a:pt x="1466" y="1849"/>
                </a:cubicBezTo>
                <a:cubicBezTo>
                  <a:pt x="1463" y="1849"/>
                  <a:pt x="1463" y="1849"/>
                  <a:pt x="1463" y="1849"/>
                </a:cubicBezTo>
                <a:cubicBezTo>
                  <a:pt x="1392" y="1861"/>
                  <a:pt x="1392" y="1861"/>
                  <a:pt x="1392" y="1861"/>
                </a:cubicBezTo>
                <a:cubicBezTo>
                  <a:pt x="1392" y="1861"/>
                  <a:pt x="1392" y="1861"/>
                  <a:pt x="1392" y="1861"/>
                </a:cubicBezTo>
                <a:cubicBezTo>
                  <a:pt x="1392" y="1858"/>
                  <a:pt x="1392" y="1858"/>
                  <a:pt x="1392" y="1858"/>
                </a:cubicBezTo>
                <a:close/>
                <a:moveTo>
                  <a:pt x="1418" y="1991"/>
                </a:moveTo>
                <a:cubicBezTo>
                  <a:pt x="1395" y="1887"/>
                  <a:pt x="1395" y="1887"/>
                  <a:pt x="1395" y="1887"/>
                </a:cubicBezTo>
                <a:cubicBezTo>
                  <a:pt x="1395" y="1884"/>
                  <a:pt x="1395" y="1884"/>
                  <a:pt x="1395" y="1884"/>
                </a:cubicBezTo>
                <a:cubicBezTo>
                  <a:pt x="1398" y="1884"/>
                  <a:pt x="1398" y="1884"/>
                  <a:pt x="1398" y="1884"/>
                </a:cubicBezTo>
                <a:cubicBezTo>
                  <a:pt x="1466" y="1868"/>
                  <a:pt x="1466" y="1868"/>
                  <a:pt x="1466" y="1868"/>
                </a:cubicBezTo>
                <a:cubicBezTo>
                  <a:pt x="1469" y="1868"/>
                  <a:pt x="1469" y="1868"/>
                  <a:pt x="1469" y="1868"/>
                </a:cubicBezTo>
                <a:cubicBezTo>
                  <a:pt x="1469" y="1871"/>
                  <a:pt x="1469" y="1871"/>
                  <a:pt x="1469" y="1871"/>
                </a:cubicBezTo>
                <a:cubicBezTo>
                  <a:pt x="1492" y="1975"/>
                  <a:pt x="1492" y="1975"/>
                  <a:pt x="1492" y="1975"/>
                </a:cubicBezTo>
                <a:cubicBezTo>
                  <a:pt x="1492" y="1978"/>
                  <a:pt x="1492" y="1978"/>
                  <a:pt x="1492" y="1978"/>
                </a:cubicBezTo>
                <a:cubicBezTo>
                  <a:pt x="1489" y="1978"/>
                  <a:pt x="1489" y="1978"/>
                  <a:pt x="1489" y="1978"/>
                </a:cubicBezTo>
                <a:cubicBezTo>
                  <a:pt x="1421" y="1994"/>
                  <a:pt x="1421" y="1994"/>
                  <a:pt x="1421" y="1994"/>
                </a:cubicBezTo>
                <a:cubicBezTo>
                  <a:pt x="1418" y="1994"/>
                  <a:pt x="1418" y="1994"/>
                  <a:pt x="1418" y="1994"/>
                </a:cubicBezTo>
                <a:cubicBezTo>
                  <a:pt x="1418" y="1991"/>
                  <a:pt x="1418" y="1991"/>
                  <a:pt x="1418" y="1991"/>
                </a:cubicBezTo>
                <a:close/>
                <a:moveTo>
                  <a:pt x="1443" y="2120"/>
                </a:moveTo>
                <a:cubicBezTo>
                  <a:pt x="1424" y="2020"/>
                  <a:pt x="1424" y="2020"/>
                  <a:pt x="1424" y="2020"/>
                </a:cubicBezTo>
                <a:cubicBezTo>
                  <a:pt x="1421" y="2014"/>
                  <a:pt x="1421" y="2014"/>
                  <a:pt x="1421" y="2014"/>
                </a:cubicBezTo>
                <a:cubicBezTo>
                  <a:pt x="1424" y="2014"/>
                  <a:pt x="1424" y="2014"/>
                  <a:pt x="1424" y="2014"/>
                </a:cubicBezTo>
                <a:cubicBezTo>
                  <a:pt x="1495" y="2001"/>
                  <a:pt x="1495" y="2001"/>
                  <a:pt x="1495" y="2001"/>
                </a:cubicBezTo>
                <a:cubicBezTo>
                  <a:pt x="1495" y="2001"/>
                  <a:pt x="1495" y="2001"/>
                  <a:pt x="1495" y="2001"/>
                </a:cubicBezTo>
                <a:cubicBezTo>
                  <a:pt x="1499" y="2004"/>
                  <a:pt x="1499" y="2004"/>
                  <a:pt x="1499" y="2004"/>
                </a:cubicBezTo>
                <a:cubicBezTo>
                  <a:pt x="1518" y="2107"/>
                  <a:pt x="1518" y="2107"/>
                  <a:pt x="1518" y="2107"/>
                </a:cubicBezTo>
                <a:cubicBezTo>
                  <a:pt x="1521" y="2111"/>
                  <a:pt x="1521" y="2111"/>
                  <a:pt x="1521" y="2111"/>
                </a:cubicBezTo>
                <a:cubicBezTo>
                  <a:pt x="1518" y="2111"/>
                  <a:pt x="1518" y="2111"/>
                  <a:pt x="1518" y="2111"/>
                </a:cubicBezTo>
                <a:cubicBezTo>
                  <a:pt x="1447" y="2124"/>
                  <a:pt x="1447" y="2124"/>
                  <a:pt x="1447" y="2124"/>
                </a:cubicBezTo>
                <a:cubicBezTo>
                  <a:pt x="1447" y="2127"/>
                  <a:pt x="1447" y="2127"/>
                  <a:pt x="1447" y="2127"/>
                </a:cubicBezTo>
                <a:cubicBezTo>
                  <a:pt x="1443" y="2120"/>
                  <a:pt x="1443" y="2120"/>
                  <a:pt x="1443" y="2120"/>
                </a:cubicBezTo>
                <a:close/>
                <a:moveTo>
                  <a:pt x="1473" y="2253"/>
                </a:moveTo>
                <a:cubicBezTo>
                  <a:pt x="1450" y="2150"/>
                  <a:pt x="1450" y="2150"/>
                  <a:pt x="1450" y="2150"/>
                </a:cubicBezTo>
                <a:cubicBezTo>
                  <a:pt x="1450" y="2146"/>
                  <a:pt x="1450" y="2146"/>
                  <a:pt x="1450" y="2146"/>
                </a:cubicBezTo>
                <a:cubicBezTo>
                  <a:pt x="1453" y="2146"/>
                  <a:pt x="1453" y="2146"/>
                  <a:pt x="1453" y="2146"/>
                </a:cubicBezTo>
                <a:cubicBezTo>
                  <a:pt x="1521" y="2130"/>
                  <a:pt x="1521" y="2130"/>
                  <a:pt x="1521" y="2130"/>
                </a:cubicBezTo>
                <a:cubicBezTo>
                  <a:pt x="1524" y="2130"/>
                  <a:pt x="1524" y="2130"/>
                  <a:pt x="1524" y="2130"/>
                </a:cubicBezTo>
                <a:cubicBezTo>
                  <a:pt x="1524" y="2133"/>
                  <a:pt x="1524" y="2133"/>
                  <a:pt x="1524" y="2133"/>
                </a:cubicBezTo>
                <a:cubicBezTo>
                  <a:pt x="1547" y="2237"/>
                  <a:pt x="1547" y="2237"/>
                  <a:pt x="1547" y="2237"/>
                </a:cubicBezTo>
                <a:cubicBezTo>
                  <a:pt x="1547" y="2243"/>
                  <a:pt x="1547" y="2243"/>
                  <a:pt x="1547" y="2243"/>
                </a:cubicBezTo>
                <a:cubicBezTo>
                  <a:pt x="1544" y="2243"/>
                  <a:pt x="1544" y="2243"/>
                  <a:pt x="1544" y="2243"/>
                </a:cubicBezTo>
                <a:cubicBezTo>
                  <a:pt x="1476" y="2256"/>
                  <a:pt x="1476" y="2256"/>
                  <a:pt x="1476" y="2256"/>
                </a:cubicBezTo>
                <a:cubicBezTo>
                  <a:pt x="1473" y="2256"/>
                  <a:pt x="1473" y="2256"/>
                  <a:pt x="1473" y="2256"/>
                </a:cubicBezTo>
                <a:cubicBezTo>
                  <a:pt x="1473" y="2253"/>
                  <a:pt x="1473" y="2253"/>
                  <a:pt x="1473" y="2253"/>
                </a:cubicBezTo>
                <a:close/>
                <a:moveTo>
                  <a:pt x="1499" y="2386"/>
                </a:moveTo>
                <a:cubicBezTo>
                  <a:pt x="1479" y="2282"/>
                  <a:pt x="1479" y="2282"/>
                  <a:pt x="1479" y="2282"/>
                </a:cubicBezTo>
                <a:cubicBezTo>
                  <a:pt x="1476" y="2279"/>
                  <a:pt x="1476" y="2279"/>
                  <a:pt x="1476" y="2279"/>
                </a:cubicBezTo>
                <a:cubicBezTo>
                  <a:pt x="1479" y="2279"/>
                  <a:pt x="1479" y="2279"/>
                  <a:pt x="1479" y="2279"/>
                </a:cubicBezTo>
                <a:cubicBezTo>
                  <a:pt x="1550" y="2263"/>
                  <a:pt x="1550" y="2263"/>
                  <a:pt x="1550" y="2263"/>
                </a:cubicBezTo>
                <a:cubicBezTo>
                  <a:pt x="1550" y="2263"/>
                  <a:pt x="1550" y="2263"/>
                  <a:pt x="1550" y="2263"/>
                </a:cubicBezTo>
                <a:cubicBezTo>
                  <a:pt x="1554" y="2266"/>
                  <a:pt x="1554" y="2266"/>
                  <a:pt x="1554" y="2266"/>
                </a:cubicBezTo>
                <a:cubicBezTo>
                  <a:pt x="1573" y="2370"/>
                  <a:pt x="1573" y="2370"/>
                  <a:pt x="1573" y="2370"/>
                </a:cubicBezTo>
                <a:cubicBezTo>
                  <a:pt x="1576" y="2376"/>
                  <a:pt x="1576" y="2376"/>
                  <a:pt x="1576" y="2376"/>
                </a:cubicBezTo>
                <a:cubicBezTo>
                  <a:pt x="1573" y="2376"/>
                  <a:pt x="1573" y="2376"/>
                  <a:pt x="1573" y="2376"/>
                </a:cubicBezTo>
                <a:cubicBezTo>
                  <a:pt x="1502" y="2389"/>
                  <a:pt x="1502" y="2389"/>
                  <a:pt x="1502" y="2389"/>
                </a:cubicBezTo>
                <a:cubicBezTo>
                  <a:pt x="1502" y="2392"/>
                  <a:pt x="1502" y="2392"/>
                  <a:pt x="1502" y="2392"/>
                </a:cubicBezTo>
                <a:cubicBezTo>
                  <a:pt x="1499" y="2386"/>
                  <a:pt x="1499" y="2386"/>
                  <a:pt x="1499" y="2386"/>
                </a:cubicBezTo>
                <a:close/>
                <a:moveTo>
                  <a:pt x="1528" y="2522"/>
                </a:moveTo>
                <a:cubicBezTo>
                  <a:pt x="1505" y="2415"/>
                  <a:pt x="1505" y="2415"/>
                  <a:pt x="1505" y="2415"/>
                </a:cubicBezTo>
                <a:cubicBezTo>
                  <a:pt x="1505" y="2412"/>
                  <a:pt x="1505" y="2412"/>
                  <a:pt x="1505" y="2412"/>
                </a:cubicBezTo>
                <a:cubicBezTo>
                  <a:pt x="1508" y="2412"/>
                  <a:pt x="1508" y="2412"/>
                  <a:pt x="1508" y="2412"/>
                </a:cubicBezTo>
                <a:cubicBezTo>
                  <a:pt x="1576" y="2396"/>
                  <a:pt x="1576" y="2396"/>
                  <a:pt x="1576" y="2396"/>
                </a:cubicBezTo>
                <a:cubicBezTo>
                  <a:pt x="1579" y="2396"/>
                  <a:pt x="1579" y="2396"/>
                  <a:pt x="1579" y="2396"/>
                </a:cubicBezTo>
                <a:cubicBezTo>
                  <a:pt x="1579" y="2399"/>
                  <a:pt x="1579" y="2399"/>
                  <a:pt x="1579" y="2399"/>
                </a:cubicBezTo>
                <a:cubicBezTo>
                  <a:pt x="1602" y="2502"/>
                  <a:pt x="1602" y="2502"/>
                  <a:pt x="1602" y="2502"/>
                </a:cubicBezTo>
                <a:cubicBezTo>
                  <a:pt x="1602" y="2509"/>
                  <a:pt x="1602" y="2509"/>
                  <a:pt x="1602" y="2509"/>
                </a:cubicBezTo>
                <a:cubicBezTo>
                  <a:pt x="1599" y="2509"/>
                  <a:pt x="1599" y="2509"/>
                  <a:pt x="1599" y="2509"/>
                </a:cubicBezTo>
                <a:cubicBezTo>
                  <a:pt x="1531" y="2525"/>
                  <a:pt x="1531" y="2525"/>
                  <a:pt x="1531" y="2525"/>
                </a:cubicBezTo>
                <a:cubicBezTo>
                  <a:pt x="1528" y="2525"/>
                  <a:pt x="1528" y="2525"/>
                  <a:pt x="1528" y="2525"/>
                </a:cubicBezTo>
                <a:cubicBezTo>
                  <a:pt x="1528" y="2522"/>
                  <a:pt x="1528" y="2522"/>
                  <a:pt x="1528" y="2522"/>
                </a:cubicBezTo>
                <a:close/>
                <a:moveTo>
                  <a:pt x="1554" y="2654"/>
                </a:moveTo>
                <a:cubicBezTo>
                  <a:pt x="1534" y="2548"/>
                  <a:pt x="1534" y="2548"/>
                  <a:pt x="1534" y="2548"/>
                </a:cubicBezTo>
                <a:cubicBezTo>
                  <a:pt x="1531" y="2544"/>
                  <a:pt x="1531" y="2544"/>
                  <a:pt x="1531" y="2544"/>
                </a:cubicBezTo>
                <a:cubicBezTo>
                  <a:pt x="1534" y="2544"/>
                  <a:pt x="1534" y="2544"/>
                  <a:pt x="1534" y="2544"/>
                </a:cubicBezTo>
                <a:cubicBezTo>
                  <a:pt x="1605" y="2528"/>
                  <a:pt x="1605" y="2528"/>
                  <a:pt x="1605" y="2528"/>
                </a:cubicBezTo>
                <a:cubicBezTo>
                  <a:pt x="1605" y="2528"/>
                  <a:pt x="1605" y="2528"/>
                  <a:pt x="1605" y="2528"/>
                </a:cubicBezTo>
                <a:cubicBezTo>
                  <a:pt x="1609" y="2531"/>
                  <a:pt x="1609" y="2531"/>
                  <a:pt x="1609" y="2531"/>
                </a:cubicBezTo>
                <a:cubicBezTo>
                  <a:pt x="1628" y="2638"/>
                  <a:pt x="1628" y="2638"/>
                  <a:pt x="1628" y="2638"/>
                </a:cubicBezTo>
                <a:cubicBezTo>
                  <a:pt x="1631" y="2642"/>
                  <a:pt x="1631" y="2642"/>
                  <a:pt x="1631" y="2642"/>
                </a:cubicBezTo>
                <a:cubicBezTo>
                  <a:pt x="1628" y="2642"/>
                  <a:pt x="1628" y="2642"/>
                  <a:pt x="1628" y="2642"/>
                </a:cubicBezTo>
                <a:cubicBezTo>
                  <a:pt x="1557" y="2658"/>
                  <a:pt x="1557" y="2658"/>
                  <a:pt x="1557" y="2658"/>
                </a:cubicBezTo>
                <a:cubicBezTo>
                  <a:pt x="1557" y="2658"/>
                  <a:pt x="1557" y="2658"/>
                  <a:pt x="1557" y="2658"/>
                </a:cubicBezTo>
                <a:cubicBezTo>
                  <a:pt x="1554" y="2654"/>
                  <a:pt x="1554" y="2654"/>
                  <a:pt x="1554" y="2654"/>
                </a:cubicBezTo>
                <a:close/>
                <a:moveTo>
                  <a:pt x="1583" y="2790"/>
                </a:moveTo>
                <a:cubicBezTo>
                  <a:pt x="1560" y="2684"/>
                  <a:pt x="1560" y="2684"/>
                  <a:pt x="1560" y="2684"/>
                </a:cubicBezTo>
                <a:cubicBezTo>
                  <a:pt x="1560" y="2680"/>
                  <a:pt x="1560" y="2680"/>
                  <a:pt x="1560" y="2680"/>
                </a:cubicBezTo>
                <a:cubicBezTo>
                  <a:pt x="1563" y="2680"/>
                  <a:pt x="1563" y="2680"/>
                  <a:pt x="1563" y="2680"/>
                </a:cubicBezTo>
                <a:cubicBezTo>
                  <a:pt x="1631" y="2664"/>
                  <a:pt x="1631" y="2664"/>
                  <a:pt x="1631" y="2664"/>
                </a:cubicBezTo>
                <a:cubicBezTo>
                  <a:pt x="1634" y="2661"/>
                  <a:pt x="1634" y="2661"/>
                  <a:pt x="1634" y="2661"/>
                </a:cubicBezTo>
                <a:cubicBezTo>
                  <a:pt x="1634" y="2667"/>
                  <a:pt x="1634" y="2667"/>
                  <a:pt x="1634" y="2667"/>
                </a:cubicBezTo>
                <a:cubicBezTo>
                  <a:pt x="1657" y="2771"/>
                  <a:pt x="1657" y="2771"/>
                  <a:pt x="1657" y="2771"/>
                </a:cubicBezTo>
                <a:cubicBezTo>
                  <a:pt x="1657" y="2777"/>
                  <a:pt x="1657" y="2777"/>
                  <a:pt x="1657" y="2777"/>
                </a:cubicBezTo>
                <a:cubicBezTo>
                  <a:pt x="1657" y="2777"/>
                  <a:pt x="1657" y="2777"/>
                  <a:pt x="1657" y="2777"/>
                </a:cubicBezTo>
                <a:cubicBezTo>
                  <a:pt x="1586" y="2794"/>
                  <a:pt x="1586" y="2794"/>
                  <a:pt x="1586" y="2794"/>
                </a:cubicBezTo>
                <a:cubicBezTo>
                  <a:pt x="1583" y="2794"/>
                  <a:pt x="1583" y="2794"/>
                  <a:pt x="1583" y="2794"/>
                </a:cubicBezTo>
                <a:cubicBezTo>
                  <a:pt x="1583" y="2790"/>
                  <a:pt x="1583" y="2790"/>
                  <a:pt x="1583" y="2790"/>
                </a:cubicBezTo>
                <a:close/>
                <a:moveTo>
                  <a:pt x="1612" y="2926"/>
                </a:moveTo>
                <a:cubicBezTo>
                  <a:pt x="1589" y="2820"/>
                  <a:pt x="1589" y="2820"/>
                  <a:pt x="1589" y="2820"/>
                </a:cubicBezTo>
                <a:cubicBezTo>
                  <a:pt x="1589" y="2813"/>
                  <a:pt x="1589" y="2813"/>
                  <a:pt x="1589" y="2813"/>
                </a:cubicBezTo>
                <a:cubicBezTo>
                  <a:pt x="1589" y="2813"/>
                  <a:pt x="1589" y="2813"/>
                  <a:pt x="1589" y="2813"/>
                </a:cubicBezTo>
                <a:cubicBezTo>
                  <a:pt x="1660" y="2797"/>
                  <a:pt x="1660" y="2797"/>
                  <a:pt x="1660" y="2797"/>
                </a:cubicBezTo>
                <a:cubicBezTo>
                  <a:pt x="1664" y="2797"/>
                  <a:pt x="1664" y="2797"/>
                  <a:pt x="1664" y="2797"/>
                </a:cubicBezTo>
                <a:cubicBezTo>
                  <a:pt x="1664" y="2800"/>
                  <a:pt x="1664" y="2800"/>
                  <a:pt x="1664" y="2800"/>
                </a:cubicBezTo>
                <a:cubicBezTo>
                  <a:pt x="1686" y="2907"/>
                  <a:pt x="1686" y="2907"/>
                  <a:pt x="1686" y="2907"/>
                </a:cubicBezTo>
                <a:cubicBezTo>
                  <a:pt x="1686" y="2910"/>
                  <a:pt x="1686" y="2910"/>
                  <a:pt x="1686" y="2910"/>
                </a:cubicBezTo>
                <a:cubicBezTo>
                  <a:pt x="1683" y="2910"/>
                  <a:pt x="1683" y="2910"/>
                  <a:pt x="1683" y="2910"/>
                </a:cubicBezTo>
                <a:cubicBezTo>
                  <a:pt x="1615" y="2926"/>
                  <a:pt x="1615" y="2926"/>
                  <a:pt x="1615" y="2926"/>
                </a:cubicBezTo>
                <a:cubicBezTo>
                  <a:pt x="1612" y="2930"/>
                  <a:pt x="1612" y="2930"/>
                  <a:pt x="1612" y="2930"/>
                </a:cubicBezTo>
                <a:cubicBezTo>
                  <a:pt x="1612" y="2926"/>
                  <a:pt x="1612" y="2926"/>
                  <a:pt x="1612" y="2926"/>
                </a:cubicBezTo>
                <a:close/>
                <a:moveTo>
                  <a:pt x="1638" y="3062"/>
                </a:moveTo>
                <a:cubicBezTo>
                  <a:pt x="1618" y="2952"/>
                  <a:pt x="1618" y="2952"/>
                  <a:pt x="1618" y="2952"/>
                </a:cubicBezTo>
                <a:cubicBezTo>
                  <a:pt x="1615" y="2949"/>
                  <a:pt x="1615" y="2949"/>
                  <a:pt x="1615" y="2949"/>
                </a:cubicBezTo>
                <a:cubicBezTo>
                  <a:pt x="1618" y="2949"/>
                  <a:pt x="1618" y="2949"/>
                  <a:pt x="1618" y="2949"/>
                </a:cubicBezTo>
                <a:cubicBezTo>
                  <a:pt x="1689" y="2933"/>
                  <a:pt x="1689" y="2933"/>
                  <a:pt x="1689" y="2933"/>
                </a:cubicBezTo>
                <a:cubicBezTo>
                  <a:pt x="1689" y="2933"/>
                  <a:pt x="1689" y="2933"/>
                  <a:pt x="1689" y="2933"/>
                </a:cubicBezTo>
                <a:cubicBezTo>
                  <a:pt x="1693" y="2936"/>
                  <a:pt x="1693" y="2936"/>
                  <a:pt x="1693" y="2936"/>
                </a:cubicBezTo>
                <a:cubicBezTo>
                  <a:pt x="1712" y="3043"/>
                  <a:pt x="1712" y="3043"/>
                  <a:pt x="1712" y="3043"/>
                </a:cubicBezTo>
                <a:cubicBezTo>
                  <a:pt x="1715" y="3046"/>
                  <a:pt x="1715" y="3046"/>
                  <a:pt x="1715" y="3046"/>
                </a:cubicBezTo>
                <a:cubicBezTo>
                  <a:pt x="1712" y="3046"/>
                  <a:pt x="1712" y="3046"/>
                  <a:pt x="1712" y="3046"/>
                </a:cubicBezTo>
                <a:cubicBezTo>
                  <a:pt x="1641" y="3062"/>
                  <a:pt x="1641" y="3062"/>
                  <a:pt x="1641" y="3062"/>
                </a:cubicBezTo>
                <a:cubicBezTo>
                  <a:pt x="1641" y="3066"/>
                  <a:pt x="1641" y="3066"/>
                  <a:pt x="1641" y="3066"/>
                </a:cubicBezTo>
                <a:cubicBezTo>
                  <a:pt x="1638" y="3062"/>
                  <a:pt x="1638" y="3062"/>
                  <a:pt x="1638" y="3062"/>
                </a:cubicBezTo>
                <a:close/>
                <a:moveTo>
                  <a:pt x="1667" y="3198"/>
                </a:moveTo>
                <a:cubicBezTo>
                  <a:pt x="1644" y="3088"/>
                  <a:pt x="1644" y="3088"/>
                  <a:pt x="1644" y="3088"/>
                </a:cubicBezTo>
                <a:cubicBezTo>
                  <a:pt x="1644" y="3085"/>
                  <a:pt x="1644" y="3085"/>
                  <a:pt x="1644" y="3085"/>
                </a:cubicBezTo>
                <a:cubicBezTo>
                  <a:pt x="1647" y="3085"/>
                  <a:pt x="1647" y="3085"/>
                  <a:pt x="1647" y="3085"/>
                </a:cubicBezTo>
                <a:cubicBezTo>
                  <a:pt x="1715" y="3069"/>
                  <a:pt x="1715" y="3069"/>
                  <a:pt x="1715" y="3069"/>
                </a:cubicBezTo>
                <a:cubicBezTo>
                  <a:pt x="1719" y="3069"/>
                  <a:pt x="1719" y="3069"/>
                  <a:pt x="1719" y="3069"/>
                </a:cubicBezTo>
                <a:cubicBezTo>
                  <a:pt x="1719" y="3072"/>
                  <a:pt x="1719" y="3072"/>
                  <a:pt x="1719" y="3072"/>
                </a:cubicBezTo>
                <a:cubicBezTo>
                  <a:pt x="1741" y="3179"/>
                  <a:pt x="1741" y="3179"/>
                  <a:pt x="1741" y="3179"/>
                </a:cubicBezTo>
                <a:cubicBezTo>
                  <a:pt x="1745" y="3182"/>
                  <a:pt x="1745" y="3182"/>
                  <a:pt x="1745" y="3182"/>
                </a:cubicBezTo>
                <a:cubicBezTo>
                  <a:pt x="1741" y="3182"/>
                  <a:pt x="1741" y="3182"/>
                  <a:pt x="1741" y="3182"/>
                </a:cubicBezTo>
                <a:cubicBezTo>
                  <a:pt x="1670" y="3201"/>
                  <a:pt x="1670" y="3201"/>
                  <a:pt x="1670" y="3201"/>
                </a:cubicBezTo>
                <a:cubicBezTo>
                  <a:pt x="1667" y="3201"/>
                  <a:pt x="1667" y="3201"/>
                  <a:pt x="1667" y="3201"/>
                </a:cubicBezTo>
                <a:cubicBezTo>
                  <a:pt x="1667" y="3198"/>
                  <a:pt x="1667" y="3198"/>
                  <a:pt x="1667" y="3198"/>
                </a:cubicBezTo>
                <a:close/>
                <a:moveTo>
                  <a:pt x="1696" y="3334"/>
                </a:moveTo>
                <a:cubicBezTo>
                  <a:pt x="1673" y="3227"/>
                  <a:pt x="1673" y="3227"/>
                  <a:pt x="1673" y="3227"/>
                </a:cubicBezTo>
                <a:cubicBezTo>
                  <a:pt x="1673" y="3221"/>
                  <a:pt x="1673" y="3221"/>
                  <a:pt x="1673" y="3221"/>
                </a:cubicBezTo>
                <a:cubicBezTo>
                  <a:pt x="1677" y="3221"/>
                  <a:pt x="1677" y="3221"/>
                  <a:pt x="1677" y="3221"/>
                </a:cubicBezTo>
                <a:cubicBezTo>
                  <a:pt x="1745" y="3205"/>
                  <a:pt x="1745" y="3205"/>
                  <a:pt x="1745" y="3205"/>
                </a:cubicBezTo>
                <a:cubicBezTo>
                  <a:pt x="1748" y="3205"/>
                  <a:pt x="1748" y="3205"/>
                  <a:pt x="1748" y="3205"/>
                </a:cubicBezTo>
                <a:cubicBezTo>
                  <a:pt x="1748" y="3208"/>
                  <a:pt x="1748" y="3208"/>
                  <a:pt x="1748" y="3208"/>
                </a:cubicBezTo>
                <a:cubicBezTo>
                  <a:pt x="1770" y="3315"/>
                  <a:pt x="1770" y="3315"/>
                  <a:pt x="1770" y="3315"/>
                </a:cubicBezTo>
                <a:cubicBezTo>
                  <a:pt x="1770" y="3318"/>
                  <a:pt x="1770" y="3318"/>
                  <a:pt x="1770" y="3318"/>
                </a:cubicBezTo>
                <a:cubicBezTo>
                  <a:pt x="1767" y="3318"/>
                  <a:pt x="1767" y="3318"/>
                  <a:pt x="1767" y="3318"/>
                </a:cubicBezTo>
                <a:cubicBezTo>
                  <a:pt x="1699" y="3337"/>
                  <a:pt x="1699" y="3337"/>
                  <a:pt x="1699" y="3337"/>
                </a:cubicBezTo>
                <a:cubicBezTo>
                  <a:pt x="1696" y="3337"/>
                  <a:pt x="1696" y="3337"/>
                  <a:pt x="1696" y="3337"/>
                </a:cubicBezTo>
                <a:cubicBezTo>
                  <a:pt x="1696" y="3334"/>
                  <a:pt x="1696" y="3334"/>
                  <a:pt x="1696" y="3334"/>
                </a:cubicBezTo>
                <a:close/>
                <a:moveTo>
                  <a:pt x="1735" y="3528"/>
                </a:moveTo>
                <a:cubicBezTo>
                  <a:pt x="1702" y="3363"/>
                  <a:pt x="1702" y="3363"/>
                  <a:pt x="1702" y="3363"/>
                </a:cubicBezTo>
                <a:cubicBezTo>
                  <a:pt x="1702" y="3360"/>
                  <a:pt x="1702" y="3360"/>
                  <a:pt x="1702" y="3360"/>
                </a:cubicBezTo>
                <a:cubicBezTo>
                  <a:pt x="1702" y="3360"/>
                  <a:pt x="1702" y="3360"/>
                  <a:pt x="1702" y="3360"/>
                </a:cubicBezTo>
                <a:cubicBezTo>
                  <a:pt x="1774" y="3341"/>
                  <a:pt x="1774" y="3341"/>
                  <a:pt x="1774" y="3341"/>
                </a:cubicBezTo>
                <a:cubicBezTo>
                  <a:pt x="1777" y="3341"/>
                  <a:pt x="1777" y="3341"/>
                  <a:pt x="1777" y="3341"/>
                </a:cubicBezTo>
                <a:cubicBezTo>
                  <a:pt x="1777" y="3344"/>
                  <a:pt x="1777" y="3344"/>
                  <a:pt x="1777" y="3344"/>
                </a:cubicBezTo>
                <a:cubicBezTo>
                  <a:pt x="1809" y="3506"/>
                  <a:pt x="1809" y="3506"/>
                  <a:pt x="1809" y="3506"/>
                </a:cubicBezTo>
                <a:cubicBezTo>
                  <a:pt x="1812" y="3512"/>
                  <a:pt x="1812" y="3512"/>
                  <a:pt x="1812" y="3512"/>
                </a:cubicBezTo>
                <a:cubicBezTo>
                  <a:pt x="1809" y="3512"/>
                  <a:pt x="1809" y="3512"/>
                  <a:pt x="1809" y="3512"/>
                </a:cubicBezTo>
                <a:cubicBezTo>
                  <a:pt x="1738" y="3532"/>
                  <a:pt x="1738" y="3532"/>
                  <a:pt x="1738" y="3532"/>
                </a:cubicBezTo>
                <a:cubicBezTo>
                  <a:pt x="1735" y="3532"/>
                  <a:pt x="1735" y="3532"/>
                  <a:pt x="1735" y="3532"/>
                </a:cubicBezTo>
                <a:cubicBezTo>
                  <a:pt x="1735" y="3528"/>
                  <a:pt x="1735" y="3528"/>
                  <a:pt x="1735" y="3528"/>
                </a:cubicBezTo>
                <a:close/>
                <a:moveTo>
                  <a:pt x="1346" y="1198"/>
                </a:moveTo>
                <a:cubicBezTo>
                  <a:pt x="1327" y="1098"/>
                  <a:pt x="1327" y="1098"/>
                  <a:pt x="1327" y="1098"/>
                </a:cubicBezTo>
                <a:cubicBezTo>
                  <a:pt x="1324" y="1094"/>
                  <a:pt x="1324" y="1094"/>
                  <a:pt x="1324" y="1094"/>
                </a:cubicBezTo>
                <a:cubicBezTo>
                  <a:pt x="1327" y="1091"/>
                  <a:pt x="1327" y="1091"/>
                  <a:pt x="1327" y="1091"/>
                </a:cubicBezTo>
                <a:cubicBezTo>
                  <a:pt x="1395" y="1081"/>
                  <a:pt x="1395" y="1081"/>
                  <a:pt x="1395" y="1081"/>
                </a:cubicBezTo>
                <a:cubicBezTo>
                  <a:pt x="1398" y="1081"/>
                  <a:pt x="1398" y="1081"/>
                  <a:pt x="1398" y="1081"/>
                </a:cubicBezTo>
                <a:cubicBezTo>
                  <a:pt x="1398" y="1085"/>
                  <a:pt x="1398" y="1085"/>
                  <a:pt x="1398" y="1085"/>
                </a:cubicBezTo>
                <a:cubicBezTo>
                  <a:pt x="1421" y="1185"/>
                  <a:pt x="1421" y="1185"/>
                  <a:pt x="1421" y="1185"/>
                </a:cubicBezTo>
                <a:cubicBezTo>
                  <a:pt x="1421" y="1188"/>
                  <a:pt x="1421" y="1188"/>
                  <a:pt x="1421" y="1188"/>
                </a:cubicBezTo>
                <a:cubicBezTo>
                  <a:pt x="1418" y="1188"/>
                  <a:pt x="1418" y="1188"/>
                  <a:pt x="1418" y="1188"/>
                </a:cubicBezTo>
                <a:cubicBezTo>
                  <a:pt x="1350" y="1201"/>
                  <a:pt x="1350" y="1201"/>
                  <a:pt x="1350" y="1201"/>
                </a:cubicBezTo>
                <a:cubicBezTo>
                  <a:pt x="1346" y="1201"/>
                  <a:pt x="1346" y="1201"/>
                  <a:pt x="1346" y="1201"/>
                </a:cubicBezTo>
                <a:cubicBezTo>
                  <a:pt x="1346" y="1198"/>
                  <a:pt x="1346" y="1198"/>
                  <a:pt x="1346" y="1198"/>
                </a:cubicBezTo>
                <a:close/>
                <a:moveTo>
                  <a:pt x="1372" y="1324"/>
                </a:moveTo>
                <a:cubicBezTo>
                  <a:pt x="1353" y="1224"/>
                  <a:pt x="1353" y="1224"/>
                  <a:pt x="1353" y="1224"/>
                </a:cubicBezTo>
                <a:cubicBezTo>
                  <a:pt x="1353" y="1221"/>
                  <a:pt x="1353" y="1221"/>
                  <a:pt x="1353" y="1221"/>
                </a:cubicBezTo>
                <a:cubicBezTo>
                  <a:pt x="1353" y="1221"/>
                  <a:pt x="1353" y="1221"/>
                  <a:pt x="1353" y="1221"/>
                </a:cubicBezTo>
                <a:cubicBezTo>
                  <a:pt x="1421" y="1208"/>
                  <a:pt x="1421" y="1208"/>
                  <a:pt x="1421" y="1208"/>
                </a:cubicBezTo>
                <a:cubicBezTo>
                  <a:pt x="1424" y="1208"/>
                  <a:pt x="1424" y="1208"/>
                  <a:pt x="1424" y="1208"/>
                </a:cubicBezTo>
                <a:cubicBezTo>
                  <a:pt x="1424" y="1211"/>
                  <a:pt x="1424" y="1211"/>
                  <a:pt x="1424" y="1211"/>
                </a:cubicBezTo>
                <a:cubicBezTo>
                  <a:pt x="1447" y="1311"/>
                  <a:pt x="1447" y="1311"/>
                  <a:pt x="1447" y="1311"/>
                </a:cubicBezTo>
                <a:cubicBezTo>
                  <a:pt x="1447" y="1314"/>
                  <a:pt x="1447" y="1314"/>
                  <a:pt x="1447" y="1314"/>
                </a:cubicBezTo>
                <a:cubicBezTo>
                  <a:pt x="1443" y="1318"/>
                  <a:pt x="1443" y="1318"/>
                  <a:pt x="1443" y="1318"/>
                </a:cubicBezTo>
                <a:cubicBezTo>
                  <a:pt x="1376" y="1327"/>
                  <a:pt x="1376" y="1327"/>
                  <a:pt x="1376" y="1327"/>
                </a:cubicBezTo>
                <a:cubicBezTo>
                  <a:pt x="1376" y="1327"/>
                  <a:pt x="1376" y="1327"/>
                  <a:pt x="1376" y="1327"/>
                </a:cubicBezTo>
                <a:cubicBezTo>
                  <a:pt x="1372" y="1324"/>
                  <a:pt x="1372" y="1324"/>
                  <a:pt x="1372" y="1324"/>
                </a:cubicBezTo>
                <a:close/>
                <a:moveTo>
                  <a:pt x="1401" y="1454"/>
                </a:moveTo>
                <a:cubicBezTo>
                  <a:pt x="1379" y="1353"/>
                  <a:pt x="1379" y="1353"/>
                  <a:pt x="1379" y="1353"/>
                </a:cubicBezTo>
                <a:cubicBezTo>
                  <a:pt x="1379" y="1350"/>
                  <a:pt x="1379" y="1350"/>
                  <a:pt x="1379" y="1350"/>
                </a:cubicBezTo>
                <a:cubicBezTo>
                  <a:pt x="1382" y="1347"/>
                  <a:pt x="1382" y="1347"/>
                  <a:pt x="1382" y="1347"/>
                </a:cubicBezTo>
                <a:cubicBezTo>
                  <a:pt x="1450" y="1337"/>
                  <a:pt x="1450" y="1337"/>
                  <a:pt x="1450" y="1337"/>
                </a:cubicBezTo>
                <a:cubicBezTo>
                  <a:pt x="1450" y="1337"/>
                  <a:pt x="1450" y="1337"/>
                  <a:pt x="1450" y="1337"/>
                </a:cubicBezTo>
                <a:cubicBezTo>
                  <a:pt x="1453" y="1340"/>
                  <a:pt x="1453" y="1340"/>
                  <a:pt x="1453" y="1340"/>
                </a:cubicBezTo>
                <a:cubicBezTo>
                  <a:pt x="1473" y="1441"/>
                  <a:pt x="1473" y="1441"/>
                  <a:pt x="1473" y="1441"/>
                </a:cubicBezTo>
                <a:cubicBezTo>
                  <a:pt x="1473" y="1444"/>
                  <a:pt x="1473" y="1444"/>
                  <a:pt x="1473" y="1444"/>
                </a:cubicBezTo>
                <a:cubicBezTo>
                  <a:pt x="1473" y="1444"/>
                  <a:pt x="1473" y="1444"/>
                  <a:pt x="1473" y="1444"/>
                </a:cubicBezTo>
                <a:cubicBezTo>
                  <a:pt x="1405" y="1457"/>
                  <a:pt x="1405" y="1457"/>
                  <a:pt x="1405" y="1457"/>
                </a:cubicBezTo>
                <a:cubicBezTo>
                  <a:pt x="1401" y="1457"/>
                  <a:pt x="1401" y="1457"/>
                  <a:pt x="1401" y="1457"/>
                </a:cubicBezTo>
                <a:cubicBezTo>
                  <a:pt x="1401" y="1454"/>
                  <a:pt x="1401" y="1454"/>
                  <a:pt x="1401" y="1454"/>
                </a:cubicBezTo>
                <a:close/>
                <a:moveTo>
                  <a:pt x="1427" y="1583"/>
                </a:moveTo>
                <a:cubicBezTo>
                  <a:pt x="1405" y="1480"/>
                  <a:pt x="1405" y="1480"/>
                  <a:pt x="1405" y="1480"/>
                </a:cubicBezTo>
                <a:cubicBezTo>
                  <a:pt x="1405" y="1476"/>
                  <a:pt x="1405" y="1476"/>
                  <a:pt x="1405" y="1476"/>
                </a:cubicBezTo>
                <a:cubicBezTo>
                  <a:pt x="1408" y="1476"/>
                  <a:pt x="1408" y="1476"/>
                  <a:pt x="1408" y="1476"/>
                </a:cubicBezTo>
                <a:cubicBezTo>
                  <a:pt x="1476" y="1463"/>
                  <a:pt x="1476" y="1463"/>
                  <a:pt x="1476" y="1463"/>
                </a:cubicBezTo>
                <a:cubicBezTo>
                  <a:pt x="1479" y="1463"/>
                  <a:pt x="1479" y="1463"/>
                  <a:pt x="1479" y="1463"/>
                </a:cubicBezTo>
                <a:cubicBezTo>
                  <a:pt x="1479" y="1467"/>
                  <a:pt x="1479" y="1467"/>
                  <a:pt x="1479" y="1467"/>
                </a:cubicBezTo>
                <a:cubicBezTo>
                  <a:pt x="1502" y="1570"/>
                  <a:pt x="1502" y="1570"/>
                  <a:pt x="1502" y="1570"/>
                </a:cubicBezTo>
                <a:cubicBezTo>
                  <a:pt x="1502" y="1573"/>
                  <a:pt x="1502" y="1573"/>
                  <a:pt x="1502" y="1573"/>
                </a:cubicBezTo>
                <a:cubicBezTo>
                  <a:pt x="1499" y="1573"/>
                  <a:pt x="1499" y="1573"/>
                  <a:pt x="1499" y="1573"/>
                </a:cubicBezTo>
                <a:cubicBezTo>
                  <a:pt x="1431" y="1586"/>
                  <a:pt x="1431" y="1586"/>
                  <a:pt x="1431" y="1586"/>
                </a:cubicBezTo>
                <a:cubicBezTo>
                  <a:pt x="1427" y="1586"/>
                  <a:pt x="1427" y="1586"/>
                  <a:pt x="1427" y="1586"/>
                </a:cubicBezTo>
                <a:cubicBezTo>
                  <a:pt x="1427" y="1583"/>
                  <a:pt x="1427" y="1583"/>
                  <a:pt x="1427" y="1583"/>
                </a:cubicBezTo>
                <a:close/>
                <a:moveTo>
                  <a:pt x="1453" y="1713"/>
                </a:moveTo>
                <a:cubicBezTo>
                  <a:pt x="1434" y="1609"/>
                  <a:pt x="1434" y="1609"/>
                  <a:pt x="1434" y="1609"/>
                </a:cubicBezTo>
                <a:cubicBezTo>
                  <a:pt x="1431" y="1606"/>
                  <a:pt x="1431" y="1606"/>
                  <a:pt x="1431" y="1606"/>
                </a:cubicBezTo>
                <a:cubicBezTo>
                  <a:pt x="1434" y="1606"/>
                  <a:pt x="1434" y="1606"/>
                  <a:pt x="1434" y="1606"/>
                </a:cubicBezTo>
                <a:cubicBezTo>
                  <a:pt x="1502" y="1593"/>
                  <a:pt x="1502" y="1593"/>
                  <a:pt x="1502" y="1593"/>
                </a:cubicBezTo>
                <a:cubicBezTo>
                  <a:pt x="1505" y="1593"/>
                  <a:pt x="1505" y="1593"/>
                  <a:pt x="1505" y="1593"/>
                </a:cubicBezTo>
                <a:cubicBezTo>
                  <a:pt x="1505" y="1596"/>
                  <a:pt x="1505" y="1596"/>
                  <a:pt x="1505" y="1596"/>
                </a:cubicBezTo>
                <a:cubicBezTo>
                  <a:pt x="1528" y="1696"/>
                  <a:pt x="1528" y="1696"/>
                  <a:pt x="1528" y="1696"/>
                </a:cubicBezTo>
                <a:cubicBezTo>
                  <a:pt x="1528" y="1700"/>
                  <a:pt x="1528" y="1700"/>
                  <a:pt x="1528" y="1700"/>
                </a:cubicBezTo>
                <a:cubicBezTo>
                  <a:pt x="1524" y="1703"/>
                  <a:pt x="1524" y="1703"/>
                  <a:pt x="1524" y="1703"/>
                </a:cubicBezTo>
                <a:cubicBezTo>
                  <a:pt x="1456" y="1716"/>
                  <a:pt x="1456" y="1716"/>
                  <a:pt x="1456" y="1716"/>
                </a:cubicBezTo>
                <a:cubicBezTo>
                  <a:pt x="1453" y="1716"/>
                  <a:pt x="1453" y="1716"/>
                  <a:pt x="1453" y="1716"/>
                </a:cubicBezTo>
                <a:cubicBezTo>
                  <a:pt x="1453" y="1713"/>
                  <a:pt x="1453" y="1713"/>
                  <a:pt x="1453" y="1713"/>
                </a:cubicBezTo>
                <a:close/>
                <a:moveTo>
                  <a:pt x="1482" y="1842"/>
                </a:moveTo>
                <a:cubicBezTo>
                  <a:pt x="1460" y="1739"/>
                  <a:pt x="1460" y="1739"/>
                  <a:pt x="1460" y="1739"/>
                </a:cubicBezTo>
                <a:cubicBezTo>
                  <a:pt x="1460" y="1735"/>
                  <a:pt x="1460" y="1735"/>
                  <a:pt x="1460" y="1735"/>
                </a:cubicBezTo>
                <a:cubicBezTo>
                  <a:pt x="1463" y="1735"/>
                  <a:pt x="1463" y="1735"/>
                  <a:pt x="1463" y="1735"/>
                </a:cubicBezTo>
                <a:cubicBezTo>
                  <a:pt x="1531" y="1722"/>
                  <a:pt x="1531" y="1722"/>
                  <a:pt x="1531" y="1722"/>
                </a:cubicBezTo>
                <a:cubicBezTo>
                  <a:pt x="1534" y="1722"/>
                  <a:pt x="1534" y="1722"/>
                  <a:pt x="1534" y="1722"/>
                </a:cubicBezTo>
                <a:cubicBezTo>
                  <a:pt x="1534" y="1726"/>
                  <a:pt x="1534" y="1726"/>
                  <a:pt x="1534" y="1726"/>
                </a:cubicBezTo>
                <a:cubicBezTo>
                  <a:pt x="1554" y="1826"/>
                  <a:pt x="1554" y="1826"/>
                  <a:pt x="1554" y="1826"/>
                </a:cubicBezTo>
                <a:cubicBezTo>
                  <a:pt x="1557" y="1832"/>
                  <a:pt x="1557" y="1832"/>
                  <a:pt x="1557" y="1832"/>
                </a:cubicBezTo>
                <a:cubicBezTo>
                  <a:pt x="1554" y="1832"/>
                  <a:pt x="1554" y="1832"/>
                  <a:pt x="1554" y="1832"/>
                </a:cubicBezTo>
                <a:cubicBezTo>
                  <a:pt x="1486" y="1845"/>
                  <a:pt x="1486" y="1845"/>
                  <a:pt x="1486" y="1845"/>
                </a:cubicBezTo>
                <a:cubicBezTo>
                  <a:pt x="1482" y="1845"/>
                  <a:pt x="1482" y="1845"/>
                  <a:pt x="1482" y="1845"/>
                </a:cubicBezTo>
                <a:cubicBezTo>
                  <a:pt x="1482" y="1842"/>
                  <a:pt x="1482" y="1842"/>
                  <a:pt x="1482" y="1842"/>
                </a:cubicBezTo>
                <a:close/>
                <a:moveTo>
                  <a:pt x="1508" y="1972"/>
                </a:moveTo>
                <a:cubicBezTo>
                  <a:pt x="1486" y="1868"/>
                  <a:pt x="1486" y="1868"/>
                  <a:pt x="1486" y="1868"/>
                </a:cubicBezTo>
                <a:cubicBezTo>
                  <a:pt x="1486" y="1865"/>
                  <a:pt x="1486" y="1865"/>
                  <a:pt x="1486" y="1865"/>
                </a:cubicBezTo>
                <a:cubicBezTo>
                  <a:pt x="1489" y="1865"/>
                  <a:pt x="1489" y="1865"/>
                  <a:pt x="1489" y="1865"/>
                </a:cubicBezTo>
                <a:cubicBezTo>
                  <a:pt x="1557" y="1852"/>
                  <a:pt x="1557" y="1852"/>
                  <a:pt x="1557" y="1852"/>
                </a:cubicBezTo>
                <a:cubicBezTo>
                  <a:pt x="1560" y="1852"/>
                  <a:pt x="1560" y="1852"/>
                  <a:pt x="1560" y="1852"/>
                </a:cubicBezTo>
                <a:cubicBezTo>
                  <a:pt x="1560" y="1855"/>
                  <a:pt x="1560" y="1855"/>
                  <a:pt x="1560" y="1855"/>
                </a:cubicBezTo>
                <a:cubicBezTo>
                  <a:pt x="1583" y="1959"/>
                  <a:pt x="1583" y="1959"/>
                  <a:pt x="1583" y="1959"/>
                </a:cubicBezTo>
                <a:cubicBezTo>
                  <a:pt x="1583" y="1962"/>
                  <a:pt x="1583" y="1962"/>
                  <a:pt x="1583" y="1962"/>
                </a:cubicBezTo>
                <a:cubicBezTo>
                  <a:pt x="1579" y="1962"/>
                  <a:pt x="1579" y="1962"/>
                  <a:pt x="1579" y="1962"/>
                </a:cubicBezTo>
                <a:cubicBezTo>
                  <a:pt x="1511" y="1975"/>
                  <a:pt x="1511" y="1975"/>
                  <a:pt x="1511" y="1975"/>
                </a:cubicBezTo>
                <a:cubicBezTo>
                  <a:pt x="1508" y="1975"/>
                  <a:pt x="1508" y="1975"/>
                  <a:pt x="1508" y="1975"/>
                </a:cubicBezTo>
                <a:cubicBezTo>
                  <a:pt x="1508" y="1972"/>
                  <a:pt x="1508" y="1972"/>
                  <a:pt x="1508" y="1972"/>
                </a:cubicBezTo>
                <a:close/>
                <a:moveTo>
                  <a:pt x="1537" y="2104"/>
                </a:moveTo>
                <a:cubicBezTo>
                  <a:pt x="1515" y="2001"/>
                  <a:pt x="1515" y="2001"/>
                  <a:pt x="1515" y="2001"/>
                </a:cubicBezTo>
                <a:cubicBezTo>
                  <a:pt x="1515" y="1997"/>
                  <a:pt x="1515" y="1997"/>
                  <a:pt x="1515" y="1997"/>
                </a:cubicBezTo>
                <a:cubicBezTo>
                  <a:pt x="1515" y="1997"/>
                  <a:pt x="1515" y="1997"/>
                  <a:pt x="1515" y="1997"/>
                </a:cubicBezTo>
                <a:cubicBezTo>
                  <a:pt x="1586" y="1981"/>
                  <a:pt x="1586" y="1981"/>
                  <a:pt x="1586" y="1981"/>
                </a:cubicBezTo>
                <a:cubicBezTo>
                  <a:pt x="1586" y="1981"/>
                  <a:pt x="1586" y="1981"/>
                  <a:pt x="1586" y="1981"/>
                </a:cubicBezTo>
                <a:cubicBezTo>
                  <a:pt x="1589" y="1984"/>
                  <a:pt x="1589" y="1984"/>
                  <a:pt x="1589" y="1984"/>
                </a:cubicBezTo>
                <a:cubicBezTo>
                  <a:pt x="1609" y="2088"/>
                  <a:pt x="1609" y="2088"/>
                  <a:pt x="1609" y="2088"/>
                </a:cubicBezTo>
                <a:cubicBezTo>
                  <a:pt x="1612" y="2091"/>
                  <a:pt x="1612" y="2091"/>
                  <a:pt x="1612" y="2091"/>
                </a:cubicBezTo>
                <a:cubicBezTo>
                  <a:pt x="1609" y="2091"/>
                  <a:pt x="1609" y="2091"/>
                  <a:pt x="1609" y="2091"/>
                </a:cubicBezTo>
                <a:cubicBezTo>
                  <a:pt x="1541" y="2107"/>
                  <a:pt x="1541" y="2107"/>
                  <a:pt x="1541" y="2107"/>
                </a:cubicBezTo>
                <a:cubicBezTo>
                  <a:pt x="1537" y="2107"/>
                  <a:pt x="1537" y="2107"/>
                  <a:pt x="1537" y="2107"/>
                </a:cubicBezTo>
                <a:cubicBezTo>
                  <a:pt x="1537" y="2104"/>
                  <a:pt x="1537" y="2104"/>
                  <a:pt x="1537" y="2104"/>
                </a:cubicBezTo>
                <a:close/>
                <a:moveTo>
                  <a:pt x="1563" y="2234"/>
                </a:moveTo>
                <a:cubicBezTo>
                  <a:pt x="1541" y="2130"/>
                  <a:pt x="1541" y="2130"/>
                  <a:pt x="1541" y="2130"/>
                </a:cubicBezTo>
                <a:cubicBezTo>
                  <a:pt x="1541" y="2127"/>
                  <a:pt x="1541" y="2127"/>
                  <a:pt x="1541" y="2127"/>
                </a:cubicBezTo>
                <a:cubicBezTo>
                  <a:pt x="1544" y="2127"/>
                  <a:pt x="1544" y="2127"/>
                  <a:pt x="1544" y="2127"/>
                </a:cubicBezTo>
                <a:cubicBezTo>
                  <a:pt x="1612" y="2114"/>
                  <a:pt x="1612" y="2114"/>
                  <a:pt x="1612" y="2114"/>
                </a:cubicBezTo>
                <a:cubicBezTo>
                  <a:pt x="1615" y="2114"/>
                  <a:pt x="1615" y="2114"/>
                  <a:pt x="1615" y="2114"/>
                </a:cubicBezTo>
                <a:cubicBezTo>
                  <a:pt x="1615" y="2117"/>
                  <a:pt x="1615" y="2117"/>
                  <a:pt x="1615" y="2117"/>
                </a:cubicBezTo>
                <a:cubicBezTo>
                  <a:pt x="1638" y="2221"/>
                  <a:pt x="1638" y="2221"/>
                  <a:pt x="1638" y="2221"/>
                </a:cubicBezTo>
                <a:cubicBezTo>
                  <a:pt x="1638" y="2224"/>
                  <a:pt x="1638" y="2224"/>
                  <a:pt x="1638" y="2224"/>
                </a:cubicBezTo>
                <a:cubicBezTo>
                  <a:pt x="1634" y="2224"/>
                  <a:pt x="1634" y="2224"/>
                  <a:pt x="1634" y="2224"/>
                </a:cubicBezTo>
                <a:cubicBezTo>
                  <a:pt x="1566" y="2237"/>
                  <a:pt x="1566" y="2237"/>
                  <a:pt x="1566" y="2237"/>
                </a:cubicBezTo>
                <a:cubicBezTo>
                  <a:pt x="1563" y="2240"/>
                  <a:pt x="1563" y="2240"/>
                  <a:pt x="1563" y="2240"/>
                </a:cubicBezTo>
                <a:cubicBezTo>
                  <a:pt x="1563" y="2234"/>
                  <a:pt x="1563" y="2234"/>
                  <a:pt x="1563" y="2234"/>
                </a:cubicBezTo>
                <a:close/>
                <a:moveTo>
                  <a:pt x="1592" y="2366"/>
                </a:moveTo>
                <a:cubicBezTo>
                  <a:pt x="1570" y="2263"/>
                  <a:pt x="1570" y="2263"/>
                  <a:pt x="1570" y="2263"/>
                </a:cubicBezTo>
                <a:cubicBezTo>
                  <a:pt x="1570" y="2260"/>
                  <a:pt x="1570" y="2260"/>
                  <a:pt x="1570" y="2260"/>
                </a:cubicBezTo>
                <a:cubicBezTo>
                  <a:pt x="1570" y="2260"/>
                  <a:pt x="1570" y="2260"/>
                  <a:pt x="1570" y="2260"/>
                </a:cubicBezTo>
                <a:cubicBezTo>
                  <a:pt x="1641" y="2243"/>
                  <a:pt x="1641" y="2243"/>
                  <a:pt x="1641" y="2243"/>
                </a:cubicBezTo>
                <a:cubicBezTo>
                  <a:pt x="1641" y="2243"/>
                  <a:pt x="1641" y="2243"/>
                  <a:pt x="1641" y="2243"/>
                </a:cubicBezTo>
                <a:cubicBezTo>
                  <a:pt x="1644" y="2247"/>
                  <a:pt x="1644" y="2247"/>
                  <a:pt x="1644" y="2247"/>
                </a:cubicBezTo>
                <a:cubicBezTo>
                  <a:pt x="1664" y="2350"/>
                  <a:pt x="1664" y="2350"/>
                  <a:pt x="1664" y="2350"/>
                </a:cubicBezTo>
                <a:cubicBezTo>
                  <a:pt x="1667" y="2357"/>
                  <a:pt x="1667" y="2357"/>
                  <a:pt x="1667" y="2357"/>
                </a:cubicBezTo>
                <a:cubicBezTo>
                  <a:pt x="1664" y="2357"/>
                  <a:pt x="1664" y="2357"/>
                  <a:pt x="1664" y="2357"/>
                </a:cubicBezTo>
                <a:cubicBezTo>
                  <a:pt x="1596" y="2370"/>
                  <a:pt x="1596" y="2370"/>
                  <a:pt x="1596" y="2370"/>
                </a:cubicBezTo>
                <a:cubicBezTo>
                  <a:pt x="1592" y="2370"/>
                  <a:pt x="1592" y="2370"/>
                  <a:pt x="1592" y="2370"/>
                </a:cubicBezTo>
                <a:cubicBezTo>
                  <a:pt x="1592" y="2366"/>
                  <a:pt x="1592" y="2366"/>
                  <a:pt x="1592" y="2366"/>
                </a:cubicBezTo>
                <a:close/>
                <a:moveTo>
                  <a:pt x="1618" y="2499"/>
                </a:moveTo>
                <a:cubicBezTo>
                  <a:pt x="1596" y="2396"/>
                  <a:pt x="1596" y="2396"/>
                  <a:pt x="1596" y="2396"/>
                </a:cubicBezTo>
                <a:cubicBezTo>
                  <a:pt x="1596" y="2392"/>
                  <a:pt x="1596" y="2392"/>
                  <a:pt x="1596" y="2392"/>
                </a:cubicBezTo>
                <a:cubicBezTo>
                  <a:pt x="1599" y="2392"/>
                  <a:pt x="1599" y="2392"/>
                  <a:pt x="1599" y="2392"/>
                </a:cubicBezTo>
                <a:cubicBezTo>
                  <a:pt x="1667" y="2376"/>
                  <a:pt x="1667" y="2376"/>
                  <a:pt x="1667" y="2376"/>
                </a:cubicBezTo>
                <a:cubicBezTo>
                  <a:pt x="1670" y="2376"/>
                  <a:pt x="1670" y="2376"/>
                  <a:pt x="1670" y="2376"/>
                </a:cubicBezTo>
                <a:cubicBezTo>
                  <a:pt x="1670" y="2379"/>
                  <a:pt x="1670" y="2379"/>
                  <a:pt x="1670" y="2379"/>
                </a:cubicBezTo>
                <a:cubicBezTo>
                  <a:pt x="1693" y="2483"/>
                  <a:pt x="1693" y="2483"/>
                  <a:pt x="1693" y="2483"/>
                </a:cubicBezTo>
                <a:cubicBezTo>
                  <a:pt x="1693" y="2489"/>
                  <a:pt x="1693" y="2489"/>
                  <a:pt x="1693" y="2489"/>
                </a:cubicBezTo>
                <a:cubicBezTo>
                  <a:pt x="1689" y="2489"/>
                  <a:pt x="1689" y="2489"/>
                  <a:pt x="1689" y="2489"/>
                </a:cubicBezTo>
                <a:cubicBezTo>
                  <a:pt x="1622" y="2502"/>
                  <a:pt x="1622" y="2502"/>
                  <a:pt x="1622" y="2502"/>
                </a:cubicBezTo>
                <a:cubicBezTo>
                  <a:pt x="1618" y="2506"/>
                  <a:pt x="1618" y="2506"/>
                  <a:pt x="1618" y="2506"/>
                </a:cubicBezTo>
                <a:cubicBezTo>
                  <a:pt x="1618" y="2499"/>
                  <a:pt x="1618" y="2499"/>
                  <a:pt x="1618" y="2499"/>
                </a:cubicBezTo>
                <a:close/>
                <a:moveTo>
                  <a:pt x="1647" y="2635"/>
                </a:moveTo>
                <a:cubicBezTo>
                  <a:pt x="1625" y="2528"/>
                  <a:pt x="1625" y="2528"/>
                  <a:pt x="1625" y="2528"/>
                </a:cubicBezTo>
                <a:cubicBezTo>
                  <a:pt x="1625" y="2525"/>
                  <a:pt x="1625" y="2525"/>
                  <a:pt x="1625" y="2525"/>
                </a:cubicBezTo>
                <a:cubicBezTo>
                  <a:pt x="1628" y="2525"/>
                  <a:pt x="1628" y="2525"/>
                  <a:pt x="1628" y="2525"/>
                </a:cubicBezTo>
                <a:cubicBezTo>
                  <a:pt x="1696" y="2509"/>
                  <a:pt x="1696" y="2509"/>
                  <a:pt x="1696" y="2509"/>
                </a:cubicBezTo>
                <a:cubicBezTo>
                  <a:pt x="1699" y="2509"/>
                  <a:pt x="1699" y="2509"/>
                  <a:pt x="1699" y="2509"/>
                </a:cubicBezTo>
                <a:cubicBezTo>
                  <a:pt x="1699" y="2512"/>
                  <a:pt x="1699" y="2512"/>
                  <a:pt x="1699" y="2512"/>
                </a:cubicBezTo>
                <a:cubicBezTo>
                  <a:pt x="1722" y="2616"/>
                  <a:pt x="1722" y="2616"/>
                  <a:pt x="1722" y="2616"/>
                </a:cubicBezTo>
                <a:cubicBezTo>
                  <a:pt x="1722" y="2622"/>
                  <a:pt x="1722" y="2622"/>
                  <a:pt x="1722" y="2622"/>
                </a:cubicBezTo>
                <a:cubicBezTo>
                  <a:pt x="1719" y="2622"/>
                  <a:pt x="1719" y="2622"/>
                  <a:pt x="1719" y="2622"/>
                </a:cubicBezTo>
                <a:cubicBezTo>
                  <a:pt x="1651" y="2638"/>
                  <a:pt x="1651" y="2638"/>
                  <a:pt x="1651" y="2638"/>
                </a:cubicBezTo>
                <a:cubicBezTo>
                  <a:pt x="1647" y="2638"/>
                  <a:pt x="1647" y="2638"/>
                  <a:pt x="1647" y="2638"/>
                </a:cubicBezTo>
                <a:cubicBezTo>
                  <a:pt x="1647" y="2635"/>
                  <a:pt x="1647" y="2635"/>
                  <a:pt x="1647" y="2635"/>
                </a:cubicBezTo>
                <a:close/>
                <a:moveTo>
                  <a:pt x="1673" y="2768"/>
                </a:moveTo>
                <a:cubicBezTo>
                  <a:pt x="1654" y="2661"/>
                  <a:pt x="1654" y="2661"/>
                  <a:pt x="1654" y="2661"/>
                </a:cubicBezTo>
                <a:cubicBezTo>
                  <a:pt x="1651" y="2658"/>
                  <a:pt x="1651" y="2658"/>
                  <a:pt x="1651" y="2658"/>
                </a:cubicBezTo>
                <a:cubicBezTo>
                  <a:pt x="1654" y="2658"/>
                  <a:pt x="1654" y="2658"/>
                  <a:pt x="1654" y="2658"/>
                </a:cubicBezTo>
                <a:cubicBezTo>
                  <a:pt x="1722" y="2642"/>
                  <a:pt x="1722" y="2642"/>
                  <a:pt x="1722" y="2642"/>
                </a:cubicBezTo>
                <a:cubicBezTo>
                  <a:pt x="1725" y="2642"/>
                  <a:pt x="1725" y="2642"/>
                  <a:pt x="1725" y="2642"/>
                </a:cubicBezTo>
                <a:cubicBezTo>
                  <a:pt x="1725" y="2645"/>
                  <a:pt x="1725" y="2645"/>
                  <a:pt x="1725" y="2645"/>
                </a:cubicBezTo>
                <a:cubicBezTo>
                  <a:pt x="1748" y="2752"/>
                  <a:pt x="1748" y="2752"/>
                  <a:pt x="1748" y="2752"/>
                </a:cubicBezTo>
                <a:cubicBezTo>
                  <a:pt x="1751" y="2755"/>
                  <a:pt x="1751" y="2755"/>
                  <a:pt x="1751" y="2755"/>
                </a:cubicBezTo>
                <a:cubicBezTo>
                  <a:pt x="1748" y="2755"/>
                  <a:pt x="1748" y="2755"/>
                  <a:pt x="1748" y="2755"/>
                </a:cubicBezTo>
                <a:cubicBezTo>
                  <a:pt x="1677" y="2771"/>
                  <a:pt x="1677" y="2771"/>
                  <a:pt x="1677" y="2771"/>
                </a:cubicBezTo>
                <a:cubicBezTo>
                  <a:pt x="1677" y="2771"/>
                  <a:pt x="1677" y="2771"/>
                  <a:pt x="1677" y="2771"/>
                </a:cubicBezTo>
                <a:cubicBezTo>
                  <a:pt x="1673" y="2768"/>
                  <a:pt x="1673" y="2768"/>
                  <a:pt x="1673" y="2768"/>
                </a:cubicBezTo>
                <a:close/>
                <a:moveTo>
                  <a:pt x="1702" y="2904"/>
                </a:moveTo>
                <a:cubicBezTo>
                  <a:pt x="1680" y="2797"/>
                  <a:pt x="1680" y="2797"/>
                  <a:pt x="1680" y="2797"/>
                </a:cubicBezTo>
                <a:cubicBezTo>
                  <a:pt x="1680" y="2794"/>
                  <a:pt x="1680" y="2794"/>
                  <a:pt x="1680" y="2794"/>
                </a:cubicBezTo>
                <a:cubicBezTo>
                  <a:pt x="1683" y="2794"/>
                  <a:pt x="1683" y="2794"/>
                  <a:pt x="1683" y="2794"/>
                </a:cubicBezTo>
                <a:cubicBezTo>
                  <a:pt x="1751" y="2777"/>
                  <a:pt x="1751" y="2777"/>
                  <a:pt x="1751" y="2777"/>
                </a:cubicBezTo>
                <a:cubicBezTo>
                  <a:pt x="1754" y="2774"/>
                  <a:pt x="1754" y="2774"/>
                  <a:pt x="1754" y="2774"/>
                </a:cubicBezTo>
                <a:cubicBezTo>
                  <a:pt x="1754" y="2781"/>
                  <a:pt x="1754" y="2781"/>
                  <a:pt x="1754" y="2781"/>
                </a:cubicBezTo>
                <a:cubicBezTo>
                  <a:pt x="1777" y="2884"/>
                  <a:pt x="1777" y="2884"/>
                  <a:pt x="1777" y="2884"/>
                </a:cubicBezTo>
                <a:cubicBezTo>
                  <a:pt x="1777" y="2888"/>
                  <a:pt x="1777" y="2888"/>
                  <a:pt x="1777" y="2888"/>
                </a:cubicBezTo>
                <a:cubicBezTo>
                  <a:pt x="1774" y="2891"/>
                  <a:pt x="1774" y="2891"/>
                  <a:pt x="1774" y="2891"/>
                </a:cubicBezTo>
                <a:cubicBezTo>
                  <a:pt x="1706" y="2907"/>
                  <a:pt x="1706" y="2907"/>
                  <a:pt x="1706" y="2907"/>
                </a:cubicBezTo>
                <a:cubicBezTo>
                  <a:pt x="1702" y="2907"/>
                  <a:pt x="1702" y="2907"/>
                  <a:pt x="1702" y="2907"/>
                </a:cubicBezTo>
                <a:cubicBezTo>
                  <a:pt x="1702" y="2904"/>
                  <a:pt x="1702" y="2904"/>
                  <a:pt x="1702" y="2904"/>
                </a:cubicBezTo>
                <a:close/>
                <a:moveTo>
                  <a:pt x="1732" y="3040"/>
                </a:moveTo>
                <a:cubicBezTo>
                  <a:pt x="1709" y="2933"/>
                  <a:pt x="1709" y="2933"/>
                  <a:pt x="1709" y="2933"/>
                </a:cubicBezTo>
                <a:cubicBezTo>
                  <a:pt x="1709" y="2926"/>
                  <a:pt x="1709" y="2926"/>
                  <a:pt x="1709" y="2926"/>
                </a:cubicBezTo>
                <a:cubicBezTo>
                  <a:pt x="1712" y="2926"/>
                  <a:pt x="1712" y="2926"/>
                  <a:pt x="1712" y="2926"/>
                </a:cubicBezTo>
                <a:cubicBezTo>
                  <a:pt x="1780" y="2910"/>
                  <a:pt x="1780" y="2910"/>
                  <a:pt x="1780" y="2910"/>
                </a:cubicBezTo>
                <a:cubicBezTo>
                  <a:pt x="1783" y="2910"/>
                  <a:pt x="1783" y="2910"/>
                  <a:pt x="1783" y="2910"/>
                </a:cubicBezTo>
                <a:cubicBezTo>
                  <a:pt x="1783" y="2913"/>
                  <a:pt x="1783" y="2913"/>
                  <a:pt x="1783" y="2913"/>
                </a:cubicBezTo>
                <a:cubicBezTo>
                  <a:pt x="1806" y="3020"/>
                  <a:pt x="1806" y="3020"/>
                  <a:pt x="1806" y="3020"/>
                </a:cubicBezTo>
                <a:cubicBezTo>
                  <a:pt x="1806" y="3023"/>
                  <a:pt x="1806" y="3023"/>
                  <a:pt x="1806" y="3023"/>
                </a:cubicBezTo>
                <a:cubicBezTo>
                  <a:pt x="1803" y="3023"/>
                  <a:pt x="1803" y="3023"/>
                  <a:pt x="1803" y="3023"/>
                </a:cubicBezTo>
                <a:cubicBezTo>
                  <a:pt x="1735" y="3043"/>
                  <a:pt x="1735" y="3043"/>
                  <a:pt x="1735" y="3043"/>
                </a:cubicBezTo>
                <a:cubicBezTo>
                  <a:pt x="1732" y="3043"/>
                  <a:pt x="1732" y="3043"/>
                  <a:pt x="1732" y="3043"/>
                </a:cubicBezTo>
                <a:cubicBezTo>
                  <a:pt x="1732" y="3040"/>
                  <a:pt x="1732" y="3040"/>
                  <a:pt x="1732" y="3040"/>
                </a:cubicBezTo>
                <a:close/>
                <a:moveTo>
                  <a:pt x="1761" y="3176"/>
                </a:moveTo>
                <a:cubicBezTo>
                  <a:pt x="1738" y="3069"/>
                  <a:pt x="1738" y="3069"/>
                  <a:pt x="1738" y="3069"/>
                </a:cubicBezTo>
                <a:cubicBezTo>
                  <a:pt x="1735" y="3062"/>
                  <a:pt x="1735" y="3062"/>
                  <a:pt x="1735" y="3062"/>
                </a:cubicBezTo>
                <a:cubicBezTo>
                  <a:pt x="1738" y="3062"/>
                  <a:pt x="1738" y="3062"/>
                  <a:pt x="1738" y="3062"/>
                </a:cubicBezTo>
                <a:cubicBezTo>
                  <a:pt x="1809" y="3046"/>
                  <a:pt x="1809" y="3046"/>
                  <a:pt x="1809" y="3046"/>
                </a:cubicBezTo>
                <a:cubicBezTo>
                  <a:pt x="1809" y="3046"/>
                  <a:pt x="1809" y="3046"/>
                  <a:pt x="1809" y="3046"/>
                </a:cubicBezTo>
                <a:cubicBezTo>
                  <a:pt x="1812" y="3049"/>
                  <a:pt x="1812" y="3049"/>
                  <a:pt x="1812" y="3049"/>
                </a:cubicBezTo>
                <a:cubicBezTo>
                  <a:pt x="1835" y="3156"/>
                  <a:pt x="1835" y="3156"/>
                  <a:pt x="1835" y="3156"/>
                </a:cubicBezTo>
                <a:cubicBezTo>
                  <a:pt x="1835" y="3159"/>
                  <a:pt x="1835" y="3159"/>
                  <a:pt x="1835" y="3159"/>
                </a:cubicBezTo>
                <a:cubicBezTo>
                  <a:pt x="1832" y="3159"/>
                  <a:pt x="1832" y="3159"/>
                  <a:pt x="1832" y="3159"/>
                </a:cubicBezTo>
                <a:cubicBezTo>
                  <a:pt x="1764" y="3179"/>
                  <a:pt x="1764" y="3179"/>
                  <a:pt x="1764" y="3179"/>
                </a:cubicBezTo>
                <a:cubicBezTo>
                  <a:pt x="1761" y="3179"/>
                  <a:pt x="1761" y="3179"/>
                  <a:pt x="1761" y="3179"/>
                </a:cubicBezTo>
                <a:cubicBezTo>
                  <a:pt x="1761" y="3176"/>
                  <a:pt x="1761" y="3176"/>
                  <a:pt x="1761" y="3176"/>
                </a:cubicBezTo>
                <a:close/>
                <a:moveTo>
                  <a:pt x="1787" y="3312"/>
                </a:moveTo>
                <a:cubicBezTo>
                  <a:pt x="1764" y="3205"/>
                  <a:pt x="1764" y="3205"/>
                  <a:pt x="1764" y="3205"/>
                </a:cubicBezTo>
                <a:cubicBezTo>
                  <a:pt x="1764" y="3198"/>
                  <a:pt x="1764" y="3198"/>
                  <a:pt x="1764" y="3198"/>
                </a:cubicBezTo>
                <a:cubicBezTo>
                  <a:pt x="1767" y="3198"/>
                  <a:pt x="1767" y="3198"/>
                  <a:pt x="1767" y="3198"/>
                </a:cubicBezTo>
                <a:cubicBezTo>
                  <a:pt x="1835" y="3182"/>
                  <a:pt x="1835" y="3182"/>
                  <a:pt x="1835" y="3182"/>
                </a:cubicBezTo>
                <a:cubicBezTo>
                  <a:pt x="1838" y="3182"/>
                  <a:pt x="1838" y="3182"/>
                  <a:pt x="1838" y="3182"/>
                </a:cubicBezTo>
                <a:cubicBezTo>
                  <a:pt x="1838" y="3185"/>
                  <a:pt x="1838" y="3185"/>
                  <a:pt x="1838" y="3185"/>
                </a:cubicBezTo>
                <a:cubicBezTo>
                  <a:pt x="1861" y="3292"/>
                  <a:pt x="1861" y="3292"/>
                  <a:pt x="1861" y="3292"/>
                </a:cubicBezTo>
                <a:cubicBezTo>
                  <a:pt x="1864" y="3295"/>
                  <a:pt x="1864" y="3295"/>
                  <a:pt x="1864" y="3295"/>
                </a:cubicBezTo>
                <a:cubicBezTo>
                  <a:pt x="1861" y="3295"/>
                  <a:pt x="1861" y="3295"/>
                  <a:pt x="1861" y="3295"/>
                </a:cubicBezTo>
                <a:cubicBezTo>
                  <a:pt x="1790" y="3315"/>
                  <a:pt x="1790" y="3315"/>
                  <a:pt x="1790" y="3315"/>
                </a:cubicBezTo>
                <a:cubicBezTo>
                  <a:pt x="1790" y="3315"/>
                  <a:pt x="1790" y="3315"/>
                  <a:pt x="1790" y="3315"/>
                </a:cubicBezTo>
                <a:cubicBezTo>
                  <a:pt x="1787" y="3312"/>
                  <a:pt x="1787" y="3312"/>
                  <a:pt x="1787" y="3312"/>
                </a:cubicBezTo>
                <a:close/>
                <a:moveTo>
                  <a:pt x="1829" y="3503"/>
                </a:moveTo>
                <a:cubicBezTo>
                  <a:pt x="1793" y="3341"/>
                  <a:pt x="1793" y="3341"/>
                  <a:pt x="1793" y="3341"/>
                </a:cubicBezTo>
                <a:cubicBezTo>
                  <a:pt x="1793" y="3334"/>
                  <a:pt x="1793" y="3334"/>
                  <a:pt x="1793" y="3334"/>
                </a:cubicBezTo>
                <a:cubicBezTo>
                  <a:pt x="1796" y="3334"/>
                  <a:pt x="1796" y="3334"/>
                  <a:pt x="1796" y="3334"/>
                </a:cubicBezTo>
                <a:cubicBezTo>
                  <a:pt x="1864" y="3318"/>
                  <a:pt x="1864" y="3318"/>
                  <a:pt x="1864" y="3318"/>
                </a:cubicBezTo>
                <a:cubicBezTo>
                  <a:pt x="1867" y="3318"/>
                  <a:pt x="1867" y="3318"/>
                  <a:pt x="1867" y="3318"/>
                </a:cubicBezTo>
                <a:cubicBezTo>
                  <a:pt x="1867" y="3321"/>
                  <a:pt x="1867" y="3321"/>
                  <a:pt x="1867" y="3321"/>
                </a:cubicBezTo>
                <a:cubicBezTo>
                  <a:pt x="1903" y="3483"/>
                  <a:pt x="1903" y="3483"/>
                  <a:pt x="1903" y="3483"/>
                </a:cubicBezTo>
                <a:cubicBezTo>
                  <a:pt x="1903" y="3486"/>
                  <a:pt x="1903" y="3486"/>
                  <a:pt x="1903" y="3486"/>
                </a:cubicBezTo>
                <a:cubicBezTo>
                  <a:pt x="1900" y="3486"/>
                  <a:pt x="1900" y="3486"/>
                  <a:pt x="1900" y="3486"/>
                </a:cubicBezTo>
                <a:cubicBezTo>
                  <a:pt x="1832" y="3506"/>
                  <a:pt x="1832" y="3506"/>
                  <a:pt x="1832" y="3506"/>
                </a:cubicBezTo>
                <a:cubicBezTo>
                  <a:pt x="1829" y="3506"/>
                  <a:pt x="1829" y="3506"/>
                  <a:pt x="1829" y="3506"/>
                </a:cubicBezTo>
                <a:cubicBezTo>
                  <a:pt x="1829" y="3503"/>
                  <a:pt x="1829" y="3503"/>
                  <a:pt x="1829" y="3503"/>
                </a:cubicBezTo>
                <a:close/>
                <a:moveTo>
                  <a:pt x="1437" y="1182"/>
                </a:moveTo>
                <a:cubicBezTo>
                  <a:pt x="1414" y="1081"/>
                  <a:pt x="1414" y="1081"/>
                  <a:pt x="1414" y="1081"/>
                </a:cubicBezTo>
                <a:cubicBezTo>
                  <a:pt x="1414" y="1078"/>
                  <a:pt x="1414" y="1078"/>
                  <a:pt x="1414" y="1078"/>
                </a:cubicBezTo>
                <a:cubicBezTo>
                  <a:pt x="1418" y="1078"/>
                  <a:pt x="1418" y="1078"/>
                  <a:pt x="1418" y="1078"/>
                </a:cubicBezTo>
                <a:cubicBezTo>
                  <a:pt x="1486" y="1069"/>
                  <a:pt x="1486" y="1069"/>
                  <a:pt x="1486" y="1069"/>
                </a:cubicBezTo>
                <a:cubicBezTo>
                  <a:pt x="1489" y="1069"/>
                  <a:pt x="1489" y="1069"/>
                  <a:pt x="1489" y="1069"/>
                </a:cubicBezTo>
                <a:cubicBezTo>
                  <a:pt x="1489" y="1072"/>
                  <a:pt x="1489" y="1072"/>
                  <a:pt x="1489" y="1072"/>
                </a:cubicBezTo>
                <a:cubicBezTo>
                  <a:pt x="1508" y="1169"/>
                  <a:pt x="1508" y="1169"/>
                  <a:pt x="1508" y="1169"/>
                </a:cubicBezTo>
                <a:cubicBezTo>
                  <a:pt x="1511" y="1175"/>
                  <a:pt x="1511" y="1175"/>
                  <a:pt x="1511" y="1175"/>
                </a:cubicBezTo>
                <a:cubicBezTo>
                  <a:pt x="1508" y="1175"/>
                  <a:pt x="1508" y="1175"/>
                  <a:pt x="1508" y="1175"/>
                </a:cubicBezTo>
                <a:cubicBezTo>
                  <a:pt x="1440" y="1185"/>
                  <a:pt x="1440" y="1185"/>
                  <a:pt x="1440" y="1185"/>
                </a:cubicBezTo>
                <a:cubicBezTo>
                  <a:pt x="1437" y="1185"/>
                  <a:pt x="1437" y="1185"/>
                  <a:pt x="1437" y="1185"/>
                </a:cubicBezTo>
                <a:cubicBezTo>
                  <a:pt x="1437" y="1182"/>
                  <a:pt x="1437" y="1182"/>
                  <a:pt x="1437" y="1182"/>
                </a:cubicBezTo>
                <a:close/>
                <a:moveTo>
                  <a:pt x="1463" y="1311"/>
                </a:moveTo>
                <a:cubicBezTo>
                  <a:pt x="1443" y="1208"/>
                  <a:pt x="1443" y="1208"/>
                  <a:pt x="1443" y="1208"/>
                </a:cubicBezTo>
                <a:cubicBezTo>
                  <a:pt x="1440" y="1204"/>
                  <a:pt x="1440" y="1204"/>
                  <a:pt x="1440" y="1204"/>
                </a:cubicBezTo>
                <a:cubicBezTo>
                  <a:pt x="1443" y="1204"/>
                  <a:pt x="1443" y="1204"/>
                  <a:pt x="1443" y="1204"/>
                </a:cubicBezTo>
                <a:cubicBezTo>
                  <a:pt x="1511" y="1195"/>
                  <a:pt x="1511" y="1195"/>
                  <a:pt x="1511" y="1195"/>
                </a:cubicBezTo>
                <a:cubicBezTo>
                  <a:pt x="1515" y="1195"/>
                  <a:pt x="1515" y="1195"/>
                  <a:pt x="1515" y="1195"/>
                </a:cubicBezTo>
                <a:cubicBezTo>
                  <a:pt x="1515" y="1198"/>
                  <a:pt x="1515" y="1198"/>
                  <a:pt x="1515" y="1198"/>
                </a:cubicBezTo>
                <a:cubicBezTo>
                  <a:pt x="1537" y="1298"/>
                  <a:pt x="1537" y="1298"/>
                  <a:pt x="1537" y="1298"/>
                </a:cubicBezTo>
                <a:cubicBezTo>
                  <a:pt x="1537" y="1302"/>
                  <a:pt x="1537" y="1302"/>
                  <a:pt x="1537" y="1302"/>
                </a:cubicBezTo>
                <a:cubicBezTo>
                  <a:pt x="1534" y="1302"/>
                  <a:pt x="1534" y="1302"/>
                  <a:pt x="1534" y="1302"/>
                </a:cubicBezTo>
                <a:cubicBezTo>
                  <a:pt x="1466" y="1311"/>
                  <a:pt x="1466" y="1311"/>
                  <a:pt x="1466" y="1311"/>
                </a:cubicBezTo>
                <a:cubicBezTo>
                  <a:pt x="1463" y="1314"/>
                  <a:pt x="1463" y="1314"/>
                  <a:pt x="1463" y="1314"/>
                </a:cubicBezTo>
                <a:cubicBezTo>
                  <a:pt x="1463" y="1311"/>
                  <a:pt x="1463" y="1311"/>
                  <a:pt x="1463" y="1311"/>
                </a:cubicBezTo>
                <a:close/>
                <a:moveTo>
                  <a:pt x="1489" y="1437"/>
                </a:moveTo>
                <a:cubicBezTo>
                  <a:pt x="1469" y="1337"/>
                  <a:pt x="1469" y="1337"/>
                  <a:pt x="1469" y="1337"/>
                </a:cubicBezTo>
                <a:cubicBezTo>
                  <a:pt x="1469" y="1334"/>
                  <a:pt x="1469" y="1334"/>
                  <a:pt x="1469" y="1334"/>
                </a:cubicBezTo>
                <a:cubicBezTo>
                  <a:pt x="1473" y="1334"/>
                  <a:pt x="1473" y="1334"/>
                  <a:pt x="1473" y="1334"/>
                </a:cubicBezTo>
                <a:cubicBezTo>
                  <a:pt x="1537" y="1321"/>
                  <a:pt x="1537" y="1321"/>
                  <a:pt x="1537" y="1321"/>
                </a:cubicBezTo>
                <a:cubicBezTo>
                  <a:pt x="1541" y="1321"/>
                  <a:pt x="1541" y="1321"/>
                  <a:pt x="1541" y="1321"/>
                </a:cubicBezTo>
                <a:cubicBezTo>
                  <a:pt x="1541" y="1324"/>
                  <a:pt x="1541" y="1324"/>
                  <a:pt x="1541" y="1324"/>
                </a:cubicBezTo>
                <a:cubicBezTo>
                  <a:pt x="1563" y="1425"/>
                  <a:pt x="1563" y="1425"/>
                  <a:pt x="1563" y="1425"/>
                </a:cubicBezTo>
                <a:cubicBezTo>
                  <a:pt x="1563" y="1428"/>
                  <a:pt x="1563" y="1428"/>
                  <a:pt x="1563" y="1428"/>
                </a:cubicBezTo>
                <a:cubicBezTo>
                  <a:pt x="1560" y="1428"/>
                  <a:pt x="1560" y="1428"/>
                  <a:pt x="1560" y="1428"/>
                </a:cubicBezTo>
                <a:cubicBezTo>
                  <a:pt x="1492" y="1441"/>
                  <a:pt x="1492" y="1441"/>
                  <a:pt x="1492" y="1441"/>
                </a:cubicBezTo>
                <a:cubicBezTo>
                  <a:pt x="1492" y="1441"/>
                  <a:pt x="1492" y="1441"/>
                  <a:pt x="1492" y="1441"/>
                </a:cubicBezTo>
                <a:cubicBezTo>
                  <a:pt x="1489" y="1437"/>
                  <a:pt x="1489" y="1437"/>
                  <a:pt x="1489" y="1437"/>
                </a:cubicBezTo>
                <a:close/>
                <a:moveTo>
                  <a:pt x="1518" y="1567"/>
                </a:moveTo>
                <a:cubicBezTo>
                  <a:pt x="1495" y="1463"/>
                  <a:pt x="1495" y="1463"/>
                  <a:pt x="1495" y="1463"/>
                </a:cubicBezTo>
                <a:cubicBezTo>
                  <a:pt x="1495" y="1460"/>
                  <a:pt x="1495" y="1460"/>
                  <a:pt x="1495" y="1460"/>
                </a:cubicBezTo>
                <a:cubicBezTo>
                  <a:pt x="1499" y="1460"/>
                  <a:pt x="1499" y="1460"/>
                  <a:pt x="1499" y="1460"/>
                </a:cubicBezTo>
                <a:cubicBezTo>
                  <a:pt x="1566" y="1447"/>
                  <a:pt x="1566" y="1447"/>
                  <a:pt x="1566" y="1447"/>
                </a:cubicBezTo>
                <a:cubicBezTo>
                  <a:pt x="1570" y="1447"/>
                  <a:pt x="1570" y="1447"/>
                  <a:pt x="1570" y="1447"/>
                </a:cubicBezTo>
                <a:cubicBezTo>
                  <a:pt x="1570" y="1450"/>
                  <a:pt x="1570" y="1450"/>
                  <a:pt x="1570" y="1450"/>
                </a:cubicBezTo>
                <a:cubicBezTo>
                  <a:pt x="1589" y="1551"/>
                  <a:pt x="1589" y="1551"/>
                  <a:pt x="1589" y="1551"/>
                </a:cubicBezTo>
                <a:cubicBezTo>
                  <a:pt x="1592" y="1557"/>
                  <a:pt x="1592" y="1557"/>
                  <a:pt x="1592" y="1557"/>
                </a:cubicBezTo>
                <a:cubicBezTo>
                  <a:pt x="1589" y="1557"/>
                  <a:pt x="1589" y="1557"/>
                  <a:pt x="1589" y="1557"/>
                </a:cubicBezTo>
                <a:cubicBezTo>
                  <a:pt x="1521" y="1570"/>
                  <a:pt x="1521" y="1570"/>
                  <a:pt x="1521" y="1570"/>
                </a:cubicBezTo>
                <a:cubicBezTo>
                  <a:pt x="1518" y="1570"/>
                  <a:pt x="1518" y="1570"/>
                  <a:pt x="1518" y="1570"/>
                </a:cubicBezTo>
                <a:cubicBezTo>
                  <a:pt x="1518" y="1567"/>
                  <a:pt x="1518" y="1567"/>
                  <a:pt x="1518" y="1567"/>
                </a:cubicBezTo>
                <a:close/>
                <a:moveTo>
                  <a:pt x="1544" y="1693"/>
                </a:moveTo>
                <a:cubicBezTo>
                  <a:pt x="1524" y="1593"/>
                  <a:pt x="1524" y="1593"/>
                  <a:pt x="1524" y="1593"/>
                </a:cubicBezTo>
                <a:cubicBezTo>
                  <a:pt x="1521" y="1590"/>
                  <a:pt x="1521" y="1590"/>
                  <a:pt x="1521" y="1590"/>
                </a:cubicBezTo>
                <a:cubicBezTo>
                  <a:pt x="1524" y="1590"/>
                  <a:pt x="1524" y="1590"/>
                  <a:pt x="1524" y="1590"/>
                </a:cubicBezTo>
                <a:cubicBezTo>
                  <a:pt x="1592" y="1577"/>
                  <a:pt x="1592" y="1577"/>
                  <a:pt x="1592" y="1577"/>
                </a:cubicBezTo>
                <a:cubicBezTo>
                  <a:pt x="1596" y="1577"/>
                  <a:pt x="1596" y="1577"/>
                  <a:pt x="1596" y="1577"/>
                </a:cubicBezTo>
                <a:cubicBezTo>
                  <a:pt x="1596" y="1580"/>
                  <a:pt x="1596" y="1580"/>
                  <a:pt x="1596" y="1580"/>
                </a:cubicBezTo>
                <a:cubicBezTo>
                  <a:pt x="1618" y="1680"/>
                  <a:pt x="1618" y="1680"/>
                  <a:pt x="1618" y="1680"/>
                </a:cubicBezTo>
                <a:cubicBezTo>
                  <a:pt x="1618" y="1684"/>
                  <a:pt x="1618" y="1684"/>
                  <a:pt x="1618" y="1684"/>
                </a:cubicBezTo>
                <a:cubicBezTo>
                  <a:pt x="1615" y="1684"/>
                  <a:pt x="1615" y="1684"/>
                  <a:pt x="1615" y="1684"/>
                </a:cubicBezTo>
                <a:cubicBezTo>
                  <a:pt x="1547" y="1696"/>
                  <a:pt x="1547" y="1696"/>
                  <a:pt x="1547" y="1696"/>
                </a:cubicBezTo>
                <a:cubicBezTo>
                  <a:pt x="1544" y="1700"/>
                  <a:pt x="1544" y="1700"/>
                  <a:pt x="1544" y="1700"/>
                </a:cubicBezTo>
                <a:cubicBezTo>
                  <a:pt x="1544" y="1693"/>
                  <a:pt x="1544" y="1693"/>
                  <a:pt x="1544" y="1693"/>
                </a:cubicBezTo>
                <a:close/>
                <a:moveTo>
                  <a:pt x="1573" y="1823"/>
                </a:moveTo>
                <a:cubicBezTo>
                  <a:pt x="1550" y="1722"/>
                  <a:pt x="1550" y="1722"/>
                  <a:pt x="1550" y="1722"/>
                </a:cubicBezTo>
                <a:cubicBezTo>
                  <a:pt x="1550" y="1719"/>
                  <a:pt x="1550" y="1719"/>
                  <a:pt x="1550" y="1719"/>
                </a:cubicBezTo>
                <a:cubicBezTo>
                  <a:pt x="1554" y="1719"/>
                  <a:pt x="1554" y="1719"/>
                  <a:pt x="1554" y="1719"/>
                </a:cubicBezTo>
                <a:cubicBezTo>
                  <a:pt x="1622" y="1706"/>
                  <a:pt x="1622" y="1706"/>
                  <a:pt x="1622" y="1706"/>
                </a:cubicBezTo>
                <a:cubicBezTo>
                  <a:pt x="1622" y="1706"/>
                  <a:pt x="1622" y="1706"/>
                  <a:pt x="1622" y="1706"/>
                </a:cubicBezTo>
                <a:cubicBezTo>
                  <a:pt x="1625" y="1709"/>
                  <a:pt x="1625" y="1709"/>
                  <a:pt x="1625" y="1709"/>
                </a:cubicBezTo>
                <a:cubicBezTo>
                  <a:pt x="1644" y="1810"/>
                  <a:pt x="1644" y="1810"/>
                  <a:pt x="1644" y="1810"/>
                </a:cubicBezTo>
                <a:cubicBezTo>
                  <a:pt x="1644" y="1813"/>
                  <a:pt x="1644" y="1813"/>
                  <a:pt x="1644" y="1813"/>
                </a:cubicBezTo>
                <a:cubicBezTo>
                  <a:pt x="1644" y="1813"/>
                  <a:pt x="1644" y="1813"/>
                  <a:pt x="1644" y="1813"/>
                </a:cubicBezTo>
                <a:cubicBezTo>
                  <a:pt x="1576" y="1826"/>
                  <a:pt x="1576" y="1826"/>
                  <a:pt x="1576" y="1826"/>
                </a:cubicBezTo>
                <a:cubicBezTo>
                  <a:pt x="1573" y="1829"/>
                  <a:pt x="1573" y="1829"/>
                  <a:pt x="1573" y="1829"/>
                </a:cubicBezTo>
                <a:cubicBezTo>
                  <a:pt x="1573" y="1823"/>
                  <a:pt x="1573" y="1823"/>
                  <a:pt x="1573" y="1823"/>
                </a:cubicBezTo>
                <a:close/>
                <a:moveTo>
                  <a:pt x="1599" y="1955"/>
                </a:moveTo>
                <a:cubicBezTo>
                  <a:pt x="1576" y="1852"/>
                  <a:pt x="1576" y="1852"/>
                  <a:pt x="1576" y="1852"/>
                </a:cubicBezTo>
                <a:cubicBezTo>
                  <a:pt x="1576" y="1849"/>
                  <a:pt x="1576" y="1849"/>
                  <a:pt x="1576" y="1849"/>
                </a:cubicBezTo>
                <a:cubicBezTo>
                  <a:pt x="1579" y="1849"/>
                  <a:pt x="1579" y="1849"/>
                  <a:pt x="1579" y="1849"/>
                </a:cubicBezTo>
                <a:cubicBezTo>
                  <a:pt x="1647" y="1836"/>
                  <a:pt x="1647" y="1836"/>
                  <a:pt x="1647" y="1836"/>
                </a:cubicBezTo>
                <a:cubicBezTo>
                  <a:pt x="1651" y="1836"/>
                  <a:pt x="1651" y="1836"/>
                  <a:pt x="1651" y="1836"/>
                </a:cubicBezTo>
                <a:cubicBezTo>
                  <a:pt x="1651" y="1839"/>
                  <a:pt x="1651" y="1839"/>
                  <a:pt x="1651" y="1839"/>
                </a:cubicBezTo>
                <a:cubicBezTo>
                  <a:pt x="1673" y="1939"/>
                  <a:pt x="1673" y="1939"/>
                  <a:pt x="1673" y="1939"/>
                </a:cubicBezTo>
                <a:cubicBezTo>
                  <a:pt x="1673" y="1942"/>
                  <a:pt x="1673" y="1942"/>
                  <a:pt x="1673" y="1942"/>
                </a:cubicBezTo>
                <a:cubicBezTo>
                  <a:pt x="1670" y="1942"/>
                  <a:pt x="1670" y="1942"/>
                  <a:pt x="1670" y="1942"/>
                </a:cubicBezTo>
                <a:cubicBezTo>
                  <a:pt x="1602" y="1959"/>
                  <a:pt x="1602" y="1959"/>
                  <a:pt x="1602" y="1959"/>
                </a:cubicBezTo>
                <a:cubicBezTo>
                  <a:pt x="1599" y="1959"/>
                  <a:pt x="1599" y="1959"/>
                  <a:pt x="1599" y="1959"/>
                </a:cubicBezTo>
                <a:cubicBezTo>
                  <a:pt x="1599" y="1955"/>
                  <a:pt x="1599" y="1955"/>
                  <a:pt x="1599" y="1955"/>
                </a:cubicBezTo>
                <a:close/>
                <a:moveTo>
                  <a:pt x="1628" y="2085"/>
                </a:moveTo>
                <a:cubicBezTo>
                  <a:pt x="1605" y="1981"/>
                  <a:pt x="1605" y="1981"/>
                  <a:pt x="1605" y="1981"/>
                </a:cubicBezTo>
                <a:cubicBezTo>
                  <a:pt x="1605" y="1978"/>
                  <a:pt x="1605" y="1978"/>
                  <a:pt x="1605" y="1978"/>
                </a:cubicBezTo>
                <a:cubicBezTo>
                  <a:pt x="1605" y="1978"/>
                  <a:pt x="1605" y="1978"/>
                  <a:pt x="1605" y="1978"/>
                </a:cubicBezTo>
                <a:cubicBezTo>
                  <a:pt x="1677" y="1965"/>
                  <a:pt x="1677" y="1965"/>
                  <a:pt x="1677" y="1965"/>
                </a:cubicBezTo>
                <a:cubicBezTo>
                  <a:pt x="1677" y="1965"/>
                  <a:pt x="1677" y="1965"/>
                  <a:pt x="1677" y="1965"/>
                </a:cubicBezTo>
                <a:cubicBezTo>
                  <a:pt x="1677" y="1968"/>
                  <a:pt x="1677" y="1968"/>
                  <a:pt x="1677" y="1968"/>
                </a:cubicBezTo>
                <a:cubicBezTo>
                  <a:pt x="1699" y="2069"/>
                  <a:pt x="1699" y="2069"/>
                  <a:pt x="1699" y="2069"/>
                </a:cubicBezTo>
                <a:cubicBezTo>
                  <a:pt x="1699" y="2075"/>
                  <a:pt x="1699" y="2075"/>
                  <a:pt x="1699" y="2075"/>
                </a:cubicBezTo>
                <a:cubicBezTo>
                  <a:pt x="1699" y="2075"/>
                  <a:pt x="1699" y="2075"/>
                  <a:pt x="1699" y="2075"/>
                </a:cubicBezTo>
                <a:cubicBezTo>
                  <a:pt x="1631" y="2088"/>
                  <a:pt x="1631" y="2088"/>
                  <a:pt x="1631" y="2088"/>
                </a:cubicBezTo>
                <a:cubicBezTo>
                  <a:pt x="1628" y="2088"/>
                  <a:pt x="1628" y="2088"/>
                  <a:pt x="1628" y="2088"/>
                </a:cubicBezTo>
                <a:cubicBezTo>
                  <a:pt x="1628" y="2085"/>
                  <a:pt x="1628" y="2085"/>
                  <a:pt x="1628" y="2085"/>
                </a:cubicBezTo>
                <a:close/>
                <a:moveTo>
                  <a:pt x="1654" y="2218"/>
                </a:moveTo>
                <a:cubicBezTo>
                  <a:pt x="1631" y="2114"/>
                  <a:pt x="1631" y="2114"/>
                  <a:pt x="1631" y="2114"/>
                </a:cubicBezTo>
                <a:cubicBezTo>
                  <a:pt x="1631" y="2111"/>
                  <a:pt x="1631" y="2111"/>
                  <a:pt x="1631" y="2111"/>
                </a:cubicBezTo>
                <a:cubicBezTo>
                  <a:pt x="1634" y="2107"/>
                  <a:pt x="1634" y="2107"/>
                  <a:pt x="1634" y="2107"/>
                </a:cubicBezTo>
                <a:cubicBezTo>
                  <a:pt x="1702" y="2095"/>
                  <a:pt x="1702" y="2095"/>
                  <a:pt x="1702" y="2095"/>
                </a:cubicBezTo>
                <a:cubicBezTo>
                  <a:pt x="1706" y="2095"/>
                  <a:pt x="1706" y="2095"/>
                  <a:pt x="1706" y="2095"/>
                </a:cubicBezTo>
                <a:cubicBezTo>
                  <a:pt x="1706" y="2098"/>
                  <a:pt x="1706" y="2098"/>
                  <a:pt x="1706" y="2098"/>
                </a:cubicBezTo>
                <a:cubicBezTo>
                  <a:pt x="1728" y="2201"/>
                  <a:pt x="1728" y="2201"/>
                  <a:pt x="1728" y="2201"/>
                </a:cubicBezTo>
                <a:cubicBezTo>
                  <a:pt x="1728" y="2205"/>
                  <a:pt x="1728" y="2205"/>
                  <a:pt x="1728" y="2205"/>
                </a:cubicBezTo>
                <a:cubicBezTo>
                  <a:pt x="1725" y="2205"/>
                  <a:pt x="1725" y="2205"/>
                  <a:pt x="1725" y="2205"/>
                </a:cubicBezTo>
                <a:cubicBezTo>
                  <a:pt x="1657" y="2218"/>
                  <a:pt x="1657" y="2218"/>
                  <a:pt x="1657" y="2218"/>
                </a:cubicBezTo>
                <a:cubicBezTo>
                  <a:pt x="1654" y="2221"/>
                  <a:pt x="1654" y="2221"/>
                  <a:pt x="1654" y="2221"/>
                </a:cubicBezTo>
                <a:cubicBezTo>
                  <a:pt x="1654" y="2218"/>
                  <a:pt x="1654" y="2218"/>
                  <a:pt x="1654" y="2218"/>
                </a:cubicBezTo>
                <a:close/>
                <a:moveTo>
                  <a:pt x="1683" y="2347"/>
                </a:moveTo>
                <a:cubicBezTo>
                  <a:pt x="1660" y="2243"/>
                  <a:pt x="1660" y="2243"/>
                  <a:pt x="1660" y="2243"/>
                </a:cubicBezTo>
                <a:cubicBezTo>
                  <a:pt x="1660" y="2240"/>
                  <a:pt x="1660" y="2240"/>
                  <a:pt x="1660" y="2240"/>
                </a:cubicBezTo>
                <a:cubicBezTo>
                  <a:pt x="1660" y="2240"/>
                  <a:pt x="1660" y="2240"/>
                  <a:pt x="1660" y="2240"/>
                </a:cubicBezTo>
                <a:cubicBezTo>
                  <a:pt x="1732" y="2224"/>
                  <a:pt x="1732" y="2224"/>
                  <a:pt x="1732" y="2224"/>
                </a:cubicBezTo>
                <a:cubicBezTo>
                  <a:pt x="1732" y="2224"/>
                  <a:pt x="1732" y="2224"/>
                  <a:pt x="1732" y="2224"/>
                </a:cubicBezTo>
                <a:cubicBezTo>
                  <a:pt x="1735" y="2227"/>
                  <a:pt x="1735" y="2227"/>
                  <a:pt x="1735" y="2227"/>
                </a:cubicBezTo>
                <a:cubicBezTo>
                  <a:pt x="1754" y="2331"/>
                  <a:pt x="1754" y="2331"/>
                  <a:pt x="1754" y="2331"/>
                </a:cubicBezTo>
                <a:cubicBezTo>
                  <a:pt x="1757" y="2334"/>
                  <a:pt x="1757" y="2334"/>
                  <a:pt x="1757" y="2334"/>
                </a:cubicBezTo>
                <a:cubicBezTo>
                  <a:pt x="1754" y="2337"/>
                  <a:pt x="1754" y="2337"/>
                  <a:pt x="1754" y="2337"/>
                </a:cubicBezTo>
                <a:cubicBezTo>
                  <a:pt x="1686" y="2350"/>
                  <a:pt x="1686" y="2350"/>
                  <a:pt x="1686" y="2350"/>
                </a:cubicBezTo>
                <a:cubicBezTo>
                  <a:pt x="1683" y="2350"/>
                  <a:pt x="1683" y="2350"/>
                  <a:pt x="1683" y="2350"/>
                </a:cubicBezTo>
                <a:cubicBezTo>
                  <a:pt x="1683" y="2347"/>
                  <a:pt x="1683" y="2347"/>
                  <a:pt x="1683" y="2347"/>
                </a:cubicBezTo>
                <a:close/>
                <a:moveTo>
                  <a:pt x="1709" y="2480"/>
                </a:moveTo>
                <a:cubicBezTo>
                  <a:pt x="1686" y="2376"/>
                  <a:pt x="1686" y="2376"/>
                  <a:pt x="1686" y="2376"/>
                </a:cubicBezTo>
                <a:cubicBezTo>
                  <a:pt x="1686" y="2373"/>
                  <a:pt x="1686" y="2373"/>
                  <a:pt x="1686" y="2373"/>
                </a:cubicBezTo>
                <a:cubicBezTo>
                  <a:pt x="1689" y="2373"/>
                  <a:pt x="1689" y="2373"/>
                  <a:pt x="1689" y="2373"/>
                </a:cubicBezTo>
                <a:cubicBezTo>
                  <a:pt x="1757" y="2357"/>
                  <a:pt x="1757" y="2357"/>
                  <a:pt x="1757" y="2357"/>
                </a:cubicBezTo>
                <a:cubicBezTo>
                  <a:pt x="1761" y="2357"/>
                  <a:pt x="1761" y="2357"/>
                  <a:pt x="1761" y="2357"/>
                </a:cubicBezTo>
                <a:cubicBezTo>
                  <a:pt x="1761" y="2360"/>
                  <a:pt x="1761" y="2360"/>
                  <a:pt x="1761" y="2360"/>
                </a:cubicBezTo>
                <a:cubicBezTo>
                  <a:pt x="1783" y="2464"/>
                  <a:pt x="1783" y="2464"/>
                  <a:pt x="1783" y="2464"/>
                </a:cubicBezTo>
                <a:cubicBezTo>
                  <a:pt x="1783" y="2467"/>
                  <a:pt x="1783" y="2467"/>
                  <a:pt x="1783" y="2467"/>
                </a:cubicBezTo>
                <a:cubicBezTo>
                  <a:pt x="1780" y="2470"/>
                  <a:pt x="1780" y="2470"/>
                  <a:pt x="1780" y="2470"/>
                </a:cubicBezTo>
                <a:cubicBezTo>
                  <a:pt x="1712" y="2483"/>
                  <a:pt x="1712" y="2483"/>
                  <a:pt x="1712" y="2483"/>
                </a:cubicBezTo>
                <a:cubicBezTo>
                  <a:pt x="1709" y="2483"/>
                  <a:pt x="1709" y="2483"/>
                  <a:pt x="1709" y="2483"/>
                </a:cubicBezTo>
                <a:cubicBezTo>
                  <a:pt x="1709" y="2480"/>
                  <a:pt x="1709" y="2480"/>
                  <a:pt x="1709" y="2480"/>
                </a:cubicBezTo>
                <a:close/>
                <a:moveTo>
                  <a:pt x="1738" y="2612"/>
                </a:moveTo>
                <a:cubicBezTo>
                  <a:pt x="1715" y="2509"/>
                  <a:pt x="1715" y="2509"/>
                  <a:pt x="1715" y="2509"/>
                </a:cubicBezTo>
                <a:cubicBezTo>
                  <a:pt x="1715" y="2506"/>
                  <a:pt x="1715" y="2506"/>
                  <a:pt x="1715" y="2506"/>
                </a:cubicBezTo>
                <a:cubicBezTo>
                  <a:pt x="1719" y="2506"/>
                  <a:pt x="1719" y="2506"/>
                  <a:pt x="1719" y="2506"/>
                </a:cubicBezTo>
                <a:cubicBezTo>
                  <a:pt x="1787" y="2489"/>
                  <a:pt x="1787" y="2489"/>
                  <a:pt x="1787" y="2489"/>
                </a:cubicBezTo>
                <a:cubicBezTo>
                  <a:pt x="1790" y="2489"/>
                  <a:pt x="1790" y="2489"/>
                  <a:pt x="1790" y="2489"/>
                </a:cubicBezTo>
                <a:cubicBezTo>
                  <a:pt x="1790" y="2493"/>
                  <a:pt x="1790" y="2493"/>
                  <a:pt x="1790" y="2493"/>
                </a:cubicBezTo>
                <a:cubicBezTo>
                  <a:pt x="1812" y="2596"/>
                  <a:pt x="1812" y="2596"/>
                  <a:pt x="1812" y="2596"/>
                </a:cubicBezTo>
                <a:cubicBezTo>
                  <a:pt x="1812" y="2599"/>
                  <a:pt x="1812" y="2599"/>
                  <a:pt x="1812" y="2599"/>
                </a:cubicBezTo>
                <a:cubicBezTo>
                  <a:pt x="1809" y="2603"/>
                  <a:pt x="1809" y="2603"/>
                  <a:pt x="1809" y="2603"/>
                </a:cubicBezTo>
                <a:cubicBezTo>
                  <a:pt x="1741" y="2616"/>
                  <a:pt x="1741" y="2616"/>
                  <a:pt x="1741" y="2616"/>
                </a:cubicBezTo>
                <a:cubicBezTo>
                  <a:pt x="1738" y="2616"/>
                  <a:pt x="1738" y="2616"/>
                  <a:pt x="1738" y="2616"/>
                </a:cubicBezTo>
                <a:cubicBezTo>
                  <a:pt x="1738" y="2612"/>
                  <a:pt x="1738" y="2612"/>
                  <a:pt x="1738" y="2612"/>
                </a:cubicBezTo>
                <a:close/>
                <a:moveTo>
                  <a:pt x="1767" y="2748"/>
                </a:moveTo>
                <a:cubicBezTo>
                  <a:pt x="1745" y="2642"/>
                  <a:pt x="1745" y="2642"/>
                  <a:pt x="1745" y="2642"/>
                </a:cubicBezTo>
                <a:cubicBezTo>
                  <a:pt x="1741" y="2638"/>
                  <a:pt x="1741" y="2638"/>
                  <a:pt x="1741" y="2638"/>
                </a:cubicBezTo>
                <a:cubicBezTo>
                  <a:pt x="1745" y="2638"/>
                  <a:pt x="1745" y="2638"/>
                  <a:pt x="1745" y="2638"/>
                </a:cubicBezTo>
                <a:cubicBezTo>
                  <a:pt x="1812" y="2622"/>
                  <a:pt x="1812" y="2622"/>
                  <a:pt x="1812" y="2622"/>
                </a:cubicBezTo>
                <a:cubicBezTo>
                  <a:pt x="1816" y="2622"/>
                  <a:pt x="1816" y="2622"/>
                  <a:pt x="1816" y="2622"/>
                </a:cubicBezTo>
                <a:cubicBezTo>
                  <a:pt x="1816" y="2625"/>
                  <a:pt x="1816" y="2625"/>
                  <a:pt x="1816" y="2625"/>
                </a:cubicBezTo>
                <a:cubicBezTo>
                  <a:pt x="1838" y="2729"/>
                  <a:pt x="1838" y="2729"/>
                  <a:pt x="1838" y="2729"/>
                </a:cubicBezTo>
                <a:cubicBezTo>
                  <a:pt x="1842" y="2732"/>
                  <a:pt x="1842" y="2732"/>
                  <a:pt x="1842" y="2732"/>
                </a:cubicBezTo>
                <a:cubicBezTo>
                  <a:pt x="1838" y="2735"/>
                  <a:pt x="1838" y="2735"/>
                  <a:pt x="1838" y="2735"/>
                </a:cubicBezTo>
                <a:cubicBezTo>
                  <a:pt x="1770" y="2748"/>
                  <a:pt x="1770" y="2748"/>
                  <a:pt x="1770" y="2748"/>
                </a:cubicBezTo>
                <a:cubicBezTo>
                  <a:pt x="1767" y="2752"/>
                  <a:pt x="1767" y="2752"/>
                  <a:pt x="1767" y="2752"/>
                </a:cubicBezTo>
                <a:cubicBezTo>
                  <a:pt x="1767" y="2748"/>
                  <a:pt x="1767" y="2748"/>
                  <a:pt x="1767" y="2748"/>
                </a:cubicBezTo>
                <a:close/>
                <a:moveTo>
                  <a:pt x="1793" y="2881"/>
                </a:moveTo>
                <a:cubicBezTo>
                  <a:pt x="1770" y="2774"/>
                  <a:pt x="1770" y="2774"/>
                  <a:pt x="1770" y="2774"/>
                </a:cubicBezTo>
                <a:cubicBezTo>
                  <a:pt x="1770" y="2771"/>
                  <a:pt x="1770" y="2771"/>
                  <a:pt x="1770" y="2771"/>
                </a:cubicBezTo>
                <a:cubicBezTo>
                  <a:pt x="1774" y="2771"/>
                  <a:pt x="1774" y="2771"/>
                  <a:pt x="1774" y="2771"/>
                </a:cubicBezTo>
                <a:cubicBezTo>
                  <a:pt x="1842" y="2755"/>
                  <a:pt x="1842" y="2755"/>
                  <a:pt x="1842" y="2755"/>
                </a:cubicBezTo>
                <a:cubicBezTo>
                  <a:pt x="1845" y="2755"/>
                  <a:pt x="1845" y="2755"/>
                  <a:pt x="1845" y="2755"/>
                </a:cubicBezTo>
                <a:cubicBezTo>
                  <a:pt x="1845" y="2758"/>
                  <a:pt x="1845" y="2758"/>
                  <a:pt x="1845" y="2758"/>
                </a:cubicBezTo>
                <a:cubicBezTo>
                  <a:pt x="1867" y="2865"/>
                  <a:pt x="1867" y="2865"/>
                  <a:pt x="1867" y="2865"/>
                </a:cubicBezTo>
                <a:cubicBezTo>
                  <a:pt x="1867" y="2868"/>
                  <a:pt x="1867" y="2868"/>
                  <a:pt x="1867" y="2868"/>
                </a:cubicBezTo>
                <a:cubicBezTo>
                  <a:pt x="1864" y="2868"/>
                  <a:pt x="1864" y="2868"/>
                  <a:pt x="1864" y="2868"/>
                </a:cubicBezTo>
                <a:cubicBezTo>
                  <a:pt x="1796" y="2884"/>
                  <a:pt x="1796" y="2884"/>
                  <a:pt x="1796" y="2884"/>
                </a:cubicBezTo>
                <a:cubicBezTo>
                  <a:pt x="1796" y="2884"/>
                  <a:pt x="1796" y="2884"/>
                  <a:pt x="1796" y="2884"/>
                </a:cubicBezTo>
                <a:cubicBezTo>
                  <a:pt x="1793" y="2881"/>
                  <a:pt x="1793" y="2881"/>
                  <a:pt x="1793" y="2881"/>
                </a:cubicBezTo>
                <a:close/>
                <a:moveTo>
                  <a:pt x="1822" y="3017"/>
                </a:moveTo>
                <a:cubicBezTo>
                  <a:pt x="1800" y="2910"/>
                  <a:pt x="1800" y="2910"/>
                  <a:pt x="1800" y="2910"/>
                </a:cubicBezTo>
                <a:cubicBezTo>
                  <a:pt x="1800" y="2907"/>
                  <a:pt x="1800" y="2907"/>
                  <a:pt x="1800" y="2907"/>
                </a:cubicBezTo>
                <a:cubicBezTo>
                  <a:pt x="1803" y="2904"/>
                  <a:pt x="1803" y="2904"/>
                  <a:pt x="1803" y="2904"/>
                </a:cubicBezTo>
                <a:cubicBezTo>
                  <a:pt x="1871" y="2888"/>
                  <a:pt x="1871" y="2888"/>
                  <a:pt x="1871" y="2888"/>
                </a:cubicBezTo>
                <a:cubicBezTo>
                  <a:pt x="1874" y="2888"/>
                  <a:pt x="1874" y="2888"/>
                  <a:pt x="1874" y="2888"/>
                </a:cubicBezTo>
                <a:cubicBezTo>
                  <a:pt x="1874" y="2891"/>
                  <a:pt x="1874" y="2891"/>
                  <a:pt x="1874" y="2891"/>
                </a:cubicBezTo>
                <a:cubicBezTo>
                  <a:pt x="1897" y="2998"/>
                  <a:pt x="1897" y="2998"/>
                  <a:pt x="1897" y="2998"/>
                </a:cubicBezTo>
                <a:cubicBezTo>
                  <a:pt x="1897" y="3001"/>
                  <a:pt x="1897" y="3001"/>
                  <a:pt x="1897" y="3001"/>
                </a:cubicBezTo>
                <a:cubicBezTo>
                  <a:pt x="1893" y="3004"/>
                  <a:pt x="1893" y="3004"/>
                  <a:pt x="1893" y="3004"/>
                </a:cubicBezTo>
                <a:cubicBezTo>
                  <a:pt x="1825" y="3020"/>
                  <a:pt x="1825" y="3020"/>
                  <a:pt x="1825" y="3020"/>
                </a:cubicBezTo>
                <a:cubicBezTo>
                  <a:pt x="1822" y="3020"/>
                  <a:pt x="1822" y="3020"/>
                  <a:pt x="1822" y="3020"/>
                </a:cubicBezTo>
                <a:cubicBezTo>
                  <a:pt x="1822" y="3017"/>
                  <a:pt x="1822" y="3017"/>
                  <a:pt x="1822" y="3017"/>
                </a:cubicBezTo>
                <a:close/>
                <a:moveTo>
                  <a:pt x="1851" y="3153"/>
                </a:moveTo>
                <a:cubicBezTo>
                  <a:pt x="1829" y="3046"/>
                  <a:pt x="1829" y="3046"/>
                  <a:pt x="1829" y="3046"/>
                </a:cubicBezTo>
                <a:cubicBezTo>
                  <a:pt x="1829" y="3040"/>
                  <a:pt x="1829" y="3040"/>
                  <a:pt x="1829" y="3040"/>
                </a:cubicBezTo>
                <a:cubicBezTo>
                  <a:pt x="1829" y="3040"/>
                  <a:pt x="1829" y="3040"/>
                  <a:pt x="1829" y="3040"/>
                </a:cubicBezTo>
                <a:cubicBezTo>
                  <a:pt x="1900" y="3023"/>
                  <a:pt x="1900" y="3023"/>
                  <a:pt x="1900" y="3023"/>
                </a:cubicBezTo>
                <a:cubicBezTo>
                  <a:pt x="1900" y="3023"/>
                  <a:pt x="1900" y="3023"/>
                  <a:pt x="1900" y="3023"/>
                </a:cubicBezTo>
                <a:cubicBezTo>
                  <a:pt x="1903" y="3027"/>
                  <a:pt x="1903" y="3027"/>
                  <a:pt x="1903" y="3027"/>
                </a:cubicBezTo>
                <a:cubicBezTo>
                  <a:pt x="1926" y="3133"/>
                  <a:pt x="1926" y="3133"/>
                  <a:pt x="1926" y="3133"/>
                </a:cubicBezTo>
                <a:cubicBezTo>
                  <a:pt x="1926" y="3137"/>
                  <a:pt x="1926" y="3137"/>
                  <a:pt x="1926" y="3137"/>
                </a:cubicBezTo>
                <a:cubicBezTo>
                  <a:pt x="1923" y="3137"/>
                  <a:pt x="1923" y="3137"/>
                  <a:pt x="1923" y="3137"/>
                </a:cubicBezTo>
                <a:cubicBezTo>
                  <a:pt x="1855" y="3153"/>
                  <a:pt x="1855" y="3153"/>
                  <a:pt x="1855" y="3153"/>
                </a:cubicBezTo>
                <a:cubicBezTo>
                  <a:pt x="1851" y="3156"/>
                  <a:pt x="1851" y="3156"/>
                  <a:pt x="1851" y="3156"/>
                </a:cubicBezTo>
                <a:cubicBezTo>
                  <a:pt x="1851" y="3153"/>
                  <a:pt x="1851" y="3153"/>
                  <a:pt x="1851" y="3153"/>
                </a:cubicBezTo>
                <a:close/>
                <a:moveTo>
                  <a:pt x="1880" y="3289"/>
                </a:moveTo>
                <a:cubicBezTo>
                  <a:pt x="1858" y="3182"/>
                  <a:pt x="1858" y="3182"/>
                  <a:pt x="1858" y="3182"/>
                </a:cubicBezTo>
                <a:cubicBezTo>
                  <a:pt x="1855" y="3176"/>
                  <a:pt x="1855" y="3176"/>
                  <a:pt x="1855" y="3176"/>
                </a:cubicBezTo>
                <a:cubicBezTo>
                  <a:pt x="1858" y="3176"/>
                  <a:pt x="1858" y="3176"/>
                  <a:pt x="1858" y="3176"/>
                </a:cubicBezTo>
                <a:cubicBezTo>
                  <a:pt x="1929" y="3159"/>
                  <a:pt x="1929" y="3159"/>
                  <a:pt x="1929" y="3159"/>
                </a:cubicBezTo>
                <a:cubicBezTo>
                  <a:pt x="1929" y="3156"/>
                  <a:pt x="1929" y="3156"/>
                  <a:pt x="1929" y="3156"/>
                </a:cubicBezTo>
                <a:cubicBezTo>
                  <a:pt x="1932" y="3163"/>
                  <a:pt x="1932" y="3163"/>
                  <a:pt x="1932" y="3163"/>
                </a:cubicBezTo>
                <a:cubicBezTo>
                  <a:pt x="1955" y="3269"/>
                  <a:pt x="1955" y="3269"/>
                  <a:pt x="1955" y="3269"/>
                </a:cubicBezTo>
                <a:cubicBezTo>
                  <a:pt x="1955" y="3273"/>
                  <a:pt x="1955" y="3273"/>
                  <a:pt x="1955" y="3273"/>
                </a:cubicBezTo>
                <a:cubicBezTo>
                  <a:pt x="1952" y="3273"/>
                  <a:pt x="1952" y="3273"/>
                  <a:pt x="1952" y="3273"/>
                </a:cubicBezTo>
                <a:cubicBezTo>
                  <a:pt x="1884" y="3289"/>
                  <a:pt x="1884" y="3289"/>
                  <a:pt x="1884" y="3289"/>
                </a:cubicBezTo>
                <a:cubicBezTo>
                  <a:pt x="1880" y="3292"/>
                  <a:pt x="1880" y="3292"/>
                  <a:pt x="1880" y="3292"/>
                </a:cubicBezTo>
                <a:cubicBezTo>
                  <a:pt x="1880" y="3289"/>
                  <a:pt x="1880" y="3289"/>
                  <a:pt x="1880" y="3289"/>
                </a:cubicBezTo>
                <a:close/>
                <a:moveTo>
                  <a:pt x="1919" y="3480"/>
                </a:moveTo>
                <a:cubicBezTo>
                  <a:pt x="1887" y="3318"/>
                  <a:pt x="1887" y="3318"/>
                  <a:pt x="1887" y="3318"/>
                </a:cubicBezTo>
                <a:cubicBezTo>
                  <a:pt x="1884" y="3312"/>
                  <a:pt x="1884" y="3312"/>
                  <a:pt x="1884" y="3312"/>
                </a:cubicBezTo>
                <a:cubicBezTo>
                  <a:pt x="1887" y="3312"/>
                  <a:pt x="1887" y="3312"/>
                  <a:pt x="1887" y="3312"/>
                </a:cubicBezTo>
                <a:cubicBezTo>
                  <a:pt x="1955" y="3295"/>
                  <a:pt x="1955" y="3295"/>
                  <a:pt x="1955" y="3295"/>
                </a:cubicBezTo>
                <a:cubicBezTo>
                  <a:pt x="1958" y="3292"/>
                  <a:pt x="1958" y="3292"/>
                  <a:pt x="1958" y="3292"/>
                </a:cubicBezTo>
                <a:cubicBezTo>
                  <a:pt x="1958" y="3299"/>
                  <a:pt x="1958" y="3299"/>
                  <a:pt x="1958" y="3299"/>
                </a:cubicBezTo>
                <a:cubicBezTo>
                  <a:pt x="1994" y="3460"/>
                  <a:pt x="1994" y="3460"/>
                  <a:pt x="1994" y="3460"/>
                </a:cubicBezTo>
                <a:cubicBezTo>
                  <a:pt x="1994" y="3464"/>
                  <a:pt x="1994" y="3464"/>
                  <a:pt x="1994" y="3464"/>
                </a:cubicBezTo>
                <a:cubicBezTo>
                  <a:pt x="1990" y="3464"/>
                  <a:pt x="1990" y="3464"/>
                  <a:pt x="1990" y="3464"/>
                </a:cubicBezTo>
                <a:cubicBezTo>
                  <a:pt x="1923" y="3483"/>
                  <a:pt x="1923" y="3483"/>
                  <a:pt x="1923" y="3483"/>
                </a:cubicBezTo>
                <a:cubicBezTo>
                  <a:pt x="1919" y="3483"/>
                  <a:pt x="1919" y="3483"/>
                  <a:pt x="1919" y="3483"/>
                </a:cubicBezTo>
                <a:cubicBezTo>
                  <a:pt x="1919" y="3480"/>
                  <a:pt x="1919" y="3480"/>
                  <a:pt x="1919" y="3480"/>
                </a:cubicBezTo>
                <a:close/>
                <a:moveTo>
                  <a:pt x="1528" y="1169"/>
                </a:moveTo>
                <a:cubicBezTo>
                  <a:pt x="1505" y="1069"/>
                  <a:pt x="1505" y="1069"/>
                  <a:pt x="1505" y="1069"/>
                </a:cubicBezTo>
                <a:cubicBezTo>
                  <a:pt x="1505" y="1065"/>
                  <a:pt x="1505" y="1065"/>
                  <a:pt x="1505" y="1065"/>
                </a:cubicBezTo>
                <a:cubicBezTo>
                  <a:pt x="1508" y="1065"/>
                  <a:pt x="1508" y="1065"/>
                  <a:pt x="1508" y="1065"/>
                </a:cubicBezTo>
                <a:cubicBezTo>
                  <a:pt x="1573" y="1052"/>
                  <a:pt x="1573" y="1052"/>
                  <a:pt x="1573" y="1052"/>
                </a:cubicBezTo>
                <a:cubicBezTo>
                  <a:pt x="1576" y="1052"/>
                  <a:pt x="1576" y="1052"/>
                  <a:pt x="1576" y="1052"/>
                </a:cubicBezTo>
                <a:cubicBezTo>
                  <a:pt x="1576" y="1056"/>
                  <a:pt x="1576" y="1056"/>
                  <a:pt x="1576" y="1056"/>
                </a:cubicBezTo>
                <a:cubicBezTo>
                  <a:pt x="1599" y="1156"/>
                  <a:pt x="1599" y="1156"/>
                  <a:pt x="1599" y="1156"/>
                </a:cubicBezTo>
                <a:cubicBezTo>
                  <a:pt x="1599" y="1159"/>
                  <a:pt x="1599" y="1159"/>
                  <a:pt x="1599" y="1159"/>
                </a:cubicBezTo>
                <a:cubicBezTo>
                  <a:pt x="1596" y="1159"/>
                  <a:pt x="1596" y="1159"/>
                  <a:pt x="1596" y="1159"/>
                </a:cubicBezTo>
                <a:cubicBezTo>
                  <a:pt x="1531" y="1172"/>
                  <a:pt x="1531" y="1172"/>
                  <a:pt x="1531" y="1172"/>
                </a:cubicBezTo>
                <a:cubicBezTo>
                  <a:pt x="1528" y="1172"/>
                  <a:pt x="1528" y="1172"/>
                  <a:pt x="1528" y="1172"/>
                </a:cubicBezTo>
                <a:cubicBezTo>
                  <a:pt x="1528" y="1169"/>
                  <a:pt x="1528" y="1169"/>
                  <a:pt x="1528" y="1169"/>
                </a:cubicBezTo>
                <a:close/>
                <a:moveTo>
                  <a:pt x="1554" y="1295"/>
                </a:moveTo>
                <a:cubicBezTo>
                  <a:pt x="1531" y="1195"/>
                  <a:pt x="1531" y="1195"/>
                  <a:pt x="1531" y="1195"/>
                </a:cubicBezTo>
                <a:cubicBezTo>
                  <a:pt x="1531" y="1192"/>
                  <a:pt x="1531" y="1192"/>
                  <a:pt x="1531" y="1192"/>
                </a:cubicBezTo>
                <a:cubicBezTo>
                  <a:pt x="1534" y="1192"/>
                  <a:pt x="1534" y="1192"/>
                  <a:pt x="1534" y="1192"/>
                </a:cubicBezTo>
                <a:cubicBezTo>
                  <a:pt x="1602" y="1179"/>
                  <a:pt x="1602" y="1179"/>
                  <a:pt x="1602" y="1179"/>
                </a:cubicBezTo>
                <a:cubicBezTo>
                  <a:pt x="1602" y="1179"/>
                  <a:pt x="1602" y="1179"/>
                  <a:pt x="1602" y="1179"/>
                </a:cubicBezTo>
                <a:cubicBezTo>
                  <a:pt x="1605" y="1182"/>
                  <a:pt x="1605" y="1182"/>
                  <a:pt x="1605" y="1182"/>
                </a:cubicBezTo>
                <a:cubicBezTo>
                  <a:pt x="1625" y="1282"/>
                  <a:pt x="1625" y="1282"/>
                  <a:pt x="1625" y="1282"/>
                </a:cubicBezTo>
                <a:cubicBezTo>
                  <a:pt x="1625" y="1285"/>
                  <a:pt x="1625" y="1285"/>
                  <a:pt x="1625" y="1285"/>
                </a:cubicBezTo>
                <a:cubicBezTo>
                  <a:pt x="1625" y="1285"/>
                  <a:pt x="1625" y="1285"/>
                  <a:pt x="1625" y="1285"/>
                </a:cubicBezTo>
                <a:cubicBezTo>
                  <a:pt x="1557" y="1298"/>
                  <a:pt x="1557" y="1298"/>
                  <a:pt x="1557" y="1298"/>
                </a:cubicBezTo>
                <a:cubicBezTo>
                  <a:pt x="1554" y="1298"/>
                  <a:pt x="1554" y="1298"/>
                  <a:pt x="1554" y="1298"/>
                </a:cubicBezTo>
                <a:cubicBezTo>
                  <a:pt x="1554" y="1295"/>
                  <a:pt x="1554" y="1295"/>
                  <a:pt x="1554" y="1295"/>
                </a:cubicBezTo>
                <a:close/>
                <a:moveTo>
                  <a:pt x="1579" y="1421"/>
                </a:moveTo>
                <a:cubicBezTo>
                  <a:pt x="1560" y="1321"/>
                  <a:pt x="1560" y="1321"/>
                  <a:pt x="1560" y="1321"/>
                </a:cubicBezTo>
                <a:cubicBezTo>
                  <a:pt x="1557" y="1318"/>
                  <a:pt x="1557" y="1318"/>
                  <a:pt x="1557" y="1318"/>
                </a:cubicBezTo>
                <a:cubicBezTo>
                  <a:pt x="1560" y="1318"/>
                  <a:pt x="1560" y="1318"/>
                  <a:pt x="1560" y="1318"/>
                </a:cubicBezTo>
                <a:cubicBezTo>
                  <a:pt x="1628" y="1305"/>
                  <a:pt x="1628" y="1305"/>
                  <a:pt x="1628" y="1305"/>
                </a:cubicBezTo>
                <a:cubicBezTo>
                  <a:pt x="1631" y="1305"/>
                  <a:pt x="1631" y="1305"/>
                  <a:pt x="1631" y="1305"/>
                </a:cubicBezTo>
                <a:cubicBezTo>
                  <a:pt x="1631" y="1308"/>
                  <a:pt x="1631" y="1308"/>
                  <a:pt x="1631" y="1308"/>
                </a:cubicBezTo>
                <a:cubicBezTo>
                  <a:pt x="1651" y="1408"/>
                  <a:pt x="1651" y="1408"/>
                  <a:pt x="1651" y="1408"/>
                </a:cubicBezTo>
                <a:cubicBezTo>
                  <a:pt x="1654" y="1412"/>
                  <a:pt x="1654" y="1412"/>
                  <a:pt x="1654" y="1412"/>
                </a:cubicBezTo>
                <a:cubicBezTo>
                  <a:pt x="1651" y="1412"/>
                  <a:pt x="1651" y="1412"/>
                  <a:pt x="1651" y="1412"/>
                </a:cubicBezTo>
                <a:cubicBezTo>
                  <a:pt x="1583" y="1425"/>
                  <a:pt x="1583" y="1425"/>
                  <a:pt x="1583" y="1425"/>
                </a:cubicBezTo>
                <a:cubicBezTo>
                  <a:pt x="1579" y="1425"/>
                  <a:pt x="1579" y="1425"/>
                  <a:pt x="1579" y="1425"/>
                </a:cubicBezTo>
                <a:cubicBezTo>
                  <a:pt x="1579" y="1421"/>
                  <a:pt x="1579" y="1421"/>
                  <a:pt x="1579" y="1421"/>
                </a:cubicBezTo>
                <a:close/>
                <a:moveTo>
                  <a:pt x="1605" y="1551"/>
                </a:moveTo>
                <a:cubicBezTo>
                  <a:pt x="1586" y="1450"/>
                  <a:pt x="1586" y="1450"/>
                  <a:pt x="1586" y="1450"/>
                </a:cubicBezTo>
                <a:cubicBezTo>
                  <a:pt x="1586" y="1444"/>
                  <a:pt x="1586" y="1444"/>
                  <a:pt x="1586" y="1444"/>
                </a:cubicBezTo>
                <a:cubicBezTo>
                  <a:pt x="1589" y="1444"/>
                  <a:pt x="1589" y="1444"/>
                  <a:pt x="1589" y="1444"/>
                </a:cubicBezTo>
                <a:cubicBezTo>
                  <a:pt x="1654" y="1434"/>
                  <a:pt x="1654" y="1434"/>
                  <a:pt x="1654" y="1434"/>
                </a:cubicBezTo>
                <a:cubicBezTo>
                  <a:pt x="1657" y="1431"/>
                  <a:pt x="1657" y="1431"/>
                  <a:pt x="1657" y="1431"/>
                </a:cubicBezTo>
                <a:cubicBezTo>
                  <a:pt x="1657" y="1437"/>
                  <a:pt x="1657" y="1437"/>
                  <a:pt x="1657" y="1437"/>
                </a:cubicBezTo>
                <a:cubicBezTo>
                  <a:pt x="1680" y="1538"/>
                  <a:pt x="1680" y="1538"/>
                  <a:pt x="1680" y="1538"/>
                </a:cubicBezTo>
                <a:cubicBezTo>
                  <a:pt x="1680" y="1541"/>
                  <a:pt x="1680" y="1541"/>
                  <a:pt x="1680" y="1541"/>
                </a:cubicBezTo>
                <a:cubicBezTo>
                  <a:pt x="1677" y="1541"/>
                  <a:pt x="1677" y="1541"/>
                  <a:pt x="1677" y="1541"/>
                </a:cubicBezTo>
                <a:cubicBezTo>
                  <a:pt x="1612" y="1554"/>
                  <a:pt x="1612" y="1554"/>
                  <a:pt x="1612" y="1554"/>
                </a:cubicBezTo>
                <a:cubicBezTo>
                  <a:pt x="1609" y="1554"/>
                  <a:pt x="1609" y="1554"/>
                  <a:pt x="1609" y="1554"/>
                </a:cubicBezTo>
                <a:cubicBezTo>
                  <a:pt x="1605" y="1551"/>
                  <a:pt x="1605" y="1551"/>
                  <a:pt x="1605" y="1551"/>
                </a:cubicBezTo>
                <a:close/>
                <a:moveTo>
                  <a:pt x="1634" y="1677"/>
                </a:moveTo>
                <a:cubicBezTo>
                  <a:pt x="1612" y="1577"/>
                  <a:pt x="1612" y="1577"/>
                  <a:pt x="1612" y="1577"/>
                </a:cubicBezTo>
                <a:cubicBezTo>
                  <a:pt x="1612" y="1573"/>
                  <a:pt x="1612" y="1573"/>
                  <a:pt x="1612" y="1573"/>
                </a:cubicBezTo>
                <a:cubicBezTo>
                  <a:pt x="1615" y="1573"/>
                  <a:pt x="1615" y="1573"/>
                  <a:pt x="1615" y="1573"/>
                </a:cubicBezTo>
                <a:cubicBezTo>
                  <a:pt x="1683" y="1561"/>
                  <a:pt x="1683" y="1561"/>
                  <a:pt x="1683" y="1561"/>
                </a:cubicBezTo>
                <a:cubicBezTo>
                  <a:pt x="1683" y="1561"/>
                  <a:pt x="1683" y="1561"/>
                  <a:pt x="1683" y="1561"/>
                </a:cubicBezTo>
                <a:cubicBezTo>
                  <a:pt x="1686" y="1564"/>
                  <a:pt x="1686" y="1564"/>
                  <a:pt x="1686" y="1564"/>
                </a:cubicBezTo>
                <a:cubicBezTo>
                  <a:pt x="1706" y="1664"/>
                  <a:pt x="1706" y="1664"/>
                  <a:pt x="1706" y="1664"/>
                </a:cubicBezTo>
                <a:cubicBezTo>
                  <a:pt x="1709" y="1667"/>
                  <a:pt x="1709" y="1667"/>
                  <a:pt x="1709" y="1667"/>
                </a:cubicBezTo>
                <a:cubicBezTo>
                  <a:pt x="1706" y="1667"/>
                  <a:pt x="1706" y="1667"/>
                  <a:pt x="1706" y="1667"/>
                </a:cubicBezTo>
                <a:cubicBezTo>
                  <a:pt x="1638" y="1680"/>
                  <a:pt x="1638" y="1680"/>
                  <a:pt x="1638" y="1680"/>
                </a:cubicBezTo>
                <a:cubicBezTo>
                  <a:pt x="1634" y="1680"/>
                  <a:pt x="1634" y="1680"/>
                  <a:pt x="1634" y="1680"/>
                </a:cubicBezTo>
                <a:cubicBezTo>
                  <a:pt x="1634" y="1677"/>
                  <a:pt x="1634" y="1677"/>
                  <a:pt x="1634" y="1677"/>
                </a:cubicBezTo>
                <a:close/>
                <a:moveTo>
                  <a:pt x="1660" y="1806"/>
                </a:moveTo>
                <a:cubicBezTo>
                  <a:pt x="1641" y="1706"/>
                  <a:pt x="1641" y="1706"/>
                  <a:pt x="1641" y="1706"/>
                </a:cubicBezTo>
                <a:cubicBezTo>
                  <a:pt x="1641" y="1703"/>
                  <a:pt x="1641" y="1703"/>
                  <a:pt x="1641" y="1703"/>
                </a:cubicBezTo>
                <a:cubicBezTo>
                  <a:pt x="1641" y="1703"/>
                  <a:pt x="1641" y="1703"/>
                  <a:pt x="1641" y="1703"/>
                </a:cubicBezTo>
                <a:cubicBezTo>
                  <a:pt x="1709" y="1690"/>
                  <a:pt x="1709" y="1690"/>
                  <a:pt x="1709" y="1690"/>
                </a:cubicBezTo>
                <a:cubicBezTo>
                  <a:pt x="1712" y="1687"/>
                  <a:pt x="1712" y="1687"/>
                  <a:pt x="1712" y="1687"/>
                </a:cubicBezTo>
                <a:cubicBezTo>
                  <a:pt x="1712" y="1693"/>
                  <a:pt x="1712" y="1693"/>
                  <a:pt x="1712" y="1693"/>
                </a:cubicBezTo>
                <a:cubicBezTo>
                  <a:pt x="1735" y="1794"/>
                  <a:pt x="1735" y="1794"/>
                  <a:pt x="1735" y="1794"/>
                </a:cubicBezTo>
                <a:cubicBezTo>
                  <a:pt x="1735" y="1797"/>
                  <a:pt x="1735" y="1797"/>
                  <a:pt x="1735" y="1797"/>
                </a:cubicBezTo>
                <a:cubicBezTo>
                  <a:pt x="1732" y="1797"/>
                  <a:pt x="1732" y="1797"/>
                  <a:pt x="1732" y="1797"/>
                </a:cubicBezTo>
                <a:cubicBezTo>
                  <a:pt x="1664" y="1810"/>
                  <a:pt x="1664" y="1810"/>
                  <a:pt x="1664" y="1810"/>
                </a:cubicBezTo>
                <a:cubicBezTo>
                  <a:pt x="1664" y="1810"/>
                  <a:pt x="1664" y="1810"/>
                  <a:pt x="1664" y="1810"/>
                </a:cubicBezTo>
                <a:cubicBezTo>
                  <a:pt x="1660" y="1806"/>
                  <a:pt x="1660" y="1806"/>
                  <a:pt x="1660" y="1806"/>
                </a:cubicBezTo>
                <a:close/>
                <a:moveTo>
                  <a:pt x="1689" y="1936"/>
                </a:moveTo>
                <a:cubicBezTo>
                  <a:pt x="1667" y="1836"/>
                  <a:pt x="1667" y="1836"/>
                  <a:pt x="1667" y="1836"/>
                </a:cubicBezTo>
                <a:cubicBezTo>
                  <a:pt x="1667" y="1832"/>
                  <a:pt x="1667" y="1832"/>
                  <a:pt x="1667" y="1832"/>
                </a:cubicBezTo>
                <a:cubicBezTo>
                  <a:pt x="1670" y="1829"/>
                  <a:pt x="1670" y="1829"/>
                  <a:pt x="1670" y="1829"/>
                </a:cubicBezTo>
                <a:cubicBezTo>
                  <a:pt x="1738" y="1816"/>
                  <a:pt x="1738" y="1816"/>
                  <a:pt x="1738" y="1816"/>
                </a:cubicBezTo>
                <a:cubicBezTo>
                  <a:pt x="1738" y="1816"/>
                  <a:pt x="1738" y="1816"/>
                  <a:pt x="1738" y="1816"/>
                </a:cubicBezTo>
                <a:cubicBezTo>
                  <a:pt x="1741" y="1819"/>
                  <a:pt x="1741" y="1819"/>
                  <a:pt x="1741" y="1819"/>
                </a:cubicBezTo>
                <a:cubicBezTo>
                  <a:pt x="1761" y="1923"/>
                  <a:pt x="1761" y="1923"/>
                  <a:pt x="1761" y="1923"/>
                </a:cubicBezTo>
                <a:cubicBezTo>
                  <a:pt x="1764" y="1926"/>
                  <a:pt x="1764" y="1926"/>
                  <a:pt x="1764" y="1926"/>
                </a:cubicBezTo>
                <a:cubicBezTo>
                  <a:pt x="1761" y="1926"/>
                  <a:pt x="1761" y="1926"/>
                  <a:pt x="1761" y="1926"/>
                </a:cubicBezTo>
                <a:cubicBezTo>
                  <a:pt x="1693" y="1939"/>
                  <a:pt x="1693" y="1939"/>
                  <a:pt x="1693" y="1939"/>
                </a:cubicBezTo>
                <a:cubicBezTo>
                  <a:pt x="1689" y="1939"/>
                  <a:pt x="1689" y="1939"/>
                  <a:pt x="1689" y="1939"/>
                </a:cubicBezTo>
                <a:cubicBezTo>
                  <a:pt x="1689" y="1936"/>
                  <a:pt x="1689" y="1936"/>
                  <a:pt x="1689" y="1936"/>
                </a:cubicBezTo>
                <a:close/>
                <a:moveTo>
                  <a:pt x="1715" y="2065"/>
                </a:moveTo>
                <a:cubicBezTo>
                  <a:pt x="1696" y="1965"/>
                  <a:pt x="1696" y="1965"/>
                  <a:pt x="1696" y="1965"/>
                </a:cubicBezTo>
                <a:cubicBezTo>
                  <a:pt x="1693" y="1962"/>
                  <a:pt x="1693" y="1962"/>
                  <a:pt x="1693" y="1962"/>
                </a:cubicBezTo>
                <a:cubicBezTo>
                  <a:pt x="1696" y="1959"/>
                  <a:pt x="1696" y="1959"/>
                  <a:pt x="1696" y="1959"/>
                </a:cubicBezTo>
                <a:cubicBezTo>
                  <a:pt x="1764" y="1946"/>
                  <a:pt x="1764" y="1946"/>
                  <a:pt x="1764" y="1946"/>
                </a:cubicBezTo>
                <a:cubicBezTo>
                  <a:pt x="1767" y="1946"/>
                  <a:pt x="1767" y="1946"/>
                  <a:pt x="1767" y="1946"/>
                </a:cubicBezTo>
                <a:cubicBezTo>
                  <a:pt x="1767" y="1949"/>
                  <a:pt x="1767" y="1949"/>
                  <a:pt x="1767" y="1949"/>
                </a:cubicBezTo>
                <a:cubicBezTo>
                  <a:pt x="1790" y="2052"/>
                  <a:pt x="1790" y="2052"/>
                  <a:pt x="1790" y="2052"/>
                </a:cubicBezTo>
                <a:cubicBezTo>
                  <a:pt x="1790" y="2056"/>
                  <a:pt x="1790" y="2056"/>
                  <a:pt x="1790" y="2056"/>
                </a:cubicBezTo>
                <a:cubicBezTo>
                  <a:pt x="1787" y="2056"/>
                  <a:pt x="1787" y="2056"/>
                  <a:pt x="1787" y="2056"/>
                </a:cubicBezTo>
                <a:cubicBezTo>
                  <a:pt x="1719" y="2069"/>
                  <a:pt x="1719" y="2069"/>
                  <a:pt x="1719" y="2069"/>
                </a:cubicBezTo>
                <a:cubicBezTo>
                  <a:pt x="1719" y="2072"/>
                  <a:pt x="1719" y="2072"/>
                  <a:pt x="1719" y="2072"/>
                </a:cubicBezTo>
                <a:cubicBezTo>
                  <a:pt x="1715" y="2065"/>
                  <a:pt x="1715" y="2065"/>
                  <a:pt x="1715" y="2065"/>
                </a:cubicBezTo>
                <a:close/>
                <a:moveTo>
                  <a:pt x="1745" y="2198"/>
                </a:moveTo>
                <a:cubicBezTo>
                  <a:pt x="1722" y="2095"/>
                  <a:pt x="1722" y="2095"/>
                  <a:pt x="1722" y="2095"/>
                </a:cubicBezTo>
                <a:cubicBezTo>
                  <a:pt x="1722" y="2091"/>
                  <a:pt x="1722" y="2091"/>
                  <a:pt x="1722" y="2091"/>
                </a:cubicBezTo>
                <a:cubicBezTo>
                  <a:pt x="1725" y="2091"/>
                  <a:pt x="1725" y="2091"/>
                  <a:pt x="1725" y="2091"/>
                </a:cubicBezTo>
                <a:cubicBezTo>
                  <a:pt x="1793" y="2075"/>
                  <a:pt x="1793" y="2075"/>
                  <a:pt x="1793" y="2075"/>
                </a:cubicBezTo>
                <a:cubicBezTo>
                  <a:pt x="1793" y="2075"/>
                  <a:pt x="1793" y="2075"/>
                  <a:pt x="1793" y="2075"/>
                </a:cubicBezTo>
                <a:cubicBezTo>
                  <a:pt x="1796" y="2078"/>
                  <a:pt x="1796" y="2078"/>
                  <a:pt x="1796" y="2078"/>
                </a:cubicBezTo>
                <a:cubicBezTo>
                  <a:pt x="1816" y="2182"/>
                  <a:pt x="1816" y="2182"/>
                  <a:pt x="1816" y="2182"/>
                </a:cubicBezTo>
                <a:cubicBezTo>
                  <a:pt x="1819" y="2185"/>
                  <a:pt x="1819" y="2185"/>
                  <a:pt x="1819" y="2185"/>
                </a:cubicBezTo>
                <a:cubicBezTo>
                  <a:pt x="1816" y="2185"/>
                  <a:pt x="1816" y="2185"/>
                  <a:pt x="1816" y="2185"/>
                </a:cubicBezTo>
                <a:cubicBezTo>
                  <a:pt x="1748" y="2201"/>
                  <a:pt x="1748" y="2201"/>
                  <a:pt x="1748" y="2201"/>
                </a:cubicBezTo>
                <a:cubicBezTo>
                  <a:pt x="1745" y="2201"/>
                  <a:pt x="1745" y="2201"/>
                  <a:pt x="1745" y="2201"/>
                </a:cubicBezTo>
                <a:cubicBezTo>
                  <a:pt x="1745" y="2198"/>
                  <a:pt x="1745" y="2198"/>
                  <a:pt x="1745" y="2198"/>
                </a:cubicBezTo>
                <a:close/>
                <a:moveTo>
                  <a:pt x="1774" y="2328"/>
                </a:moveTo>
                <a:cubicBezTo>
                  <a:pt x="1751" y="2224"/>
                  <a:pt x="1751" y="2224"/>
                  <a:pt x="1751" y="2224"/>
                </a:cubicBezTo>
                <a:cubicBezTo>
                  <a:pt x="1748" y="2221"/>
                  <a:pt x="1748" y="2221"/>
                  <a:pt x="1748" y="2221"/>
                </a:cubicBezTo>
                <a:cubicBezTo>
                  <a:pt x="1751" y="2221"/>
                  <a:pt x="1751" y="2221"/>
                  <a:pt x="1751" y="2221"/>
                </a:cubicBezTo>
                <a:cubicBezTo>
                  <a:pt x="1819" y="2208"/>
                  <a:pt x="1819" y="2208"/>
                  <a:pt x="1819" y="2208"/>
                </a:cubicBezTo>
                <a:cubicBezTo>
                  <a:pt x="1822" y="2208"/>
                  <a:pt x="1822" y="2208"/>
                  <a:pt x="1822" y="2208"/>
                </a:cubicBezTo>
                <a:cubicBezTo>
                  <a:pt x="1822" y="2211"/>
                  <a:pt x="1822" y="2211"/>
                  <a:pt x="1822" y="2211"/>
                </a:cubicBezTo>
                <a:cubicBezTo>
                  <a:pt x="1845" y="2311"/>
                  <a:pt x="1845" y="2311"/>
                  <a:pt x="1845" y="2311"/>
                </a:cubicBezTo>
                <a:cubicBezTo>
                  <a:pt x="1845" y="2318"/>
                  <a:pt x="1845" y="2318"/>
                  <a:pt x="1845" y="2318"/>
                </a:cubicBezTo>
                <a:cubicBezTo>
                  <a:pt x="1842" y="2318"/>
                  <a:pt x="1842" y="2318"/>
                  <a:pt x="1842" y="2318"/>
                </a:cubicBezTo>
                <a:cubicBezTo>
                  <a:pt x="1774" y="2331"/>
                  <a:pt x="1774" y="2331"/>
                  <a:pt x="1774" y="2331"/>
                </a:cubicBezTo>
                <a:cubicBezTo>
                  <a:pt x="1774" y="2331"/>
                  <a:pt x="1774" y="2331"/>
                  <a:pt x="1774" y="2331"/>
                </a:cubicBezTo>
                <a:cubicBezTo>
                  <a:pt x="1774" y="2328"/>
                  <a:pt x="1774" y="2328"/>
                  <a:pt x="1774" y="2328"/>
                </a:cubicBezTo>
                <a:close/>
                <a:moveTo>
                  <a:pt x="1800" y="2460"/>
                </a:moveTo>
                <a:cubicBezTo>
                  <a:pt x="1777" y="2357"/>
                  <a:pt x="1777" y="2357"/>
                  <a:pt x="1777" y="2357"/>
                </a:cubicBezTo>
                <a:cubicBezTo>
                  <a:pt x="1777" y="2353"/>
                  <a:pt x="1777" y="2353"/>
                  <a:pt x="1777" y="2353"/>
                </a:cubicBezTo>
                <a:cubicBezTo>
                  <a:pt x="1780" y="2353"/>
                  <a:pt x="1780" y="2353"/>
                  <a:pt x="1780" y="2353"/>
                </a:cubicBezTo>
                <a:cubicBezTo>
                  <a:pt x="1848" y="2337"/>
                  <a:pt x="1848" y="2337"/>
                  <a:pt x="1848" y="2337"/>
                </a:cubicBezTo>
                <a:cubicBezTo>
                  <a:pt x="1851" y="2337"/>
                  <a:pt x="1851" y="2337"/>
                  <a:pt x="1851" y="2337"/>
                </a:cubicBezTo>
                <a:cubicBezTo>
                  <a:pt x="1851" y="2341"/>
                  <a:pt x="1851" y="2341"/>
                  <a:pt x="1851" y="2341"/>
                </a:cubicBezTo>
                <a:cubicBezTo>
                  <a:pt x="1874" y="2444"/>
                  <a:pt x="1874" y="2444"/>
                  <a:pt x="1874" y="2444"/>
                </a:cubicBezTo>
                <a:cubicBezTo>
                  <a:pt x="1874" y="2447"/>
                  <a:pt x="1874" y="2447"/>
                  <a:pt x="1874" y="2447"/>
                </a:cubicBezTo>
                <a:cubicBezTo>
                  <a:pt x="1871" y="2447"/>
                  <a:pt x="1871" y="2447"/>
                  <a:pt x="1871" y="2447"/>
                </a:cubicBezTo>
                <a:cubicBezTo>
                  <a:pt x="1803" y="2464"/>
                  <a:pt x="1803" y="2464"/>
                  <a:pt x="1803" y="2464"/>
                </a:cubicBezTo>
                <a:cubicBezTo>
                  <a:pt x="1800" y="2464"/>
                  <a:pt x="1800" y="2464"/>
                  <a:pt x="1800" y="2464"/>
                </a:cubicBezTo>
                <a:cubicBezTo>
                  <a:pt x="1800" y="2460"/>
                  <a:pt x="1800" y="2460"/>
                  <a:pt x="1800" y="2460"/>
                </a:cubicBezTo>
                <a:close/>
                <a:moveTo>
                  <a:pt x="1829" y="2593"/>
                </a:moveTo>
                <a:cubicBezTo>
                  <a:pt x="1806" y="2489"/>
                  <a:pt x="1806" y="2489"/>
                  <a:pt x="1806" y="2489"/>
                </a:cubicBezTo>
                <a:cubicBezTo>
                  <a:pt x="1806" y="2486"/>
                  <a:pt x="1806" y="2486"/>
                  <a:pt x="1806" y="2486"/>
                </a:cubicBezTo>
                <a:cubicBezTo>
                  <a:pt x="1809" y="2483"/>
                  <a:pt x="1809" y="2483"/>
                  <a:pt x="1809" y="2483"/>
                </a:cubicBezTo>
                <a:cubicBezTo>
                  <a:pt x="1874" y="2470"/>
                  <a:pt x="1874" y="2470"/>
                  <a:pt x="1874" y="2470"/>
                </a:cubicBezTo>
                <a:cubicBezTo>
                  <a:pt x="1877" y="2470"/>
                  <a:pt x="1877" y="2470"/>
                  <a:pt x="1877" y="2470"/>
                </a:cubicBezTo>
                <a:cubicBezTo>
                  <a:pt x="1880" y="2473"/>
                  <a:pt x="1880" y="2473"/>
                  <a:pt x="1880" y="2473"/>
                </a:cubicBezTo>
                <a:cubicBezTo>
                  <a:pt x="1900" y="2577"/>
                  <a:pt x="1900" y="2577"/>
                  <a:pt x="1900" y="2577"/>
                </a:cubicBezTo>
                <a:cubicBezTo>
                  <a:pt x="1903" y="2580"/>
                  <a:pt x="1903" y="2580"/>
                  <a:pt x="1903" y="2580"/>
                </a:cubicBezTo>
                <a:cubicBezTo>
                  <a:pt x="1900" y="2580"/>
                  <a:pt x="1900" y="2580"/>
                  <a:pt x="1900" y="2580"/>
                </a:cubicBezTo>
                <a:cubicBezTo>
                  <a:pt x="1832" y="2596"/>
                  <a:pt x="1832" y="2596"/>
                  <a:pt x="1832" y="2596"/>
                </a:cubicBezTo>
                <a:cubicBezTo>
                  <a:pt x="1829" y="2596"/>
                  <a:pt x="1829" y="2596"/>
                  <a:pt x="1829" y="2596"/>
                </a:cubicBezTo>
                <a:cubicBezTo>
                  <a:pt x="1829" y="2593"/>
                  <a:pt x="1829" y="2593"/>
                  <a:pt x="1829" y="2593"/>
                </a:cubicBezTo>
                <a:close/>
                <a:moveTo>
                  <a:pt x="1855" y="2726"/>
                </a:moveTo>
                <a:cubicBezTo>
                  <a:pt x="1835" y="2622"/>
                  <a:pt x="1835" y="2622"/>
                  <a:pt x="1835" y="2622"/>
                </a:cubicBezTo>
                <a:cubicBezTo>
                  <a:pt x="1832" y="2619"/>
                  <a:pt x="1832" y="2619"/>
                  <a:pt x="1832" y="2619"/>
                </a:cubicBezTo>
                <a:cubicBezTo>
                  <a:pt x="1835" y="2616"/>
                  <a:pt x="1835" y="2616"/>
                  <a:pt x="1835" y="2616"/>
                </a:cubicBezTo>
                <a:cubicBezTo>
                  <a:pt x="1903" y="2603"/>
                  <a:pt x="1903" y="2603"/>
                  <a:pt x="1903" y="2603"/>
                </a:cubicBezTo>
                <a:cubicBezTo>
                  <a:pt x="1906" y="2599"/>
                  <a:pt x="1906" y="2599"/>
                  <a:pt x="1906" y="2599"/>
                </a:cubicBezTo>
                <a:cubicBezTo>
                  <a:pt x="1906" y="2606"/>
                  <a:pt x="1906" y="2606"/>
                  <a:pt x="1906" y="2606"/>
                </a:cubicBezTo>
                <a:cubicBezTo>
                  <a:pt x="1929" y="2710"/>
                  <a:pt x="1929" y="2710"/>
                  <a:pt x="1929" y="2710"/>
                </a:cubicBezTo>
                <a:cubicBezTo>
                  <a:pt x="1929" y="2713"/>
                  <a:pt x="1929" y="2713"/>
                  <a:pt x="1929" y="2713"/>
                </a:cubicBezTo>
                <a:cubicBezTo>
                  <a:pt x="1929" y="2713"/>
                  <a:pt x="1929" y="2713"/>
                  <a:pt x="1929" y="2713"/>
                </a:cubicBezTo>
                <a:cubicBezTo>
                  <a:pt x="1861" y="2729"/>
                  <a:pt x="1861" y="2729"/>
                  <a:pt x="1861" y="2729"/>
                </a:cubicBezTo>
                <a:cubicBezTo>
                  <a:pt x="1858" y="2729"/>
                  <a:pt x="1858" y="2729"/>
                  <a:pt x="1858" y="2729"/>
                </a:cubicBezTo>
                <a:cubicBezTo>
                  <a:pt x="1855" y="2726"/>
                  <a:pt x="1855" y="2726"/>
                  <a:pt x="1855" y="2726"/>
                </a:cubicBezTo>
                <a:close/>
                <a:moveTo>
                  <a:pt x="1884" y="2858"/>
                </a:moveTo>
                <a:cubicBezTo>
                  <a:pt x="1861" y="2755"/>
                  <a:pt x="1861" y="2755"/>
                  <a:pt x="1861" y="2755"/>
                </a:cubicBezTo>
                <a:cubicBezTo>
                  <a:pt x="1861" y="2752"/>
                  <a:pt x="1861" y="2752"/>
                  <a:pt x="1861" y="2752"/>
                </a:cubicBezTo>
                <a:cubicBezTo>
                  <a:pt x="1864" y="2748"/>
                  <a:pt x="1864" y="2748"/>
                  <a:pt x="1864" y="2748"/>
                </a:cubicBezTo>
                <a:cubicBezTo>
                  <a:pt x="1932" y="2735"/>
                  <a:pt x="1932" y="2735"/>
                  <a:pt x="1932" y="2735"/>
                </a:cubicBezTo>
                <a:cubicBezTo>
                  <a:pt x="1935" y="2732"/>
                  <a:pt x="1935" y="2732"/>
                  <a:pt x="1935" y="2732"/>
                </a:cubicBezTo>
                <a:cubicBezTo>
                  <a:pt x="1935" y="2739"/>
                  <a:pt x="1935" y="2739"/>
                  <a:pt x="1935" y="2739"/>
                </a:cubicBezTo>
                <a:cubicBezTo>
                  <a:pt x="1958" y="2842"/>
                  <a:pt x="1958" y="2842"/>
                  <a:pt x="1958" y="2842"/>
                </a:cubicBezTo>
                <a:cubicBezTo>
                  <a:pt x="1958" y="2845"/>
                  <a:pt x="1958" y="2845"/>
                  <a:pt x="1958" y="2845"/>
                </a:cubicBezTo>
                <a:cubicBezTo>
                  <a:pt x="1955" y="2845"/>
                  <a:pt x="1955" y="2845"/>
                  <a:pt x="1955" y="2845"/>
                </a:cubicBezTo>
                <a:cubicBezTo>
                  <a:pt x="1887" y="2862"/>
                  <a:pt x="1887" y="2862"/>
                  <a:pt x="1887" y="2862"/>
                </a:cubicBezTo>
                <a:cubicBezTo>
                  <a:pt x="1884" y="2862"/>
                  <a:pt x="1884" y="2862"/>
                  <a:pt x="1884" y="2862"/>
                </a:cubicBezTo>
                <a:cubicBezTo>
                  <a:pt x="1884" y="2858"/>
                  <a:pt x="1884" y="2858"/>
                  <a:pt x="1884" y="2858"/>
                </a:cubicBezTo>
                <a:close/>
                <a:moveTo>
                  <a:pt x="1913" y="2994"/>
                </a:moveTo>
                <a:cubicBezTo>
                  <a:pt x="1890" y="2888"/>
                  <a:pt x="1890" y="2888"/>
                  <a:pt x="1890" y="2888"/>
                </a:cubicBezTo>
                <a:cubicBezTo>
                  <a:pt x="1890" y="2884"/>
                  <a:pt x="1890" y="2884"/>
                  <a:pt x="1890" y="2884"/>
                </a:cubicBezTo>
                <a:cubicBezTo>
                  <a:pt x="1893" y="2884"/>
                  <a:pt x="1893" y="2884"/>
                  <a:pt x="1893" y="2884"/>
                </a:cubicBezTo>
                <a:cubicBezTo>
                  <a:pt x="1961" y="2868"/>
                  <a:pt x="1961" y="2868"/>
                  <a:pt x="1961" y="2868"/>
                </a:cubicBezTo>
                <a:cubicBezTo>
                  <a:pt x="1961" y="2868"/>
                  <a:pt x="1961" y="2868"/>
                  <a:pt x="1961" y="2868"/>
                </a:cubicBezTo>
                <a:cubicBezTo>
                  <a:pt x="1965" y="2871"/>
                  <a:pt x="1965" y="2871"/>
                  <a:pt x="1965" y="2871"/>
                </a:cubicBezTo>
                <a:cubicBezTo>
                  <a:pt x="1987" y="2975"/>
                  <a:pt x="1987" y="2975"/>
                  <a:pt x="1987" y="2975"/>
                </a:cubicBezTo>
                <a:cubicBezTo>
                  <a:pt x="1987" y="2981"/>
                  <a:pt x="1987" y="2981"/>
                  <a:pt x="1987" y="2981"/>
                </a:cubicBezTo>
                <a:cubicBezTo>
                  <a:pt x="1984" y="2981"/>
                  <a:pt x="1984" y="2981"/>
                  <a:pt x="1984" y="2981"/>
                </a:cubicBezTo>
                <a:cubicBezTo>
                  <a:pt x="1916" y="2998"/>
                  <a:pt x="1916" y="2998"/>
                  <a:pt x="1916" y="2998"/>
                </a:cubicBezTo>
                <a:cubicBezTo>
                  <a:pt x="1913" y="2998"/>
                  <a:pt x="1913" y="2998"/>
                  <a:pt x="1913" y="2998"/>
                </a:cubicBezTo>
                <a:cubicBezTo>
                  <a:pt x="1913" y="2994"/>
                  <a:pt x="1913" y="2994"/>
                  <a:pt x="1913" y="2994"/>
                </a:cubicBezTo>
                <a:close/>
                <a:moveTo>
                  <a:pt x="1942" y="3130"/>
                </a:moveTo>
                <a:cubicBezTo>
                  <a:pt x="1919" y="3023"/>
                  <a:pt x="1919" y="3023"/>
                  <a:pt x="1919" y="3023"/>
                </a:cubicBezTo>
                <a:cubicBezTo>
                  <a:pt x="1919" y="3020"/>
                  <a:pt x="1919" y="3020"/>
                  <a:pt x="1919" y="3020"/>
                </a:cubicBezTo>
                <a:cubicBezTo>
                  <a:pt x="1923" y="3017"/>
                  <a:pt x="1923" y="3017"/>
                  <a:pt x="1923" y="3017"/>
                </a:cubicBezTo>
                <a:cubicBezTo>
                  <a:pt x="1987" y="3001"/>
                  <a:pt x="1987" y="3001"/>
                  <a:pt x="1987" y="3001"/>
                </a:cubicBezTo>
                <a:cubicBezTo>
                  <a:pt x="1990" y="3001"/>
                  <a:pt x="1990" y="3001"/>
                  <a:pt x="1990" y="3001"/>
                </a:cubicBezTo>
                <a:cubicBezTo>
                  <a:pt x="1994" y="3004"/>
                  <a:pt x="1994" y="3004"/>
                  <a:pt x="1994" y="3004"/>
                </a:cubicBezTo>
                <a:cubicBezTo>
                  <a:pt x="2013" y="3111"/>
                  <a:pt x="2013" y="3111"/>
                  <a:pt x="2013" y="3111"/>
                </a:cubicBezTo>
                <a:cubicBezTo>
                  <a:pt x="2016" y="3114"/>
                  <a:pt x="2016" y="3114"/>
                  <a:pt x="2016" y="3114"/>
                </a:cubicBezTo>
                <a:cubicBezTo>
                  <a:pt x="2013" y="3114"/>
                  <a:pt x="2013" y="3114"/>
                  <a:pt x="2013" y="3114"/>
                </a:cubicBezTo>
                <a:cubicBezTo>
                  <a:pt x="1945" y="3130"/>
                  <a:pt x="1945" y="3130"/>
                  <a:pt x="1945" y="3130"/>
                </a:cubicBezTo>
                <a:cubicBezTo>
                  <a:pt x="1942" y="3133"/>
                  <a:pt x="1942" y="3133"/>
                  <a:pt x="1942" y="3133"/>
                </a:cubicBezTo>
                <a:cubicBezTo>
                  <a:pt x="1942" y="3130"/>
                  <a:pt x="1942" y="3130"/>
                  <a:pt x="1942" y="3130"/>
                </a:cubicBezTo>
                <a:close/>
                <a:moveTo>
                  <a:pt x="1971" y="3263"/>
                </a:moveTo>
                <a:cubicBezTo>
                  <a:pt x="1948" y="3156"/>
                  <a:pt x="1948" y="3156"/>
                  <a:pt x="1948" y="3156"/>
                </a:cubicBezTo>
                <a:cubicBezTo>
                  <a:pt x="1948" y="3153"/>
                  <a:pt x="1948" y="3153"/>
                  <a:pt x="1948" y="3153"/>
                </a:cubicBezTo>
                <a:cubicBezTo>
                  <a:pt x="1948" y="3153"/>
                  <a:pt x="1948" y="3153"/>
                  <a:pt x="1948" y="3153"/>
                </a:cubicBezTo>
                <a:cubicBezTo>
                  <a:pt x="2016" y="3137"/>
                  <a:pt x="2016" y="3137"/>
                  <a:pt x="2016" y="3137"/>
                </a:cubicBezTo>
                <a:cubicBezTo>
                  <a:pt x="2020" y="3137"/>
                  <a:pt x="2020" y="3137"/>
                  <a:pt x="2020" y="3137"/>
                </a:cubicBezTo>
                <a:cubicBezTo>
                  <a:pt x="2020" y="3140"/>
                  <a:pt x="2020" y="3140"/>
                  <a:pt x="2020" y="3140"/>
                </a:cubicBezTo>
                <a:cubicBezTo>
                  <a:pt x="2042" y="3244"/>
                  <a:pt x="2042" y="3244"/>
                  <a:pt x="2042" y="3244"/>
                </a:cubicBezTo>
                <a:cubicBezTo>
                  <a:pt x="2046" y="3250"/>
                  <a:pt x="2046" y="3250"/>
                  <a:pt x="2046" y="3250"/>
                </a:cubicBezTo>
                <a:cubicBezTo>
                  <a:pt x="2042" y="3250"/>
                  <a:pt x="2042" y="3250"/>
                  <a:pt x="2042" y="3250"/>
                </a:cubicBezTo>
                <a:cubicBezTo>
                  <a:pt x="1974" y="3266"/>
                  <a:pt x="1974" y="3266"/>
                  <a:pt x="1974" y="3266"/>
                </a:cubicBezTo>
                <a:cubicBezTo>
                  <a:pt x="1971" y="3266"/>
                  <a:pt x="1971" y="3266"/>
                  <a:pt x="1971" y="3266"/>
                </a:cubicBezTo>
                <a:cubicBezTo>
                  <a:pt x="1971" y="3263"/>
                  <a:pt x="1971" y="3263"/>
                  <a:pt x="1971" y="3263"/>
                </a:cubicBezTo>
                <a:close/>
                <a:moveTo>
                  <a:pt x="2010" y="3454"/>
                </a:moveTo>
                <a:cubicBezTo>
                  <a:pt x="1978" y="3292"/>
                  <a:pt x="1978" y="3292"/>
                  <a:pt x="1978" y="3292"/>
                </a:cubicBezTo>
                <a:cubicBezTo>
                  <a:pt x="1974" y="3289"/>
                  <a:pt x="1974" y="3289"/>
                  <a:pt x="1974" y="3289"/>
                </a:cubicBezTo>
                <a:cubicBezTo>
                  <a:pt x="1978" y="3289"/>
                  <a:pt x="1978" y="3289"/>
                  <a:pt x="1978" y="3289"/>
                </a:cubicBezTo>
                <a:cubicBezTo>
                  <a:pt x="2046" y="3269"/>
                  <a:pt x="2046" y="3269"/>
                  <a:pt x="2046" y="3269"/>
                </a:cubicBezTo>
                <a:cubicBezTo>
                  <a:pt x="2049" y="3269"/>
                  <a:pt x="2049" y="3269"/>
                  <a:pt x="2049" y="3269"/>
                </a:cubicBezTo>
                <a:cubicBezTo>
                  <a:pt x="2049" y="3273"/>
                  <a:pt x="2049" y="3273"/>
                  <a:pt x="2049" y="3273"/>
                </a:cubicBezTo>
                <a:cubicBezTo>
                  <a:pt x="2084" y="3435"/>
                  <a:pt x="2084" y="3435"/>
                  <a:pt x="2084" y="3435"/>
                </a:cubicBezTo>
                <a:cubicBezTo>
                  <a:pt x="2084" y="3438"/>
                  <a:pt x="2084" y="3438"/>
                  <a:pt x="2084" y="3438"/>
                </a:cubicBezTo>
                <a:cubicBezTo>
                  <a:pt x="2081" y="3438"/>
                  <a:pt x="2081" y="3438"/>
                  <a:pt x="2081" y="3438"/>
                </a:cubicBezTo>
                <a:cubicBezTo>
                  <a:pt x="2013" y="3457"/>
                  <a:pt x="2013" y="3457"/>
                  <a:pt x="2013" y="3457"/>
                </a:cubicBezTo>
                <a:cubicBezTo>
                  <a:pt x="2010" y="3457"/>
                  <a:pt x="2010" y="3457"/>
                  <a:pt x="2010" y="3457"/>
                </a:cubicBezTo>
                <a:cubicBezTo>
                  <a:pt x="2010" y="3454"/>
                  <a:pt x="2010" y="3454"/>
                  <a:pt x="2010" y="3454"/>
                </a:cubicBezTo>
                <a:close/>
                <a:moveTo>
                  <a:pt x="2204" y="4001"/>
                </a:moveTo>
                <a:cubicBezTo>
                  <a:pt x="2279" y="4338"/>
                  <a:pt x="2204" y="5619"/>
                  <a:pt x="2204" y="5619"/>
                </a:cubicBezTo>
                <a:cubicBezTo>
                  <a:pt x="2139" y="5082"/>
                  <a:pt x="2185" y="4541"/>
                  <a:pt x="2204" y="4001"/>
                </a:cubicBezTo>
                <a:close/>
                <a:moveTo>
                  <a:pt x="1411" y="4276"/>
                </a:moveTo>
                <a:cubicBezTo>
                  <a:pt x="1622" y="4305"/>
                  <a:pt x="1800" y="4289"/>
                  <a:pt x="1974" y="4173"/>
                </a:cubicBezTo>
                <a:cubicBezTo>
                  <a:pt x="2003" y="4153"/>
                  <a:pt x="2026" y="4150"/>
                  <a:pt x="2026" y="4150"/>
                </a:cubicBezTo>
                <a:cubicBezTo>
                  <a:pt x="1984" y="5373"/>
                  <a:pt x="1984" y="5373"/>
                  <a:pt x="1984" y="5373"/>
                </a:cubicBezTo>
                <a:cubicBezTo>
                  <a:pt x="1984" y="5373"/>
                  <a:pt x="1644" y="4551"/>
                  <a:pt x="1411" y="4276"/>
                </a:cubicBezTo>
                <a:close/>
                <a:moveTo>
                  <a:pt x="4246" y="21871"/>
                </a:moveTo>
                <a:cubicBezTo>
                  <a:pt x="3884" y="21871"/>
                  <a:pt x="3460" y="21612"/>
                  <a:pt x="3385" y="21243"/>
                </a:cubicBezTo>
                <a:cubicBezTo>
                  <a:pt x="3360" y="21110"/>
                  <a:pt x="3343" y="20968"/>
                  <a:pt x="3343" y="20968"/>
                </a:cubicBezTo>
                <a:cubicBezTo>
                  <a:pt x="3343" y="20968"/>
                  <a:pt x="3547" y="20411"/>
                  <a:pt x="4023" y="19819"/>
                </a:cubicBezTo>
                <a:cubicBezTo>
                  <a:pt x="4499" y="19229"/>
                  <a:pt x="5363" y="18123"/>
                  <a:pt x="5363" y="18123"/>
                </a:cubicBezTo>
                <a:cubicBezTo>
                  <a:pt x="5363" y="18123"/>
                  <a:pt x="5072" y="18767"/>
                  <a:pt x="5075" y="19375"/>
                </a:cubicBezTo>
                <a:cubicBezTo>
                  <a:pt x="5078" y="19987"/>
                  <a:pt x="4764" y="20845"/>
                  <a:pt x="4764" y="20845"/>
                </a:cubicBezTo>
                <a:cubicBezTo>
                  <a:pt x="4722" y="20880"/>
                  <a:pt x="4722" y="20880"/>
                  <a:pt x="4722" y="20880"/>
                </a:cubicBezTo>
                <a:cubicBezTo>
                  <a:pt x="4625" y="21155"/>
                  <a:pt x="4625" y="21155"/>
                  <a:pt x="4625" y="21155"/>
                </a:cubicBezTo>
                <a:cubicBezTo>
                  <a:pt x="4625" y="21155"/>
                  <a:pt x="4564" y="21120"/>
                  <a:pt x="4518" y="21181"/>
                </a:cubicBezTo>
                <a:cubicBezTo>
                  <a:pt x="4473" y="21243"/>
                  <a:pt x="4412" y="21375"/>
                  <a:pt x="4386" y="21498"/>
                </a:cubicBezTo>
                <a:cubicBezTo>
                  <a:pt x="4360" y="21621"/>
                  <a:pt x="4311" y="21799"/>
                  <a:pt x="4246" y="21871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0" name="Freeform 18"/>
          <p:cNvSpPr>
            <a:spLocks noEditPoints="1"/>
          </p:cNvSpPr>
          <p:nvPr/>
        </p:nvSpPr>
        <p:spPr bwMode="auto">
          <a:xfrm>
            <a:off x="2292732" y="3993014"/>
            <a:ext cx="1477181" cy="1744721"/>
          </a:xfrm>
          <a:custGeom>
            <a:avLst/>
            <a:gdLst/>
            <a:ahLst/>
            <a:cxnLst>
              <a:cxn ang="0">
                <a:pos x="11076" y="16032"/>
              </a:cxn>
              <a:cxn ang="0">
                <a:pos x="11517" y="1965"/>
              </a:cxn>
              <a:cxn ang="0">
                <a:pos x="11154" y="2735"/>
              </a:cxn>
              <a:cxn ang="0">
                <a:pos x="10834" y="3418"/>
              </a:cxn>
              <a:cxn ang="0">
                <a:pos x="11306" y="4098"/>
              </a:cxn>
              <a:cxn ang="0">
                <a:pos x="12329" y="4535"/>
              </a:cxn>
              <a:cxn ang="0">
                <a:pos x="12924" y="3722"/>
              </a:cxn>
              <a:cxn ang="0">
                <a:pos x="13287" y="2955"/>
              </a:cxn>
              <a:cxn ang="0">
                <a:pos x="12928" y="2217"/>
              </a:cxn>
              <a:cxn ang="0">
                <a:pos x="12051" y="1797"/>
              </a:cxn>
              <a:cxn ang="0">
                <a:pos x="13044" y="2298"/>
              </a:cxn>
              <a:cxn ang="0">
                <a:pos x="12371" y="2107"/>
              </a:cxn>
              <a:cxn ang="0">
                <a:pos x="12390" y="4412"/>
              </a:cxn>
              <a:cxn ang="0">
                <a:pos x="12792" y="3930"/>
              </a:cxn>
              <a:cxn ang="0">
                <a:pos x="12908" y="3311"/>
              </a:cxn>
              <a:cxn ang="0">
                <a:pos x="13164" y="2761"/>
              </a:cxn>
              <a:cxn ang="0">
                <a:pos x="10918" y="3295"/>
              </a:cxn>
              <a:cxn ang="0">
                <a:pos x="11219" y="2661"/>
              </a:cxn>
              <a:cxn ang="0">
                <a:pos x="11478" y="2107"/>
              </a:cxn>
              <a:cxn ang="0">
                <a:pos x="11759" y="2088"/>
              </a:cxn>
              <a:cxn ang="0">
                <a:pos x="11406" y="2593"/>
              </a:cxn>
              <a:cxn ang="0">
                <a:pos x="11144" y="3140"/>
              </a:cxn>
              <a:cxn ang="0">
                <a:pos x="10889" y="3684"/>
              </a:cxn>
              <a:cxn ang="0">
                <a:pos x="11737" y="2208"/>
              </a:cxn>
              <a:cxn ang="0">
                <a:pos x="11520" y="2671"/>
              </a:cxn>
              <a:cxn ang="0">
                <a:pos x="11264" y="3218"/>
              </a:cxn>
              <a:cxn ang="0">
                <a:pos x="11008" y="3768"/>
              </a:cxn>
              <a:cxn ang="0">
                <a:pos x="11898" y="2444"/>
              </a:cxn>
              <a:cxn ang="0">
                <a:pos x="11646" y="2994"/>
              </a:cxn>
              <a:cxn ang="0">
                <a:pos x="11384" y="3548"/>
              </a:cxn>
              <a:cxn ang="0">
                <a:pos x="12141" y="2266"/>
              </a:cxn>
              <a:cxn ang="0">
                <a:pos x="11882" y="2819"/>
              </a:cxn>
              <a:cxn ang="0">
                <a:pos x="11620" y="3366"/>
              </a:cxn>
              <a:cxn ang="0">
                <a:pos x="11267" y="3871"/>
              </a:cxn>
              <a:cxn ang="0">
                <a:pos x="12060" y="2502"/>
              </a:cxn>
              <a:cxn ang="0">
                <a:pos x="11801" y="3046"/>
              </a:cxn>
              <a:cxn ang="0">
                <a:pos x="11594" y="3486"/>
              </a:cxn>
              <a:cxn ang="0">
                <a:pos x="11377" y="3949"/>
              </a:cxn>
              <a:cxn ang="0">
                <a:pos x="12177" y="2577"/>
              </a:cxn>
              <a:cxn ang="0">
                <a:pos x="11921" y="3130"/>
              </a:cxn>
              <a:cxn ang="0">
                <a:pos x="11756" y="3722"/>
              </a:cxn>
              <a:cxn ang="0">
                <a:pos x="12559" y="2357"/>
              </a:cxn>
              <a:cxn ang="0">
                <a:pos x="12300" y="2910"/>
              </a:cxn>
              <a:cxn ang="0">
                <a:pos x="11999" y="3544"/>
              </a:cxn>
              <a:cxn ang="0">
                <a:pos x="11740" y="4098"/>
              </a:cxn>
              <a:cxn ang="0">
                <a:pos x="12533" y="2729"/>
              </a:cxn>
              <a:cxn ang="0">
                <a:pos x="12180" y="3231"/>
              </a:cxn>
              <a:cxn ang="0">
                <a:pos x="11918" y="3781"/>
              </a:cxn>
              <a:cxn ang="0">
                <a:pos x="12717" y="2408"/>
              </a:cxn>
              <a:cxn ang="0">
                <a:pos x="12510" y="2849"/>
              </a:cxn>
              <a:cxn ang="0">
                <a:pos x="12290" y="3311"/>
              </a:cxn>
              <a:cxn ang="0">
                <a:pos x="12034" y="3855"/>
              </a:cxn>
              <a:cxn ang="0">
                <a:pos x="12834" y="2489"/>
              </a:cxn>
              <a:cxn ang="0">
                <a:pos x="12672" y="3085"/>
              </a:cxn>
              <a:cxn ang="0">
                <a:pos x="12416" y="3635"/>
              </a:cxn>
              <a:cxn ang="0">
                <a:pos x="12157" y="4189"/>
              </a:cxn>
              <a:cxn ang="0">
                <a:pos x="12912" y="2907"/>
              </a:cxn>
              <a:cxn ang="0">
                <a:pos x="12653" y="3460"/>
              </a:cxn>
              <a:cxn ang="0">
                <a:pos x="12390" y="4007"/>
              </a:cxn>
              <a:cxn ang="0">
                <a:pos x="13093" y="2593"/>
              </a:cxn>
              <a:cxn ang="0">
                <a:pos x="12831" y="3140"/>
              </a:cxn>
              <a:cxn ang="0">
                <a:pos x="12575" y="3687"/>
              </a:cxn>
              <a:cxn ang="0">
                <a:pos x="12368" y="4127"/>
              </a:cxn>
            </a:cxnLst>
            <a:rect l="0" t="0" r="r" b="b"/>
            <a:pathLst>
              <a:path w="13808" h="16313">
                <a:moveTo>
                  <a:pt x="5428" y="3043"/>
                </a:moveTo>
                <a:cubicBezTo>
                  <a:pt x="5428" y="3043"/>
                  <a:pt x="5160" y="3124"/>
                  <a:pt x="5079" y="3030"/>
                </a:cubicBezTo>
                <a:cubicBezTo>
                  <a:pt x="4998" y="2936"/>
                  <a:pt x="4975" y="2797"/>
                  <a:pt x="4975" y="2797"/>
                </a:cubicBezTo>
                <a:cubicBezTo>
                  <a:pt x="4975" y="2797"/>
                  <a:pt x="4868" y="2774"/>
                  <a:pt x="4868" y="2716"/>
                </a:cubicBezTo>
                <a:cubicBezTo>
                  <a:pt x="4868" y="2658"/>
                  <a:pt x="4868" y="2635"/>
                  <a:pt x="4868" y="2635"/>
                </a:cubicBezTo>
                <a:cubicBezTo>
                  <a:pt x="4784" y="2544"/>
                  <a:pt x="4784" y="2544"/>
                  <a:pt x="4784" y="2544"/>
                </a:cubicBezTo>
                <a:cubicBezTo>
                  <a:pt x="4775" y="2399"/>
                  <a:pt x="4775" y="2399"/>
                  <a:pt x="4775" y="2399"/>
                </a:cubicBezTo>
                <a:cubicBezTo>
                  <a:pt x="4775" y="2399"/>
                  <a:pt x="4635" y="2425"/>
                  <a:pt x="4648" y="2318"/>
                </a:cubicBezTo>
                <a:cubicBezTo>
                  <a:pt x="4658" y="2214"/>
                  <a:pt x="4690" y="1984"/>
                  <a:pt x="4690" y="1984"/>
                </a:cubicBezTo>
                <a:cubicBezTo>
                  <a:pt x="4690" y="1984"/>
                  <a:pt x="4622" y="1839"/>
                  <a:pt x="4622" y="1758"/>
                </a:cubicBezTo>
                <a:cubicBezTo>
                  <a:pt x="4622" y="1677"/>
                  <a:pt x="4616" y="1259"/>
                  <a:pt x="4635" y="1153"/>
                </a:cubicBezTo>
                <a:cubicBezTo>
                  <a:pt x="4655" y="1042"/>
                  <a:pt x="4535" y="777"/>
                  <a:pt x="5017" y="593"/>
                </a:cubicBezTo>
                <a:cubicBezTo>
                  <a:pt x="6571" y="0"/>
                  <a:pt x="6283" y="1182"/>
                  <a:pt x="7383" y="1622"/>
                </a:cubicBezTo>
                <a:cubicBezTo>
                  <a:pt x="7885" y="1823"/>
                  <a:pt x="8516" y="1836"/>
                  <a:pt x="8872" y="2259"/>
                </a:cubicBezTo>
                <a:cubicBezTo>
                  <a:pt x="9047" y="2470"/>
                  <a:pt x="9176" y="2645"/>
                  <a:pt x="9176" y="2645"/>
                </a:cubicBezTo>
                <a:cubicBezTo>
                  <a:pt x="9176" y="2645"/>
                  <a:pt x="8953" y="2366"/>
                  <a:pt x="8649" y="2272"/>
                </a:cubicBezTo>
                <a:cubicBezTo>
                  <a:pt x="8348" y="2179"/>
                  <a:pt x="8720" y="2259"/>
                  <a:pt x="8917" y="2528"/>
                </a:cubicBezTo>
                <a:cubicBezTo>
                  <a:pt x="9118" y="2797"/>
                  <a:pt x="9118" y="2797"/>
                  <a:pt x="9118" y="2797"/>
                </a:cubicBezTo>
                <a:cubicBezTo>
                  <a:pt x="9118" y="2797"/>
                  <a:pt x="8934" y="2603"/>
                  <a:pt x="8678" y="2460"/>
                </a:cubicBezTo>
                <a:cubicBezTo>
                  <a:pt x="8422" y="2321"/>
                  <a:pt x="9018" y="2871"/>
                  <a:pt x="9215" y="3033"/>
                </a:cubicBezTo>
                <a:cubicBezTo>
                  <a:pt x="9413" y="3198"/>
                  <a:pt x="8966" y="2891"/>
                  <a:pt x="8885" y="2855"/>
                </a:cubicBezTo>
                <a:cubicBezTo>
                  <a:pt x="8801" y="2819"/>
                  <a:pt x="9034" y="3182"/>
                  <a:pt x="9235" y="3276"/>
                </a:cubicBezTo>
                <a:cubicBezTo>
                  <a:pt x="9432" y="3370"/>
                  <a:pt x="9856" y="3370"/>
                  <a:pt x="9856" y="3370"/>
                </a:cubicBezTo>
                <a:cubicBezTo>
                  <a:pt x="9856" y="3370"/>
                  <a:pt x="9361" y="3464"/>
                  <a:pt x="9151" y="3438"/>
                </a:cubicBezTo>
                <a:cubicBezTo>
                  <a:pt x="8943" y="3415"/>
                  <a:pt x="8801" y="3357"/>
                  <a:pt x="8801" y="3357"/>
                </a:cubicBezTo>
                <a:cubicBezTo>
                  <a:pt x="9568" y="4454"/>
                  <a:pt x="9568" y="4454"/>
                  <a:pt x="9568" y="4454"/>
                </a:cubicBezTo>
                <a:cubicBezTo>
                  <a:pt x="9765" y="4739"/>
                  <a:pt x="9840" y="5153"/>
                  <a:pt x="9940" y="5477"/>
                </a:cubicBezTo>
                <a:cubicBezTo>
                  <a:pt x="10028" y="5755"/>
                  <a:pt x="10177" y="5927"/>
                  <a:pt x="10355" y="6147"/>
                </a:cubicBezTo>
                <a:cubicBezTo>
                  <a:pt x="10533" y="6082"/>
                  <a:pt x="10533" y="6082"/>
                  <a:pt x="10533" y="6082"/>
                </a:cubicBezTo>
                <a:cubicBezTo>
                  <a:pt x="10714" y="6017"/>
                  <a:pt x="10675" y="4506"/>
                  <a:pt x="10652" y="4260"/>
                </a:cubicBezTo>
                <a:cubicBezTo>
                  <a:pt x="10646" y="4182"/>
                  <a:pt x="10639" y="4111"/>
                  <a:pt x="10630" y="4046"/>
                </a:cubicBezTo>
                <a:cubicBezTo>
                  <a:pt x="10588" y="3768"/>
                  <a:pt x="10507" y="2997"/>
                  <a:pt x="10808" y="2395"/>
                </a:cubicBezTo>
                <a:cubicBezTo>
                  <a:pt x="11209" y="1606"/>
                  <a:pt x="12180" y="1175"/>
                  <a:pt x="13005" y="1667"/>
                </a:cubicBezTo>
                <a:cubicBezTo>
                  <a:pt x="13763" y="2114"/>
                  <a:pt x="13808" y="3163"/>
                  <a:pt x="13326" y="3862"/>
                </a:cubicBezTo>
                <a:cubicBezTo>
                  <a:pt x="13035" y="4286"/>
                  <a:pt x="12552" y="4606"/>
                  <a:pt x="12115" y="4862"/>
                </a:cubicBezTo>
                <a:cubicBezTo>
                  <a:pt x="11662" y="5130"/>
                  <a:pt x="11138" y="5626"/>
                  <a:pt x="10889" y="6098"/>
                </a:cubicBezTo>
                <a:cubicBezTo>
                  <a:pt x="10889" y="6098"/>
                  <a:pt x="11018" y="6156"/>
                  <a:pt x="11031" y="6241"/>
                </a:cubicBezTo>
                <a:cubicBezTo>
                  <a:pt x="11044" y="6321"/>
                  <a:pt x="11028" y="6406"/>
                  <a:pt x="10995" y="6454"/>
                </a:cubicBezTo>
                <a:cubicBezTo>
                  <a:pt x="10963" y="6506"/>
                  <a:pt x="10995" y="6529"/>
                  <a:pt x="10937" y="6613"/>
                </a:cubicBezTo>
                <a:cubicBezTo>
                  <a:pt x="10879" y="6694"/>
                  <a:pt x="10921" y="6723"/>
                  <a:pt x="10850" y="6781"/>
                </a:cubicBezTo>
                <a:cubicBezTo>
                  <a:pt x="10788" y="6833"/>
                  <a:pt x="10821" y="6966"/>
                  <a:pt x="10633" y="7034"/>
                </a:cubicBezTo>
                <a:cubicBezTo>
                  <a:pt x="10578" y="7053"/>
                  <a:pt x="10552" y="7105"/>
                  <a:pt x="10552" y="7105"/>
                </a:cubicBezTo>
                <a:cubicBezTo>
                  <a:pt x="10552" y="7105"/>
                  <a:pt x="10714" y="7202"/>
                  <a:pt x="10659" y="7309"/>
                </a:cubicBezTo>
                <a:cubicBezTo>
                  <a:pt x="10604" y="7419"/>
                  <a:pt x="10516" y="7419"/>
                  <a:pt x="10516" y="7419"/>
                </a:cubicBezTo>
                <a:cubicBezTo>
                  <a:pt x="10529" y="7464"/>
                  <a:pt x="10380" y="7687"/>
                  <a:pt x="10358" y="7739"/>
                </a:cubicBezTo>
                <a:cubicBezTo>
                  <a:pt x="10342" y="7772"/>
                  <a:pt x="10312" y="7807"/>
                  <a:pt x="10264" y="7840"/>
                </a:cubicBezTo>
                <a:cubicBezTo>
                  <a:pt x="10138" y="7920"/>
                  <a:pt x="10050" y="7907"/>
                  <a:pt x="9969" y="7898"/>
                </a:cubicBezTo>
                <a:cubicBezTo>
                  <a:pt x="9888" y="7885"/>
                  <a:pt x="9643" y="7885"/>
                  <a:pt x="9643" y="7885"/>
                </a:cubicBezTo>
                <a:cubicBezTo>
                  <a:pt x="9643" y="7885"/>
                  <a:pt x="9759" y="8539"/>
                  <a:pt x="9701" y="8878"/>
                </a:cubicBezTo>
                <a:cubicBezTo>
                  <a:pt x="9643" y="9215"/>
                  <a:pt x="9597" y="9474"/>
                  <a:pt x="9597" y="9474"/>
                </a:cubicBezTo>
                <a:cubicBezTo>
                  <a:pt x="9597" y="9474"/>
                  <a:pt x="9270" y="10756"/>
                  <a:pt x="9235" y="11015"/>
                </a:cubicBezTo>
                <a:cubicBezTo>
                  <a:pt x="9199" y="11270"/>
                  <a:pt x="9212" y="11633"/>
                  <a:pt x="9316" y="11701"/>
                </a:cubicBezTo>
                <a:cubicBezTo>
                  <a:pt x="9419" y="11772"/>
                  <a:pt x="10063" y="11911"/>
                  <a:pt x="10283" y="12193"/>
                </a:cubicBezTo>
                <a:cubicBezTo>
                  <a:pt x="10507" y="12471"/>
                  <a:pt x="11044" y="13219"/>
                  <a:pt x="11148" y="13384"/>
                </a:cubicBezTo>
                <a:cubicBezTo>
                  <a:pt x="11254" y="13546"/>
                  <a:pt x="11546" y="13873"/>
                  <a:pt x="11546" y="13873"/>
                </a:cubicBezTo>
                <a:cubicBezTo>
                  <a:pt x="11708" y="13931"/>
                  <a:pt x="11708" y="13931"/>
                  <a:pt x="11708" y="13931"/>
                </a:cubicBezTo>
                <a:cubicBezTo>
                  <a:pt x="11756" y="13850"/>
                  <a:pt x="11756" y="13850"/>
                  <a:pt x="11756" y="13850"/>
                </a:cubicBezTo>
                <a:cubicBezTo>
                  <a:pt x="11756" y="13850"/>
                  <a:pt x="12070" y="14187"/>
                  <a:pt x="12141" y="14245"/>
                </a:cubicBezTo>
                <a:cubicBezTo>
                  <a:pt x="12209" y="14303"/>
                  <a:pt x="12348" y="14468"/>
                  <a:pt x="12348" y="14549"/>
                </a:cubicBezTo>
                <a:cubicBezTo>
                  <a:pt x="12348" y="14630"/>
                  <a:pt x="12348" y="14737"/>
                  <a:pt x="12316" y="14805"/>
                </a:cubicBezTo>
                <a:cubicBezTo>
                  <a:pt x="12280" y="14876"/>
                  <a:pt x="12245" y="14921"/>
                  <a:pt x="12245" y="14921"/>
                </a:cubicBezTo>
                <a:cubicBezTo>
                  <a:pt x="12245" y="14921"/>
                  <a:pt x="12280" y="15180"/>
                  <a:pt x="12232" y="15400"/>
                </a:cubicBezTo>
                <a:cubicBezTo>
                  <a:pt x="12187" y="15624"/>
                  <a:pt x="11999" y="15938"/>
                  <a:pt x="11708" y="16044"/>
                </a:cubicBezTo>
                <a:cubicBezTo>
                  <a:pt x="11416" y="16148"/>
                  <a:pt x="11148" y="16184"/>
                  <a:pt x="11076" y="16032"/>
                </a:cubicBezTo>
                <a:cubicBezTo>
                  <a:pt x="11008" y="15879"/>
                  <a:pt x="11148" y="15601"/>
                  <a:pt x="11196" y="15449"/>
                </a:cubicBezTo>
                <a:cubicBezTo>
                  <a:pt x="11241" y="15297"/>
                  <a:pt x="11206" y="15086"/>
                  <a:pt x="11161" y="14947"/>
                </a:cubicBezTo>
                <a:cubicBezTo>
                  <a:pt x="11112" y="14805"/>
                  <a:pt x="11044" y="14643"/>
                  <a:pt x="11054" y="14562"/>
                </a:cubicBezTo>
                <a:cubicBezTo>
                  <a:pt x="11067" y="14478"/>
                  <a:pt x="11089" y="14446"/>
                  <a:pt x="11089" y="14446"/>
                </a:cubicBezTo>
                <a:cubicBezTo>
                  <a:pt x="10973" y="14303"/>
                  <a:pt x="10973" y="14303"/>
                  <a:pt x="10973" y="14303"/>
                </a:cubicBezTo>
                <a:cubicBezTo>
                  <a:pt x="10973" y="14303"/>
                  <a:pt x="10623" y="13685"/>
                  <a:pt x="9772" y="13232"/>
                </a:cubicBezTo>
                <a:cubicBezTo>
                  <a:pt x="8917" y="12775"/>
                  <a:pt x="8827" y="12672"/>
                  <a:pt x="8639" y="12565"/>
                </a:cubicBezTo>
                <a:cubicBezTo>
                  <a:pt x="8451" y="12461"/>
                  <a:pt x="7985" y="12122"/>
                  <a:pt x="7972" y="11795"/>
                </a:cubicBezTo>
                <a:cubicBezTo>
                  <a:pt x="7963" y="11468"/>
                  <a:pt x="7937" y="9448"/>
                  <a:pt x="7937" y="9448"/>
                </a:cubicBezTo>
                <a:cubicBezTo>
                  <a:pt x="6888" y="9474"/>
                  <a:pt x="6888" y="9474"/>
                  <a:pt x="6888" y="9474"/>
                </a:cubicBezTo>
                <a:cubicBezTo>
                  <a:pt x="6888" y="9474"/>
                  <a:pt x="5988" y="10406"/>
                  <a:pt x="5500" y="10746"/>
                </a:cubicBezTo>
                <a:cubicBezTo>
                  <a:pt x="5008" y="11083"/>
                  <a:pt x="4904" y="11374"/>
                  <a:pt x="4752" y="11490"/>
                </a:cubicBezTo>
                <a:cubicBezTo>
                  <a:pt x="4600" y="11607"/>
                  <a:pt x="4321" y="11772"/>
                  <a:pt x="4205" y="11960"/>
                </a:cubicBezTo>
                <a:cubicBezTo>
                  <a:pt x="4088" y="12144"/>
                  <a:pt x="3784" y="12730"/>
                  <a:pt x="3422" y="13044"/>
                </a:cubicBezTo>
                <a:cubicBezTo>
                  <a:pt x="3059" y="13358"/>
                  <a:pt x="2580" y="13918"/>
                  <a:pt x="2383" y="14177"/>
                </a:cubicBezTo>
                <a:cubicBezTo>
                  <a:pt x="2185" y="14433"/>
                  <a:pt x="2104" y="14572"/>
                  <a:pt x="2104" y="14666"/>
                </a:cubicBezTo>
                <a:cubicBezTo>
                  <a:pt x="2104" y="14760"/>
                  <a:pt x="2104" y="15180"/>
                  <a:pt x="2078" y="15332"/>
                </a:cubicBezTo>
                <a:cubicBezTo>
                  <a:pt x="2056" y="15485"/>
                  <a:pt x="2065" y="15604"/>
                  <a:pt x="1900" y="15685"/>
                </a:cubicBezTo>
                <a:cubicBezTo>
                  <a:pt x="1739" y="15769"/>
                  <a:pt x="1567" y="15750"/>
                  <a:pt x="1460" y="15821"/>
                </a:cubicBezTo>
                <a:cubicBezTo>
                  <a:pt x="1357" y="15889"/>
                  <a:pt x="1250" y="16032"/>
                  <a:pt x="1030" y="16148"/>
                </a:cubicBezTo>
                <a:cubicBezTo>
                  <a:pt x="806" y="16265"/>
                  <a:pt x="528" y="16313"/>
                  <a:pt x="305" y="16287"/>
                </a:cubicBezTo>
                <a:cubicBezTo>
                  <a:pt x="85" y="16265"/>
                  <a:pt x="0" y="15973"/>
                  <a:pt x="178" y="15740"/>
                </a:cubicBezTo>
                <a:cubicBezTo>
                  <a:pt x="353" y="15507"/>
                  <a:pt x="690" y="15261"/>
                  <a:pt x="806" y="15099"/>
                </a:cubicBezTo>
                <a:cubicBezTo>
                  <a:pt x="923" y="14934"/>
                  <a:pt x="1007" y="14889"/>
                  <a:pt x="1075" y="14760"/>
                </a:cubicBezTo>
                <a:cubicBezTo>
                  <a:pt x="1146" y="14630"/>
                  <a:pt x="1169" y="14514"/>
                  <a:pt x="1240" y="14526"/>
                </a:cubicBezTo>
                <a:cubicBezTo>
                  <a:pt x="1308" y="14539"/>
                  <a:pt x="1357" y="14607"/>
                  <a:pt x="1357" y="14607"/>
                </a:cubicBezTo>
                <a:cubicBezTo>
                  <a:pt x="1612" y="14280"/>
                  <a:pt x="1612" y="14280"/>
                  <a:pt x="1612" y="14280"/>
                </a:cubicBezTo>
                <a:cubicBezTo>
                  <a:pt x="1612" y="14280"/>
                  <a:pt x="2253" y="13067"/>
                  <a:pt x="2512" y="12529"/>
                </a:cubicBezTo>
                <a:cubicBezTo>
                  <a:pt x="2768" y="11992"/>
                  <a:pt x="3082" y="11607"/>
                  <a:pt x="3247" y="11445"/>
                </a:cubicBezTo>
                <a:cubicBezTo>
                  <a:pt x="3409" y="11280"/>
                  <a:pt x="3645" y="10956"/>
                  <a:pt x="3703" y="10814"/>
                </a:cubicBezTo>
                <a:cubicBezTo>
                  <a:pt x="3761" y="10675"/>
                  <a:pt x="4237" y="9950"/>
                  <a:pt x="4389" y="9752"/>
                </a:cubicBezTo>
                <a:cubicBezTo>
                  <a:pt x="4542" y="9555"/>
                  <a:pt x="5254" y="8587"/>
                  <a:pt x="5254" y="8587"/>
                </a:cubicBezTo>
                <a:cubicBezTo>
                  <a:pt x="5254" y="8587"/>
                  <a:pt x="5826" y="7733"/>
                  <a:pt x="5894" y="7548"/>
                </a:cubicBezTo>
                <a:cubicBezTo>
                  <a:pt x="5966" y="7360"/>
                  <a:pt x="6060" y="6496"/>
                  <a:pt x="6060" y="6496"/>
                </a:cubicBezTo>
                <a:cubicBezTo>
                  <a:pt x="6060" y="6496"/>
                  <a:pt x="5464" y="5891"/>
                  <a:pt x="5008" y="5166"/>
                </a:cubicBezTo>
                <a:cubicBezTo>
                  <a:pt x="4554" y="4441"/>
                  <a:pt x="4532" y="4221"/>
                  <a:pt x="4648" y="3975"/>
                </a:cubicBezTo>
                <a:cubicBezTo>
                  <a:pt x="4765" y="3729"/>
                  <a:pt x="4940" y="3603"/>
                  <a:pt x="4940" y="3603"/>
                </a:cubicBezTo>
                <a:cubicBezTo>
                  <a:pt x="4940" y="3603"/>
                  <a:pt x="5244" y="3379"/>
                  <a:pt x="5312" y="3311"/>
                </a:cubicBezTo>
                <a:cubicBezTo>
                  <a:pt x="5383" y="3240"/>
                  <a:pt x="5545" y="3043"/>
                  <a:pt x="5428" y="3043"/>
                </a:cubicBezTo>
                <a:close/>
                <a:moveTo>
                  <a:pt x="11779" y="1687"/>
                </a:moveTo>
                <a:cubicBezTo>
                  <a:pt x="11733" y="1703"/>
                  <a:pt x="11691" y="1722"/>
                  <a:pt x="11649" y="1745"/>
                </a:cubicBezTo>
                <a:cubicBezTo>
                  <a:pt x="11643" y="1758"/>
                  <a:pt x="11643" y="1758"/>
                  <a:pt x="11643" y="1758"/>
                </a:cubicBezTo>
                <a:cubicBezTo>
                  <a:pt x="11643" y="1761"/>
                  <a:pt x="11643" y="1761"/>
                  <a:pt x="11643" y="1761"/>
                </a:cubicBezTo>
                <a:cubicBezTo>
                  <a:pt x="11646" y="1761"/>
                  <a:pt x="11646" y="1761"/>
                  <a:pt x="11646" y="1761"/>
                </a:cubicBezTo>
                <a:cubicBezTo>
                  <a:pt x="11740" y="1810"/>
                  <a:pt x="11740" y="1810"/>
                  <a:pt x="11740" y="1810"/>
                </a:cubicBezTo>
                <a:cubicBezTo>
                  <a:pt x="11743" y="1810"/>
                  <a:pt x="11743" y="1810"/>
                  <a:pt x="11743" y="1810"/>
                </a:cubicBezTo>
                <a:cubicBezTo>
                  <a:pt x="11743" y="1806"/>
                  <a:pt x="11743" y="1806"/>
                  <a:pt x="11743" y="1806"/>
                </a:cubicBezTo>
                <a:cubicBezTo>
                  <a:pt x="11795" y="1700"/>
                  <a:pt x="11795" y="1700"/>
                  <a:pt x="11795" y="1700"/>
                </a:cubicBezTo>
                <a:cubicBezTo>
                  <a:pt x="11798" y="1696"/>
                  <a:pt x="11798" y="1696"/>
                  <a:pt x="11798" y="1696"/>
                </a:cubicBezTo>
                <a:cubicBezTo>
                  <a:pt x="11795" y="1693"/>
                  <a:pt x="11795" y="1693"/>
                  <a:pt x="11795" y="1693"/>
                </a:cubicBezTo>
                <a:cubicBezTo>
                  <a:pt x="11779" y="1687"/>
                  <a:pt x="11779" y="1687"/>
                  <a:pt x="11779" y="1687"/>
                </a:cubicBezTo>
                <a:close/>
                <a:moveTo>
                  <a:pt x="11607" y="1768"/>
                </a:moveTo>
                <a:cubicBezTo>
                  <a:pt x="11572" y="1787"/>
                  <a:pt x="11536" y="1806"/>
                  <a:pt x="11504" y="1829"/>
                </a:cubicBezTo>
                <a:cubicBezTo>
                  <a:pt x="11562" y="1858"/>
                  <a:pt x="11562" y="1858"/>
                  <a:pt x="11562" y="1858"/>
                </a:cubicBezTo>
                <a:cubicBezTo>
                  <a:pt x="11565" y="1858"/>
                  <a:pt x="11565" y="1858"/>
                  <a:pt x="11565" y="1858"/>
                </a:cubicBezTo>
                <a:cubicBezTo>
                  <a:pt x="11568" y="1855"/>
                  <a:pt x="11568" y="1855"/>
                  <a:pt x="11568" y="1855"/>
                </a:cubicBezTo>
                <a:cubicBezTo>
                  <a:pt x="11607" y="1771"/>
                  <a:pt x="11607" y="1771"/>
                  <a:pt x="11607" y="1771"/>
                </a:cubicBezTo>
                <a:cubicBezTo>
                  <a:pt x="11610" y="1768"/>
                  <a:pt x="11610" y="1768"/>
                  <a:pt x="11610" y="1768"/>
                </a:cubicBezTo>
                <a:cubicBezTo>
                  <a:pt x="11607" y="1768"/>
                  <a:pt x="11607" y="1768"/>
                  <a:pt x="11607" y="1768"/>
                </a:cubicBezTo>
                <a:close/>
                <a:moveTo>
                  <a:pt x="11484" y="1842"/>
                </a:moveTo>
                <a:cubicBezTo>
                  <a:pt x="11452" y="1861"/>
                  <a:pt x="11419" y="1884"/>
                  <a:pt x="11390" y="1910"/>
                </a:cubicBezTo>
                <a:cubicBezTo>
                  <a:pt x="11510" y="1968"/>
                  <a:pt x="11510" y="1968"/>
                  <a:pt x="11510" y="1968"/>
                </a:cubicBezTo>
                <a:cubicBezTo>
                  <a:pt x="11513" y="1968"/>
                  <a:pt x="11513" y="1968"/>
                  <a:pt x="11513" y="1968"/>
                </a:cubicBezTo>
                <a:cubicBezTo>
                  <a:pt x="11517" y="1965"/>
                  <a:pt x="11517" y="1965"/>
                  <a:pt x="11517" y="1965"/>
                </a:cubicBezTo>
                <a:cubicBezTo>
                  <a:pt x="11555" y="1881"/>
                  <a:pt x="11555" y="1881"/>
                  <a:pt x="11555" y="1881"/>
                </a:cubicBezTo>
                <a:cubicBezTo>
                  <a:pt x="11559" y="1878"/>
                  <a:pt x="11559" y="1878"/>
                  <a:pt x="11559" y="1878"/>
                </a:cubicBezTo>
                <a:cubicBezTo>
                  <a:pt x="11555" y="1874"/>
                  <a:pt x="11555" y="1874"/>
                  <a:pt x="11555" y="1874"/>
                </a:cubicBezTo>
                <a:cubicBezTo>
                  <a:pt x="11484" y="1842"/>
                  <a:pt x="11484" y="1842"/>
                  <a:pt x="11484" y="1842"/>
                </a:cubicBezTo>
                <a:close/>
                <a:moveTo>
                  <a:pt x="11374" y="1923"/>
                </a:moveTo>
                <a:cubicBezTo>
                  <a:pt x="11345" y="1946"/>
                  <a:pt x="11316" y="1971"/>
                  <a:pt x="11290" y="1997"/>
                </a:cubicBezTo>
                <a:cubicBezTo>
                  <a:pt x="11458" y="2078"/>
                  <a:pt x="11458" y="2078"/>
                  <a:pt x="11458" y="2078"/>
                </a:cubicBezTo>
                <a:cubicBezTo>
                  <a:pt x="11462" y="2078"/>
                  <a:pt x="11462" y="2078"/>
                  <a:pt x="11462" y="2078"/>
                </a:cubicBezTo>
                <a:cubicBezTo>
                  <a:pt x="11465" y="2075"/>
                  <a:pt x="11465" y="2075"/>
                  <a:pt x="11465" y="2075"/>
                </a:cubicBezTo>
                <a:cubicBezTo>
                  <a:pt x="11504" y="1991"/>
                  <a:pt x="11504" y="1991"/>
                  <a:pt x="11504" y="1991"/>
                </a:cubicBezTo>
                <a:cubicBezTo>
                  <a:pt x="11507" y="1988"/>
                  <a:pt x="11507" y="1988"/>
                  <a:pt x="11507" y="1988"/>
                </a:cubicBezTo>
                <a:cubicBezTo>
                  <a:pt x="11504" y="1984"/>
                  <a:pt x="11504" y="1984"/>
                  <a:pt x="11504" y="1984"/>
                </a:cubicBezTo>
                <a:cubicBezTo>
                  <a:pt x="11374" y="1923"/>
                  <a:pt x="11374" y="1923"/>
                  <a:pt x="11374" y="1923"/>
                </a:cubicBezTo>
                <a:close/>
                <a:moveTo>
                  <a:pt x="11274" y="2010"/>
                </a:moveTo>
                <a:cubicBezTo>
                  <a:pt x="11248" y="2036"/>
                  <a:pt x="11222" y="2062"/>
                  <a:pt x="11199" y="2088"/>
                </a:cubicBezTo>
                <a:cubicBezTo>
                  <a:pt x="11406" y="2188"/>
                  <a:pt x="11406" y="2188"/>
                  <a:pt x="11406" y="2188"/>
                </a:cubicBezTo>
                <a:cubicBezTo>
                  <a:pt x="11410" y="2188"/>
                  <a:pt x="11410" y="2188"/>
                  <a:pt x="11410" y="2188"/>
                </a:cubicBezTo>
                <a:cubicBezTo>
                  <a:pt x="11413" y="2185"/>
                  <a:pt x="11413" y="2185"/>
                  <a:pt x="11413" y="2185"/>
                </a:cubicBezTo>
                <a:cubicBezTo>
                  <a:pt x="11452" y="2101"/>
                  <a:pt x="11452" y="2101"/>
                  <a:pt x="11452" y="2101"/>
                </a:cubicBezTo>
                <a:cubicBezTo>
                  <a:pt x="11455" y="2098"/>
                  <a:pt x="11455" y="2098"/>
                  <a:pt x="11455" y="2098"/>
                </a:cubicBezTo>
                <a:cubicBezTo>
                  <a:pt x="11452" y="2094"/>
                  <a:pt x="11452" y="2094"/>
                  <a:pt x="11452" y="2094"/>
                </a:cubicBezTo>
                <a:cubicBezTo>
                  <a:pt x="11274" y="2010"/>
                  <a:pt x="11274" y="2010"/>
                  <a:pt x="11274" y="2010"/>
                </a:cubicBezTo>
                <a:close/>
                <a:moveTo>
                  <a:pt x="11186" y="2101"/>
                </a:moveTo>
                <a:cubicBezTo>
                  <a:pt x="11164" y="2127"/>
                  <a:pt x="11141" y="2156"/>
                  <a:pt x="11118" y="2182"/>
                </a:cubicBezTo>
                <a:cubicBezTo>
                  <a:pt x="11355" y="2298"/>
                  <a:pt x="11355" y="2298"/>
                  <a:pt x="11355" y="2298"/>
                </a:cubicBezTo>
                <a:cubicBezTo>
                  <a:pt x="11358" y="2298"/>
                  <a:pt x="11358" y="2298"/>
                  <a:pt x="11358" y="2298"/>
                </a:cubicBezTo>
                <a:cubicBezTo>
                  <a:pt x="11361" y="2295"/>
                  <a:pt x="11361" y="2295"/>
                  <a:pt x="11361" y="2295"/>
                </a:cubicBezTo>
                <a:cubicBezTo>
                  <a:pt x="11400" y="2208"/>
                  <a:pt x="11400" y="2208"/>
                  <a:pt x="11400" y="2208"/>
                </a:cubicBezTo>
                <a:cubicBezTo>
                  <a:pt x="11403" y="2208"/>
                  <a:pt x="11403" y="2208"/>
                  <a:pt x="11403" y="2208"/>
                </a:cubicBezTo>
                <a:cubicBezTo>
                  <a:pt x="11400" y="2204"/>
                  <a:pt x="11400" y="2204"/>
                  <a:pt x="11400" y="2204"/>
                </a:cubicBezTo>
                <a:cubicBezTo>
                  <a:pt x="11186" y="2101"/>
                  <a:pt x="11186" y="2101"/>
                  <a:pt x="11186" y="2101"/>
                </a:cubicBezTo>
                <a:close/>
                <a:moveTo>
                  <a:pt x="11105" y="2198"/>
                </a:moveTo>
                <a:cubicBezTo>
                  <a:pt x="11086" y="2227"/>
                  <a:pt x="11067" y="2253"/>
                  <a:pt x="11047" y="2282"/>
                </a:cubicBezTo>
                <a:cubicBezTo>
                  <a:pt x="11303" y="2408"/>
                  <a:pt x="11303" y="2408"/>
                  <a:pt x="11303" y="2408"/>
                </a:cubicBezTo>
                <a:cubicBezTo>
                  <a:pt x="11306" y="2408"/>
                  <a:pt x="11306" y="2408"/>
                  <a:pt x="11306" y="2408"/>
                </a:cubicBezTo>
                <a:cubicBezTo>
                  <a:pt x="11309" y="2405"/>
                  <a:pt x="11309" y="2405"/>
                  <a:pt x="11309" y="2405"/>
                </a:cubicBezTo>
                <a:cubicBezTo>
                  <a:pt x="11351" y="2318"/>
                  <a:pt x="11351" y="2318"/>
                  <a:pt x="11351" y="2318"/>
                </a:cubicBezTo>
                <a:cubicBezTo>
                  <a:pt x="11351" y="2315"/>
                  <a:pt x="11351" y="2315"/>
                  <a:pt x="11351" y="2315"/>
                </a:cubicBezTo>
                <a:cubicBezTo>
                  <a:pt x="11348" y="2315"/>
                  <a:pt x="11348" y="2315"/>
                  <a:pt x="11348" y="2315"/>
                </a:cubicBezTo>
                <a:cubicBezTo>
                  <a:pt x="11105" y="2198"/>
                  <a:pt x="11105" y="2198"/>
                  <a:pt x="11105" y="2198"/>
                </a:cubicBezTo>
                <a:close/>
                <a:moveTo>
                  <a:pt x="11038" y="2298"/>
                </a:moveTo>
                <a:cubicBezTo>
                  <a:pt x="11018" y="2327"/>
                  <a:pt x="11002" y="2357"/>
                  <a:pt x="10982" y="2389"/>
                </a:cubicBezTo>
                <a:cubicBezTo>
                  <a:pt x="11251" y="2515"/>
                  <a:pt x="11251" y="2515"/>
                  <a:pt x="11251" y="2515"/>
                </a:cubicBezTo>
                <a:cubicBezTo>
                  <a:pt x="11258" y="2518"/>
                  <a:pt x="11258" y="2518"/>
                  <a:pt x="11258" y="2518"/>
                </a:cubicBezTo>
                <a:cubicBezTo>
                  <a:pt x="11258" y="2515"/>
                  <a:pt x="11258" y="2515"/>
                  <a:pt x="11258" y="2515"/>
                </a:cubicBezTo>
                <a:cubicBezTo>
                  <a:pt x="11300" y="2428"/>
                  <a:pt x="11300" y="2428"/>
                  <a:pt x="11300" y="2428"/>
                </a:cubicBezTo>
                <a:cubicBezTo>
                  <a:pt x="11300" y="2425"/>
                  <a:pt x="11300" y="2425"/>
                  <a:pt x="11300" y="2425"/>
                </a:cubicBezTo>
                <a:cubicBezTo>
                  <a:pt x="11296" y="2425"/>
                  <a:pt x="11296" y="2425"/>
                  <a:pt x="11296" y="2425"/>
                </a:cubicBezTo>
                <a:cubicBezTo>
                  <a:pt x="11038" y="2298"/>
                  <a:pt x="11038" y="2298"/>
                  <a:pt x="11038" y="2298"/>
                </a:cubicBezTo>
                <a:close/>
                <a:moveTo>
                  <a:pt x="10976" y="2405"/>
                </a:moveTo>
                <a:cubicBezTo>
                  <a:pt x="10970" y="2418"/>
                  <a:pt x="10963" y="2428"/>
                  <a:pt x="10957" y="2441"/>
                </a:cubicBezTo>
                <a:cubicBezTo>
                  <a:pt x="10947" y="2460"/>
                  <a:pt x="10937" y="2476"/>
                  <a:pt x="10931" y="2496"/>
                </a:cubicBezTo>
                <a:cubicBezTo>
                  <a:pt x="11199" y="2625"/>
                  <a:pt x="11199" y="2625"/>
                  <a:pt x="11199" y="2625"/>
                </a:cubicBezTo>
                <a:cubicBezTo>
                  <a:pt x="11206" y="2628"/>
                  <a:pt x="11206" y="2628"/>
                  <a:pt x="11206" y="2628"/>
                </a:cubicBezTo>
                <a:cubicBezTo>
                  <a:pt x="11206" y="2625"/>
                  <a:pt x="11206" y="2625"/>
                  <a:pt x="11206" y="2625"/>
                </a:cubicBezTo>
                <a:cubicBezTo>
                  <a:pt x="11248" y="2538"/>
                  <a:pt x="11248" y="2538"/>
                  <a:pt x="11248" y="2538"/>
                </a:cubicBezTo>
                <a:cubicBezTo>
                  <a:pt x="11248" y="2535"/>
                  <a:pt x="11248" y="2535"/>
                  <a:pt x="11248" y="2535"/>
                </a:cubicBezTo>
                <a:cubicBezTo>
                  <a:pt x="11245" y="2535"/>
                  <a:pt x="11245" y="2535"/>
                  <a:pt x="11245" y="2535"/>
                </a:cubicBezTo>
                <a:cubicBezTo>
                  <a:pt x="10976" y="2405"/>
                  <a:pt x="10976" y="2405"/>
                  <a:pt x="10976" y="2405"/>
                </a:cubicBezTo>
                <a:close/>
                <a:moveTo>
                  <a:pt x="10921" y="2515"/>
                </a:moveTo>
                <a:cubicBezTo>
                  <a:pt x="10908" y="2544"/>
                  <a:pt x="10895" y="2577"/>
                  <a:pt x="10882" y="2609"/>
                </a:cubicBezTo>
                <a:cubicBezTo>
                  <a:pt x="11148" y="2735"/>
                  <a:pt x="11148" y="2735"/>
                  <a:pt x="11148" y="2735"/>
                </a:cubicBezTo>
                <a:cubicBezTo>
                  <a:pt x="11154" y="2738"/>
                  <a:pt x="11154" y="2738"/>
                  <a:pt x="11154" y="2738"/>
                </a:cubicBezTo>
                <a:cubicBezTo>
                  <a:pt x="11154" y="2735"/>
                  <a:pt x="11154" y="2735"/>
                  <a:pt x="11154" y="2735"/>
                </a:cubicBezTo>
                <a:cubicBezTo>
                  <a:pt x="11196" y="2648"/>
                  <a:pt x="11196" y="2648"/>
                  <a:pt x="11196" y="2648"/>
                </a:cubicBezTo>
                <a:cubicBezTo>
                  <a:pt x="11196" y="2645"/>
                  <a:pt x="11196" y="2645"/>
                  <a:pt x="11196" y="2645"/>
                </a:cubicBezTo>
                <a:cubicBezTo>
                  <a:pt x="11193" y="2645"/>
                  <a:pt x="11193" y="2645"/>
                  <a:pt x="11193" y="2645"/>
                </a:cubicBezTo>
                <a:cubicBezTo>
                  <a:pt x="10921" y="2515"/>
                  <a:pt x="10921" y="2515"/>
                  <a:pt x="10921" y="2515"/>
                </a:cubicBezTo>
                <a:close/>
                <a:moveTo>
                  <a:pt x="10876" y="2625"/>
                </a:moveTo>
                <a:cubicBezTo>
                  <a:pt x="10866" y="2658"/>
                  <a:pt x="10853" y="2690"/>
                  <a:pt x="10843" y="2722"/>
                </a:cubicBezTo>
                <a:cubicBezTo>
                  <a:pt x="11096" y="2845"/>
                  <a:pt x="11096" y="2845"/>
                  <a:pt x="11096" y="2845"/>
                </a:cubicBezTo>
                <a:cubicBezTo>
                  <a:pt x="11102" y="2849"/>
                  <a:pt x="11102" y="2849"/>
                  <a:pt x="11102" y="2849"/>
                </a:cubicBezTo>
                <a:cubicBezTo>
                  <a:pt x="11102" y="2845"/>
                  <a:pt x="11102" y="2845"/>
                  <a:pt x="11102" y="2845"/>
                </a:cubicBezTo>
                <a:cubicBezTo>
                  <a:pt x="11144" y="2758"/>
                  <a:pt x="11144" y="2758"/>
                  <a:pt x="11144" y="2758"/>
                </a:cubicBezTo>
                <a:cubicBezTo>
                  <a:pt x="11144" y="2755"/>
                  <a:pt x="11144" y="2755"/>
                  <a:pt x="11144" y="2755"/>
                </a:cubicBezTo>
                <a:cubicBezTo>
                  <a:pt x="11141" y="2755"/>
                  <a:pt x="11141" y="2755"/>
                  <a:pt x="11141" y="2755"/>
                </a:cubicBezTo>
                <a:cubicBezTo>
                  <a:pt x="10876" y="2625"/>
                  <a:pt x="10876" y="2625"/>
                  <a:pt x="10876" y="2625"/>
                </a:cubicBezTo>
                <a:close/>
                <a:moveTo>
                  <a:pt x="10837" y="2742"/>
                </a:moveTo>
                <a:cubicBezTo>
                  <a:pt x="10827" y="2774"/>
                  <a:pt x="10817" y="2810"/>
                  <a:pt x="10808" y="2842"/>
                </a:cubicBezTo>
                <a:cubicBezTo>
                  <a:pt x="11044" y="2955"/>
                  <a:pt x="11044" y="2955"/>
                  <a:pt x="11044" y="2955"/>
                </a:cubicBezTo>
                <a:cubicBezTo>
                  <a:pt x="11050" y="2959"/>
                  <a:pt x="11050" y="2959"/>
                  <a:pt x="11050" y="2959"/>
                </a:cubicBezTo>
                <a:cubicBezTo>
                  <a:pt x="11050" y="2955"/>
                  <a:pt x="11050" y="2955"/>
                  <a:pt x="11050" y="2955"/>
                </a:cubicBezTo>
                <a:cubicBezTo>
                  <a:pt x="11093" y="2868"/>
                  <a:pt x="11093" y="2868"/>
                  <a:pt x="11093" y="2868"/>
                </a:cubicBezTo>
                <a:cubicBezTo>
                  <a:pt x="11093" y="2865"/>
                  <a:pt x="11093" y="2865"/>
                  <a:pt x="11093" y="2865"/>
                </a:cubicBezTo>
                <a:cubicBezTo>
                  <a:pt x="11089" y="2865"/>
                  <a:pt x="11089" y="2865"/>
                  <a:pt x="11089" y="2865"/>
                </a:cubicBezTo>
                <a:cubicBezTo>
                  <a:pt x="10837" y="2742"/>
                  <a:pt x="10837" y="2742"/>
                  <a:pt x="10837" y="2742"/>
                </a:cubicBezTo>
                <a:close/>
                <a:moveTo>
                  <a:pt x="10804" y="2862"/>
                </a:moveTo>
                <a:cubicBezTo>
                  <a:pt x="10795" y="2894"/>
                  <a:pt x="10788" y="2929"/>
                  <a:pt x="10782" y="2965"/>
                </a:cubicBezTo>
                <a:cubicBezTo>
                  <a:pt x="10992" y="3065"/>
                  <a:pt x="10992" y="3065"/>
                  <a:pt x="10992" y="3065"/>
                </a:cubicBezTo>
                <a:cubicBezTo>
                  <a:pt x="10999" y="3069"/>
                  <a:pt x="10999" y="3069"/>
                  <a:pt x="10999" y="3069"/>
                </a:cubicBezTo>
                <a:cubicBezTo>
                  <a:pt x="10999" y="3065"/>
                  <a:pt x="10999" y="3065"/>
                  <a:pt x="10999" y="3065"/>
                </a:cubicBezTo>
                <a:cubicBezTo>
                  <a:pt x="11041" y="2978"/>
                  <a:pt x="11041" y="2978"/>
                  <a:pt x="11041" y="2978"/>
                </a:cubicBezTo>
                <a:cubicBezTo>
                  <a:pt x="11041" y="2975"/>
                  <a:pt x="11041" y="2975"/>
                  <a:pt x="11041" y="2975"/>
                </a:cubicBezTo>
                <a:cubicBezTo>
                  <a:pt x="11038" y="2975"/>
                  <a:pt x="11038" y="2975"/>
                  <a:pt x="11038" y="2975"/>
                </a:cubicBezTo>
                <a:cubicBezTo>
                  <a:pt x="10804" y="2862"/>
                  <a:pt x="10804" y="2862"/>
                  <a:pt x="10804" y="2862"/>
                </a:cubicBezTo>
                <a:close/>
                <a:moveTo>
                  <a:pt x="10779" y="2985"/>
                </a:moveTo>
                <a:cubicBezTo>
                  <a:pt x="10772" y="3017"/>
                  <a:pt x="10766" y="3052"/>
                  <a:pt x="10759" y="3088"/>
                </a:cubicBezTo>
                <a:cubicBezTo>
                  <a:pt x="10944" y="3175"/>
                  <a:pt x="10944" y="3175"/>
                  <a:pt x="10944" y="3175"/>
                </a:cubicBezTo>
                <a:cubicBezTo>
                  <a:pt x="10947" y="3179"/>
                  <a:pt x="10947" y="3179"/>
                  <a:pt x="10947" y="3179"/>
                </a:cubicBezTo>
                <a:cubicBezTo>
                  <a:pt x="10947" y="3175"/>
                  <a:pt x="10947" y="3175"/>
                  <a:pt x="10947" y="3175"/>
                </a:cubicBezTo>
                <a:cubicBezTo>
                  <a:pt x="10989" y="3088"/>
                  <a:pt x="10989" y="3088"/>
                  <a:pt x="10989" y="3088"/>
                </a:cubicBezTo>
                <a:cubicBezTo>
                  <a:pt x="10989" y="3085"/>
                  <a:pt x="10989" y="3085"/>
                  <a:pt x="10989" y="3085"/>
                </a:cubicBezTo>
                <a:cubicBezTo>
                  <a:pt x="10986" y="3082"/>
                  <a:pt x="10986" y="3082"/>
                  <a:pt x="10986" y="3082"/>
                </a:cubicBezTo>
                <a:cubicBezTo>
                  <a:pt x="10779" y="2985"/>
                  <a:pt x="10779" y="2985"/>
                  <a:pt x="10779" y="2985"/>
                </a:cubicBezTo>
                <a:close/>
                <a:moveTo>
                  <a:pt x="10756" y="3108"/>
                </a:moveTo>
                <a:cubicBezTo>
                  <a:pt x="10753" y="3143"/>
                  <a:pt x="10749" y="3179"/>
                  <a:pt x="10746" y="3214"/>
                </a:cubicBezTo>
                <a:cubicBezTo>
                  <a:pt x="10892" y="3285"/>
                  <a:pt x="10892" y="3285"/>
                  <a:pt x="10892" y="3285"/>
                </a:cubicBezTo>
                <a:cubicBezTo>
                  <a:pt x="10895" y="3289"/>
                  <a:pt x="10895" y="3289"/>
                  <a:pt x="10895" y="3289"/>
                </a:cubicBezTo>
                <a:cubicBezTo>
                  <a:pt x="10895" y="3285"/>
                  <a:pt x="10895" y="3285"/>
                  <a:pt x="10895" y="3285"/>
                </a:cubicBezTo>
                <a:cubicBezTo>
                  <a:pt x="10937" y="3198"/>
                  <a:pt x="10937" y="3198"/>
                  <a:pt x="10937" y="3198"/>
                </a:cubicBezTo>
                <a:cubicBezTo>
                  <a:pt x="10937" y="3195"/>
                  <a:pt x="10937" y="3195"/>
                  <a:pt x="10937" y="3195"/>
                </a:cubicBezTo>
                <a:cubicBezTo>
                  <a:pt x="10934" y="3192"/>
                  <a:pt x="10934" y="3192"/>
                  <a:pt x="10934" y="3192"/>
                </a:cubicBezTo>
                <a:cubicBezTo>
                  <a:pt x="10756" y="3108"/>
                  <a:pt x="10756" y="3108"/>
                  <a:pt x="10756" y="3108"/>
                </a:cubicBezTo>
                <a:close/>
                <a:moveTo>
                  <a:pt x="10743" y="3237"/>
                </a:moveTo>
                <a:cubicBezTo>
                  <a:pt x="10740" y="3273"/>
                  <a:pt x="10737" y="3308"/>
                  <a:pt x="10737" y="3347"/>
                </a:cubicBezTo>
                <a:cubicBezTo>
                  <a:pt x="10840" y="3396"/>
                  <a:pt x="10840" y="3396"/>
                  <a:pt x="10840" y="3396"/>
                </a:cubicBezTo>
                <a:cubicBezTo>
                  <a:pt x="10843" y="3396"/>
                  <a:pt x="10843" y="3396"/>
                  <a:pt x="10843" y="3396"/>
                </a:cubicBezTo>
                <a:cubicBezTo>
                  <a:pt x="10843" y="3392"/>
                  <a:pt x="10843" y="3392"/>
                  <a:pt x="10843" y="3392"/>
                </a:cubicBezTo>
                <a:cubicBezTo>
                  <a:pt x="10885" y="3308"/>
                  <a:pt x="10885" y="3308"/>
                  <a:pt x="10885" y="3308"/>
                </a:cubicBezTo>
                <a:cubicBezTo>
                  <a:pt x="10885" y="3305"/>
                  <a:pt x="10885" y="3305"/>
                  <a:pt x="10885" y="3305"/>
                </a:cubicBezTo>
                <a:cubicBezTo>
                  <a:pt x="10882" y="3302"/>
                  <a:pt x="10882" y="3302"/>
                  <a:pt x="10882" y="3302"/>
                </a:cubicBezTo>
                <a:cubicBezTo>
                  <a:pt x="10743" y="3237"/>
                  <a:pt x="10743" y="3237"/>
                  <a:pt x="10743" y="3237"/>
                </a:cubicBezTo>
                <a:close/>
                <a:moveTo>
                  <a:pt x="10737" y="3366"/>
                </a:moveTo>
                <a:cubicBezTo>
                  <a:pt x="10737" y="3405"/>
                  <a:pt x="10737" y="3444"/>
                  <a:pt x="10737" y="3480"/>
                </a:cubicBezTo>
                <a:cubicBezTo>
                  <a:pt x="10788" y="3506"/>
                  <a:pt x="10788" y="3506"/>
                  <a:pt x="10788" y="3506"/>
                </a:cubicBezTo>
                <a:cubicBezTo>
                  <a:pt x="10792" y="3506"/>
                  <a:pt x="10792" y="3506"/>
                  <a:pt x="10792" y="3506"/>
                </a:cubicBezTo>
                <a:cubicBezTo>
                  <a:pt x="10792" y="3502"/>
                  <a:pt x="10792" y="3502"/>
                  <a:pt x="10792" y="3502"/>
                </a:cubicBezTo>
                <a:cubicBezTo>
                  <a:pt x="10834" y="3418"/>
                  <a:pt x="10834" y="3418"/>
                  <a:pt x="10834" y="3418"/>
                </a:cubicBezTo>
                <a:cubicBezTo>
                  <a:pt x="10834" y="3415"/>
                  <a:pt x="10834" y="3415"/>
                  <a:pt x="10834" y="3415"/>
                </a:cubicBezTo>
                <a:cubicBezTo>
                  <a:pt x="10830" y="3412"/>
                  <a:pt x="10830" y="3412"/>
                  <a:pt x="10830" y="3412"/>
                </a:cubicBezTo>
                <a:cubicBezTo>
                  <a:pt x="10737" y="3366"/>
                  <a:pt x="10737" y="3366"/>
                  <a:pt x="10737" y="3366"/>
                </a:cubicBezTo>
                <a:close/>
                <a:moveTo>
                  <a:pt x="10737" y="3502"/>
                </a:moveTo>
                <a:cubicBezTo>
                  <a:pt x="10740" y="3538"/>
                  <a:pt x="10740" y="3570"/>
                  <a:pt x="10743" y="3606"/>
                </a:cubicBezTo>
                <a:cubicBezTo>
                  <a:pt x="10782" y="3528"/>
                  <a:pt x="10782" y="3528"/>
                  <a:pt x="10782" y="3528"/>
                </a:cubicBezTo>
                <a:cubicBezTo>
                  <a:pt x="10782" y="3525"/>
                  <a:pt x="10782" y="3525"/>
                  <a:pt x="10782" y="3525"/>
                </a:cubicBezTo>
                <a:cubicBezTo>
                  <a:pt x="10779" y="3522"/>
                  <a:pt x="10779" y="3522"/>
                  <a:pt x="10779" y="3522"/>
                </a:cubicBezTo>
                <a:cubicBezTo>
                  <a:pt x="10737" y="3502"/>
                  <a:pt x="10737" y="3502"/>
                  <a:pt x="10737" y="3502"/>
                </a:cubicBezTo>
                <a:close/>
                <a:moveTo>
                  <a:pt x="10749" y="3654"/>
                </a:moveTo>
                <a:cubicBezTo>
                  <a:pt x="10756" y="3713"/>
                  <a:pt x="10766" y="3768"/>
                  <a:pt x="10779" y="3823"/>
                </a:cubicBezTo>
                <a:cubicBezTo>
                  <a:pt x="10788" y="3829"/>
                  <a:pt x="10788" y="3829"/>
                  <a:pt x="10788" y="3829"/>
                </a:cubicBezTo>
                <a:cubicBezTo>
                  <a:pt x="10792" y="3829"/>
                  <a:pt x="10792" y="3829"/>
                  <a:pt x="10792" y="3829"/>
                </a:cubicBezTo>
                <a:cubicBezTo>
                  <a:pt x="10792" y="3826"/>
                  <a:pt x="10792" y="3826"/>
                  <a:pt x="10792" y="3826"/>
                </a:cubicBezTo>
                <a:cubicBezTo>
                  <a:pt x="10853" y="3697"/>
                  <a:pt x="10853" y="3697"/>
                  <a:pt x="10853" y="3697"/>
                </a:cubicBezTo>
                <a:cubicBezTo>
                  <a:pt x="10856" y="3693"/>
                  <a:pt x="10856" y="3693"/>
                  <a:pt x="10856" y="3693"/>
                </a:cubicBezTo>
                <a:cubicBezTo>
                  <a:pt x="10853" y="3693"/>
                  <a:pt x="10853" y="3693"/>
                  <a:pt x="10853" y="3693"/>
                </a:cubicBezTo>
                <a:cubicBezTo>
                  <a:pt x="10759" y="3648"/>
                  <a:pt x="10759" y="3648"/>
                  <a:pt x="10759" y="3648"/>
                </a:cubicBezTo>
                <a:cubicBezTo>
                  <a:pt x="10753" y="3645"/>
                  <a:pt x="10753" y="3645"/>
                  <a:pt x="10753" y="3645"/>
                </a:cubicBezTo>
                <a:cubicBezTo>
                  <a:pt x="10753" y="3648"/>
                  <a:pt x="10753" y="3648"/>
                  <a:pt x="10753" y="3648"/>
                </a:cubicBezTo>
                <a:cubicBezTo>
                  <a:pt x="10749" y="3654"/>
                  <a:pt x="10749" y="3654"/>
                  <a:pt x="10749" y="3654"/>
                </a:cubicBezTo>
                <a:close/>
                <a:moveTo>
                  <a:pt x="10795" y="3888"/>
                </a:moveTo>
                <a:cubicBezTo>
                  <a:pt x="10808" y="3939"/>
                  <a:pt x="10824" y="3991"/>
                  <a:pt x="10847" y="4043"/>
                </a:cubicBezTo>
                <a:cubicBezTo>
                  <a:pt x="10908" y="3910"/>
                  <a:pt x="10908" y="3910"/>
                  <a:pt x="10908" y="3910"/>
                </a:cubicBezTo>
                <a:cubicBezTo>
                  <a:pt x="10908" y="3907"/>
                  <a:pt x="10908" y="3907"/>
                  <a:pt x="10908" y="3907"/>
                </a:cubicBezTo>
                <a:cubicBezTo>
                  <a:pt x="10905" y="3907"/>
                  <a:pt x="10905" y="3907"/>
                  <a:pt x="10905" y="3907"/>
                </a:cubicBezTo>
                <a:cubicBezTo>
                  <a:pt x="10811" y="3862"/>
                  <a:pt x="10811" y="3862"/>
                  <a:pt x="10811" y="3862"/>
                </a:cubicBezTo>
                <a:cubicBezTo>
                  <a:pt x="10808" y="3858"/>
                  <a:pt x="10808" y="3858"/>
                  <a:pt x="10808" y="3858"/>
                </a:cubicBezTo>
                <a:cubicBezTo>
                  <a:pt x="10804" y="3862"/>
                  <a:pt x="10804" y="3862"/>
                  <a:pt x="10804" y="3862"/>
                </a:cubicBezTo>
                <a:cubicBezTo>
                  <a:pt x="10795" y="3888"/>
                  <a:pt x="10795" y="3888"/>
                  <a:pt x="10795" y="3888"/>
                </a:cubicBezTo>
                <a:close/>
                <a:moveTo>
                  <a:pt x="10859" y="4075"/>
                </a:moveTo>
                <a:cubicBezTo>
                  <a:pt x="10879" y="4117"/>
                  <a:pt x="10898" y="4159"/>
                  <a:pt x="10924" y="4202"/>
                </a:cubicBezTo>
                <a:cubicBezTo>
                  <a:pt x="11031" y="3972"/>
                  <a:pt x="11031" y="3972"/>
                  <a:pt x="11031" y="3972"/>
                </a:cubicBezTo>
                <a:cubicBezTo>
                  <a:pt x="11034" y="3968"/>
                  <a:pt x="11034" y="3968"/>
                  <a:pt x="11034" y="3968"/>
                </a:cubicBezTo>
                <a:cubicBezTo>
                  <a:pt x="11031" y="3965"/>
                  <a:pt x="11031" y="3965"/>
                  <a:pt x="11031" y="3965"/>
                </a:cubicBezTo>
                <a:cubicBezTo>
                  <a:pt x="10934" y="3920"/>
                  <a:pt x="10934" y="3920"/>
                  <a:pt x="10934" y="3920"/>
                </a:cubicBezTo>
                <a:cubicBezTo>
                  <a:pt x="10931" y="3920"/>
                  <a:pt x="10931" y="3920"/>
                  <a:pt x="10931" y="3920"/>
                </a:cubicBezTo>
                <a:cubicBezTo>
                  <a:pt x="10931" y="3923"/>
                  <a:pt x="10931" y="3923"/>
                  <a:pt x="10931" y="3923"/>
                </a:cubicBezTo>
                <a:cubicBezTo>
                  <a:pt x="10859" y="4075"/>
                  <a:pt x="10859" y="4075"/>
                  <a:pt x="10859" y="4075"/>
                </a:cubicBezTo>
                <a:close/>
                <a:moveTo>
                  <a:pt x="10940" y="4227"/>
                </a:moveTo>
                <a:cubicBezTo>
                  <a:pt x="10963" y="4263"/>
                  <a:pt x="10989" y="4299"/>
                  <a:pt x="11015" y="4334"/>
                </a:cubicBezTo>
                <a:cubicBezTo>
                  <a:pt x="11157" y="4030"/>
                  <a:pt x="11157" y="4030"/>
                  <a:pt x="11157" y="4030"/>
                </a:cubicBezTo>
                <a:cubicBezTo>
                  <a:pt x="11157" y="4027"/>
                  <a:pt x="11157" y="4027"/>
                  <a:pt x="11157" y="4027"/>
                </a:cubicBezTo>
                <a:cubicBezTo>
                  <a:pt x="11154" y="4027"/>
                  <a:pt x="11154" y="4027"/>
                  <a:pt x="11154" y="4027"/>
                </a:cubicBezTo>
                <a:cubicBezTo>
                  <a:pt x="11060" y="3981"/>
                  <a:pt x="11060" y="3981"/>
                  <a:pt x="11060" y="3981"/>
                </a:cubicBezTo>
                <a:cubicBezTo>
                  <a:pt x="11057" y="3978"/>
                  <a:pt x="11057" y="3978"/>
                  <a:pt x="11057" y="3978"/>
                </a:cubicBezTo>
                <a:cubicBezTo>
                  <a:pt x="11054" y="3981"/>
                  <a:pt x="11054" y="3981"/>
                  <a:pt x="11054" y="3981"/>
                </a:cubicBezTo>
                <a:cubicBezTo>
                  <a:pt x="10940" y="4227"/>
                  <a:pt x="10940" y="4227"/>
                  <a:pt x="10940" y="4227"/>
                </a:cubicBezTo>
                <a:close/>
                <a:moveTo>
                  <a:pt x="11034" y="4357"/>
                </a:moveTo>
                <a:cubicBezTo>
                  <a:pt x="11060" y="4386"/>
                  <a:pt x="11086" y="4415"/>
                  <a:pt x="11115" y="4444"/>
                </a:cubicBezTo>
                <a:cubicBezTo>
                  <a:pt x="11284" y="4091"/>
                  <a:pt x="11284" y="4091"/>
                  <a:pt x="11284" y="4091"/>
                </a:cubicBezTo>
                <a:cubicBezTo>
                  <a:pt x="11284" y="4088"/>
                  <a:pt x="11284" y="4088"/>
                  <a:pt x="11284" y="4088"/>
                </a:cubicBezTo>
                <a:cubicBezTo>
                  <a:pt x="11280" y="4085"/>
                  <a:pt x="11280" y="4085"/>
                  <a:pt x="11280" y="4085"/>
                </a:cubicBezTo>
                <a:cubicBezTo>
                  <a:pt x="11186" y="4040"/>
                  <a:pt x="11186" y="4040"/>
                  <a:pt x="11186" y="4040"/>
                </a:cubicBezTo>
                <a:cubicBezTo>
                  <a:pt x="11183" y="4040"/>
                  <a:pt x="11183" y="4040"/>
                  <a:pt x="11183" y="4040"/>
                </a:cubicBezTo>
                <a:cubicBezTo>
                  <a:pt x="11180" y="4043"/>
                  <a:pt x="11180" y="4043"/>
                  <a:pt x="11180" y="4043"/>
                </a:cubicBezTo>
                <a:cubicBezTo>
                  <a:pt x="11034" y="4357"/>
                  <a:pt x="11034" y="4357"/>
                  <a:pt x="11034" y="4357"/>
                </a:cubicBezTo>
                <a:close/>
                <a:moveTo>
                  <a:pt x="11138" y="4460"/>
                </a:moveTo>
                <a:cubicBezTo>
                  <a:pt x="11164" y="4486"/>
                  <a:pt x="11196" y="4509"/>
                  <a:pt x="11228" y="4532"/>
                </a:cubicBezTo>
                <a:cubicBezTo>
                  <a:pt x="11406" y="4150"/>
                  <a:pt x="11406" y="4150"/>
                  <a:pt x="11406" y="4150"/>
                </a:cubicBezTo>
                <a:cubicBezTo>
                  <a:pt x="11410" y="4150"/>
                  <a:pt x="11410" y="4150"/>
                  <a:pt x="11410" y="4150"/>
                </a:cubicBezTo>
                <a:cubicBezTo>
                  <a:pt x="11406" y="4147"/>
                  <a:pt x="11406" y="4147"/>
                  <a:pt x="11406" y="4147"/>
                </a:cubicBezTo>
                <a:cubicBezTo>
                  <a:pt x="11309" y="4101"/>
                  <a:pt x="11309" y="4101"/>
                  <a:pt x="11309" y="4101"/>
                </a:cubicBezTo>
                <a:cubicBezTo>
                  <a:pt x="11306" y="4098"/>
                  <a:pt x="11306" y="4098"/>
                  <a:pt x="11306" y="4098"/>
                </a:cubicBezTo>
                <a:cubicBezTo>
                  <a:pt x="11306" y="4101"/>
                  <a:pt x="11306" y="4101"/>
                  <a:pt x="11306" y="4101"/>
                </a:cubicBezTo>
                <a:cubicBezTo>
                  <a:pt x="11138" y="4460"/>
                  <a:pt x="11138" y="4460"/>
                  <a:pt x="11138" y="4460"/>
                </a:cubicBezTo>
                <a:close/>
                <a:moveTo>
                  <a:pt x="11248" y="4548"/>
                </a:moveTo>
                <a:cubicBezTo>
                  <a:pt x="11261" y="4554"/>
                  <a:pt x="11274" y="4564"/>
                  <a:pt x="11290" y="4574"/>
                </a:cubicBezTo>
                <a:cubicBezTo>
                  <a:pt x="11309" y="4583"/>
                  <a:pt x="11329" y="4593"/>
                  <a:pt x="11348" y="4603"/>
                </a:cubicBezTo>
                <a:cubicBezTo>
                  <a:pt x="11533" y="4211"/>
                  <a:pt x="11533" y="4211"/>
                  <a:pt x="11533" y="4211"/>
                </a:cubicBezTo>
                <a:cubicBezTo>
                  <a:pt x="11533" y="4208"/>
                  <a:pt x="11533" y="4208"/>
                  <a:pt x="11533" y="4208"/>
                </a:cubicBezTo>
                <a:cubicBezTo>
                  <a:pt x="11529" y="4208"/>
                  <a:pt x="11529" y="4208"/>
                  <a:pt x="11529" y="4208"/>
                </a:cubicBezTo>
                <a:cubicBezTo>
                  <a:pt x="11436" y="4163"/>
                  <a:pt x="11436" y="4163"/>
                  <a:pt x="11436" y="4163"/>
                </a:cubicBezTo>
                <a:cubicBezTo>
                  <a:pt x="11432" y="4159"/>
                  <a:pt x="11432" y="4159"/>
                  <a:pt x="11432" y="4159"/>
                </a:cubicBezTo>
                <a:cubicBezTo>
                  <a:pt x="11429" y="4163"/>
                  <a:pt x="11429" y="4163"/>
                  <a:pt x="11429" y="4163"/>
                </a:cubicBezTo>
                <a:cubicBezTo>
                  <a:pt x="11248" y="4548"/>
                  <a:pt x="11248" y="4548"/>
                  <a:pt x="11248" y="4548"/>
                </a:cubicBezTo>
                <a:close/>
                <a:moveTo>
                  <a:pt x="11371" y="4616"/>
                </a:moveTo>
                <a:cubicBezTo>
                  <a:pt x="11406" y="4632"/>
                  <a:pt x="11439" y="4645"/>
                  <a:pt x="11474" y="4658"/>
                </a:cubicBezTo>
                <a:cubicBezTo>
                  <a:pt x="11656" y="4273"/>
                  <a:pt x="11656" y="4273"/>
                  <a:pt x="11656" y="4273"/>
                </a:cubicBezTo>
                <a:cubicBezTo>
                  <a:pt x="11659" y="4269"/>
                  <a:pt x="11659" y="4269"/>
                  <a:pt x="11659" y="4269"/>
                </a:cubicBezTo>
                <a:cubicBezTo>
                  <a:pt x="11656" y="4266"/>
                  <a:pt x="11656" y="4266"/>
                  <a:pt x="11656" y="4266"/>
                </a:cubicBezTo>
                <a:cubicBezTo>
                  <a:pt x="11562" y="4221"/>
                  <a:pt x="11562" y="4221"/>
                  <a:pt x="11562" y="4221"/>
                </a:cubicBezTo>
                <a:cubicBezTo>
                  <a:pt x="11555" y="4221"/>
                  <a:pt x="11555" y="4221"/>
                  <a:pt x="11555" y="4221"/>
                </a:cubicBezTo>
                <a:cubicBezTo>
                  <a:pt x="11555" y="4224"/>
                  <a:pt x="11555" y="4224"/>
                  <a:pt x="11555" y="4224"/>
                </a:cubicBezTo>
                <a:cubicBezTo>
                  <a:pt x="11371" y="4616"/>
                  <a:pt x="11371" y="4616"/>
                  <a:pt x="11371" y="4616"/>
                </a:cubicBezTo>
                <a:close/>
                <a:moveTo>
                  <a:pt x="11500" y="4664"/>
                </a:moveTo>
                <a:cubicBezTo>
                  <a:pt x="11539" y="4674"/>
                  <a:pt x="11575" y="4684"/>
                  <a:pt x="11614" y="4687"/>
                </a:cubicBezTo>
                <a:cubicBezTo>
                  <a:pt x="11782" y="4331"/>
                  <a:pt x="11782" y="4331"/>
                  <a:pt x="11782" y="4331"/>
                </a:cubicBezTo>
                <a:cubicBezTo>
                  <a:pt x="11782" y="4328"/>
                  <a:pt x="11782" y="4328"/>
                  <a:pt x="11782" y="4328"/>
                </a:cubicBezTo>
                <a:cubicBezTo>
                  <a:pt x="11779" y="4328"/>
                  <a:pt x="11779" y="4328"/>
                  <a:pt x="11779" y="4328"/>
                </a:cubicBezTo>
                <a:cubicBezTo>
                  <a:pt x="11685" y="4282"/>
                  <a:pt x="11685" y="4282"/>
                  <a:pt x="11685" y="4282"/>
                </a:cubicBezTo>
                <a:cubicBezTo>
                  <a:pt x="11682" y="4279"/>
                  <a:pt x="11682" y="4279"/>
                  <a:pt x="11682" y="4279"/>
                </a:cubicBezTo>
                <a:cubicBezTo>
                  <a:pt x="11682" y="4282"/>
                  <a:pt x="11682" y="4282"/>
                  <a:pt x="11682" y="4282"/>
                </a:cubicBezTo>
                <a:cubicBezTo>
                  <a:pt x="11500" y="4664"/>
                  <a:pt x="11500" y="4664"/>
                  <a:pt x="11500" y="4664"/>
                </a:cubicBezTo>
                <a:close/>
                <a:moveTo>
                  <a:pt x="11643" y="4690"/>
                </a:moveTo>
                <a:cubicBezTo>
                  <a:pt x="11682" y="4697"/>
                  <a:pt x="11724" y="4697"/>
                  <a:pt x="11763" y="4697"/>
                </a:cubicBezTo>
                <a:cubicBezTo>
                  <a:pt x="11908" y="4392"/>
                  <a:pt x="11908" y="4392"/>
                  <a:pt x="11908" y="4392"/>
                </a:cubicBezTo>
                <a:cubicBezTo>
                  <a:pt x="11908" y="4389"/>
                  <a:pt x="11908" y="4389"/>
                  <a:pt x="11908" y="4389"/>
                </a:cubicBezTo>
                <a:cubicBezTo>
                  <a:pt x="11905" y="4386"/>
                  <a:pt x="11905" y="4386"/>
                  <a:pt x="11905" y="4386"/>
                </a:cubicBezTo>
                <a:cubicBezTo>
                  <a:pt x="11811" y="4341"/>
                  <a:pt x="11811" y="4341"/>
                  <a:pt x="11811" y="4341"/>
                </a:cubicBezTo>
                <a:cubicBezTo>
                  <a:pt x="11808" y="4341"/>
                  <a:pt x="11808" y="4341"/>
                  <a:pt x="11808" y="4341"/>
                </a:cubicBezTo>
                <a:cubicBezTo>
                  <a:pt x="11805" y="4344"/>
                  <a:pt x="11805" y="4344"/>
                  <a:pt x="11805" y="4344"/>
                </a:cubicBezTo>
                <a:cubicBezTo>
                  <a:pt x="11643" y="4690"/>
                  <a:pt x="11643" y="4690"/>
                  <a:pt x="11643" y="4690"/>
                </a:cubicBezTo>
                <a:close/>
                <a:moveTo>
                  <a:pt x="11792" y="4693"/>
                </a:moveTo>
                <a:cubicBezTo>
                  <a:pt x="11837" y="4693"/>
                  <a:pt x="11882" y="4687"/>
                  <a:pt x="11924" y="4677"/>
                </a:cubicBezTo>
                <a:cubicBezTo>
                  <a:pt x="12031" y="4451"/>
                  <a:pt x="12031" y="4451"/>
                  <a:pt x="12031" y="4451"/>
                </a:cubicBezTo>
                <a:cubicBezTo>
                  <a:pt x="12034" y="4447"/>
                  <a:pt x="12034" y="4447"/>
                  <a:pt x="12034" y="4447"/>
                </a:cubicBezTo>
                <a:cubicBezTo>
                  <a:pt x="12031" y="4447"/>
                  <a:pt x="12031" y="4447"/>
                  <a:pt x="12031" y="4447"/>
                </a:cubicBezTo>
                <a:cubicBezTo>
                  <a:pt x="11934" y="4402"/>
                  <a:pt x="11934" y="4402"/>
                  <a:pt x="11934" y="4402"/>
                </a:cubicBezTo>
                <a:cubicBezTo>
                  <a:pt x="11931" y="4399"/>
                  <a:pt x="11931" y="4399"/>
                  <a:pt x="11931" y="4399"/>
                </a:cubicBezTo>
                <a:cubicBezTo>
                  <a:pt x="11931" y="4402"/>
                  <a:pt x="11931" y="4402"/>
                  <a:pt x="11931" y="4402"/>
                </a:cubicBezTo>
                <a:cubicBezTo>
                  <a:pt x="11792" y="4693"/>
                  <a:pt x="11792" y="4693"/>
                  <a:pt x="11792" y="4693"/>
                </a:cubicBezTo>
                <a:close/>
                <a:moveTo>
                  <a:pt x="11957" y="4671"/>
                </a:moveTo>
                <a:cubicBezTo>
                  <a:pt x="12005" y="4661"/>
                  <a:pt x="12054" y="4648"/>
                  <a:pt x="12099" y="4632"/>
                </a:cubicBezTo>
                <a:cubicBezTo>
                  <a:pt x="12157" y="4512"/>
                  <a:pt x="12157" y="4512"/>
                  <a:pt x="12157" y="4512"/>
                </a:cubicBezTo>
                <a:cubicBezTo>
                  <a:pt x="12157" y="4509"/>
                  <a:pt x="12157" y="4509"/>
                  <a:pt x="12157" y="4509"/>
                </a:cubicBezTo>
                <a:cubicBezTo>
                  <a:pt x="12154" y="4506"/>
                  <a:pt x="12154" y="4506"/>
                  <a:pt x="12154" y="4506"/>
                </a:cubicBezTo>
                <a:cubicBezTo>
                  <a:pt x="12060" y="4460"/>
                  <a:pt x="12060" y="4460"/>
                  <a:pt x="12060" y="4460"/>
                </a:cubicBezTo>
                <a:cubicBezTo>
                  <a:pt x="12057" y="4460"/>
                  <a:pt x="12057" y="4460"/>
                  <a:pt x="12057" y="4460"/>
                </a:cubicBezTo>
                <a:cubicBezTo>
                  <a:pt x="12054" y="4464"/>
                  <a:pt x="12054" y="4464"/>
                  <a:pt x="12054" y="4464"/>
                </a:cubicBezTo>
                <a:cubicBezTo>
                  <a:pt x="11957" y="4671"/>
                  <a:pt x="11957" y="4671"/>
                  <a:pt x="11957" y="4671"/>
                </a:cubicBezTo>
                <a:close/>
                <a:moveTo>
                  <a:pt x="12135" y="4619"/>
                </a:moveTo>
                <a:cubicBezTo>
                  <a:pt x="12180" y="4603"/>
                  <a:pt x="12225" y="4583"/>
                  <a:pt x="12271" y="4564"/>
                </a:cubicBezTo>
                <a:cubicBezTo>
                  <a:pt x="12187" y="4522"/>
                  <a:pt x="12187" y="4522"/>
                  <a:pt x="12187" y="4522"/>
                </a:cubicBezTo>
                <a:cubicBezTo>
                  <a:pt x="12183" y="4519"/>
                  <a:pt x="12183" y="4519"/>
                  <a:pt x="12183" y="4519"/>
                </a:cubicBezTo>
                <a:cubicBezTo>
                  <a:pt x="12180" y="4522"/>
                  <a:pt x="12180" y="4522"/>
                  <a:pt x="12180" y="4522"/>
                </a:cubicBezTo>
                <a:cubicBezTo>
                  <a:pt x="12135" y="4619"/>
                  <a:pt x="12135" y="4619"/>
                  <a:pt x="12135" y="4619"/>
                </a:cubicBezTo>
                <a:close/>
                <a:moveTo>
                  <a:pt x="12329" y="4535"/>
                </a:moveTo>
                <a:cubicBezTo>
                  <a:pt x="12371" y="4512"/>
                  <a:pt x="12413" y="4486"/>
                  <a:pt x="12452" y="4460"/>
                </a:cubicBezTo>
                <a:cubicBezTo>
                  <a:pt x="12384" y="4428"/>
                  <a:pt x="12384" y="4428"/>
                  <a:pt x="12384" y="4428"/>
                </a:cubicBezTo>
                <a:cubicBezTo>
                  <a:pt x="12381" y="4425"/>
                  <a:pt x="12381" y="4425"/>
                  <a:pt x="12381" y="4425"/>
                </a:cubicBezTo>
                <a:cubicBezTo>
                  <a:pt x="12377" y="4428"/>
                  <a:pt x="12377" y="4428"/>
                  <a:pt x="12377" y="4428"/>
                </a:cubicBezTo>
                <a:cubicBezTo>
                  <a:pt x="12329" y="4535"/>
                  <a:pt x="12329" y="4535"/>
                  <a:pt x="12329" y="4535"/>
                </a:cubicBezTo>
                <a:close/>
                <a:moveTo>
                  <a:pt x="12633" y="4337"/>
                </a:moveTo>
                <a:cubicBezTo>
                  <a:pt x="12649" y="4325"/>
                  <a:pt x="12666" y="4312"/>
                  <a:pt x="12678" y="4302"/>
                </a:cubicBezTo>
                <a:cubicBezTo>
                  <a:pt x="12659" y="4292"/>
                  <a:pt x="12659" y="4292"/>
                  <a:pt x="12659" y="4292"/>
                </a:cubicBezTo>
                <a:cubicBezTo>
                  <a:pt x="12656" y="4289"/>
                  <a:pt x="12656" y="4289"/>
                  <a:pt x="12656" y="4289"/>
                </a:cubicBezTo>
                <a:cubicBezTo>
                  <a:pt x="12656" y="4292"/>
                  <a:pt x="12656" y="4292"/>
                  <a:pt x="12656" y="4292"/>
                </a:cubicBezTo>
                <a:cubicBezTo>
                  <a:pt x="12633" y="4337"/>
                  <a:pt x="12633" y="4337"/>
                  <a:pt x="12633" y="4337"/>
                </a:cubicBezTo>
                <a:close/>
                <a:moveTo>
                  <a:pt x="12695" y="4289"/>
                </a:moveTo>
                <a:cubicBezTo>
                  <a:pt x="12724" y="4263"/>
                  <a:pt x="12753" y="4240"/>
                  <a:pt x="12782" y="4214"/>
                </a:cubicBezTo>
                <a:cubicBezTo>
                  <a:pt x="12711" y="4182"/>
                  <a:pt x="12711" y="4182"/>
                  <a:pt x="12711" y="4182"/>
                </a:cubicBezTo>
                <a:cubicBezTo>
                  <a:pt x="12708" y="4179"/>
                  <a:pt x="12708" y="4179"/>
                  <a:pt x="12708" y="4179"/>
                </a:cubicBezTo>
                <a:cubicBezTo>
                  <a:pt x="12708" y="4182"/>
                  <a:pt x="12708" y="4182"/>
                  <a:pt x="12708" y="4182"/>
                </a:cubicBezTo>
                <a:cubicBezTo>
                  <a:pt x="12666" y="4269"/>
                  <a:pt x="12666" y="4269"/>
                  <a:pt x="12666" y="4269"/>
                </a:cubicBezTo>
                <a:cubicBezTo>
                  <a:pt x="12666" y="4273"/>
                  <a:pt x="12666" y="4273"/>
                  <a:pt x="12666" y="4273"/>
                </a:cubicBezTo>
                <a:cubicBezTo>
                  <a:pt x="12669" y="4276"/>
                  <a:pt x="12669" y="4276"/>
                  <a:pt x="12669" y="4276"/>
                </a:cubicBezTo>
                <a:cubicBezTo>
                  <a:pt x="12695" y="4289"/>
                  <a:pt x="12695" y="4289"/>
                  <a:pt x="12695" y="4289"/>
                </a:cubicBezTo>
                <a:close/>
                <a:moveTo>
                  <a:pt x="12795" y="4202"/>
                </a:moveTo>
                <a:cubicBezTo>
                  <a:pt x="12824" y="4176"/>
                  <a:pt x="12850" y="4153"/>
                  <a:pt x="12876" y="4127"/>
                </a:cubicBezTo>
                <a:cubicBezTo>
                  <a:pt x="12763" y="4072"/>
                  <a:pt x="12763" y="4072"/>
                  <a:pt x="12763" y="4072"/>
                </a:cubicBezTo>
                <a:cubicBezTo>
                  <a:pt x="12759" y="4072"/>
                  <a:pt x="12759" y="4072"/>
                  <a:pt x="12759" y="4072"/>
                </a:cubicBezTo>
                <a:cubicBezTo>
                  <a:pt x="12759" y="4072"/>
                  <a:pt x="12759" y="4072"/>
                  <a:pt x="12759" y="4072"/>
                </a:cubicBezTo>
                <a:cubicBezTo>
                  <a:pt x="12717" y="4159"/>
                  <a:pt x="12717" y="4159"/>
                  <a:pt x="12717" y="4159"/>
                </a:cubicBezTo>
                <a:cubicBezTo>
                  <a:pt x="12717" y="4163"/>
                  <a:pt x="12717" y="4163"/>
                  <a:pt x="12717" y="4163"/>
                </a:cubicBezTo>
                <a:cubicBezTo>
                  <a:pt x="12721" y="4166"/>
                  <a:pt x="12721" y="4166"/>
                  <a:pt x="12721" y="4166"/>
                </a:cubicBezTo>
                <a:cubicBezTo>
                  <a:pt x="12795" y="4202"/>
                  <a:pt x="12795" y="4202"/>
                  <a:pt x="12795" y="4202"/>
                </a:cubicBezTo>
                <a:close/>
                <a:moveTo>
                  <a:pt x="12892" y="4114"/>
                </a:moveTo>
                <a:cubicBezTo>
                  <a:pt x="12918" y="4088"/>
                  <a:pt x="12944" y="4062"/>
                  <a:pt x="12967" y="4036"/>
                </a:cubicBezTo>
                <a:cubicBezTo>
                  <a:pt x="12814" y="3962"/>
                  <a:pt x="12814" y="3962"/>
                  <a:pt x="12814" y="3962"/>
                </a:cubicBezTo>
                <a:cubicBezTo>
                  <a:pt x="12811" y="3962"/>
                  <a:pt x="12811" y="3962"/>
                  <a:pt x="12811" y="3962"/>
                </a:cubicBezTo>
                <a:cubicBezTo>
                  <a:pt x="12811" y="3965"/>
                  <a:pt x="12811" y="3965"/>
                  <a:pt x="12811" y="3965"/>
                </a:cubicBezTo>
                <a:cubicBezTo>
                  <a:pt x="12769" y="4049"/>
                  <a:pt x="12769" y="4049"/>
                  <a:pt x="12769" y="4049"/>
                </a:cubicBezTo>
                <a:cubicBezTo>
                  <a:pt x="12769" y="4053"/>
                  <a:pt x="12769" y="4053"/>
                  <a:pt x="12769" y="4053"/>
                </a:cubicBezTo>
                <a:cubicBezTo>
                  <a:pt x="12772" y="4056"/>
                  <a:pt x="12772" y="4056"/>
                  <a:pt x="12772" y="4056"/>
                </a:cubicBezTo>
                <a:cubicBezTo>
                  <a:pt x="12892" y="4114"/>
                  <a:pt x="12892" y="4114"/>
                  <a:pt x="12892" y="4114"/>
                </a:cubicBezTo>
                <a:close/>
                <a:moveTo>
                  <a:pt x="12980" y="4020"/>
                </a:moveTo>
                <a:cubicBezTo>
                  <a:pt x="13005" y="3994"/>
                  <a:pt x="13028" y="3968"/>
                  <a:pt x="13051" y="3943"/>
                </a:cubicBezTo>
                <a:cubicBezTo>
                  <a:pt x="12866" y="3852"/>
                  <a:pt x="12866" y="3852"/>
                  <a:pt x="12866" y="3852"/>
                </a:cubicBezTo>
                <a:cubicBezTo>
                  <a:pt x="12863" y="3852"/>
                  <a:pt x="12863" y="3852"/>
                  <a:pt x="12863" y="3852"/>
                </a:cubicBezTo>
                <a:cubicBezTo>
                  <a:pt x="12863" y="3855"/>
                  <a:pt x="12863" y="3855"/>
                  <a:pt x="12863" y="3855"/>
                </a:cubicBezTo>
                <a:cubicBezTo>
                  <a:pt x="12821" y="3939"/>
                  <a:pt x="12821" y="3939"/>
                  <a:pt x="12821" y="3939"/>
                </a:cubicBezTo>
                <a:cubicBezTo>
                  <a:pt x="12821" y="3943"/>
                  <a:pt x="12821" y="3943"/>
                  <a:pt x="12821" y="3943"/>
                </a:cubicBezTo>
                <a:cubicBezTo>
                  <a:pt x="12824" y="3946"/>
                  <a:pt x="12824" y="3946"/>
                  <a:pt x="12824" y="3946"/>
                </a:cubicBezTo>
                <a:cubicBezTo>
                  <a:pt x="12980" y="4020"/>
                  <a:pt x="12980" y="4020"/>
                  <a:pt x="12980" y="4020"/>
                </a:cubicBezTo>
                <a:close/>
                <a:moveTo>
                  <a:pt x="13064" y="3926"/>
                </a:moveTo>
                <a:cubicBezTo>
                  <a:pt x="13086" y="3900"/>
                  <a:pt x="13109" y="3871"/>
                  <a:pt x="13132" y="3845"/>
                </a:cubicBezTo>
                <a:cubicBezTo>
                  <a:pt x="12918" y="3742"/>
                  <a:pt x="12918" y="3742"/>
                  <a:pt x="12918" y="3742"/>
                </a:cubicBezTo>
                <a:cubicBezTo>
                  <a:pt x="12915" y="3742"/>
                  <a:pt x="12915" y="3742"/>
                  <a:pt x="12915" y="3742"/>
                </a:cubicBezTo>
                <a:cubicBezTo>
                  <a:pt x="12915" y="3745"/>
                  <a:pt x="12915" y="3745"/>
                  <a:pt x="12915" y="3745"/>
                </a:cubicBezTo>
                <a:cubicBezTo>
                  <a:pt x="12873" y="3829"/>
                  <a:pt x="12873" y="3829"/>
                  <a:pt x="12873" y="3829"/>
                </a:cubicBezTo>
                <a:cubicBezTo>
                  <a:pt x="12873" y="3833"/>
                  <a:pt x="12873" y="3833"/>
                  <a:pt x="12873" y="3833"/>
                </a:cubicBezTo>
                <a:cubicBezTo>
                  <a:pt x="12876" y="3836"/>
                  <a:pt x="12876" y="3836"/>
                  <a:pt x="12876" y="3836"/>
                </a:cubicBezTo>
                <a:cubicBezTo>
                  <a:pt x="13064" y="3926"/>
                  <a:pt x="13064" y="3926"/>
                  <a:pt x="13064" y="3926"/>
                </a:cubicBezTo>
                <a:close/>
                <a:moveTo>
                  <a:pt x="13145" y="3829"/>
                </a:moveTo>
                <a:cubicBezTo>
                  <a:pt x="13154" y="3816"/>
                  <a:pt x="13164" y="3803"/>
                  <a:pt x="13174" y="3787"/>
                </a:cubicBezTo>
                <a:cubicBezTo>
                  <a:pt x="13187" y="3774"/>
                  <a:pt x="13196" y="3761"/>
                  <a:pt x="13206" y="3745"/>
                </a:cubicBezTo>
                <a:cubicBezTo>
                  <a:pt x="12970" y="3632"/>
                  <a:pt x="12970" y="3632"/>
                  <a:pt x="12970" y="3632"/>
                </a:cubicBezTo>
                <a:cubicBezTo>
                  <a:pt x="12967" y="3632"/>
                  <a:pt x="12967" y="3632"/>
                  <a:pt x="12967" y="3632"/>
                </a:cubicBezTo>
                <a:cubicBezTo>
                  <a:pt x="12967" y="3635"/>
                  <a:pt x="12967" y="3635"/>
                  <a:pt x="12967" y="3635"/>
                </a:cubicBezTo>
                <a:cubicBezTo>
                  <a:pt x="12924" y="3719"/>
                  <a:pt x="12924" y="3719"/>
                  <a:pt x="12924" y="3719"/>
                </a:cubicBezTo>
                <a:cubicBezTo>
                  <a:pt x="12924" y="3722"/>
                  <a:pt x="12924" y="3722"/>
                  <a:pt x="12924" y="3722"/>
                </a:cubicBezTo>
                <a:cubicBezTo>
                  <a:pt x="12928" y="3726"/>
                  <a:pt x="12928" y="3726"/>
                  <a:pt x="12928" y="3726"/>
                </a:cubicBezTo>
                <a:cubicBezTo>
                  <a:pt x="13145" y="3829"/>
                  <a:pt x="13145" y="3829"/>
                  <a:pt x="13145" y="3829"/>
                </a:cubicBezTo>
                <a:close/>
                <a:moveTo>
                  <a:pt x="13216" y="3729"/>
                </a:moveTo>
                <a:cubicBezTo>
                  <a:pt x="13235" y="3703"/>
                  <a:pt x="13255" y="3674"/>
                  <a:pt x="13271" y="3642"/>
                </a:cubicBezTo>
                <a:cubicBezTo>
                  <a:pt x="13022" y="3522"/>
                  <a:pt x="13022" y="3522"/>
                  <a:pt x="13022" y="3522"/>
                </a:cubicBezTo>
                <a:cubicBezTo>
                  <a:pt x="13018" y="3522"/>
                  <a:pt x="13018" y="3522"/>
                  <a:pt x="13018" y="3522"/>
                </a:cubicBezTo>
                <a:cubicBezTo>
                  <a:pt x="13015" y="3525"/>
                  <a:pt x="13015" y="3525"/>
                  <a:pt x="13015" y="3525"/>
                </a:cubicBezTo>
                <a:cubicBezTo>
                  <a:pt x="12976" y="3612"/>
                  <a:pt x="12976" y="3612"/>
                  <a:pt x="12976" y="3612"/>
                </a:cubicBezTo>
                <a:cubicBezTo>
                  <a:pt x="12973" y="3612"/>
                  <a:pt x="12973" y="3612"/>
                  <a:pt x="12973" y="3612"/>
                </a:cubicBezTo>
                <a:cubicBezTo>
                  <a:pt x="12980" y="3616"/>
                  <a:pt x="12980" y="3616"/>
                  <a:pt x="12980" y="3616"/>
                </a:cubicBezTo>
                <a:cubicBezTo>
                  <a:pt x="13216" y="3729"/>
                  <a:pt x="13216" y="3729"/>
                  <a:pt x="13216" y="3729"/>
                </a:cubicBezTo>
                <a:close/>
                <a:moveTo>
                  <a:pt x="13281" y="3625"/>
                </a:moveTo>
                <a:cubicBezTo>
                  <a:pt x="13297" y="3596"/>
                  <a:pt x="13313" y="3567"/>
                  <a:pt x="13329" y="3535"/>
                </a:cubicBezTo>
                <a:cubicBezTo>
                  <a:pt x="13073" y="3412"/>
                  <a:pt x="13073" y="3412"/>
                  <a:pt x="13073" y="3412"/>
                </a:cubicBezTo>
                <a:cubicBezTo>
                  <a:pt x="13070" y="3412"/>
                  <a:pt x="13070" y="3412"/>
                  <a:pt x="13070" y="3412"/>
                </a:cubicBezTo>
                <a:cubicBezTo>
                  <a:pt x="13067" y="3415"/>
                  <a:pt x="13067" y="3415"/>
                  <a:pt x="13067" y="3415"/>
                </a:cubicBezTo>
                <a:cubicBezTo>
                  <a:pt x="13028" y="3502"/>
                  <a:pt x="13028" y="3502"/>
                  <a:pt x="13028" y="3502"/>
                </a:cubicBezTo>
                <a:cubicBezTo>
                  <a:pt x="13025" y="3506"/>
                  <a:pt x="13025" y="3506"/>
                  <a:pt x="13025" y="3506"/>
                </a:cubicBezTo>
                <a:cubicBezTo>
                  <a:pt x="13031" y="3506"/>
                  <a:pt x="13031" y="3506"/>
                  <a:pt x="13031" y="3506"/>
                </a:cubicBezTo>
                <a:cubicBezTo>
                  <a:pt x="13281" y="3625"/>
                  <a:pt x="13281" y="3625"/>
                  <a:pt x="13281" y="3625"/>
                </a:cubicBezTo>
                <a:close/>
                <a:moveTo>
                  <a:pt x="13339" y="3519"/>
                </a:moveTo>
                <a:cubicBezTo>
                  <a:pt x="13352" y="3489"/>
                  <a:pt x="13365" y="3457"/>
                  <a:pt x="13378" y="3425"/>
                </a:cubicBezTo>
                <a:cubicBezTo>
                  <a:pt x="13125" y="3305"/>
                  <a:pt x="13125" y="3305"/>
                  <a:pt x="13125" y="3305"/>
                </a:cubicBezTo>
                <a:cubicBezTo>
                  <a:pt x="13122" y="3302"/>
                  <a:pt x="13122" y="3302"/>
                  <a:pt x="13122" y="3302"/>
                </a:cubicBezTo>
                <a:cubicBezTo>
                  <a:pt x="13119" y="3305"/>
                  <a:pt x="13119" y="3305"/>
                  <a:pt x="13119" y="3305"/>
                </a:cubicBezTo>
                <a:cubicBezTo>
                  <a:pt x="13080" y="3392"/>
                  <a:pt x="13080" y="3392"/>
                  <a:pt x="13080" y="3392"/>
                </a:cubicBezTo>
                <a:cubicBezTo>
                  <a:pt x="13077" y="3396"/>
                  <a:pt x="13077" y="3396"/>
                  <a:pt x="13077" y="3396"/>
                </a:cubicBezTo>
                <a:cubicBezTo>
                  <a:pt x="13083" y="3396"/>
                  <a:pt x="13083" y="3396"/>
                  <a:pt x="13083" y="3396"/>
                </a:cubicBezTo>
                <a:cubicBezTo>
                  <a:pt x="13339" y="3519"/>
                  <a:pt x="13339" y="3519"/>
                  <a:pt x="13339" y="3519"/>
                </a:cubicBezTo>
                <a:close/>
                <a:moveTo>
                  <a:pt x="13384" y="3408"/>
                </a:moveTo>
                <a:cubicBezTo>
                  <a:pt x="13397" y="3376"/>
                  <a:pt x="13410" y="3344"/>
                  <a:pt x="13420" y="3311"/>
                </a:cubicBezTo>
                <a:cubicBezTo>
                  <a:pt x="13177" y="3195"/>
                  <a:pt x="13177" y="3195"/>
                  <a:pt x="13177" y="3195"/>
                </a:cubicBezTo>
                <a:cubicBezTo>
                  <a:pt x="13174" y="3192"/>
                  <a:pt x="13174" y="3192"/>
                  <a:pt x="13174" y="3192"/>
                </a:cubicBezTo>
                <a:cubicBezTo>
                  <a:pt x="13170" y="3195"/>
                  <a:pt x="13170" y="3195"/>
                  <a:pt x="13170" y="3195"/>
                </a:cubicBezTo>
                <a:cubicBezTo>
                  <a:pt x="13132" y="3282"/>
                  <a:pt x="13132" y="3282"/>
                  <a:pt x="13132" y="3282"/>
                </a:cubicBezTo>
                <a:cubicBezTo>
                  <a:pt x="13128" y="3285"/>
                  <a:pt x="13128" y="3285"/>
                  <a:pt x="13128" y="3285"/>
                </a:cubicBezTo>
                <a:cubicBezTo>
                  <a:pt x="13132" y="3285"/>
                  <a:pt x="13132" y="3285"/>
                  <a:pt x="13132" y="3285"/>
                </a:cubicBezTo>
                <a:cubicBezTo>
                  <a:pt x="13384" y="3408"/>
                  <a:pt x="13384" y="3408"/>
                  <a:pt x="13384" y="3408"/>
                </a:cubicBezTo>
                <a:close/>
                <a:moveTo>
                  <a:pt x="13426" y="3292"/>
                </a:moveTo>
                <a:cubicBezTo>
                  <a:pt x="13436" y="3260"/>
                  <a:pt x="13446" y="3224"/>
                  <a:pt x="13452" y="3192"/>
                </a:cubicBezTo>
                <a:cubicBezTo>
                  <a:pt x="13229" y="3085"/>
                  <a:pt x="13229" y="3085"/>
                  <a:pt x="13229" y="3085"/>
                </a:cubicBezTo>
                <a:cubicBezTo>
                  <a:pt x="13225" y="3082"/>
                  <a:pt x="13225" y="3082"/>
                  <a:pt x="13225" y="3082"/>
                </a:cubicBezTo>
                <a:cubicBezTo>
                  <a:pt x="13222" y="3085"/>
                  <a:pt x="13222" y="3085"/>
                  <a:pt x="13222" y="3085"/>
                </a:cubicBezTo>
                <a:cubicBezTo>
                  <a:pt x="13183" y="3172"/>
                  <a:pt x="13183" y="3172"/>
                  <a:pt x="13183" y="3172"/>
                </a:cubicBezTo>
                <a:cubicBezTo>
                  <a:pt x="13180" y="3175"/>
                  <a:pt x="13180" y="3175"/>
                  <a:pt x="13180" y="3175"/>
                </a:cubicBezTo>
                <a:cubicBezTo>
                  <a:pt x="13183" y="3175"/>
                  <a:pt x="13183" y="3175"/>
                  <a:pt x="13183" y="3175"/>
                </a:cubicBezTo>
                <a:cubicBezTo>
                  <a:pt x="13426" y="3292"/>
                  <a:pt x="13426" y="3292"/>
                  <a:pt x="13426" y="3292"/>
                </a:cubicBezTo>
                <a:close/>
                <a:moveTo>
                  <a:pt x="13455" y="3172"/>
                </a:moveTo>
                <a:cubicBezTo>
                  <a:pt x="13465" y="3137"/>
                  <a:pt x="13471" y="3104"/>
                  <a:pt x="13475" y="3069"/>
                </a:cubicBezTo>
                <a:cubicBezTo>
                  <a:pt x="13281" y="2975"/>
                  <a:pt x="13281" y="2975"/>
                  <a:pt x="13281" y="2975"/>
                </a:cubicBezTo>
                <a:cubicBezTo>
                  <a:pt x="13277" y="2972"/>
                  <a:pt x="13277" y="2972"/>
                  <a:pt x="13277" y="2972"/>
                </a:cubicBezTo>
                <a:cubicBezTo>
                  <a:pt x="13274" y="2975"/>
                  <a:pt x="13274" y="2975"/>
                  <a:pt x="13274" y="2975"/>
                </a:cubicBezTo>
                <a:cubicBezTo>
                  <a:pt x="13235" y="3062"/>
                  <a:pt x="13235" y="3062"/>
                  <a:pt x="13235" y="3062"/>
                </a:cubicBezTo>
                <a:cubicBezTo>
                  <a:pt x="13232" y="3065"/>
                  <a:pt x="13232" y="3065"/>
                  <a:pt x="13232" y="3065"/>
                </a:cubicBezTo>
                <a:cubicBezTo>
                  <a:pt x="13235" y="3065"/>
                  <a:pt x="13235" y="3065"/>
                  <a:pt x="13235" y="3065"/>
                </a:cubicBezTo>
                <a:cubicBezTo>
                  <a:pt x="13455" y="3172"/>
                  <a:pt x="13455" y="3172"/>
                  <a:pt x="13455" y="3172"/>
                </a:cubicBezTo>
                <a:close/>
                <a:moveTo>
                  <a:pt x="13478" y="3049"/>
                </a:moveTo>
                <a:cubicBezTo>
                  <a:pt x="13481" y="3010"/>
                  <a:pt x="13488" y="2975"/>
                  <a:pt x="13488" y="2939"/>
                </a:cubicBezTo>
                <a:cubicBezTo>
                  <a:pt x="13332" y="2865"/>
                  <a:pt x="13332" y="2865"/>
                  <a:pt x="13332" y="2865"/>
                </a:cubicBezTo>
                <a:cubicBezTo>
                  <a:pt x="13329" y="2862"/>
                  <a:pt x="13329" y="2862"/>
                  <a:pt x="13329" y="2862"/>
                </a:cubicBezTo>
                <a:cubicBezTo>
                  <a:pt x="13326" y="2865"/>
                  <a:pt x="13326" y="2865"/>
                  <a:pt x="13326" y="2865"/>
                </a:cubicBezTo>
                <a:cubicBezTo>
                  <a:pt x="13287" y="2952"/>
                  <a:pt x="13287" y="2952"/>
                  <a:pt x="13287" y="2952"/>
                </a:cubicBezTo>
                <a:cubicBezTo>
                  <a:pt x="13284" y="2955"/>
                  <a:pt x="13284" y="2955"/>
                  <a:pt x="13284" y="2955"/>
                </a:cubicBezTo>
                <a:cubicBezTo>
                  <a:pt x="13287" y="2955"/>
                  <a:pt x="13287" y="2955"/>
                  <a:pt x="13287" y="2955"/>
                </a:cubicBezTo>
                <a:cubicBezTo>
                  <a:pt x="13478" y="3049"/>
                  <a:pt x="13478" y="3049"/>
                  <a:pt x="13478" y="3049"/>
                </a:cubicBezTo>
                <a:close/>
                <a:moveTo>
                  <a:pt x="13491" y="2920"/>
                </a:moveTo>
                <a:cubicBezTo>
                  <a:pt x="13491" y="2881"/>
                  <a:pt x="13491" y="2842"/>
                  <a:pt x="13491" y="2806"/>
                </a:cubicBezTo>
                <a:cubicBezTo>
                  <a:pt x="13384" y="2755"/>
                  <a:pt x="13384" y="2755"/>
                  <a:pt x="13384" y="2755"/>
                </a:cubicBezTo>
                <a:cubicBezTo>
                  <a:pt x="13381" y="2751"/>
                  <a:pt x="13381" y="2751"/>
                  <a:pt x="13381" y="2751"/>
                </a:cubicBezTo>
                <a:cubicBezTo>
                  <a:pt x="13378" y="2755"/>
                  <a:pt x="13378" y="2755"/>
                  <a:pt x="13378" y="2755"/>
                </a:cubicBezTo>
                <a:cubicBezTo>
                  <a:pt x="13339" y="2842"/>
                  <a:pt x="13339" y="2842"/>
                  <a:pt x="13339" y="2842"/>
                </a:cubicBezTo>
                <a:cubicBezTo>
                  <a:pt x="13336" y="2845"/>
                  <a:pt x="13336" y="2845"/>
                  <a:pt x="13336" y="2845"/>
                </a:cubicBezTo>
                <a:cubicBezTo>
                  <a:pt x="13339" y="2845"/>
                  <a:pt x="13339" y="2845"/>
                  <a:pt x="13339" y="2845"/>
                </a:cubicBezTo>
                <a:cubicBezTo>
                  <a:pt x="13491" y="2920"/>
                  <a:pt x="13491" y="2920"/>
                  <a:pt x="13491" y="2920"/>
                </a:cubicBezTo>
                <a:close/>
                <a:moveTo>
                  <a:pt x="13491" y="2784"/>
                </a:moveTo>
                <a:cubicBezTo>
                  <a:pt x="13488" y="2745"/>
                  <a:pt x="13484" y="2703"/>
                  <a:pt x="13478" y="2664"/>
                </a:cubicBezTo>
                <a:cubicBezTo>
                  <a:pt x="13436" y="2645"/>
                  <a:pt x="13436" y="2645"/>
                  <a:pt x="13436" y="2645"/>
                </a:cubicBezTo>
                <a:cubicBezTo>
                  <a:pt x="13433" y="2641"/>
                  <a:pt x="13433" y="2641"/>
                  <a:pt x="13433" y="2641"/>
                </a:cubicBezTo>
                <a:cubicBezTo>
                  <a:pt x="13429" y="2645"/>
                  <a:pt x="13429" y="2645"/>
                  <a:pt x="13429" y="2645"/>
                </a:cubicBezTo>
                <a:cubicBezTo>
                  <a:pt x="13391" y="2732"/>
                  <a:pt x="13391" y="2732"/>
                  <a:pt x="13391" y="2732"/>
                </a:cubicBezTo>
                <a:cubicBezTo>
                  <a:pt x="13387" y="2735"/>
                  <a:pt x="13387" y="2735"/>
                  <a:pt x="13387" y="2735"/>
                </a:cubicBezTo>
                <a:cubicBezTo>
                  <a:pt x="13391" y="2738"/>
                  <a:pt x="13391" y="2738"/>
                  <a:pt x="13391" y="2738"/>
                </a:cubicBezTo>
                <a:cubicBezTo>
                  <a:pt x="13491" y="2784"/>
                  <a:pt x="13491" y="2784"/>
                  <a:pt x="13491" y="2784"/>
                </a:cubicBezTo>
                <a:close/>
                <a:moveTo>
                  <a:pt x="13475" y="2641"/>
                </a:moveTo>
                <a:cubicBezTo>
                  <a:pt x="13471" y="2619"/>
                  <a:pt x="13468" y="2599"/>
                  <a:pt x="13462" y="2577"/>
                </a:cubicBezTo>
                <a:cubicBezTo>
                  <a:pt x="13442" y="2622"/>
                  <a:pt x="13442" y="2622"/>
                  <a:pt x="13442" y="2622"/>
                </a:cubicBezTo>
                <a:cubicBezTo>
                  <a:pt x="13439" y="2625"/>
                  <a:pt x="13439" y="2625"/>
                  <a:pt x="13439" y="2625"/>
                </a:cubicBezTo>
                <a:cubicBezTo>
                  <a:pt x="13442" y="2628"/>
                  <a:pt x="13442" y="2628"/>
                  <a:pt x="13442" y="2628"/>
                </a:cubicBezTo>
                <a:cubicBezTo>
                  <a:pt x="13475" y="2641"/>
                  <a:pt x="13475" y="2641"/>
                  <a:pt x="13475" y="2641"/>
                </a:cubicBezTo>
                <a:close/>
                <a:moveTo>
                  <a:pt x="13433" y="2460"/>
                </a:moveTo>
                <a:cubicBezTo>
                  <a:pt x="13416" y="2408"/>
                  <a:pt x="13397" y="2360"/>
                  <a:pt x="13374" y="2308"/>
                </a:cubicBezTo>
                <a:cubicBezTo>
                  <a:pt x="13329" y="2408"/>
                  <a:pt x="13329" y="2408"/>
                  <a:pt x="13329" y="2408"/>
                </a:cubicBezTo>
                <a:cubicBezTo>
                  <a:pt x="13329" y="2412"/>
                  <a:pt x="13329" y="2412"/>
                  <a:pt x="13329" y="2412"/>
                </a:cubicBezTo>
                <a:cubicBezTo>
                  <a:pt x="13332" y="2412"/>
                  <a:pt x="13332" y="2412"/>
                  <a:pt x="13332" y="2412"/>
                </a:cubicBezTo>
                <a:cubicBezTo>
                  <a:pt x="13433" y="2460"/>
                  <a:pt x="13433" y="2460"/>
                  <a:pt x="13433" y="2460"/>
                </a:cubicBezTo>
                <a:close/>
                <a:moveTo>
                  <a:pt x="13361" y="2279"/>
                </a:moveTo>
                <a:cubicBezTo>
                  <a:pt x="13342" y="2237"/>
                  <a:pt x="13319" y="2198"/>
                  <a:pt x="13293" y="2159"/>
                </a:cubicBezTo>
                <a:cubicBezTo>
                  <a:pt x="13206" y="2347"/>
                  <a:pt x="13206" y="2347"/>
                  <a:pt x="13206" y="2347"/>
                </a:cubicBezTo>
                <a:cubicBezTo>
                  <a:pt x="13203" y="2350"/>
                  <a:pt x="13203" y="2350"/>
                  <a:pt x="13203" y="2350"/>
                </a:cubicBezTo>
                <a:cubicBezTo>
                  <a:pt x="13206" y="2353"/>
                  <a:pt x="13206" y="2353"/>
                  <a:pt x="13206" y="2353"/>
                </a:cubicBezTo>
                <a:cubicBezTo>
                  <a:pt x="13300" y="2399"/>
                  <a:pt x="13300" y="2399"/>
                  <a:pt x="13300" y="2399"/>
                </a:cubicBezTo>
                <a:cubicBezTo>
                  <a:pt x="13306" y="2399"/>
                  <a:pt x="13306" y="2399"/>
                  <a:pt x="13306" y="2399"/>
                </a:cubicBezTo>
                <a:cubicBezTo>
                  <a:pt x="13306" y="2395"/>
                  <a:pt x="13306" y="2395"/>
                  <a:pt x="13306" y="2395"/>
                </a:cubicBezTo>
                <a:cubicBezTo>
                  <a:pt x="13361" y="2279"/>
                  <a:pt x="13361" y="2279"/>
                  <a:pt x="13361" y="2279"/>
                </a:cubicBezTo>
                <a:close/>
                <a:moveTo>
                  <a:pt x="13277" y="2133"/>
                </a:moveTo>
                <a:cubicBezTo>
                  <a:pt x="13255" y="2098"/>
                  <a:pt x="13229" y="2065"/>
                  <a:pt x="13200" y="2033"/>
                </a:cubicBezTo>
                <a:cubicBezTo>
                  <a:pt x="13080" y="2289"/>
                  <a:pt x="13080" y="2289"/>
                  <a:pt x="13080" y="2289"/>
                </a:cubicBezTo>
                <a:cubicBezTo>
                  <a:pt x="13080" y="2289"/>
                  <a:pt x="13080" y="2289"/>
                  <a:pt x="13080" y="2289"/>
                </a:cubicBezTo>
                <a:cubicBezTo>
                  <a:pt x="13083" y="2292"/>
                  <a:pt x="13083" y="2292"/>
                  <a:pt x="13083" y="2292"/>
                </a:cubicBezTo>
                <a:cubicBezTo>
                  <a:pt x="13177" y="2337"/>
                  <a:pt x="13177" y="2337"/>
                  <a:pt x="13177" y="2337"/>
                </a:cubicBezTo>
                <a:cubicBezTo>
                  <a:pt x="13180" y="2340"/>
                  <a:pt x="13180" y="2340"/>
                  <a:pt x="13180" y="2340"/>
                </a:cubicBezTo>
                <a:cubicBezTo>
                  <a:pt x="13180" y="2337"/>
                  <a:pt x="13180" y="2337"/>
                  <a:pt x="13180" y="2337"/>
                </a:cubicBezTo>
                <a:cubicBezTo>
                  <a:pt x="13277" y="2133"/>
                  <a:pt x="13277" y="2133"/>
                  <a:pt x="13277" y="2133"/>
                </a:cubicBezTo>
                <a:close/>
                <a:moveTo>
                  <a:pt x="13180" y="2010"/>
                </a:moveTo>
                <a:cubicBezTo>
                  <a:pt x="13154" y="1981"/>
                  <a:pt x="13125" y="1952"/>
                  <a:pt x="13096" y="1926"/>
                </a:cubicBezTo>
                <a:cubicBezTo>
                  <a:pt x="12954" y="2227"/>
                  <a:pt x="12954" y="2227"/>
                  <a:pt x="12954" y="2227"/>
                </a:cubicBezTo>
                <a:cubicBezTo>
                  <a:pt x="12954" y="2230"/>
                  <a:pt x="12954" y="2230"/>
                  <a:pt x="12954" y="2230"/>
                </a:cubicBezTo>
                <a:cubicBezTo>
                  <a:pt x="12957" y="2230"/>
                  <a:pt x="12957" y="2230"/>
                  <a:pt x="12957" y="2230"/>
                </a:cubicBezTo>
                <a:cubicBezTo>
                  <a:pt x="13051" y="2276"/>
                  <a:pt x="13051" y="2276"/>
                  <a:pt x="13051" y="2276"/>
                </a:cubicBezTo>
                <a:cubicBezTo>
                  <a:pt x="13054" y="2279"/>
                  <a:pt x="13054" y="2279"/>
                  <a:pt x="13054" y="2279"/>
                </a:cubicBezTo>
                <a:cubicBezTo>
                  <a:pt x="13057" y="2276"/>
                  <a:pt x="13057" y="2276"/>
                  <a:pt x="13057" y="2276"/>
                </a:cubicBezTo>
                <a:cubicBezTo>
                  <a:pt x="13180" y="2010"/>
                  <a:pt x="13180" y="2010"/>
                  <a:pt x="13180" y="2010"/>
                </a:cubicBezTo>
                <a:close/>
                <a:moveTo>
                  <a:pt x="13077" y="1907"/>
                </a:moveTo>
                <a:cubicBezTo>
                  <a:pt x="13047" y="1881"/>
                  <a:pt x="13018" y="1858"/>
                  <a:pt x="12986" y="1836"/>
                </a:cubicBezTo>
                <a:cubicBezTo>
                  <a:pt x="12831" y="2166"/>
                  <a:pt x="12831" y="2166"/>
                  <a:pt x="12831" y="2166"/>
                </a:cubicBezTo>
                <a:cubicBezTo>
                  <a:pt x="12827" y="2169"/>
                  <a:pt x="12827" y="2169"/>
                  <a:pt x="12827" y="2169"/>
                </a:cubicBezTo>
                <a:cubicBezTo>
                  <a:pt x="12831" y="2172"/>
                  <a:pt x="12831" y="2172"/>
                  <a:pt x="12831" y="2172"/>
                </a:cubicBezTo>
                <a:cubicBezTo>
                  <a:pt x="12928" y="2217"/>
                  <a:pt x="12928" y="2217"/>
                  <a:pt x="12928" y="2217"/>
                </a:cubicBezTo>
                <a:cubicBezTo>
                  <a:pt x="12931" y="2217"/>
                  <a:pt x="12931" y="2217"/>
                  <a:pt x="12931" y="2217"/>
                </a:cubicBezTo>
                <a:cubicBezTo>
                  <a:pt x="12931" y="2214"/>
                  <a:pt x="12931" y="2214"/>
                  <a:pt x="12931" y="2214"/>
                </a:cubicBezTo>
                <a:cubicBezTo>
                  <a:pt x="13077" y="1907"/>
                  <a:pt x="13077" y="1907"/>
                  <a:pt x="13077" y="1907"/>
                </a:cubicBezTo>
                <a:close/>
                <a:moveTo>
                  <a:pt x="12963" y="1819"/>
                </a:moveTo>
                <a:cubicBezTo>
                  <a:pt x="12944" y="1806"/>
                  <a:pt x="12921" y="1790"/>
                  <a:pt x="12899" y="1777"/>
                </a:cubicBezTo>
                <a:cubicBezTo>
                  <a:pt x="12889" y="1771"/>
                  <a:pt x="12879" y="1764"/>
                  <a:pt x="12869" y="1758"/>
                </a:cubicBezTo>
                <a:cubicBezTo>
                  <a:pt x="12704" y="2107"/>
                  <a:pt x="12704" y="2107"/>
                  <a:pt x="12704" y="2107"/>
                </a:cubicBezTo>
                <a:cubicBezTo>
                  <a:pt x="12704" y="2111"/>
                  <a:pt x="12704" y="2111"/>
                  <a:pt x="12704" y="2111"/>
                </a:cubicBezTo>
                <a:cubicBezTo>
                  <a:pt x="12708" y="2111"/>
                  <a:pt x="12708" y="2111"/>
                  <a:pt x="12708" y="2111"/>
                </a:cubicBezTo>
                <a:cubicBezTo>
                  <a:pt x="12802" y="2156"/>
                  <a:pt x="12802" y="2156"/>
                  <a:pt x="12802" y="2156"/>
                </a:cubicBezTo>
                <a:cubicBezTo>
                  <a:pt x="12805" y="2159"/>
                  <a:pt x="12805" y="2159"/>
                  <a:pt x="12805" y="2159"/>
                </a:cubicBezTo>
                <a:cubicBezTo>
                  <a:pt x="12808" y="2156"/>
                  <a:pt x="12808" y="2156"/>
                  <a:pt x="12808" y="2156"/>
                </a:cubicBezTo>
                <a:cubicBezTo>
                  <a:pt x="12963" y="1819"/>
                  <a:pt x="12963" y="1819"/>
                  <a:pt x="12963" y="1819"/>
                </a:cubicBezTo>
                <a:close/>
                <a:moveTo>
                  <a:pt x="12847" y="1745"/>
                </a:moveTo>
                <a:cubicBezTo>
                  <a:pt x="12811" y="1729"/>
                  <a:pt x="12779" y="1709"/>
                  <a:pt x="12746" y="1696"/>
                </a:cubicBezTo>
                <a:cubicBezTo>
                  <a:pt x="12578" y="2046"/>
                  <a:pt x="12578" y="2046"/>
                  <a:pt x="12578" y="2046"/>
                </a:cubicBezTo>
                <a:cubicBezTo>
                  <a:pt x="12578" y="2049"/>
                  <a:pt x="12578" y="2049"/>
                  <a:pt x="12578" y="2049"/>
                </a:cubicBezTo>
                <a:cubicBezTo>
                  <a:pt x="12581" y="2052"/>
                  <a:pt x="12581" y="2052"/>
                  <a:pt x="12581" y="2052"/>
                </a:cubicBezTo>
                <a:cubicBezTo>
                  <a:pt x="12675" y="2098"/>
                  <a:pt x="12675" y="2098"/>
                  <a:pt x="12675" y="2098"/>
                </a:cubicBezTo>
                <a:cubicBezTo>
                  <a:pt x="12678" y="2098"/>
                  <a:pt x="12678" y="2098"/>
                  <a:pt x="12678" y="2098"/>
                </a:cubicBezTo>
                <a:cubicBezTo>
                  <a:pt x="12682" y="2094"/>
                  <a:pt x="12682" y="2094"/>
                  <a:pt x="12682" y="2094"/>
                </a:cubicBezTo>
                <a:cubicBezTo>
                  <a:pt x="12847" y="1745"/>
                  <a:pt x="12847" y="1745"/>
                  <a:pt x="12847" y="1745"/>
                </a:cubicBezTo>
                <a:close/>
                <a:moveTo>
                  <a:pt x="12721" y="1687"/>
                </a:moveTo>
                <a:cubicBezTo>
                  <a:pt x="12685" y="1670"/>
                  <a:pt x="12649" y="1657"/>
                  <a:pt x="12614" y="1648"/>
                </a:cubicBezTo>
                <a:cubicBezTo>
                  <a:pt x="12455" y="1988"/>
                  <a:pt x="12455" y="1988"/>
                  <a:pt x="12455" y="1988"/>
                </a:cubicBezTo>
                <a:cubicBezTo>
                  <a:pt x="12452" y="1991"/>
                  <a:pt x="12452" y="1991"/>
                  <a:pt x="12452" y="1991"/>
                </a:cubicBezTo>
                <a:cubicBezTo>
                  <a:pt x="12458" y="1991"/>
                  <a:pt x="12458" y="1991"/>
                  <a:pt x="12458" y="1991"/>
                </a:cubicBezTo>
                <a:cubicBezTo>
                  <a:pt x="12552" y="2036"/>
                  <a:pt x="12552" y="2036"/>
                  <a:pt x="12552" y="2036"/>
                </a:cubicBezTo>
                <a:cubicBezTo>
                  <a:pt x="12556" y="2039"/>
                  <a:pt x="12556" y="2039"/>
                  <a:pt x="12556" y="2039"/>
                </a:cubicBezTo>
                <a:cubicBezTo>
                  <a:pt x="12556" y="2036"/>
                  <a:pt x="12556" y="2036"/>
                  <a:pt x="12556" y="2036"/>
                </a:cubicBezTo>
                <a:cubicBezTo>
                  <a:pt x="12721" y="1687"/>
                  <a:pt x="12721" y="1687"/>
                  <a:pt x="12721" y="1687"/>
                </a:cubicBezTo>
                <a:close/>
                <a:moveTo>
                  <a:pt x="12591" y="1638"/>
                </a:moveTo>
                <a:cubicBezTo>
                  <a:pt x="12552" y="1628"/>
                  <a:pt x="12513" y="1622"/>
                  <a:pt x="12478" y="1612"/>
                </a:cubicBezTo>
                <a:cubicBezTo>
                  <a:pt x="12329" y="1926"/>
                  <a:pt x="12329" y="1926"/>
                  <a:pt x="12329" y="1926"/>
                </a:cubicBezTo>
                <a:cubicBezTo>
                  <a:pt x="12329" y="1929"/>
                  <a:pt x="12329" y="1929"/>
                  <a:pt x="12329" y="1929"/>
                </a:cubicBezTo>
                <a:cubicBezTo>
                  <a:pt x="12332" y="1933"/>
                  <a:pt x="12332" y="1933"/>
                  <a:pt x="12332" y="1933"/>
                </a:cubicBezTo>
                <a:cubicBezTo>
                  <a:pt x="12426" y="1978"/>
                  <a:pt x="12426" y="1978"/>
                  <a:pt x="12426" y="1978"/>
                </a:cubicBezTo>
                <a:cubicBezTo>
                  <a:pt x="12429" y="1978"/>
                  <a:pt x="12429" y="1978"/>
                  <a:pt x="12429" y="1978"/>
                </a:cubicBezTo>
                <a:cubicBezTo>
                  <a:pt x="12433" y="1975"/>
                  <a:pt x="12433" y="1975"/>
                  <a:pt x="12433" y="1975"/>
                </a:cubicBezTo>
                <a:cubicBezTo>
                  <a:pt x="12591" y="1638"/>
                  <a:pt x="12591" y="1638"/>
                  <a:pt x="12591" y="1638"/>
                </a:cubicBezTo>
                <a:close/>
                <a:moveTo>
                  <a:pt x="12452" y="1609"/>
                </a:moveTo>
                <a:cubicBezTo>
                  <a:pt x="12410" y="1602"/>
                  <a:pt x="12371" y="1599"/>
                  <a:pt x="12332" y="1596"/>
                </a:cubicBezTo>
                <a:cubicBezTo>
                  <a:pt x="12206" y="1868"/>
                  <a:pt x="12206" y="1868"/>
                  <a:pt x="12206" y="1868"/>
                </a:cubicBezTo>
                <a:cubicBezTo>
                  <a:pt x="12203" y="1871"/>
                  <a:pt x="12203" y="1871"/>
                  <a:pt x="12203" y="1871"/>
                </a:cubicBezTo>
                <a:cubicBezTo>
                  <a:pt x="12206" y="1871"/>
                  <a:pt x="12206" y="1871"/>
                  <a:pt x="12206" y="1871"/>
                </a:cubicBezTo>
                <a:cubicBezTo>
                  <a:pt x="12300" y="1916"/>
                  <a:pt x="12300" y="1916"/>
                  <a:pt x="12300" y="1916"/>
                </a:cubicBezTo>
                <a:cubicBezTo>
                  <a:pt x="12306" y="1920"/>
                  <a:pt x="12306" y="1920"/>
                  <a:pt x="12306" y="1920"/>
                </a:cubicBezTo>
                <a:cubicBezTo>
                  <a:pt x="12306" y="1916"/>
                  <a:pt x="12306" y="1916"/>
                  <a:pt x="12306" y="1916"/>
                </a:cubicBezTo>
                <a:cubicBezTo>
                  <a:pt x="12452" y="1609"/>
                  <a:pt x="12452" y="1609"/>
                  <a:pt x="12452" y="1609"/>
                </a:cubicBezTo>
                <a:close/>
                <a:moveTo>
                  <a:pt x="12303" y="1596"/>
                </a:moveTo>
                <a:cubicBezTo>
                  <a:pt x="12261" y="1593"/>
                  <a:pt x="12219" y="1593"/>
                  <a:pt x="12180" y="1596"/>
                </a:cubicBezTo>
                <a:cubicBezTo>
                  <a:pt x="12080" y="1806"/>
                  <a:pt x="12080" y="1806"/>
                  <a:pt x="12080" y="1806"/>
                </a:cubicBezTo>
                <a:cubicBezTo>
                  <a:pt x="12080" y="1810"/>
                  <a:pt x="12080" y="1810"/>
                  <a:pt x="12080" y="1810"/>
                </a:cubicBezTo>
                <a:cubicBezTo>
                  <a:pt x="12083" y="1810"/>
                  <a:pt x="12083" y="1810"/>
                  <a:pt x="12083" y="1810"/>
                </a:cubicBezTo>
                <a:cubicBezTo>
                  <a:pt x="12177" y="1855"/>
                  <a:pt x="12177" y="1855"/>
                  <a:pt x="12177" y="1855"/>
                </a:cubicBezTo>
                <a:cubicBezTo>
                  <a:pt x="12180" y="1858"/>
                  <a:pt x="12180" y="1858"/>
                  <a:pt x="12180" y="1858"/>
                </a:cubicBezTo>
                <a:cubicBezTo>
                  <a:pt x="12180" y="1855"/>
                  <a:pt x="12180" y="1855"/>
                  <a:pt x="12180" y="1855"/>
                </a:cubicBezTo>
                <a:cubicBezTo>
                  <a:pt x="12303" y="1596"/>
                  <a:pt x="12303" y="1596"/>
                  <a:pt x="12303" y="1596"/>
                </a:cubicBezTo>
                <a:close/>
                <a:moveTo>
                  <a:pt x="12148" y="1599"/>
                </a:moveTo>
                <a:cubicBezTo>
                  <a:pt x="12106" y="1602"/>
                  <a:pt x="12060" y="1609"/>
                  <a:pt x="12015" y="1619"/>
                </a:cubicBezTo>
                <a:cubicBezTo>
                  <a:pt x="11953" y="1745"/>
                  <a:pt x="11953" y="1745"/>
                  <a:pt x="11953" y="1745"/>
                </a:cubicBezTo>
                <a:cubicBezTo>
                  <a:pt x="11953" y="1748"/>
                  <a:pt x="11953" y="1748"/>
                  <a:pt x="11953" y="1748"/>
                </a:cubicBezTo>
                <a:cubicBezTo>
                  <a:pt x="11957" y="1751"/>
                  <a:pt x="11957" y="1751"/>
                  <a:pt x="11957" y="1751"/>
                </a:cubicBezTo>
                <a:cubicBezTo>
                  <a:pt x="12051" y="1797"/>
                  <a:pt x="12051" y="1797"/>
                  <a:pt x="12051" y="1797"/>
                </a:cubicBezTo>
                <a:cubicBezTo>
                  <a:pt x="12054" y="1797"/>
                  <a:pt x="12054" y="1797"/>
                  <a:pt x="12054" y="1797"/>
                </a:cubicBezTo>
                <a:cubicBezTo>
                  <a:pt x="12057" y="1797"/>
                  <a:pt x="12057" y="1797"/>
                  <a:pt x="12057" y="1797"/>
                </a:cubicBezTo>
                <a:cubicBezTo>
                  <a:pt x="12148" y="1599"/>
                  <a:pt x="12148" y="1599"/>
                  <a:pt x="12148" y="1599"/>
                </a:cubicBezTo>
                <a:close/>
                <a:moveTo>
                  <a:pt x="11983" y="1625"/>
                </a:moveTo>
                <a:cubicBezTo>
                  <a:pt x="11934" y="1635"/>
                  <a:pt x="11889" y="1648"/>
                  <a:pt x="11840" y="1664"/>
                </a:cubicBezTo>
                <a:cubicBezTo>
                  <a:pt x="11830" y="1687"/>
                  <a:pt x="11830" y="1687"/>
                  <a:pt x="11830" y="1687"/>
                </a:cubicBezTo>
                <a:cubicBezTo>
                  <a:pt x="11827" y="1690"/>
                  <a:pt x="11827" y="1690"/>
                  <a:pt x="11827" y="1690"/>
                </a:cubicBezTo>
                <a:cubicBezTo>
                  <a:pt x="11830" y="1690"/>
                  <a:pt x="11830" y="1690"/>
                  <a:pt x="11830" y="1690"/>
                </a:cubicBezTo>
                <a:cubicBezTo>
                  <a:pt x="11928" y="1735"/>
                  <a:pt x="11928" y="1735"/>
                  <a:pt x="11928" y="1735"/>
                </a:cubicBezTo>
                <a:cubicBezTo>
                  <a:pt x="11931" y="1738"/>
                  <a:pt x="11931" y="1738"/>
                  <a:pt x="11931" y="1738"/>
                </a:cubicBezTo>
                <a:cubicBezTo>
                  <a:pt x="11931" y="1735"/>
                  <a:pt x="11931" y="1735"/>
                  <a:pt x="11931" y="1735"/>
                </a:cubicBezTo>
                <a:cubicBezTo>
                  <a:pt x="11983" y="1625"/>
                  <a:pt x="11983" y="1625"/>
                  <a:pt x="11983" y="1625"/>
                </a:cubicBezTo>
                <a:close/>
                <a:moveTo>
                  <a:pt x="11805" y="1677"/>
                </a:moveTo>
                <a:cubicBezTo>
                  <a:pt x="11805" y="1677"/>
                  <a:pt x="11805" y="1677"/>
                  <a:pt x="11805" y="1677"/>
                </a:cubicBezTo>
                <a:cubicBezTo>
                  <a:pt x="11805" y="1677"/>
                  <a:pt x="11805" y="1677"/>
                  <a:pt x="11805" y="1677"/>
                </a:cubicBezTo>
                <a:cubicBezTo>
                  <a:pt x="11805" y="1677"/>
                  <a:pt x="11805" y="1677"/>
                  <a:pt x="11805" y="1677"/>
                </a:cubicBezTo>
                <a:close/>
                <a:moveTo>
                  <a:pt x="13323" y="2428"/>
                </a:moveTo>
                <a:cubicBezTo>
                  <a:pt x="13319" y="2428"/>
                  <a:pt x="13319" y="2428"/>
                  <a:pt x="13319" y="2428"/>
                </a:cubicBezTo>
                <a:cubicBezTo>
                  <a:pt x="13319" y="2431"/>
                  <a:pt x="13319" y="2431"/>
                  <a:pt x="13319" y="2431"/>
                </a:cubicBezTo>
                <a:cubicBezTo>
                  <a:pt x="13268" y="2538"/>
                  <a:pt x="13268" y="2538"/>
                  <a:pt x="13268" y="2538"/>
                </a:cubicBezTo>
                <a:cubicBezTo>
                  <a:pt x="13268" y="2541"/>
                  <a:pt x="13268" y="2541"/>
                  <a:pt x="13268" y="2541"/>
                </a:cubicBezTo>
                <a:cubicBezTo>
                  <a:pt x="13271" y="2544"/>
                  <a:pt x="13271" y="2544"/>
                  <a:pt x="13271" y="2544"/>
                </a:cubicBezTo>
                <a:cubicBezTo>
                  <a:pt x="13413" y="2612"/>
                  <a:pt x="13413" y="2612"/>
                  <a:pt x="13413" y="2612"/>
                </a:cubicBezTo>
                <a:cubicBezTo>
                  <a:pt x="13416" y="2616"/>
                  <a:pt x="13416" y="2616"/>
                  <a:pt x="13416" y="2616"/>
                </a:cubicBezTo>
                <a:cubicBezTo>
                  <a:pt x="13420" y="2612"/>
                  <a:pt x="13420" y="2612"/>
                  <a:pt x="13420" y="2612"/>
                </a:cubicBezTo>
                <a:cubicBezTo>
                  <a:pt x="13455" y="2535"/>
                  <a:pt x="13455" y="2535"/>
                  <a:pt x="13455" y="2535"/>
                </a:cubicBezTo>
                <a:cubicBezTo>
                  <a:pt x="13449" y="2518"/>
                  <a:pt x="13446" y="2502"/>
                  <a:pt x="13439" y="2486"/>
                </a:cubicBezTo>
                <a:cubicBezTo>
                  <a:pt x="13323" y="2428"/>
                  <a:pt x="13323" y="2428"/>
                  <a:pt x="13323" y="2428"/>
                </a:cubicBezTo>
                <a:close/>
                <a:moveTo>
                  <a:pt x="13200" y="2370"/>
                </a:moveTo>
                <a:cubicBezTo>
                  <a:pt x="13196" y="2366"/>
                  <a:pt x="13196" y="2366"/>
                  <a:pt x="13196" y="2366"/>
                </a:cubicBezTo>
                <a:cubicBezTo>
                  <a:pt x="13193" y="2370"/>
                  <a:pt x="13193" y="2370"/>
                  <a:pt x="13193" y="2370"/>
                </a:cubicBezTo>
                <a:cubicBezTo>
                  <a:pt x="13141" y="2480"/>
                  <a:pt x="13141" y="2480"/>
                  <a:pt x="13141" y="2480"/>
                </a:cubicBezTo>
                <a:cubicBezTo>
                  <a:pt x="13141" y="2483"/>
                  <a:pt x="13141" y="2483"/>
                  <a:pt x="13141" y="2483"/>
                </a:cubicBezTo>
                <a:cubicBezTo>
                  <a:pt x="13145" y="2483"/>
                  <a:pt x="13145" y="2483"/>
                  <a:pt x="13145" y="2483"/>
                </a:cubicBezTo>
                <a:cubicBezTo>
                  <a:pt x="13238" y="2528"/>
                  <a:pt x="13238" y="2528"/>
                  <a:pt x="13238" y="2528"/>
                </a:cubicBezTo>
                <a:cubicBezTo>
                  <a:pt x="13242" y="2531"/>
                  <a:pt x="13242" y="2531"/>
                  <a:pt x="13242" y="2531"/>
                </a:cubicBezTo>
                <a:cubicBezTo>
                  <a:pt x="13245" y="2528"/>
                  <a:pt x="13245" y="2528"/>
                  <a:pt x="13245" y="2528"/>
                </a:cubicBezTo>
                <a:cubicBezTo>
                  <a:pt x="13297" y="2418"/>
                  <a:pt x="13297" y="2418"/>
                  <a:pt x="13297" y="2418"/>
                </a:cubicBezTo>
                <a:cubicBezTo>
                  <a:pt x="13297" y="2415"/>
                  <a:pt x="13297" y="2415"/>
                  <a:pt x="13297" y="2415"/>
                </a:cubicBezTo>
                <a:cubicBezTo>
                  <a:pt x="13293" y="2415"/>
                  <a:pt x="13293" y="2415"/>
                  <a:pt x="13293" y="2415"/>
                </a:cubicBezTo>
                <a:cubicBezTo>
                  <a:pt x="13200" y="2370"/>
                  <a:pt x="13200" y="2370"/>
                  <a:pt x="13200" y="2370"/>
                </a:cubicBezTo>
                <a:close/>
                <a:moveTo>
                  <a:pt x="13073" y="2308"/>
                </a:moveTo>
                <a:cubicBezTo>
                  <a:pt x="13070" y="2308"/>
                  <a:pt x="13070" y="2308"/>
                  <a:pt x="13070" y="2308"/>
                </a:cubicBezTo>
                <a:cubicBezTo>
                  <a:pt x="13070" y="2311"/>
                  <a:pt x="13070" y="2311"/>
                  <a:pt x="13070" y="2311"/>
                </a:cubicBezTo>
                <a:cubicBezTo>
                  <a:pt x="13018" y="2418"/>
                  <a:pt x="13018" y="2418"/>
                  <a:pt x="13018" y="2418"/>
                </a:cubicBezTo>
                <a:cubicBezTo>
                  <a:pt x="13015" y="2421"/>
                  <a:pt x="13015" y="2421"/>
                  <a:pt x="13015" y="2421"/>
                </a:cubicBezTo>
                <a:cubicBezTo>
                  <a:pt x="13018" y="2425"/>
                  <a:pt x="13018" y="2425"/>
                  <a:pt x="13018" y="2425"/>
                </a:cubicBezTo>
                <a:cubicBezTo>
                  <a:pt x="13115" y="2470"/>
                  <a:pt x="13115" y="2470"/>
                  <a:pt x="13115" y="2470"/>
                </a:cubicBezTo>
                <a:cubicBezTo>
                  <a:pt x="13119" y="2470"/>
                  <a:pt x="13119" y="2470"/>
                  <a:pt x="13119" y="2470"/>
                </a:cubicBezTo>
                <a:cubicBezTo>
                  <a:pt x="13119" y="2467"/>
                  <a:pt x="13119" y="2467"/>
                  <a:pt x="13119" y="2467"/>
                </a:cubicBezTo>
                <a:cubicBezTo>
                  <a:pt x="13170" y="2360"/>
                  <a:pt x="13170" y="2360"/>
                  <a:pt x="13170" y="2360"/>
                </a:cubicBezTo>
                <a:cubicBezTo>
                  <a:pt x="13170" y="2357"/>
                  <a:pt x="13170" y="2357"/>
                  <a:pt x="13170" y="2357"/>
                </a:cubicBezTo>
                <a:cubicBezTo>
                  <a:pt x="13167" y="2353"/>
                  <a:pt x="13167" y="2353"/>
                  <a:pt x="13167" y="2353"/>
                </a:cubicBezTo>
                <a:cubicBezTo>
                  <a:pt x="13073" y="2308"/>
                  <a:pt x="13073" y="2308"/>
                  <a:pt x="13073" y="2308"/>
                </a:cubicBezTo>
                <a:close/>
                <a:moveTo>
                  <a:pt x="12950" y="2250"/>
                </a:moveTo>
                <a:cubicBezTo>
                  <a:pt x="12944" y="2247"/>
                  <a:pt x="12944" y="2247"/>
                  <a:pt x="12944" y="2247"/>
                </a:cubicBezTo>
                <a:cubicBezTo>
                  <a:pt x="12944" y="2250"/>
                  <a:pt x="12944" y="2250"/>
                  <a:pt x="12944" y="2250"/>
                </a:cubicBezTo>
                <a:cubicBezTo>
                  <a:pt x="12892" y="2360"/>
                  <a:pt x="12892" y="2360"/>
                  <a:pt x="12892" y="2360"/>
                </a:cubicBezTo>
                <a:cubicBezTo>
                  <a:pt x="12892" y="2363"/>
                  <a:pt x="12892" y="2363"/>
                  <a:pt x="12892" y="2363"/>
                </a:cubicBezTo>
                <a:cubicBezTo>
                  <a:pt x="12895" y="2363"/>
                  <a:pt x="12895" y="2363"/>
                  <a:pt x="12895" y="2363"/>
                </a:cubicBezTo>
                <a:cubicBezTo>
                  <a:pt x="12989" y="2408"/>
                  <a:pt x="12989" y="2408"/>
                  <a:pt x="12989" y="2408"/>
                </a:cubicBezTo>
                <a:cubicBezTo>
                  <a:pt x="12992" y="2412"/>
                  <a:pt x="12992" y="2412"/>
                  <a:pt x="12992" y="2412"/>
                </a:cubicBezTo>
                <a:cubicBezTo>
                  <a:pt x="12996" y="2408"/>
                  <a:pt x="12996" y="2408"/>
                  <a:pt x="12996" y="2408"/>
                </a:cubicBezTo>
                <a:cubicBezTo>
                  <a:pt x="13044" y="2298"/>
                  <a:pt x="13044" y="2298"/>
                  <a:pt x="13044" y="2298"/>
                </a:cubicBezTo>
                <a:cubicBezTo>
                  <a:pt x="13047" y="2295"/>
                  <a:pt x="13047" y="2295"/>
                  <a:pt x="13047" y="2295"/>
                </a:cubicBezTo>
                <a:cubicBezTo>
                  <a:pt x="13044" y="2295"/>
                  <a:pt x="13044" y="2295"/>
                  <a:pt x="13044" y="2295"/>
                </a:cubicBezTo>
                <a:cubicBezTo>
                  <a:pt x="12950" y="2250"/>
                  <a:pt x="12950" y="2250"/>
                  <a:pt x="12950" y="2250"/>
                </a:cubicBezTo>
                <a:close/>
                <a:moveTo>
                  <a:pt x="12824" y="2188"/>
                </a:moveTo>
                <a:cubicBezTo>
                  <a:pt x="12821" y="2188"/>
                  <a:pt x="12821" y="2188"/>
                  <a:pt x="12821" y="2188"/>
                </a:cubicBezTo>
                <a:cubicBezTo>
                  <a:pt x="12818" y="2192"/>
                  <a:pt x="12818" y="2192"/>
                  <a:pt x="12818" y="2192"/>
                </a:cubicBezTo>
                <a:cubicBezTo>
                  <a:pt x="12769" y="2298"/>
                  <a:pt x="12769" y="2298"/>
                  <a:pt x="12769" y="2298"/>
                </a:cubicBezTo>
                <a:cubicBezTo>
                  <a:pt x="12766" y="2302"/>
                  <a:pt x="12766" y="2302"/>
                  <a:pt x="12766" y="2302"/>
                </a:cubicBezTo>
                <a:cubicBezTo>
                  <a:pt x="12769" y="2305"/>
                  <a:pt x="12769" y="2305"/>
                  <a:pt x="12769" y="2305"/>
                </a:cubicBezTo>
                <a:cubicBezTo>
                  <a:pt x="12863" y="2350"/>
                  <a:pt x="12863" y="2350"/>
                  <a:pt x="12863" y="2350"/>
                </a:cubicBezTo>
                <a:cubicBezTo>
                  <a:pt x="12869" y="2350"/>
                  <a:pt x="12869" y="2350"/>
                  <a:pt x="12869" y="2350"/>
                </a:cubicBezTo>
                <a:cubicBezTo>
                  <a:pt x="12869" y="2347"/>
                  <a:pt x="12869" y="2347"/>
                  <a:pt x="12869" y="2347"/>
                </a:cubicBezTo>
                <a:cubicBezTo>
                  <a:pt x="12921" y="2240"/>
                  <a:pt x="12921" y="2240"/>
                  <a:pt x="12921" y="2240"/>
                </a:cubicBezTo>
                <a:cubicBezTo>
                  <a:pt x="12921" y="2237"/>
                  <a:pt x="12921" y="2237"/>
                  <a:pt x="12921" y="2237"/>
                </a:cubicBezTo>
                <a:cubicBezTo>
                  <a:pt x="12918" y="2234"/>
                  <a:pt x="12918" y="2234"/>
                  <a:pt x="12918" y="2234"/>
                </a:cubicBezTo>
                <a:cubicBezTo>
                  <a:pt x="12824" y="2188"/>
                  <a:pt x="12824" y="2188"/>
                  <a:pt x="12824" y="2188"/>
                </a:cubicBezTo>
                <a:close/>
                <a:moveTo>
                  <a:pt x="12698" y="2130"/>
                </a:moveTo>
                <a:cubicBezTo>
                  <a:pt x="12695" y="2127"/>
                  <a:pt x="12695" y="2127"/>
                  <a:pt x="12695" y="2127"/>
                </a:cubicBezTo>
                <a:cubicBezTo>
                  <a:pt x="12695" y="2130"/>
                  <a:pt x="12695" y="2130"/>
                  <a:pt x="12695" y="2130"/>
                </a:cubicBezTo>
                <a:cubicBezTo>
                  <a:pt x="12643" y="2240"/>
                  <a:pt x="12643" y="2240"/>
                  <a:pt x="12643" y="2240"/>
                </a:cubicBezTo>
                <a:cubicBezTo>
                  <a:pt x="12643" y="2240"/>
                  <a:pt x="12643" y="2240"/>
                  <a:pt x="12643" y="2240"/>
                </a:cubicBezTo>
                <a:cubicBezTo>
                  <a:pt x="12646" y="2243"/>
                  <a:pt x="12646" y="2243"/>
                  <a:pt x="12646" y="2243"/>
                </a:cubicBezTo>
                <a:cubicBezTo>
                  <a:pt x="12740" y="2289"/>
                  <a:pt x="12740" y="2289"/>
                  <a:pt x="12740" y="2289"/>
                </a:cubicBezTo>
                <a:cubicBezTo>
                  <a:pt x="12743" y="2292"/>
                  <a:pt x="12743" y="2292"/>
                  <a:pt x="12743" y="2292"/>
                </a:cubicBezTo>
                <a:cubicBezTo>
                  <a:pt x="12743" y="2289"/>
                  <a:pt x="12743" y="2289"/>
                  <a:pt x="12743" y="2289"/>
                </a:cubicBezTo>
                <a:cubicBezTo>
                  <a:pt x="12795" y="2179"/>
                  <a:pt x="12795" y="2179"/>
                  <a:pt x="12795" y="2179"/>
                </a:cubicBezTo>
                <a:cubicBezTo>
                  <a:pt x="12798" y="2175"/>
                  <a:pt x="12798" y="2175"/>
                  <a:pt x="12798" y="2175"/>
                </a:cubicBezTo>
                <a:cubicBezTo>
                  <a:pt x="12795" y="2175"/>
                  <a:pt x="12795" y="2175"/>
                  <a:pt x="12795" y="2175"/>
                </a:cubicBezTo>
                <a:cubicBezTo>
                  <a:pt x="12698" y="2130"/>
                  <a:pt x="12698" y="2130"/>
                  <a:pt x="12698" y="2130"/>
                </a:cubicBezTo>
                <a:close/>
                <a:moveTo>
                  <a:pt x="12575" y="2069"/>
                </a:moveTo>
                <a:cubicBezTo>
                  <a:pt x="12572" y="2069"/>
                  <a:pt x="12572" y="2069"/>
                  <a:pt x="12572" y="2069"/>
                </a:cubicBezTo>
                <a:cubicBezTo>
                  <a:pt x="12568" y="2072"/>
                  <a:pt x="12568" y="2072"/>
                  <a:pt x="12568" y="2072"/>
                </a:cubicBezTo>
                <a:cubicBezTo>
                  <a:pt x="12517" y="2179"/>
                  <a:pt x="12517" y="2179"/>
                  <a:pt x="12517" y="2179"/>
                </a:cubicBezTo>
                <a:cubicBezTo>
                  <a:pt x="12517" y="2182"/>
                  <a:pt x="12517" y="2182"/>
                  <a:pt x="12517" y="2182"/>
                </a:cubicBezTo>
                <a:cubicBezTo>
                  <a:pt x="12520" y="2182"/>
                  <a:pt x="12520" y="2182"/>
                  <a:pt x="12520" y="2182"/>
                </a:cubicBezTo>
                <a:cubicBezTo>
                  <a:pt x="12614" y="2227"/>
                  <a:pt x="12614" y="2227"/>
                  <a:pt x="12614" y="2227"/>
                </a:cubicBezTo>
                <a:cubicBezTo>
                  <a:pt x="12617" y="2230"/>
                  <a:pt x="12617" y="2230"/>
                  <a:pt x="12617" y="2230"/>
                </a:cubicBezTo>
                <a:cubicBezTo>
                  <a:pt x="12620" y="2227"/>
                  <a:pt x="12620" y="2227"/>
                  <a:pt x="12620" y="2227"/>
                </a:cubicBezTo>
                <a:cubicBezTo>
                  <a:pt x="12672" y="2120"/>
                  <a:pt x="12672" y="2120"/>
                  <a:pt x="12672" y="2120"/>
                </a:cubicBezTo>
                <a:cubicBezTo>
                  <a:pt x="12672" y="2117"/>
                  <a:pt x="12672" y="2117"/>
                  <a:pt x="12672" y="2117"/>
                </a:cubicBezTo>
                <a:cubicBezTo>
                  <a:pt x="12669" y="2114"/>
                  <a:pt x="12669" y="2114"/>
                  <a:pt x="12669" y="2114"/>
                </a:cubicBezTo>
                <a:cubicBezTo>
                  <a:pt x="12575" y="2069"/>
                  <a:pt x="12575" y="2069"/>
                  <a:pt x="12575" y="2069"/>
                </a:cubicBezTo>
                <a:close/>
                <a:moveTo>
                  <a:pt x="12449" y="2010"/>
                </a:moveTo>
                <a:cubicBezTo>
                  <a:pt x="12445" y="2007"/>
                  <a:pt x="12445" y="2007"/>
                  <a:pt x="12445" y="2007"/>
                </a:cubicBezTo>
                <a:cubicBezTo>
                  <a:pt x="12442" y="2010"/>
                  <a:pt x="12442" y="2010"/>
                  <a:pt x="12442" y="2010"/>
                </a:cubicBezTo>
                <a:cubicBezTo>
                  <a:pt x="12394" y="2117"/>
                  <a:pt x="12394" y="2117"/>
                  <a:pt x="12394" y="2117"/>
                </a:cubicBezTo>
                <a:cubicBezTo>
                  <a:pt x="12390" y="2120"/>
                  <a:pt x="12390" y="2120"/>
                  <a:pt x="12390" y="2120"/>
                </a:cubicBezTo>
                <a:cubicBezTo>
                  <a:pt x="12394" y="2124"/>
                  <a:pt x="12394" y="2124"/>
                  <a:pt x="12394" y="2124"/>
                </a:cubicBezTo>
                <a:cubicBezTo>
                  <a:pt x="12491" y="2169"/>
                  <a:pt x="12491" y="2169"/>
                  <a:pt x="12491" y="2169"/>
                </a:cubicBezTo>
                <a:cubicBezTo>
                  <a:pt x="12494" y="2169"/>
                  <a:pt x="12494" y="2169"/>
                  <a:pt x="12494" y="2169"/>
                </a:cubicBezTo>
                <a:cubicBezTo>
                  <a:pt x="12494" y="2166"/>
                  <a:pt x="12494" y="2166"/>
                  <a:pt x="12494" y="2166"/>
                </a:cubicBezTo>
                <a:cubicBezTo>
                  <a:pt x="12546" y="2059"/>
                  <a:pt x="12546" y="2059"/>
                  <a:pt x="12546" y="2059"/>
                </a:cubicBezTo>
                <a:cubicBezTo>
                  <a:pt x="12546" y="2056"/>
                  <a:pt x="12546" y="2056"/>
                  <a:pt x="12546" y="2056"/>
                </a:cubicBezTo>
                <a:cubicBezTo>
                  <a:pt x="12543" y="2056"/>
                  <a:pt x="12543" y="2056"/>
                  <a:pt x="12543" y="2056"/>
                </a:cubicBezTo>
                <a:cubicBezTo>
                  <a:pt x="12449" y="2010"/>
                  <a:pt x="12449" y="2010"/>
                  <a:pt x="12449" y="2010"/>
                </a:cubicBezTo>
                <a:close/>
                <a:moveTo>
                  <a:pt x="12322" y="1949"/>
                </a:moveTo>
                <a:cubicBezTo>
                  <a:pt x="12319" y="1946"/>
                  <a:pt x="12319" y="1946"/>
                  <a:pt x="12319" y="1946"/>
                </a:cubicBezTo>
                <a:cubicBezTo>
                  <a:pt x="12319" y="1949"/>
                  <a:pt x="12319" y="1949"/>
                  <a:pt x="12319" y="1949"/>
                </a:cubicBezTo>
                <a:cubicBezTo>
                  <a:pt x="12267" y="2059"/>
                  <a:pt x="12267" y="2059"/>
                  <a:pt x="12267" y="2059"/>
                </a:cubicBezTo>
                <a:cubicBezTo>
                  <a:pt x="12267" y="2062"/>
                  <a:pt x="12267" y="2062"/>
                  <a:pt x="12267" y="2062"/>
                </a:cubicBezTo>
                <a:cubicBezTo>
                  <a:pt x="12271" y="2062"/>
                  <a:pt x="12271" y="2062"/>
                  <a:pt x="12271" y="2062"/>
                </a:cubicBezTo>
                <a:cubicBezTo>
                  <a:pt x="12365" y="2107"/>
                  <a:pt x="12365" y="2107"/>
                  <a:pt x="12365" y="2107"/>
                </a:cubicBezTo>
                <a:cubicBezTo>
                  <a:pt x="12368" y="2111"/>
                  <a:pt x="12368" y="2111"/>
                  <a:pt x="12368" y="2111"/>
                </a:cubicBezTo>
                <a:cubicBezTo>
                  <a:pt x="12371" y="2107"/>
                  <a:pt x="12371" y="2107"/>
                  <a:pt x="12371" y="2107"/>
                </a:cubicBezTo>
                <a:cubicBezTo>
                  <a:pt x="12420" y="1997"/>
                  <a:pt x="12420" y="1997"/>
                  <a:pt x="12420" y="1997"/>
                </a:cubicBezTo>
                <a:cubicBezTo>
                  <a:pt x="12423" y="1997"/>
                  <a:pt x="12423" y="1997"/>
                  <a:pt x="12423" y="1997"/>
                </a:cubicBezTo>
                <a:cubicBezTo>
                  <a:pt x="12420" y="1994"/>
                  <a:pt x="12420" y="1994"/>
                  <a:pt x="12420" y="1994"/>
                </a:cubicBezTo>
                <a:cubicBezTo>
                  <a:pt x="12322" y="1949"/>
                  <a:pt x="12322" y="1949"/>
                  <a:pt x="12322" y="1949"/>
                </a:cubicBezTo>
                <a:close/>
                <a:moveTo>
                  <a:pt x="12199" y="1887"/>
                </a:moveTo>
                <a:cubicBezTo>
                  <a:pt x="12196" y="1887"/>
                  <a:pt x="12196" y="1887"/>
                  <a:pt x="12196" y="1887"/>
                </a:cubicBezTo>
                <a:cubicBezTo>
                  <a:pt x="12193" y="1891"/>
                  <a:pt x="12193" y="1891"/>
                  <a:pt x="12193" y="1891"/>
                </a:cubicBezTo>
                <a:cubicBezTo>
                  <a:pt x="12141" y="1997"/>
                  <a:pt x="12141" y="1997"/>
                  <a:pt x="12141" y="1997"/>
                </a:cubicBezTo>
                <a:cubicBezTo>
                  <a:pt x="12141" y="2001"/>
                  <a:pt x="12141" y="2001"/>
                  <a:pt x="12141" y="2001"/>
                </a:cubicBezTo>
                <a:cubicBezTo>
                  <a:pt x="12144" y="2004"/>
                  <a:pt x="12144" y="2004"/>
                  <a:pt x="12144" y="2004"/>
                </a:cubicBezTo>
                <a:cubicBezTo>
                  <a:pt x="12238" y="2049"/>
                  <a:pt x="12238" y="2049"/>
                  <a:pt x="12238" y="2049"/>
                </a:cubicBezTo>
                <a:cubicBezTo>
                  <a:pt x="12242" y="2049"/>
                  <a:pt x="12242" y="2049"/>
                  <a:pt x="12242" y="2049"/>
                </a:cubicBezTo>
                <a:cubicBezTo>
                  <a:pt x="12245" y="2046"/>
                  <a:pt x="12245" y="2046"/>
                  <a:pt x="12245" y="2046"/>
                </a:cubicBezTo>
                <a:cubicBezTo>
                  <a:pt x="12297" y="1939"/>
                  <a:pt x="12297" y="1939"/>
                  <a:pt x="12297" y="1939"/>
                </a:cubicBezTo>
                <a:cubicBezTo>
                  <a:pt x="12297" y="1936"/>
                  <a:pt x="12297" y="1936"/>
                  <a:pt x="12297" y="1936"/>
                </a:cubicBezTo>
                <a:cubicBezTo>
                  <a:pt x="12293" y="1933"/>
                  <a:pt x="12293" y="1933"/>
                  <a:pt x="12293" y="1933"/>
                </a:cubicBezTo>
                <a:cubicBezTo>
                  <a:pt x="12199" y="1887"/>
                  <a:pt x="12199" y="1887"/>
                  <a:pt x="12199" y="1887"/>
                </a:cubicBezTo>
                <a:close/>
                <a:moveTo>
                  <a:pt x="12073" y="1829"/>
                </a:moveTo>
                <a:cubicBezTo>
                  <a:pt x="12070" y="1826"/>
                  <a:pt x="12070" y="1826"/>
                  <a:pt x="12070" y="1826"/>
                </a:cubicBezTo>
                <a:cubicBezTo>
                  <a:pt x="12070" y="1829"/>
                  <a:pt x="12070" y="1829"/>
                  <a:pt x="12070" y="1829"/>
                </a:cubicBezTo>
                <a:cubicBezTo>
                  <a:pt x="12018" y="1939"/>
                  <a:pt x="12018" y="1939"/>
                  <a:pt x="12018" y="1939"/>
                </a:cubicBezTo>
                <a:cubicBezTo>
                  <a:pt x="12015" y="1942"/>
                  <a:pt x="12015" y="1942"/>
                  <a:pt x="12015" y="1942"/>
                </a:cubicBezTo>
                <a:cubicBezTo>
                  <a:pt x="12018" y="1942"/>
                  <a:pt x="12018" y="1942"/>
                  <a:pt x="12018" y="1942"/>
                </a:cubicBezTo>
                <a:cubicBezTo>
                  <a:pt x="12115" y="1988"/>
                  <a:pt x="12115" y="1988"/>
                  <a:pt x="12115" y="1988"/>
                </a:cubicBezTo>
                <a:cubicBezTo>
                  <a:pt x="12119" y="1991"/>
                  <a:pt x="12119" y="1991"/>
                  <a:pt x="12119" y="1991"/>
                </a:cubicBezTo>
                <a:cubicBezTo>
                  <a:pt x="12119" y="1988"/>
                  <a:pt x="12119" y="1988"/>
                  <a:pt x="12119" y="1988"/>
                </a:cubicBezTo>
                <a:cubicBezTo>
                  <a:pt x="12170" y="1878"/>
                  <a:pt x="12170" y="1878"/>
                  <a:pt x="12170" y="1878"/>
                </a:cubicBezTo>
                <a:cubicBezTo>
                  <a:pt x="12170" y="1874"/>
                  <a:pt x="12170" y="1874"/>
                  <a:pt x="12170" y="1874"/>
                </a:cubicBezTo>
                <a:cubicBezTo>
                  <a:pt x="12167" y="1874"/>
                  <a:pt x="12167" y="1874"/>
                  <a:pt x="12167" y="1874"/>
                </a:cubicBezTo>
                <a:cubicBezTo>
                  <a:pt x="12073" y="1829"/>
                  <a:pt x="12073" y="1829"/>
                  <a:pt x="12073" y="1829"/>
                </a:cubicBezTo>
                <a:close/>
                <a:moveTo>
                  <a:pt x="11950" y="1768"/>
                </a:moveTo>
                <a:cubicBezTo>
                  <a:pt x="11944" y="1768"/>
                  <a:pt x="11944" y="1768"/>
                  <a:pt x="11944" y="1768"/>
                </a:cubicBezTo>
                <a:cubicBezTo>
                  <a:pt x="11944" y="1771"/>
                  <a:pt x="11944" y="1771"/>
                  <a:pt x="11944" y="1771"/>
                </a:cubicBezTo>
                <a:cubicBezTo>
                  <a:pt x="11892" y="1878"/>
                  <a:pt x="11892" y="1878"/>
                  <a:pt x="11892" y="1878"/>
                </a:cubicBezTo>
                <a:cubicBezTo>
                  <a:pt x="11892" y="1881"/>
                  <a:pt x="11892" y="1881"/>
                  <a:pt x="11892" y="1881"/>
                </a:cubicBezTo>
                <a:cubicBezTo>
                  <a:pt x="11895" y="1884"/>
                  <a:pt x="11895" y="1884"/>
                  <a:pt x="11895" y="1884"/>
                </a:cubicBezTo>
                <a:cubicBezTo>
                  <a:pt x="11989" y="1929"/>
                  <a:pt x="11989" y="1929"/>
                  <a:pt x="11989" y="1929"/>
                </a:cubicBezTo>
                <a:cubicBezTo>
                  <a:pt x="11992" y="1929"/>
                  <a:pt x="11992" y="1929"/>
                  <a:pt x="11992" y="1929"/>
                </a:cubicBezTo>
                <a:cubicBezTo>
                  <a:pt x="11996" y="1926"/>
                  <a:pt x="11996" y="1926"/>
                  <a:pt x="11996" y="1926"/>
                </a:cubicBezTo>
                <a:cubicBezTo>
                  <a:pt x="12044" y="1819"/>
                  <a:pt x="12044" y="1819"/>
                  <a:pt x="12044" y="1819"/>
                </a:cubicBezTo>
                <a:cubicBezTo>
                  <a:pt x="12047" y="1816"/>
                  <a:pt x="12047" y="1816"/>
                  <a:pt x="12047" y="1816"/>
                </a:cubicBezTo>
                <a:cubicBezTo>
                  <a:pt x="12044" y="1813"/>
                  <a:pt x="12044" y="1813"/>
                  <a:pt x="12044" y="1813"/>
                </a:cubicBezTo>
                <a:cubicBezTo>
                  <a:pt x="11950" y="1768"/>
                  <a:pt x="11950" y="1768"/>
                  <a:pt x="11950" y="1768"/>
                </a:cubicBezTo>
                <a:close/>
                <a:moveTo>
                  <a:pt x="11824" y="1709"/>
                </a:moveTo>
                <a:cubicBezTo>
                  <a:pt x="11821" y="1706"/>
                  <a:pt x="11821" y="1706"/>
                  <a:pt x="11821" y="1706"/>
                </a:cubicBezTo>
                <a:cubicBezTo>
                  <a:pt x="11818" y="1709"/>
                  <a:pt x="11818" y="1709"/>
                  <a:pt x="11818" y="1709"/>
                </a:cubicBezTo>
                <a:cubicBezTo>
                  <a:pt x="11769" y="1819"/>
                  <a:pt x="11769" y="1819"/>
                  <a:pt x="11769" y="1819"/>
                </a:cubicBezTo>
                <a:cubicBezTo>
                  <a:pt x="11766" y="1823"/>
                  <a:pt x="11766" y="1823"/>
                  <a:pt x="11766" y="1823"/>
                </a:cubicBezTo>
                <a:cubicBezTo>
                  <a:pt x="11769" y="1823"/>
                  <a:pt x="11769" y="1823"/>
                  <a:pt x="11769" y="1823"/>
                </a:cubicBezTo>
                <a:cubicBezTo>
                  <a:pt x="11863" y="1868"/>
                  <a:pt x="11863" y="1868"/>
                  <a:pt x="11863" y="1868"/>
                </a:cubicBezTo>
                <a:cubicBezTo>
                  <a:pt x="11869" y="1871"/>
                  <a:pt x="11869" y="1871"/>
                  <a:pt x="11869" y="1871"/>
                </a:cubicBezTo>
                <a:cubicBezTo>
                  <a:pt x="11869" y="1868"/>
                  <a:pt x="11869" y="1868"/>
                  <a:pt x="11869" y="1868"/>
                </a:cubicBezTo>
                <a:cubicBezTo>
                  <a:pt x="11921" y="1758"/>
                  <a:pt x="11921" y="1758"/>
                  <a:pt x="11921" y="1758"/>
                </a:cubicBezTo>
                <a:cubicBezTo>
                  <a:pt x="11921" y="1755"/>
                  <a:pt x="11921" y="1755"/>
                  <a:pt x="11921" y="1755"/>
                </a:cubicBezTo>
                <a:cubicBezTo>
                  <a:pt x="11918" y="1755"/>
                  <a:pt x="11918" y="1755"/>
                  <a:pt x="11918" y="1755"/>
                </a:cubicBezTo>
                <a:cubicBezTo>
                  <a:pt x="11824" y="1709"/>
                  <a:pt x="11824" y="1709"/>
                  <a:pt x="11824" y="1709"/>
                </a:cubicBezTo>
                <a:close/>
                <a:moveTo>
                  <a:pt x="12471" y="4451"/>
                </a:moveTo>
                <a:cubicBezTo>
                  <a:pt x="12504" y="4428"/>
                  <a:pt x="12539" y="4405"/>
                  <a:pt x="12572" y="4383"/>
                </a:cubicBezTo>
                <a:cubicBezTo>
                  <a:pt x="12436" y="4318"/>
                  <a:pt x="12436" y="4318"/>
                  <a:pt x="12436" y="4318"/>
                </a:cubicBezTo>
                <a:cubicBezTo>
                  <a:pt x="12433" y="4318"/>
                  <a:pt x="12433" y="4318"/>
                  <a:pt x="12433" y="4318"/>
                </a:cubicBezTo>
                <a:cubicBezTo>
                  <a:pt x="12429" y="4321"/>
                  <a:pt x="12429" y="4321"/>
                  <a:pt x="12429" y="4321"/>
                </a:cubicBezTo>
                <a:cubicBezTo>
                  <a:pt x="12387" y="4405"/>
                  <a:pt x="12387" y="4405"/>
                  <a:pt x="12387" y="4405"/>
                </a:cubicBezTo>
                <a:cubicBezTo>
                  <a:pt x="12387" y="4409"/>
                  <a:pt x="12387" y="4409"/>
                  <a:pt x="12387" y="4409"/>
                </a:cubicBezTo>
                <a:cubicBezTo>
                  <a:pt x="12390" y="4412"/>
                  <a:pt x="12390" y="4412"/>
                  <a:pt x="12390" y="4412"/>
                </a:cubicBezTo>
                <a:cubicBezTo>
                  <a:pt x="12471" y="4451"/>
                  <a:pt x="12471" y="4451"/>
                  <a:pt x="12471" y="4451"/>
                </a:cubicBezTo>
                <a:close/>
                <a:moveTo>
                  <a:pt x="12630" y="4282"/>
                </a:moveTo>
                <a:cubicBezTo>
                  <a:pt x="12633" y="4279"/>
                  <a:pt x="12633" y="4279"/>
                  <a:pt x="12633" y="4279"/>
                </a:cubicBezTo>
                <a:cubicBezTo>
                  <a:pt x="12630" y="4276"/>
                  <a:pt x="12630" y="4276"/>
                  <a:pt x="12630" y="4276"/>
                </a:cubicBezTo>
                <a:cubicBezTo>
                  <a:pt x="12488" y="4208"/>
                  <a:pt x="12488" y="4208"/>
                  <a:pt x="12488" y="4208"/>
                </a:cubicBezTo>
                <a:cubicBezTo>
                  <a:pt x="12481" y="4208"/>
                  <a:pt x="12481" y="4208"/>
                  <a:pt x="12481" y="4208"/>
                </a:cubicBezTo>
                <a:cubicBezTo>
                  <a:pt x="12481" y="4211"/>
                  <a:pt x="12481" y="4211"/>
                  <a:pt x="12481" y="4211"/>
                </a:cubicBezTo>
                <a:cubicBezTo>
                  <a:pt x="12439" y="4295"/>
                  <a:pt x="12439" y="4295"/>
                  <a:pt x="12439" y="4295"/>
                </a:cubicBezTo>
                <a:cubicBezTo>
                  <a:pt x="12439" y="4299"/>
                  <a:pt x="12439" y="4299"/>
                  <a:pt x="12439" y="4299"/>
                </a:cubicBezTo>
                <a:cubicBezTo>
                  <a:pt x="12442" y="4302"/>
                  <a:pt x="12442" y="4302"/>
                  <a:pt x="12442" y="4302"/>
                </a:cubicBezTo>
                <a:cubicBezTo>
                  <a:pt x="12585" y="4370"/>
                  <a:pt x="12585" y="4370"/>
                  <a:pt x="12585" y="4370"/>
                </a:cubicBezTo>
                <a:cubicBezTo>
                  <a:pt x="12588" y="4370"/>
                  <a:pt x="12588" y="4370"/>
                  <a:pt x="12588" y="4370"/>
                </a:cubicBezTo>
                <a:cubicBezTo>
                  <a:pt x="12591" y="4370"/>
                  <a:pt x="12591" y="4370"/>
                  <a:pt x="12591" y="4370"/>
                </a:cubicBezTo>
                <a:cubicBezTo>
                  <a:pt x="12591" y="4370"/>
                  <a:pt x="12591" y="4370"/>
                  <a:pt x="12591" y="4370"/>
                </a:cubicBezTo>
                <a:cubicBezTo>
                  <a:pt x="12630" y="4282"/>
                  <a:pt x="12630" y="4282"/>
                  <a:pt x="12630" y="4282"/>
                </a:cubicBezTo>
                <a:close/>
                <a:moveTo>
                  <a:pt x="12682" y="4172"/>
                </a:moveTo>
                <a:cubicBezTo>
                  <a:pt x="12685" y="4169"/>
                  <a:pt x="12685" y="4169"/>
                  <a:pt x="12685" y="4169"/>
                </a:cubicBezTo>
                <a:cubicBezTo>
                  <a:pt x="12682" y="4166"/>
                  <a:pt x="12682" y="4166"/>
                  <a:pt x="12682" y="4166"/>
                </a:cubicBezTo>
                <a:cubicBezTo>
                  <a:pt x="12539" y="4098"/>
                  <a:pt x="12539" y="4098"/>
                  <a:pt x="12539" y="4098"/>
                </a:cubicBezTo>
                <a:cubicBezTo>
                  <a:pt x="12533" y="4098"/>
                  <a:pt x="12533" y="4098"/>
                  <a:pt x="12533" y="4098"/>
                </a:cubicBezTo>
                <a:cubicBezTo>
                  <a:pt x="12533" y="4101"/>
                  <a:pt x="12533" y="4101"/>
                  <a:pt x="12533" y="4101"/>
                </a:cubicBezTo>
                <a:cubicBezTo>
                  <a:pt x="12491" y="4185"/>
                  <a:pt x="12491" y="4185"/>
                  <a:pt x="12491" y="4185"/>
                </a:cubicBezTo>
                <a:cubicBezTo>
                  <a:pt x="12491" y="4189"/>
                  <a:pt x="12491" y="4189"/>
                  <a:pt x="12491" y="4189"/>
                </a:cubicBezTo>
                <a:cubicBezTo>
                  <a:pt x="12494" y="4192"/>
                  <a:pt x="12494" y="4192"/>
                  <a:pt x="12494" y="4192"/>
                </a:cubicBezTo>
                <a:cubicBezTo>
                  <a:pt x="12636" y="4260"/>
                  <a:pt x="12636" y="4260"/>
                  <a:pt x="12636" y="4260"/>
                </a:cubicBezTo>
                <a:cubicBezTo>
                  <a:pt x="12640" y="4263"/>
                  <a:pt x="12640" y="4263"/>
                  <a:pt x="12640" y="4263"/>
                </a:cubicBezTo>
                <a:cubicBezTo>
                  <a:pt x="12643" y="4260"/>
                  <a:pt x="12643" y="4260"/>
                  <a:pt x="12643" y="4260"/>
                </a:cubicBezTo>
                <a:cubicBezTo>
                  <a:pt x="12682" y="4172"/>
                  <a:pt x="12682" y="4172"/>
                  <a:pt x="12682" y="4172"/>
                </a:cubicBezTo>
                <a:close/>
                <a:moveTo>
                  <a:pt x="12734" y="4062"/>
                </a:moveTo>
                <a:cubicBezTo>
                  <a:pt x="12737" y="4059"/>
                  <a:pt x="12737" y="4059"/>
                  <a:pt x="12737" y="4059"/>
                </a:cubicBezTo>
                <a:cubicBezTo>
                  <a:pt x="12734" y="4059"/>
                  <a:pt x="12734" y="4059"/>
                  <a:pt x="12734" y="4059"/>
                </a:cubicBezTo>
                <a:cubicBezTo>
                  <a:pt x="12591" y="3988"/>
                  <a:pt x="12591" y="3988"/>
                  <a:pt x="12591" y="3988"/>
                </a:cubicBezTo>
                <a:cubicBezTo>
                  <a:pt x="12585" y="3988"/>
                  <a:pt x="12585" y="3988"/>
                  <a:pt x="12585" y="3988"/>
                </a:cubicBezTo>
                <a:cubicBezTo>
                  <a:pt x="12585" y="3991"/>
                  <a:pt x="12585" y="3991"/>
                  <a:pt x="12585" y="3991"/>
                </a:cubicBezTo>
                <a:cubicBezTo>
                  <a:pt x="12543" y="4075"/>
                  <a:pt x="12543" y="4075"/>
                  <a:pt x="12543" y="4075"/>
                </a:cubicBezTo>
                <a:cubicBezTo>
                  <a:pt x="12543" y="4079"/>
                  <a:pt x="12543" y="4079"/>
                  <a:pt x="12543" y="4079"/>
                </a:cubicBezTo>
                <a:cubicBezTo>
                  <a:pt x="12546" y="4082"/>
                  <a:pt x="12546" y="4082"/>
                  <a:pt x="12546" y="4082"/>
                </a:cubicBezTo>
                <a:cubicBezTo>
                  <a:pt x="12688" y="4150"/>
                  <a:pt x="12688" y="4150"/>
                  <a:pt x="12688" y="4150"/>
                </a:cubicBezTo>
                <a:cubicBezTo>
                  <a:pt x="12691" y="4153"/>
                  <a:pt x="12691" y="4153"/>
                  <a:pt x="12691" y="4153"/>
                </a:cubicBezTo>
                <a:cubicBezTo>
                  <a:pt x="12695" y="4150"/>
                  <a:pt x="12695" y="4150"/>
                  <a:pt x="12695" y="4150"/>
                </a:cubicBezTo>
                <a:cubicBezTo>
                  <a:pt x="12734" y="4062"/>
                  <a:pt x="12734" y="4062"/>
                  <a:pt x="12734" y="4062"/>
                </a:cubicBezTo>
                <a:close/>
                <a:moveTo>
                  <a:pt x="12785" y="3952"/>
                </a:moveTo>
                <a:cubicBezTo>
                  <a:pt x="12789" y="3949"/>
                  <a:pt x="12789" y="3949"/>
                  <a:pt x="12789" y="3949"/>
                </a:cubicBezTo>
                <a:cubicBezTo>
                  <a:pt x="12785" y="3949"/>
                  <a:pt x="12785" y="3949"/>
                  <a:pt x="12785" y="3949"/>
                </a:cubicBezTo>
                <a:cubicBezTo>
                  <a:pt x="12643" y="3878"/>
                  <a:pt x="12643" y="3878"/>
                  <a:pt x="12643" y="3878"/>
                </a:cubicBezTo>
                <a:cubicBezTo>
                  <a:pt x="12636" y="3878"/>
                  <a:pt x="12636" y="3878"/>
                  <a:pt x="12636" y="3878"/>
                </a:cubicBezTo>
                <a:cubicBezTo>
                  <a:pt x="12636" y="3881"/>
                  <a:pt x="12636" y="3881"/>
                  <a:pt x="12636" y="3881"/>
                </a:cubicBezTo>
                <a:cubicBezTo>
                  <a:pt x="12594" y="3965"/>
                  <a:pt x="12594" y="3965"/>
                  <a:pt x="12594" y="3965"/>
                </a:cubicBezTo>
                <a:cubicBezTo>
                  <a:pt x="12594" y="3968"/>
                  <a:pt x="12594" y="3968"/>
                  <a:pt x="12594" y="3968"/>
                </a:cubicBezTo>
                <a:cubicBezTo>
                  <a:pt x="12598" y="3972"/>
                  <a:pt x="12598" y="3972"/>
                  <a:pt x="12598" y="3972"/>
                </a:cubicBezTo>
                <a:cubicBezTo>
                  <a:pt x="12740" y="4040"/>
                  <a:pt x="12740" y="4040"/>
                  <a:pt x="12740" y="4040"/>
                </a:cubicBezTo>
                <a:cubicBezTo>
                  <a:pt x="12743" y="4043"/>
                  <a:pt x="12743" y="4043"/>
                  <a:pt x="12743" y="4043"/>
                </a:cubicBezTo>
                <a:cubicBezTo>
                  <a:pt x="12746" y="4040"/>
                  <a:pt x="12746" y="4040"/>
                  <a:pt x="12746" y="4040"/>
                </a:cubicBezTo>
                <a:cubicBezTo>
                  <a:pt x="12785" y="3952"/>
                  <a:pt x="12785" y="3952"/>
                  <a:pt x="12785" y="3952"/>
                </a:cubicBezTo>
                <a:close/>
                <a:moveTo>
                  <a:pt x="12837" y="3842"/>
                </a:moveTo>
                <a:cubicBezTo>
                  <a:pt x="12840" y="3839"/>
                  <a:pt x="12840" y="3839"/>
                  <a:pt x="12840" y="3839"/>
                </a:cubicBezTo>
                <a:cubicBezTo>
                  <a:pt x="12837" y="3839"/>
                  <a:pt x="12837" y="3839"/>
                  <a:pt x="12837" y="3839"/>
                </a:cubicBezTo>
                <a:cubicBezTo>
                  <a:pt x="12695" y="3768"/>
                  <a:pt x="12695" y="3768"/>
                  <a:pt x="12695" y="3768"/>
                </a:cubicBezTo>
                <a:cubicBezTo>
                  <a:pt x="12688" y="3768"/>
                  <a:pt x="12688" y="3768"/>
                  <a:pt x="12688" y="3768"/>
                </a:cubicBezTo>
                <a:cubicBezTo>
                  <a:pt x="12688" y="3771"/>
                  <a:pt x="12688" y="3771"/>
                  <a:pt x="12688" y="3771"/>
                </a:cubicBezTo>
                <a:cubicBezTo>
                  <a:pt x="12646" y="3858"/>
                  <a:pt x="12646" y="3858"/>
                  <a:pt x="12646" y="3858"/>
                </a:cubicBezTo>
                <a:cubicBezTo>
                  <a:pt x="12646" y="3858"/>
                  <a:pt x="12646" y="3858"/>
                  <a:pt x="12646" y="3858"/>
                </a:cubicBezTo>
                <a:cubicBezTo>
                  <a:pt x="12649" y="3862"/>
                  <a:pt x="12649" y="3862"/>
                  <a:pt x="12649" y="3862"/>
                </a:cubicBezTo>
                <a:cubicBezTo>
                  <a:pt x="12792" y="3930"/>
                  <a:pt x="12792" y="3930"/>
                  <a:pt x="12792" y="3930"/>
                </a:cubicBezTo>
                <a:cubicBezTo>
                  <a:pt x="12795" y="3933"/>
                  <a:pt x="12795" y="3933"/>
                  <a:pt x="12795" y="3933"/>
                </a:cubicBezTo>
                <a:cubicBezTo>
                  <a:pt x="12798" y="3930"/>
                  <a:pt x="12798" y="3930"/>
                  <a:pt x="12798" y="3930"/>
                </a:cubicBezTo>
                <a:cubicBezTo>
                  <a:pt x="12837" y="3842"/>
                  <a:pt x="12837" y="3842"/>
                  <a:pt x="12837" y="3842"/>
                </a:cubicBezTo>
                <a:close/>
                <a:moveTo>
                  <a:pt x="12889" y="3732"/>
                </a:moveTo>
                <a:cubicBezTo>
                  <a:pt x="12892" y="3729"/>
                  <a:pt x="12892" y="3729"/>
                  <a:pt x="12892" y="3729"/>
                </a:cubicBezTo>
                <a:cubicBezTo>
                  <a:pt x="12889" y="3729"/>
                  <a:pt x="12889" y="3729"/>
                  <a:pt x="12889" y="3729"/>
                </a:cubicBezTo>
                <a:cubicBezTo>
                  <a:pt x="12743" y="3658"/>
                  <a:pt x="12743" y="3658"/>
                  <a:pt x="12743" y="3658"/>
                </a:cubicBezTo>
                <a:cubicBezTo>
                  <a:pt x="12740" y="3658"/>
                  <a:pt x="12740" y="3658"/>
                  <a:pt x="12740" y="3658"/>
                </a:cubicBezTo>
                <a:cubicBezTo>
                  <a:pt x="12740" y="3661"/>
                  <a:pt x="12740" y="3661"/>
                  <a:pt x="12740" y="3661"/>
                </a:cubicBezTo>
                <a:cubicBezTo>
                  <a:pt x="12698" y="3748"/>
                  <a:pt x="12698" y="3748"/>
                  <a:pt x="12698" y="3748"/>
                </a:cubicBezTo>
                <a:cubicBezTo>
                  <a:pt x="12698" y="3752"/>
                  <a:pt x="12698" y="3752"/>
                  <a:pt x="12698" y="3752"/>
                </a:cubicBezTo>
                <a:cubicBezTo>
                  <a:pt x="12701" y="3752"/>
                  <a:pt x="12701" y="3752"/>
                  <a:pt x="12701" y="3752"/>
                </a:cubicBezTo>
                <a:cubicBezTo>
                  <a:pt x="12844" y="3820"/>
                  <a:pt x="12844" y="3820"/>
                  <a:pt x="12844" y="3820"/>
                </a:cubicBezTo>
                <a:cubicBezTo>
                  <a:pt x="12847" y="3823"/>
                  <a:pt x="12847" y="3823"/>
                  <a:pt x="12847" y="3823"/>
                </a:cubicBezTo>
                <a:cubicBezTo>
                  <a:pt x="12850" y="3820"/>
                  <a:pt x="12850" y="3820"/>
                  <a:pt x="12850" y="3820"/>
                </a:cubicBezTo>
                <a:cubicBezTo>
                  <a:pt x="12889" y="3732"/>
                  <a:pt x="12889" y="3732"/>
                  <a:pt x="12889" y="3732"/>
                </a:cubicBezTo>
                <a:close/>
                <a:moveTo>
                  <a:pt x="12941" y="3622"/>
                </a:moveTo>
                <a:cubicBezTo>
                  <a:pt x="12944" y="3619"/>
                  <a:pt x="12944" y="3619"/>
                  <a:pt x="12944" y="3619"/>
                </a:cubicBezTo>
                <a:cubicBezTo>
                  <a:pt x="12941" y="3619"/>
                  <a:pt x="12941" y="3619"/>
                  <a:pt x="12941" y="3619"/>
                </a:cubicBezTo>
                <a:cubicBezTo>
                  <a:pt x="12795" y="3551"/>
                  <a:pt x="12795" y="3551"/>
                  <a:pt x="12795" y="3551"/>
                </a:cubicBezTo>
                <a:cubicBezTo>
                  <a:pt x="12792" y="3548"/>
                  <a:pt x="12792" y="3548"/>
                  <a:pt x="12792" y="3548"/>
                </a:cubicBezTo>
                <a:cubicBezTo>
                  <a:pt x="12792" y="3551"/>
                  <a:pt x="12792" y="3551"/>
                  <a:pt x="12792" y="3551"/>
                </a:cubicBezTo>
                <a:cubicBezTo>
                  <a:pt x="12750" y="3638"/>
                  <a:pt x="12750" y="3638"/>
                  <a:pt x="12750" y="3638"/>
                </a:cubicBezTo>
                <a:cubicBezTo>
                  <a:pt x="12750" y="3642"/>
                  <a:pt x="12750" y="3642"/>
                  <a:pt x="12750" y="3642"/>
                </a:cubicBezTo>
                <a:cubicBezTo>
                  <a:pt x="12753" y="3642"/>
                  <a:pt x="12753" y="3642"/>
                  <a:pt x="12753" y="3642"/>
                </a:cubicBezTo>
                <a:cubicBezTo>
                  <a:pt x="12895" y="3710"/>
                  <a:pt x="12895" y="3710"/>
                  <a:pt x="12895" y="3710"/>
                </a:cubicBezTo>
                <a:cubicBezTo>
                  <a:pt x="12899" y="3713"/>
                  <a:pt x="12899" y="3713"/>
                  <a:pt x="12899" y="3713"/>
                </a:cubicBezTo>
                <a:cubicBezTo>
                  <a:pt x="12902" y="3710"/>
                  <a:pt x="12902" y="3710"/>
                  <a:pt x="12902" y="3710"/>
                </a:cubicBezTo>
                <a:cubicBezTo>
                  <a:pt x="12941" y="3622"/>
                  <a:pt x="12941" y="3622"/>
                  <a:pt x="12941" y="3622"/>
                </a:cubicBezTo>
                <a:close/>
                <a:moveTo>
                  <a:pt x="12992" y="3512"/>
                </a:moveTo>
                <a:cubicBezTo>
                  <a:pt x="12996" y="3509"/>
                  <a:pt x="12996" y="3509"/>
                  <a:pt x="12996" y="3509"/>
                </a:cubicBezTo>
                <a:cubicBezTo>
                  <a:pt x="12992" y="3509"/>
                  <a:pt x="12992" y="3509"/>
                  <a:pt x="12992" y="3509"/>
                </a:cubicBezTo>
                <a:cubicBezTo>
                  <a:pt x="12847" y="3441"/>
                  <a:pt x="12847" y="3441"/>
                  <a:pt x="12847" y="3441"/>
                </a:cubicBezTo>
                <a:cubicBezTo>
                  <a:pt x="12844" y="3438"/>
                  <a:pt x="12844" y="3438"/>
                  <a:pt x="12844" y="3438"/>
                </a:cubicBezTo>
                <a:cubicBezTo>
                  <a:pt x="12844" y="3441"/>
                  <a:pt x="12844" y="3441"/>
                  <a:pt x="12844" y="3441"/>
                </a:cubicBezTo>
                <a:cubicBezTo>
                  <a:pt x="12802" y="3528"/>
                  <a:pt x="12802" y="3528"/>
                  <a:pt x="12802" y="3528"/>
                </a:cubicBezTo>
                <a:cubicBezTo>
                  <a:pt x="12802" y="3532"/>
                  <a:pt x="12802" y="3532"/>
                  <a:pt x="12802" y="3532"/>
                </a:cubicBezTo>
                <a:cubicBezTo>
                  <a:pt x="12805" y="3532"/>
                  <a:pt x="12805" y="3532"/>
                  <a:pt x="12805" y="3532"/>
                </a:cubicBezTo>
                <a:cubicBezTo>
                  <a:pt x="12947" y="3600"/>
                  <a:pt x="12947" y="3600"/>
                  <a:pt x="12947" y="3600"/>
                </a:cubicBezTo>
                <a:cubicBezTo>
                  <a:pt x="12950" y="3603"/>
                  <a:pt x="12950" y="3603"/>
                  <a:pt x="12950" y="3603"/>
                </a:cubicBezTo>
                <a:cubicBezTo>
                  <a:pt x="12954" y="3600"/>
                  <a:pt x="12954" y="3600"/>
                  <a:pt x="12954" y="3600"/>
                </a:cubicBezTo>
                <a:cubicBezTo>
                  <a:pt x="12992" y="3512"/>
                  <a:pt x="12992" y="3512"/>
                  <a:pt x="12992" y="3512"/>
                </a:cubicBezTo>
                <a:close/>
                <a:moveTo>
                  <a:pt x="13044" y="3402"/>
                </a:moveTo>
                <a:cubicBezTo>
                  <a:pt x="13047" y="3399"/>
                  <a:pt x="13047" y="3399"/>
                  <a:pt x="13047" y="3399"/>
                </a:cubicBezTo>
                <a:cubicBezTo>
                  <a:pt x="13044" y="3399"/>
                  <a:pt x="13044" y="3399"/>
                  <a:pt x="13044" y="3399"/>
                </a:cubicBezTo>
                <a:cubicBezTo>
                  <a:pt x="12899" y="3331"/>
                  <a:pt x="12899" y="3331"/>
                  <a:pt x="12899" y="3331"/>
                </a:cubicBezTo>
                <a:cubicBezTo>
                  <a:pt x="12895" y="3328"/>
                  <a:pt x="12895" y="3328"/>
                  <a:pt x="12895" y="3328"/>
                </a:cubicBezTo>
                <a:cubicBezTo>
                  <a:pt x="12895" y="3331"/>
                  <a:pt x="12895" y="3331"/>
                  <a:pt x="12895" y="3331"/>
                </a:cubicBezTo>
                <a:cubicBezTo>
                  <a:pt x="12853" y="3418"/>
                  <a:pt x="12853" y="3418"/>
                  <a:pt x="12853" y="3418"/>
                </a:cubicBezTo>
                <a:cubicBezTo>
                  <a:pt x="12853" y="3421"/>
                  <a:pt x="12853" y="3421"/>
                  <a:pt x="12853" y="3421"/>
                </a:cubicBezTo>
                <a:cubicBezTo>
                  <a:pt x="12857" y="3421"/>
                  <a:pt x="12857" y="3421"/>
                  <a:pt x="12857" y="3421"/>
                </a:cubicBezTo>
                <a:cubicBezTo>
                  <a:pt x="12999" y="3493"/>
                  <a:pt x="12999" y="3493"/>
                  <a:pt x="12999" y="3493"/>
                </a:cubicBezTo>
                <a:cubicBezTo>
                  <a:pt x="13002" y="3493"/>
                  <a:pt x="13002" y="3493"/>
                  <a:pt x="13002" y="3493"/>
                </a:cubicBezTo>
                <a:cubicBezTo>
                  <a:pt x="13005" y="3489"/>
                  <a:pt x="13005" y="3489"/>
                  <a:pt x="13005" y="3489"/>
                </a:cubicBezTo>
                <a:cubicBezTo>
                  <a:pt x="13044" y="3402"/>
                  <a:pt x="13044" y="3402"/>
                  <a:pt x="13044" y="3402"/>
                </a:cubicBezTo>
                <a:close/>
                <a:moveTo>
                  <a:pt x="13096" y="3292"/>
                </a:moveTo>
                <a:cubicBezTo>
                  <a:pt x="13099" y="3292"/>
                  <a:pt x="13099" y="3292"/>
                  <a:pt x="13099" y="3292"/>
                </a:cubicBezTo>
                <a:cubicBezTo>
                  <a:pt x="13096" y="3289"/>
                  <a:pt x="13096" y="3289"/>
                  <a:pt x="13096" y="3289"/>
                </a:cubicBezTo>
                <a:cubicBezTo>
                  <a:pt x="12950" y="3221"/>
                  <a:pt x="12950" y="3221"/>
                  <a:pt x="12950" y="3221"/>
                </a:cubicBezTo>
                <a:cubicBezTo>
                  <a:pt x="12947" y="3218"/>
                  <a:pt x="12947" y="3218"/>
                  <a:pt x="12947" y="3218"/>
                </a:cubicBezTo>
                <a:cubicBezTo>
                  <a:pt x="12947" y="3221"/>
                  <a:pt x="12947" y="3221"/>
                  <a:pt x="12947" y="3221"/>
                </a:cubicBezTo>
                <a:cubicBezTo>
                  <a:pt x="12905" y="3308"/>
                  <a:pt x="12905" y="3308"/>
                  <a:pt x="12905" y="3308"/>
                </a:cubicBezTo>
                <a:cubicBezTo>
                  <a:pt x="12905" y="3311"/>
                  <a:pt x="12905" y="3311"/>
                  <a:pt x="12905" y="3311"/>
                </a:cubicBezTo>
                <a:cubicBezTo>
                  <a:pt x="12908" y="3311"/>
                  <a:pt x="12908" y="3311"/>
                  <a:pt x="12908" y="3311"/>
                </a:cubicBezTo>
                <a:cubicBezTo>
                  <a:pt x="13051" y="3383"/>
                  <a:pt x="13051" y="3383"/>
                  <a:pt x="13051" y="3383"/>
                </a:cubicBezTo>
                <a:cubicBezTo>
                  <a:pt x="13054" y="3383"/>
                  <a:pt x="13054" y="3383"/>
                  <a:pt x="13054" y="3383"/>
                </a:cubicBezTo>
                <a:cubicBezTo>
                  <a:pt x="13057" y="3379"/>
                  <a:pt x="13057" y="3379"/>
                  <a:pt x="13057" y="3379"/>
                </a:cubicBezTo>
                <a:cubicBezTo>
                  <a:pt x="13096" y="3292"/>
                  <a:pt x="13096" y="3292"/>
                  <a:pt x="13096" y="3292"/>
                </a:cubicBezTo>
                <a:close/>
                <a:moveTo>
                  <a:pt x="13148" y="3185"/>
                </a:moveTo>
                <a:cubicBezTo>
                  <a:pt x="13151" y="3182"/>
                  <a:pt x="13151" y="3182"/>
                  <a:pt x="13151" y="3182"/>
                </a:cubicBezTo>
                <a:cubicBezTo>
                  <a:pt x="13148" y="3179"/>
                  <a:pt x="13148" y="3179"/>
                  <a:pt x="13148" y="3179"/>
                </a:cubicBezTo>
                <a:cubicBezTo>
                  <a:pt x="13002" y="3111"/>
                  <a:pt x="13002" y="3111"/>
                  <a:pt x="13002" y="3111"/>
                </a:cubicBezTo>
                <a:cubicBezTo>
                  <a:pt x="12999" y="3108"/>
                  <a:pt x="12999" y="3108"/>
                  <a:pt x="12999" y="3108"/>
                </a:cubicBezTo>
                <a:cubicBezTo>
                  <a:pt x="12999" y="3111"/>
                  <a:pt x="12999" y="3111"/>
                  <a:pt x="12999" y="3111"/>
                </a:cubicBezTo>
                <a:cubicBezTo>
                  <a:pt x="12957" y="3198"/>
                  <a:pt x="12957" y="3198"/>
                  <a:pt x="12957" y="3198"/>
                </a:cubicBezTo>
                <a:cubicBezTo>
                  <a:pt x="12957" y="3201"/>
                  <a:pt x="12957" y="3201"/>
                  <a:pt x="12957" y="3201"/>
                </a:cubicBezTo>
                <a:cubicBezTo>
                  <a:pt x="12960" y="3201"/>
                  <a:pt x="12960" y="3201"/>
                  <a:pt x="12960" y="3201"/>
                </a:cubicBezTo>
                <a:cubicBezTo>
                  <a:pt x="13103" y="3273"/>
                  <a:pt x="13103" y="3273"/>
                  <a:pt x="13103" y="3273"/>
                </a:cubicBezTo>
                <a:cubicBezTo>
                  <a:pt x="13106" y="3273"/>
                  <a:pt x="13106" y="3273"/>
                  <a:pt x="13106" y="3273"/>
                </a:cubicBezTo>
                <a:cubicBezTo>
                  <a:pt x="13109" y="3269"/>
                  <a:pt x="13109" y="3269"/>
                  <a:pt x="13109" y="3269"/>
                </a:cubicBezTo>
                <a:cubicBezTo>
                  <a:pt x="13148" y="3185"/>
                  <a:pt x="13148" y="3185"/>
                  <a:pt x="13148" y="3185"/>
                </a:cubicBezTo>
                <a:close/>
                <a:moveTo>
                  <a:pt x="13200" y="3075"/>
                </a:moveTo>
                <a:cubicBezTo>
                  <a:pt x="13203" y="3072"/>
                  <a:pt x="13203" y="3072"/>
                  <a:pt x="13203" y="3072"/>
                </a:cubicBezTo>
                <a:cubicBezTo>
                  <a:pt x="13200" y="3069"/>
                  <a:pt x="13200" y="3069"/>
                  <a:pt x="13200" y="3069"/>
                </a:cubicBezTo>
                <a:cubicBezTo>
                  <a:pt x="13054" y="3001"/>
                  <a:pt x="13054" y="3001"/>
                  <a:pt x="13054" y="3001"/>
                </a:cubicBezTo>
                <a:cubicBezTo>
                  <a:pt x="13051" y="2997"/>
                  <a:pt x="13051" y="2997"/>
                  <a:pt x="13051" y="2997"/>
                </a:cubicBezTo>
                <a:cubicBezTo>
                  <a:pt x="13051" y="3001"/>
                  <a:pt x="13051" y="3001"/>
                  <a:pt x="13051" y="3001"/>
                </a:cubicBezTo>
                <a:cubicBezTo>
                  <a:pt x="13009" y="3088"/>
                  <a:pt x="13009" y="3088"/>
                  <a:pt x="13009" y="3088"/>
                </a:cubicBezTo>
                <a:cubicBezTo>
                  <a:pt x="13009" y="3091"/>
                  <a:pt x="13009" y="3091"/>
                  <a:pt x="13009" y="3091"/>
                </a:cubicBezTo>
                <a:cubicBezTo>
                  <a:pt x="13012" y="3091"/>
                  <a:pt x="13012" y="3091"/>
                  <a:pt x="13012" y="3091"/>
                </a:cubicBezTo>
                <a:cubicBezTo>
                  <a:pt x="13154" y="3163"/>
                  <a:pt x="13154" y="3163"/>
                  <a:pt x="13154" y="3163"/>
                </a:cubicBezTo>
                <a:cubicBezTo>
                  <a:pt x="13158" y="3163"/>
                  <a:pt x="13158" y="3163"/>
                  <a:pt x="13158" y="3163"/>
                </a:cubicBezTo>
                <a:cubicBezTo>
                  <a:pt x="13161" y="3159"/>
                  <a:pt x="13161" y="3159"/>
                  <a:pt x="13161" y="3159"/>
                </a:cubicBezTo>
                <a:cubicBezTo>
                  <a:pt x="13200" y="3075"/>
                  <a:pt x="13200" y="3075"/>
                  <a:pt x="13200" y="3075"/>
                </a:cubicBezTo>
                <a:close/>
                <a:moveTo>
                  <a:pt x="13251" y="2965"/>
                </a:moveTo>
                <a:cubicBezTo>
                  <a:pt x="13255" y="2962"/>
                  <a:pt x="13255" y="2962"/>
                  <a:pt x="13255" y="2962"/>
                </a:cubicBezTo>
                <a:cubicBezTo>
                  <a:pt x="13251" y="2959"/>
                  <a:pt x="13251" y="2959"/>
                  <a:pt x="13251" y="2959"/>
                </a:cubicBezTo>
                <a:cubicBezTo>
                  <a:pt x="13106" y="2891"/>
                  <a:pt x="13106" y="2891"/>
                  <a:pt x="13106" y="2891"/>
                </a:cubicBezTo>
                <a:cubicBezTo>
                  <a:pt x="13103" y="2887"/>
                  <a:pt x="13103" y="2887"/>
                  <a:pt x="13103" y="2887"/>
                </a:cubicBezTo>
                <a:cubicBezTo>
                  <a:pt x="13103" y="2891"/>
                  <a:pt x="13103" y="2891"/>
                  <a:pt x="13103" y="2891"/>
                </a:cubicBezTo>
                <a:cubicBezTo>
                  <a:pt x="13060" y="2978"/>
                  <a:pt x="13060" y="2978"/>
                  <a:pt x="13060" y="2978"/>
                </a:cubicBezTo>
                <a:cubicBezTo>
                  <a:pt x="13060" y="2981"/>
                  <a:pt x="13060" y="2981"/>
                  <a:pt x="13060" y="2981"/>
                </a:cubicBezTo>
                <a:cubicBezTo>
                  <a:pt x="13064" y="2985"/>
                  <a:pt x="13064" y="2985"/>
                  <a:pt x="13064" y="2985"/>
                </a:cubicBezTo>
                <a:cubicBezTo>
                  <a:pt x="13206" y="3052"/>
                  <a:pt x="13206" y="3052"/>
                  <a:pt x="13206" y="3052"/>
                </a:cubicBezTo>
                <a:cubicBezTo>
                  <a:pt x="13209" y="3052"/>
                  <a:pt x="13209" y="3052"/>
                  <a:pt x="13209" y="3052"/>
                </a:cubicBezTo>
                <a:cubicBezTo>
                  <a:pt x="13213" y="3049"/>
                  <a:pt x="13213" y="3049"/>
                  <a:pt x="13213" y="3049"/>
                </a:cubicBezTo>
                <a:cubicBezTo>
                  <a:pt x="13251" y="2965"/>
                  <a:pt x="13251" y="2965"/>
                  <a:pt x="13251" y="2965"/>
                </a:cubicBezTo>
                <a:close/>
                <a:moveTo>
                  <a:pt x="13303" y="2855"/>
                </a:moveTo>
                <a:cubicBezTo>
                  <a:pt x="13306" y="2852"/>
                  <a:pt x="13306" y="2852"/>
                  <a:pt x="13306" y="2852"/>
                </a:cubicBezTo>
                <a:cubicBezTo>
                  <a:pt x="13303" y="2849"/>
                  <a:pt x="13303" y="2849"/>
                  <a:pt x="13303" y="2849"/>
                </a:cubicBezTo>
                <a:cubicBezTo>
                  <a:pt x="13158" y="2781"/>
                  <a:pt x="13158" y="2781"/>
                  <a:pt x="13158" y="2781"/>
                </a:cubicBezTo>
                <a:cubicBezTo>
                  <a:pt x="13154" y="2781"/>
                  <a:pt x="13154" y="2781"/>
                  <a:pt x="13154" y="2781"/>
                </a:cubicBezTo>
                <a:cubicBezTo>
                  <a:pt x="13154" y="2781"/>
                  <a:pt x="13154" y="2781"/>
                  <a:pt x="13154" y="2781"/>
                </a:cubicBezTo>
                <a:cubicBezTo>
                  <a:pt x="13112" y="2868"/>
                  <a:pt x="13112" y="2868"/>
                  <a:pt x="13112" y="2868"/>
                </a:cubicBezTo>
                <a:cubicBezTo>
                  <a:pt x="13112" y="2871"/>
                  <a:pt x="13112" y="2871"/>
                  <a:pt x="13112" y="2871"/>
                </a:cubicBezTo>
                <a:cubicBezTo>
                  <a:pt x="13115" y="2874"/>
                  <a:pt x="13115" y="2874"/>
                  <a:pt x="13115" y="2874"/>
                </a:cubicBezTo>
                <a:cubicBezTo>
                  <a:pt x="13258" y="2942"/>
                  <a:pt x="13258" y="2942"/>
                  <a:pt x="13258" y="2942"/>
                </a:cubicBezTo>
                <a:cubicBezTo>
                  <a:pt x="13261" y="2942"/>
                  <a:pt x="13261" y="2942"/>
                  <a:pt x="13261" y="2942"/>
                </a:cubicBezTo>
                <a:cubicBezTo>
                  <a:pt x="13264" y="2939"/>
                  <a:pt x="13264" y="2939"/>
                  <a:pt x="13264" y="2939"/>
                </a:cubicBezTo>
                <a:cubicBezTo>
                  <a:pt x="13303" y="2855"/>
                  <a:pt x="13303" y="2855"/>
                  <a:pt x="13303" y="2855"/>
                </a:cubicBezTo>
                <a:close/>
                <a:moveTo>
                  <a:pt x="13355" y="2745"/>
                </a:moveTo>
                <a:cubicBezTo>
                  <a:pt x="13358" y="2742"/>
                  <a:pt x="13358" y="2742"/>
                  <a:pt x="13358" y="2742"/>
                </a:cubicBezTo>
                <a:cubicBezTo>
                  <a:pt x="13352" y="2738"/>
                  <a:pt x="13352" y="2738"/>
                  <a:pt x="13352" y="2738"/>
                </a:cubicBezTo>
                <a:cubicBezTo>
                  <a:pt x="13209" y="2671"/>
                  <a:pt x="13209" y="2671"/>
                  <a:pt x="13209" y="2671"/>
                </a:cubicBezTo>
                <a:cubicBezTo>
                  <a:pt x="13206" y="2671"/>
                  <a:pt x="13206" y="2671"/>
                  <a:pt x="13206" y="2671"/>
                </a:cubicBezTo>
                <a:cubicBezTo>
                  <a:pt x="13206" y="2674"/>
                  <a:pt x="13206" y="2674"/>
                  <a:pt x="13206" y="2674"/>
                </a:cubicBezTo>
                <a:cubicBezTo>
                  <a:pt x="13164" y="2758"/>
                  <a:pt x="13164" y="2758"/>
                  <a:pt x="13164" y="2758"/>
                </a:cubicBezTo>
                <a:cubicBezTo>
                  <a:pt x="13164" y="2761"/>
                  <a:pt x="13164" y="2761"/>
                  <a:pt x="13164" y="2761"/>
                </a:cubicBezTo>
                <a:cubicBezTo>
                  <a:pt x="13167" y="2764"/>
                  <a:pt x="13167" y="2764"/>
                  <a:pt x="13167" y="2764"/>
                </a:cubicBezTo>
                <a:cubicBezTo>
                  <a:pt x="13310" y="2832"/>
                  <a:pt x="13310" y="2832"/>
                  <a:pt x="13310" y="2832"/>
                </a:cubicBezTo>
                <a:cubicBezTo>
                  <a:pt x="13313" y="2832"/>
                  <a:pt x="13313" y="2832"/>
                  <a:pt x="13313" y="2832"/>
                </a:cubicBezTo>
                <a:cubicBezTo>
                  <a:pt x="13316" y="2829"/>
                  <a:pt x="13316" y="2829"/>
                  <a:pt x="13316" y="2829"/>
                </a:cubicBezTo>
                <a:cubicBezTo>
                  <a:pt x="13355" y="2745"/>
                  <a:pt x="13355" y="2745"/>
                  <a:pt x="13355" y="2745"/>
                </a:cubicBezTo>
                <a:close/>
                <a:moveTo>
                  <a:pt x="13407" y="2635"/>
                </a:moveTo>
                <a:cubicBezTo>
                  <a:pt x="13410" y="2632"/>
                  <a:pt x="13410" y="2632"/>
                  <a:pt x="13410" y="2632"/>
                </a:cubicBezTo>
                <a:cubicBezTo>
                  <a:pt x="13404" y="2628"/>
                  <a:pt x="13404" y="2628"/>
                  <a:pt x="13404" y="2628"/>
                </a:cubicBezTo>
                <a:cubicBezTo>
                  <a:pt x="13261" y="2561"/>
                  <a:pt x="13261" y="2561"/>
                  <a:pt x="13261" y="2561"/>
                </a:cubicBezTo>
                <a:cubicBezTo>
                  <a:pt x="13258" y="2561"/>
                  <a:pt x="13258" y="2561"/>
                  <a:pt x="13258" y="2561"/>
                </a:cubicBezTo>
                <a:cubicBezTo>
                  <a:pt x="13258" y="2564"/>
                  <a:pt x="13258" y="2564"/>
                  <a:pt x="13258" y="2564"/>
                </a:cubicBezTo>
                <a:cubicBezTo>
                  <a:pt x="13216" y="2648"/>
                  <a:pt x="13216" y="2648"/>
                  <a:pt x="13216" y="2648"/>
                </a:cubicBezTo>
                <a:cubicBezTo>
                  <a:pt x="13216" y="2651"/>
                  <a:pt x="13216" y="2651"/>
                  <a:pt x="13216" y="2651"/>
                </a:cubicBezTo>
                <a:cubicBezTo>
                  <a:pt x="13219" y="2654"/>
                  <a:pt x="13219" y="2654"/>
                  <a:pt x="13219" y="2654"/>
                </a:cubicBezTo>
                <a:cubicBezTo>
                  <a:pt x="13361" y="2722"/>
                  <a:pt x="13361" y="2722"/>
                  <a:pt x="13361" y="2722"/>
                </a:cubicBezTo>
                <a:cubicBezTo>
                  <a:pt x="13365" y="2726"/>
                  <a:pt x="13365" y="2726"/>
                  <a:pt x="13365" y="2726"/>
                </a:cubicBezTo>
                <a:cubicBezTo>
                  <a:pt x="13368" y="2722"/>
                  <a:pt x="13368" y="2722"/>
                  <a:pt x="13368" y="2722"/>
                </a:cubicBezTo>
                <a:cubicBezTo>
                  <a:pt x="13407" y="2635"/>
                  <a:pt x="13407" y="2635"/>
                  <a:pt x="13407" y="2635"/>
                </a:cubicBezTo>
                <a:close/>
                <a:moveTo>
                  <a:pt x="10905" y="3587"/>
                </a:moveTo>
                <a:cubicBezTo>
                  <a:pt x="10908" y="3583"/>
                  <a:pt x="10908" y="3583"/>
                  <a:pt x="10908" y="3583"/>
                </a:cubicBezTo>
                <a:cubicBezTo>
                  <a:pt x="10905" y="3583"/>
                  <a:pt x="10905" y="3583"/>
                  <a:pt x="10905" y="3583"/>
                </a:cubicBezTo>
                <a:cubicBezTo>
                  <a:pt x="10811" y="3538"/>
                  <a:pt x="10811" y="3538"/>
                  <a:pt x="10811" y="3538"/>
                </a:cubicBezTo>
                <a:cubicBezTo>
                  <a:pt x="10804" y="3535"/>
                  <a:pt x="10804" y="3535"/>
                  <a:pt x="10804" y="3535"/>
                </a:cubicBezTo>
                <a:cubicBezTo>
                  <a:pt x="10804" y="3538"/>
                  <a:pt x="10804" y="3538"/>
                  <a:pt x="10804" y="3538"/>
                </a:cubicBezTo>
                <a:cubicBezTo>
                  <a:pt x="10762" y="3625"/>
                  <a:pt x="10762" y="3625"/>
                  <a:pt x="10762" y="3625"/>
                </a:cubicBezTo>
                <a:cubicBezTo>
                  <a:pt x="10762" y="3629"/>
                  <a:pt x="10762" y="3629"/>
                  <a:pt x="10762" y="3629"/>
                </a:cubicBezTo>
                <a:cubicBezTo>
                  <a:pt x="10766" y="3629"/>
                  <a:pt x="10766" y="3629"/>
                  <a:pt x="10766" y="3629"/>
                </a:cubicBezTo>
                <a:cubicBezTo>
                  <a:pt x="10859" y="3674"/>
                  <a:pt x="10859" y="3674"/>
                  <a:pt x="10859" y="3674"/>
                </a:cubicBezTo>
                <a:cubicBezTo>
                  <a:pt x="10863" y="3677"/>
                  <a:pt x="10863" y="3677"/>
                  <a:pt x="10863" y="3677"/>
                </a:cubicBezTo>
                <a:cubicBezTo>
                  <a:pt x="10866" y="3674"/>
                  <a:pt x="10866" y="3674"/>
                  <a:pt x="10866" y="3674"/>
                </a:cubicBezTo>
                <a:cubicBezTo>
                  <a:pt x="10905" y="3587"/>
                  <a:pt x="10905" y="3587"/>
                  <a:pt x="10905" y="3587"/>
                </a:cubicBezTo>
                <a:close/>
                <a:moveTo>
                  <a:pt x="10957" y="3477"/>
                </a:moveTo>
                <a:cubicBezTo>
                  <a:pt x="10960" y="3473"/>
                  <a:pt x="10960" y="3473"/>
                  <a:pt x="10960" y="3473"/>
                </a:cubicBezTo>
                <a:cubicBezTo>
                  <a:pt x="10957" y="3473"/>
                  <a:pt x="10957" y="3473"/>
                  <a:pt x="10957" y="3473"/>
                </a:cubicBezTo>
                <a:cubicBezTo>
                  <a:pt x="10863" y="3428"/>
                  <a:pt x="10863" y="3428"/>
                  <a:pt x="10863" y="3428"/>
                </a:cubicBezTo>
                <a:cubicBezTo>
                  <a:pt x="10856" y="3425"/>
                  <a:pt x="10856" y="3425"/>
                  <a:pt x="10856" y="3425"/>
                </a:cubicBezTo>
                <a:cubicBezTo>
                  <a:pt x="10856" y="3428"/>
                  <a:pt x="10856" y="3428"/>
                  <a:pt x="10856" y="3428"/>
                </a:cubicBezTo>
                <a:cubicBezTo>
                  <a:pt x="10814" y="3515"/>
                  <a:pt x="10814" y="3515"/>
                  <a:pt x="10814" y="3515"/>
                </a:cubicBezTo>
                <a:cubicBezTo>
                  <a:pt x="10814" y="3519"/>
                  <a:pt x="10814" y="3519"/>
                  <a:pt x="10814" y="3519"/>
                </a:cubicBezTo>
                <a:cubicBezTo>
                  <a:pt x="10817" y="3519"/>
                  <a:pt x="10817" y="3519"/>
                  <a:pt x="10817" y="3519"/>
                </a:cubicBezTo>
                <a:cubicBezTo>
                  <a:pt x="10911" y="3564"/>
                  <a:pt x="10911" y="3564"/>
                  <a:pt x="10911" y="3564"/>
                </a:cubicBezTo>
                <a:cubicBezTo>
                  <a:pt x="10915" y="3567"/>
                  <a:pt x="10915" y="3567"/>
                  <a:pt x="10915" y="3567"/>
                </a:cubicBezTo>
                <a:cubicBezTo>
                  <a:pt x="10918" y="3564"/>
                  <a:pt x="10918" y="3564"/>
                  <a:pt x="10918" y="3564"/>
                </a:cubicBezTo>
                <a:cubicBezTo>
                  <a:pt x="10957" y="3477"/>
                  <a:pt x="10957" y="3477"/>
                  <a:pt x="10957" y="3477"/>
                </a:cubicBezTo>
                <a:close/>
                <a:moveTo>
                  <a:pt x="11008" y="3366"/>
                </a:moveTo>
                <a:cubicBezTo>
                  <a:pt x="11012" y="3363"/>
                  <a:pt x="11012" y="3363"/>
                  <a:pt x="11012" y="3363"/>
                </a:cubicBezTo>
                <a:cubicBezTo>
                  <a:pt x="11008" y="3363"/>
                  <a:pt x="11008" y="3363"/>
                  <a:pt x="11008" y="3363"/>
                </a:cubicBezTo>
                <a:cubicBezTo>
                  <a:pt x="10915" y="3318"/>
                  <a:pt x="10915" y="3318"/>
                  <a:pt x="10915" y="3318"/>
                </a:cubicBezTo>
                <a:cubicBezTo>
                  <a:pt x="10908" y="3315"/>
                  <a:pt x="10908" y="3315"/>
                  <a:pt x="10908" y="3315"/>
                </a:cubicBezTo>
                <a:cubicBezTo>
                  <a:pt x="10908" y="3318"/>
                  <a:pt x="10908" y="3318"/>
                  <a:pt x="10908" y="3318"/>
                </a:cubicBezTo>
                <a:cubicBezTo>
                  <a:pt x="10866" y="3405"/>
                  <a:pt x="10866" y="3405"/>
                  <a:pt x="10866" y="3405"/>
                </a:cubicBezTo>
                <a:cubicBezTo>
                  <a:pt x="10866" y="3408"/>
                  <a:pt x="10866" y="3408"/>
                  <a:pt x="10866" y="3408"/>
                </a:cubicBezTo>
                <a:cubicBezTo>
                  <a:pt x="10869" y="3408"/>
                  <a:pt x="10869" y="3408"/>
                  <a:pt x="10869" y="3408"/>
                </a:cubicBezTo>
                <a:cubicBezTo>
                  <a:pt x="10963" y="3454"/>
                  <a:pt x="10963" y="3454"/>
                  <a:pt x="10963" y="3454"/>
                </a:cubicBezTo>
                <a:cubicBezTo>
                  <a:pt x="10966" y="3457"/>
                  <a:pt x="10966" y="3457"/>
                  <a:pt x="10966" y="3457"/>
                </a:cubicBezTo>
                <a:cubicBezTo>
                  <a:pt x="10970" y="3454"/>
                  <a:pt x="10970" y="3454"/>
                  <a:pt x="10970" y="3454"/>
                </a:cubicBezTo>
                <a:cubicBezTo>
                  <a:pt x="11008" y="3366"/>
                  <a:pt x="11008" y="3366"/>
                  <a:pt x="11008" y="3366"/>
                </a:cubicBezTo>
                <a:close/>
                <a:moveTo>
                  <a:pt x="11060" y="3256"/>
                </a:moveTo>
                <a:cubicBezTo>
                  <a:pt x="11063" y="3256"/>
                  <a:pt x="11063" y="3256"/>
                  <a:pt x="11063" y="3256"/>
                </a:cubicBezTo>
                <a:cubicBezTo>
                  <a:pt x="11060" y="3253"/>
                  <a:pt x="11060" y="3253"/>
                  <a:pt x="11060" y="3253"/>
                </a:cubicBezTo>
                <a:cubicBezTo>
                  <a:pt x="10966" y="3208"/>
                  <a:pt x="10966" y="3208"/>
                  <a:pt x="10966" y="3208"/>
                </a:cubicBezTo>
                <a:cubicBezTo>
                  <a:pt x="10960" y="3205"/>
                  <a:pt x="10960" y="3205"/>
                  <a:pt x="10960" y="3205"/>
                </a:cubicBezTo>
                <a:cubicBezTo>
                  <a:pt x="10960" y="3208"/>
                  <a:pt x="10960" y="3208"/>
                  <a:pt x="10960" y="3208"/>
                </a:cubicBezTo>
                <a:cubicBezTo>
                  <a:pt x="10918" y="3295"/>
                  <a:pt x="10918" y="3295"/>
                  <a:pt x="10918" y="3295"/>
                </a:cubicBezTo>
                <a:cubicBezTo>
                  <a:pt x="10918" y="3298"/>
                  <a:pt x="10918" y="3298"/>
                  <a:pt x="10918" y="3298"/>
                </a:cubicBezTo>
                <a:cubicBezTo>
                  <a:pt x="10921" y="3302"/>
                  <a:pt x="10921" y="3302"/>
                  <a:pt x="10921" y="3302"/>
                </a:cubicBezTo>
                <a:cubicBezTo>
                  <a:pt x="11015" y="3347"/>
                  <a:pt x="11015" y="3347"/>
                  <a:pt x="11015" y="3347"/>
                </a:cubicBezTo>
                <a:cubicBezTo>
                  <a:pt x="11018" y="3347"/>
                  <a:pt x="11018" y="3347"/>
                  <a:pt x="11018" y="3347"/>
                </a:cubicBezTo>
                <a:cubicBezTo>
                  <a:pt x="11021" y="3344"/>
                  <a:pt x="11021" y="3344"/>
                  <a:pt x="11021" y="3344"/>
                </a:cubicBezTo>
                <a:cubicBezTo>
                  <a:pt x="11060" y="3256"/>
                  <a:pt x="11060" y="3256"/>
                  <a:pt x="11060" y="3256"/>
                </a:cubicBezTo>
                <a:close/>
                <a:moveTo>
                  <a:pt x="11112" y="3146"/>
                </a:moveTo>
                <a:cubicBezTo>
                  <a:pt x="11115" y="3146"/>
                  <a:pt x="11115" y="3146"/>
                  <a:pt x="11115" y="3146"/>
                </a:cubicBezTo>
                <a:cubicBezTo>
                  <a:pt x="11112" y="3143"/>
                  <a:pt x="11112" y="3143"/>
                  <a:pt x="11112" y="3143"/>
                </a:cubicBezTo>
                <a:cubicBezTo>
                  <a:pt x="11015" y="3098"/>
                  <a:pt x="11015" y="3098"/>
                  <a:pt x="11015" y="3098"/>
                </a:cubicBezTo>
                <a:cubicBezTo>
                  <a:pt x="11012" y="3095"/>
                  <a:pt x="11012" y="3095"/>
                  <a:pt x="11012" y="3095"/>
                </a:cubicBezTo>
                <a:cubicBezTo>
                  <a:pt x="11012" y="3098"/>
                  <a:pt x="11012" y="3098"/>
                  <a:pt x="11012" y="3098"/>
                </a:cubicBezTo>
                <a:cubicBezTo>
                  <a:pt x="10970" y="3185"/>
                  <a:pt x="10970" y="3185"/>
                  <a:pt x="10970" y="3185"/>
                </a:cubicBezTo>
                <a:cubicBezTo>
                  <a:pt x="10970" y="3188"/>
                  <a:pt x="10970" y="3188"/>
                  <a:pt x="10970" y="3188"/>
                </a:cubicBezTo>
                <a:cubicBezTo>
                  <a:pt x="10973" y="3192"/>
                  <a:pt x="10973" y="3192"/>
                  <a:pt x="10973" y="3192"/>
                </a:cubicBezTo>
                <a:cubicBezTo>
                  <a:pt x="11067" y="3237"/>
                  <a:pt x="11067" y="3237"/>
                  <a:pt x="11067" y="3237"/>
                </a:cubicBezTo>
                <a:cubicBezTo>
                  <a:pt x="11070" y="3237"/>
                  <a:pt x="11070" y="3237"/>
                  <a:pt x="11070" y="3237"/>
                </a:cubicBezTo>
                <a:cubicBezTo>
                  <a:pt x="11073" y="3234"/>
                  <a:pt x="11073" y="3234"/>
                  <a:pt x="11073" y="3234"/>
                </a:cubicBezTo>
                <a:cubicBezTo>
                  <a:pt x="11112" y="3146"/>
                  <a:pt x="11112" y="3146"/>
                  <a:pt x="11112" y="3146"/>
                </a:cubicBezTo>
                <a:close/>
                <a:moveTo>
                  <a:pt x="11164" y="3040"/>
                </a:moveTo>
                <a:cubicBezTo>
                  <a:pt x="11167" y="3036"/>
                  <a:pt x="11167" y="3036"/>
                  <a:pt x="11167" y="3036"/>
                </a:cubicBezTo>
                <a:cubicBezTo>
                  <a:pt x="11164" y="3033"/>
                  <a:pt x="11164" y="3033"/>
                  <a:pt x="11164" y="3033"/>
                </a:cubicBezTo>
                <a:cubicBezTo>
                  <a:pt x="11067" y="2988"/>
                  <a:pt x="11067" y="2988"/>
                  <a:pt x="11067" y="2988"/>
                </a:cubicBezTo>
                <a:cubicBezTo>
                  <a:pt x="11063" y="2988"/>
                  <a:pt x="11063" y="2988"/>
                  <a:pt x="11063" y="2988"/>
                </a:cubicBezTo>
                <a:cubicBezTo>
                  <a:pt x="11063" y="2991"/>
                  <a:pt x="11063" y="2991"/>
                  <a:pt x="11063" y="2991"/>
                </a:cubicBezTo>
                <a:cubicBezTo>
                  <a:pt x="11021" y="3075"/>
                  <a:pt x="11021" y="3075"/>
                  <a:pt x="11021" y="3075"/>
                </a:cubicBezTo>
                <a:cubicBezTo>
                  <a:pt x="11021" y="3078"/>
                  <a:pt x="11021" y="3078"/>
                  <a:pt x="11021" y="3078"/>
                </a:cubicBezTo>
                <a:cubicBezTo>
                  <a:pt x="11025" y="3082"/>
                  <a:pt x="11025" y="3082"/>
                  <a:pt x="11025" y="3082"/>
                </a:cubicBezTo>
                <a:cubicBezTo>
                  <a:pt x="11118" y="3127"/>
                  <a:pt x="11118" y="3127"/>
                  <a:pt x="11118" y="3127"/>
                </a:cubicBezTo>
                <a:cubicBezTo>
                  <a:pt x="11122" y="3127"/>
                  <a:pt x="11122" y="3127"/>
                  <a:pt x="11122" y="3127"/>
                </a:cubicBezTo>
                <a:cubicBezTo>
                  <a:pt x="11125" y="3124"/>
                  <a:pt x="11125" y="3124"/>
                  <a:pt x="11125" y="3124"/>
                </a:cubicBezTo>
                <a:cubicBezTo>
                  <a:pt x="11164" y="3040"/>
                  <a:pt x="11164" y="3040"/>
                  <a:pt x="11164" y="3040"/>
                </a:cubicBezTo>
                <a:close/>
                <a:moveTo>
                  <a:pt x="11216" y="2929"/>
                </a:moveTo>
                <a:cubicBezTo>
                  <a:pt x="11219" y="2926"/>
                  <a:pt x="11219" y="2926"/>
                  <a:pt x="11219" y="2926"/>
                </a:cubicBezTo>
                <a:cubicBezTo>
                  <a:pt x="11216" y="2923"/>
                  <a:pt x="11216" y="2923"/>
                  <a:pt x="11216" y="2923"/>
                </a:cubicBezTo>
                <a:cubicBezTo>
                  <a:pt x="11118" y="2878"/>
                  <a:pt x="11118" y="2878"/>
                  <a:pt x="11118" y="2878"/>
                </a:cubicBezTo>
                <a:cubicBezTo>
                  <a:pt x="11115" y="2878"/>
                  <a:pt x="11115" y="2878"/>
                  <a:pt x="11115" y="2878"/>
                </a:cubicBezTo>
                <a:cubicBezTo>
                  <a:pt x="11115" y="2881"/>
                  <a:pt x="11115" y="2881"/>
                  <a:pt x="11115" y="2881"/>
                </a:cubicBezTo>
                <a:cubicBezTo>
                  <a:pt x="11073" y="2965"/>
                  <a:pt x="11073" y="2965"/>
                  <a:pt x="11073" y="2965"/>
                </a:cubicBezTo>
                <a:cubicBezTo>
                  <a:pt x="11073" y="2968"/>
                  <a:pt x="11073" y="2968"/>
                  <a:pt x="11073" y="2968"/>
                </a:cubicBezTo>
                <a:cubicBezTo>
                  <a:pt x="11076" y="2972"/>
                  <a:pt x="11076" y="2972"/>
                  <a:pt x="11076" y="2972"/>
                </a:cubicBezTo>
                <a:cubicBezTo>
                  <a:pt x="11170" y="3017"/>
                  <a:pt x="11170" y="3017"/>
                  <a:pt x="11170" y="3017"/>
                </a:cubicBezTo>
                <a:cubicBezTo>
                  <a:pt x="11173" y="3017"/>
                  <a:pt x="11173" y="3017"/>
                  <a:pt x="11173" y="3017"/>
                </a:cubicBezTo>
                <a:cubicBezTo>
                  <a:pt x="11177" y="3014"/>
                  <a:pt x="11177" y="3014"/>
                  <a:pt x="11177" y="3014"/>
                </a:cubicBezTo>
                <a:cubicBezTo>
                  <a:pt x="11216" y="2929"/>
                  <a:pt x="11216" y="2929"/>
                  <a:pt x="11216" y="2929"/>
                </a:cubicBezTo>
                <a:close/>
                <a:moveTo>
                  <a:pt x="11267" y="2819"/>
                </a:moveTo>
                <a:cubicBezTo>
                  <a:pt x="11271" y="2816"/>
                  <a:pt x="11271" y="2816"/>
                  <a:pt x="11271" y="2816"/>
                </a:cubicBezTo>
                <a:cubicBezTo>
                  <a:pt x="11267" y="2813"/>
                  <a:pt x="11267" y="2813"/>
                  <a:pt x="11267" y="2813"/>
                </a:cubicBezTo>
                <a:cubicBezTo>
                  <a:pt x="11170" y="2768"/>
                  <a:pt x="11170" y="2768"/>
                  <a:pt x="11170" y="2768"/>
                </a:cubicBezTo>
                <a:cubicBezTo>
                  <a:pt x="11167" y="2768"/>
                  <a:pt x="11167" y="2768"/>
                  <a:pt x="11167" y="2768"/>
                </a:cubicBezTo>
                <a:cubicBezTo>
                  <a:pt x="11167" y="2771"/>
                  <a:pt x="11167" y="2771"/>
                  <a:pt x="11167" y="2771"/>
                </a:cubicBezTo>
                <a:cubicBezTo>
                  <a:pt x="11125" y="2855"/>
                  <a:pt x="11125" y="2855"/>
                  <a:pt x="11125" y="2855"/>
                </a:cubicBezTo>
                <a:cubicBezTo>
                  <a:pt x="11125" y="2858"/>
                  <a:pt x="11125" y="2858"/>
                  <a:pt x="11125" y="2858"/>
                </a:cubicBezTo>
                <a:cubicBezTo>
                  <a:pt x="11128" y="2862"/>
                  <a:pt x="11128" y="2862"/>
                  <a:pt x="11128" y="2862"/>
                </a:cubicBezTo>
                <a:cubicBezTo>
                  <a:pt x="11222" y="2907"/>
                  <a:pt x="11222" y="2907"/>
                  <a:pt x="11222" y="2907"/>
                </a:cubicBezTo>
                <a:cubicBezTo>
                  <a:pt x="11225" y="2907"/>
                  <a:pt x="11225" y="2907"/>
                  <a:pt x="11225" y="2907"/>
                </a:cubicBezTo>
                <a:cubicBezTo>
                  <a:pt x="11228" y="2904"/>
                  <a:pt x="11228" y="2904"/>
                  <a:pt x="11228" y="2904"/>
                </a:cubicBezTo>
                <a:cubicBezTo>
                  <a:pt x="11267" y="2819"/>
                  <a:pt x="11267" y="2819"/>
                  <a:pt x="11267" y="2819"/>
                </a:cubicBezTo>
                <a:close/>
                <a:moveTo>
                  <a:pt x="11319" y="2709"/>
                </a:moveTo>
                <a:cubicBezTo>
                  <a:pt x="11322" y="2706"/>
                  <a:pt x="11322" y="2706"/>
                  <a:pt x="11322" y="2706"/>
                </a:cubicBezTo>
                <a:cubicBezTo>
                  <a:pt x="11319" y="2703"/>
                  <a:pt x="11319" y="2703"/>
                  <a:pt x="11319" y="2703"/>
                </a:cubicBezTo>
                <a:cubicBezTo>
                  <a:pt x="11222" y="2658"/>
                  <a:pt x="11222" y="2658"/>
                  <a:pt x="11222" y="2658"/>
                </a:cubicBezTo>
                <a:cubicBezTo>
                  <a:pt x="11219" y="2658"/>
                  <a:pt x="11219" y="2658"/>
                  <a:pt x="11219" y="2658"/>
                </a:cubicBezTo>
                <a:cubicBezTo>
                  <a:pt x="11219" y="2661"/>
                  <a:pt x="11219" y="2661"/>
                  <a:pt x="11219" y="2661"/>
                </a:cubicBezTo>
                <a:cubicBezTo>
                  <a:pt x="11177" y="2745"/>
                  <a:pt x="11177" y="2745"/>
                  <a:pt x="11177" y="2745"/>
                </a:cubicBezTo>
                <a:cubicBezTo>
                  <a:pt x="11177" y="2748"/>
                  <a:pt x="11177" y="2748"/>
                  <a:pt x="11177" y="2748"/>
                </a:cubicBezTo>
                <a:cubicBezTo>
                  <a:pt x="11180" y="2751"/>
                  <a:pt x="11180" y="2751"/>
                  <a:pt x="11180" y="2751"/>
                </a:cubicBezTo>
                <a:cubicBezTo>
                  <a:pt x="11274" y="2797"/>
                  <a:pt x="11274" y="2797"/>
                  <a:pt x="11274" y="2797"/>
                </a:cubicBezTo>
                <a:cubicBezTo>
                  <a:pt x="11277" y="2797"/>
                  <a:pt x="11277" y="2797"/>
                  <a:pt x="11277" y="2797"/>
                </a:cubicBezTo>
                <a:cubicBezTo>
                  <a:pt x="11280" y="2794"/>
                  <a:pt x="11280" y="2794"/>
                  <a:pt x="11280" y="2794"/>
                </a:cubicBezTo>
                <a:cubicBezTo>
                  <a:pt x="11319" y="2709"/>
                  <a:pt x="11319" y="2709"/>
                  <a:pt x="11319" y="2709"/>
                </a:cubicBezTo>
                <a:close/>
                <a:moveTo>
                  <a:pt x="11371" y="2599"/>
                </a:moveTo>
                <a:cubicBezTo>
                  <a:pt x="11374" y="2596"/>
                  <a:pt x="11374" y="2596"/>
                  <a:pt x="11374" y="2596"/>
                </a:cubicBezTo>
                <a:cubicBezTo>
                  <a:pt x="11371" y="2593"/>
                  <a:pt x="11371" y="2593"/>
                  <a:pt x="11371" y="2593"/>
                </a:cubicBezTo>
                <a:cubicBezTo>
                  <a:pt x="11274" y="2548"/>
                  <a:pt x="11274" y="2548"/>
                  <a:pt x="11274" y="2548"/>
                </a:cubicBezTo>
                <a:cubicBezTo>
                  <a:pt x="11271" y="2548"/>
                  <a:pt x="11271" y="2548"/>
                  <a:pt x="11271" y="2548"/>
                </a:cubicBezTo>
                <a:cubicBezTo>
                  <a:pt x="11271" y="2551"/>
                  <a:pt x="11271" y="2551"/>
                  <a:pt x="11271" y="2551"/>
                </a:cubicBezTo>
                <a:cubicBezTo>
                  <a:pt x="11228" y="2635"/>
                  <a:pt x="11228" y="2635"/>
                  <a:pt x="11228" y="2635"/>
                </a:cubicBezTo>
                <a:cubicBezTo>
                  <a:pt x="11228" y="2638"/>
                  <a:pt x="11228" y="2638"/>
                  <a:pt x="11228" y="2638"/>
                </a:cubicBezTo>
                <a:cubicBezTo>
                  <a:pt x="11232" y="2641"/>
                  <a:pt x="11232" y="2641"/>
                  <a:pt x="11232" y="2641"/>
                </a:cubicBezTo>
                <a:cubicBezTo>
                  <a:pt x="11326" y="2687"/>
                  <a:pt x="11326" y="2687"/>
                  <a:pt x="11326" y="2687"/>
                </a:cubicBezTo>
                <a:cubicBezTo>
                  <a:pt x="11329" y="2690"/>
                  <a:pt x="11329" y="2690"/>
                  <a:pt x="11329" y="2690"/>
                </a:cubicBezTo>
                <a:cubicBezTo>
                  <a:pt x="11332" y="2687"/>
                  <a:pt x="11332" y="2687"/>
                  <a:pt x="11332" y="2687"/>
                </a:cubicBezTo>
                <a:cubicBezTo>
                  <a:pt x="11371" y="2599"/>
                  <a:pt x="11371" y="2599"/>
                  <a:pt x="11371" y="2599"/>
                </a:cubicBezTo>
                <a:close/>
                <a:moveTo>
                  <a:pt x="11423" y="2489"/>
                </a:moveTo>
                <a:cubicBezTo>
                  <a:pt x="11426" y="2486"/>
                  <a:pt x="11426" y="2486"/>
                  <a:pt x="11426" y="2486"/>
                </a:cubicBezTo>
                <a:cubicBezTo>
                  <a:pt x="11423" y="2483"/>
                  <a:pt x="11423" y="2483"/>
                  <a:pt x="11423" y="2483"/>
                </a:cubicBezTo>
                <a:cubicBezTo>
                  <a:pt x="11326" y="2438"/>
                  <a:pt x="11326" y="2438"/>
                  <a:pt x="11326" y="2438"/>
                </a:cubicBezTo>
                <a:cubicBezTo>
                  <a:pt x="11322" y="2438"/>
                  <a:pt x="11322" y="2438"/>
                  <a:pt x="11322" y="2438"/>
                </a:cubicBezTo>
                <a:cubicBezTo>
                  <a:pt x="11322" y="2441"/>
                  <a:pt x="11322" y="2441"/>
                  <a:pt x="11322" y="2441"/>
                </a:cubicBezTo>
                <a:cubicBezTo>
                  <a:pt x="11280" y="2528"/>
                  <a:pt x="11280" y="2528"/>
                  <a:pt x="11280" y="2528"/>
                </a:cubicBezTo>
                <a:cubicBezTo>
                  <a:pt x="11280" y="2528"/>
                  <a:pt x="11280" y="2528"/>
                  <a:pt x="11280" y="2528"/>
                </a:cubicBezTo>
                <a:cubicBezTo>
                  <a:pt x="11284" y="2531"/>
                  <a:pt x="11284" y="2531"/>
                  <a:pt x="11284" y="2531"/>
                </a:cubicBezTo>
                <a:cubicBezTo>
                  <a:pt x="11377" y="2577"/>
                  <a:pt x="11377" y="2577"/>
                  <a:pt x="11377" y="2577"/>
                </a:cubicBezTo>
                <a:cubicBezTo>
                  <a:pt x="11381" y="2580"/>
                  <a:pt x="11381" y="2580"/>
                  <a:pt x="11381" y="2580"/>
                </a:cubicBezTo>
                <a:cubicBezTo>
                  <a:pt x="11384" y="2577"/>
                  <a:pt x="11384" y="2577"/>
                  <a:pt x="11384" y="2577"/>
                </a:cubicBezTo>
                <a:cubicBezTo>
                  <a:pt x="11423" y="2489"/>
                  <a:pt x="11423" y="2489"/>
                  <a:pt x="11423" y="2489"/>
                </a:cubicBezTo>
                <a:close/>
                <a:moveTo>
                  <a:pt x="11474" y="2379"/>
                </a:moveTo>
                <a:cubicBezTo>
                  <a:pt x="11478" y="2376"/>
                  <a:pt x="11478" y="2376"/>
                  <a:pt x="11478" y="2376"/>
                </a:cubicBezTo>
                <a:cubicBezTo>
                  <a:pt x="11471" y="2376"/>
                  <a:pt x="11471" y="2376"/>
                  <a:pt x="11471" y="2376"/>
                </a:cubicBezTo>
                <a:cubicBezTo>
                  <a:pt x="11377" y="2331"/>
                  <a:pt x="11377" y="2331"/>
                  <a:pt x="11377" y="2331"/>
                </a:cubicBezTo>
                <a:cubicBezTo>
                  <a:pt x="11374" y="2327"/>
                  <a:pt x="11374" y="2327"/>
                  <a:pt x="11374" y="2327"/>
                </a:cubicBezTo>
                <a:cubicBezTo>
                  <a:pt x="11374" y="2331"/>
                  <a:pt x="11374" y="2331"/>
                  <a:pt x="11374" y="2331"/>
                </a:cubicBezTo>
                <a:cubicBezTo>
                  <a:pt x="11332" y="2418"/>
                  <a:pt x="11332" y="2418"/>
                  <a:pt x="11332" y="2418"/>
                </a:cubicBezTo>
                <a:cubicBezTo>
                  <a:pt x="11332" y="2421"/>
                  <a:pt x="11332" y="2421"/>
                  <a:pt x="11332" y="2421"/>
                </a:cubicBezTo>
                <a:cubicBezTo>
                  <a:pt x="11335" y="2421"/>
                  <a:pt x="11335" y="2421"/>
                  <a:pt x="11335" y="2421"/>
                </a:cubicBezTo>
                <a:cubicBezTo>
                  <a:pt x="11429" y="2467"/>
                  <a:pt x="11429" y="2467"/>
                  <a:pt x="11429" y="2467"/>
                </a:cubicBezTo>
                <a:cubicBezTo>
                  <a:pt x="11432" y="2470"/>
                  <a:pt x="11432" y="2470"/>
                  <a:pt x="11432" y="2470"/>
                </a:cubicBezTo>
                <a:cubicBezTo>
                  <a:pt x="11436" y="2467"/>
                  <a:pt x="11436" y="2467"/>
                  <a:pt x="11436" y="2467"/>
                </a:cubicBezTo>
                <a:cubicBezTo>
                  <a:pt x="11474" y="2379"/>
                  <a:pt x="11474" y="2379"/>
                  <a:pt x="11474" y="2379"/>
                </a:cubicBezTo>
                <a:close/>
                <a:moveTo>
                  <a:pt x="11526" y="2269"/>
                </a:moveTo>
                <a:cubicBezTo>
                  <a:pt x="11529" y="2266"/>
                  <a:pt x="11529" y="2266"/>
                  <a:pt x="11529" y="2266"/>
                </a:cubicBezTo>
                <a:cubicBezTo>
                  <a:pt x="11523" y="2266"/>
                  <a:pt x="11523" y="2266"/>
                  <a:pt x="11523" y="2266"/>
                </a:cubicBezTo>
                <a:cubicBezTo>
                  <a:pt x="11429" y="2221"/>
                  <a:pt x="11429" y="2221"/>
                  <a:pt x="11429" y="2221"/>
                </a:cubicBezTo>
                <a:cubicBezTo>
                  <a:pt x="11426" y="2217"/>
                  <a:pt x="11426" y="2217"/>
                  <a:pt x="11426" y="2217"/>
                </a:cubicBezTo>
                <a:cubicBezTo>
                  <a:pt x="11426" y="2221"/>
                  <a:pt x="11426" y="2221"/>
                  <a:pt x="11426" y="2221"/>
                </a:cubicBezTo>
                <a:cubicBezTo>
                  <a:pt x="11384" y="2308"/>
                  <a:pt x="11384" y="2308"/>
                  <a:pt x="11384" y="2308"/>
                </a:cubicBezTo>
                <a:cubicBezTo>
                  <a:pt x="11384" y="2311"/>
                  <a:pt x="11384" y="2311"/>
                  <a:pt x="11384" y="2311"/>
                </a:cubicBezTo>
                <a:cubicBezTo>
                  <a:pt x="11387" y="2311"/>
                  <a:pt x="11387" y="2311"/>
                  <a:pt x="11387" y="2311"/>
                </a:cubicBezTo>
                <a:cubicBezTo>
                  <a:pt x="11481" y="2357"/>
                  <a:pt x="11481" y="2357"/>
                  <a:pt x="11481" y="2357"/>
                </a:cubicBezTo>
                <a:cubicBezTo>
                  <a:pt x="11484" y="2360"/>
                  <a:pt x="11484" y="2360"/>
                  <a:pt x="11484" y="2360"/>
                </a:cubicBezTo>
                <a:cubicBezTo>
                  <a:pt x="11487" y="2357"/>
                  <a:pt x="11487" y="2357"/>
                  <a:pt x="11487" y="2357"/>
                </a:cubicBezTo>
                <a:cubicBezTo>
                  <a:pt x="11526" y="2269"/>
                  <a:pt x="11526" y="2269"/>
                  <a:pt x="11526" y="2269"/>
                </a:cubicBezTo>
                <a:close/>
                <a:moveTo>
                  <a:pt x="11578" y="2159"/>
                </a:moveTo>
                <a:cubicBezTo>
                  <a:pt x="11581" y="2156"/>
                  <a:pt x="11581" y="2156"/>
                  <a:pt x="11581" y="2156"/>
                </a:cubicBezTo>
                <a:cubicBezTo>
                  <a:pt x="11575" y="2156"/>
                  <a:pt x="11575" y="2156"/>
                  <a:pt x="11575" y="2156"/>
                </a:cubicBezTo>
                <a:cubicBezTo>
                  <a:pt x="11481" y="2111"/>
                  <a:pt x="11481" y="2111"/>
                  <a:pt x="11481" y="2111"/>
                </a:cubicBezTo>
                <a:cubicBezTo>
                  <a:pt x="11478" y="2107"/>
                  <a:pt x="11478" y="2107"/>
                  <a:pt x="11478" y="2107"/>
                </a:cubicBezTo>
                <a:cubicBezTo>
                  <a:pt x="11478" y="2111"/>
                  <a:pt x="11478" y="2111"/>
                  <a:pt x="11478" y="2111"/>
                </a:cubicBezTo>
                <a:cubicBezTo>
                  <a:pt x="11436" y="2198"/>
                  <a:pt x="11436" y="2198"/>
                  <a:pt x="11436" y="2198"/>
                </a:cubicBezTo>
                <a:cubicBezTo>
                  <a:pt x="11436" y="2201"/>
                  <a:pt x="11436" y="2201"/>
                  <a:pt x="11436" y="2201"/>
                </a:cubicBezTo>
                <a:cubicBezTo>
                  <a:pt x="11439" y="2201"/>
                  <a:pt x="11439" y="2201"/>
                  <a:pt x="11439" y="2201"/>
                </a:cubicBezTo>
                <a:cubicBezTo>
                  <a:pt x="11533" y="2247"/>
                  <a:pt x="11533" y="2247"/>
                  <a:pt x="11533" y="2247"/>
                </a:cubicBezTo>
                <a:cubicBezTo>
                  <a:pt x="11536" y="2250"/>
                  <a:pt x="11536" y="2250"/>
                  <a:pt x="11536" y="2250"/>
                </a:cubicBezTo>
                <a:cubicBezTo>
                  <a:pt x="11539" y="2247"/>
                  <a:pt x="11539" y="2247"/>
                  <a:pt x="11539" y="2247"/>
                </a:cubicBezTo>
                <a:cubicBezTo>
                  <a:pt x="11578" y="2159"/>
                  <a:pt x="11578" y="2159"/>
                  <a:pt x="11578" y="2159"/>
                </a:cubicBezTo>
                <a:close/>
                <a:moveTo>
                  <a:pt x="11630" y="2049"/>
                </a:moveTo>
                <a:cubicBezTo>
                  <a:pt x="11630" y="2046"/>
                  <a:pt x="11630" y="2046"/>
                  <a:pt x="11630" y="2046"/>
                </a:cubicBezTo>
                <a:cubicBezTo>
                  <a:pt x="11627" y="2046"/>
                  <a:pt x="11627" y="2046"/>
                  <a:pt x="11627" y="2046"/>
                </a:cubicBezTo>
                <a:cubicBezTo>
                  <a:pt x="11533" y="2001"/>
                  <a:pt x="11533" y="2001"/>
                  <a:pt x="11533" y="2001"/>
                </a:cubicBezTo>
                <a:cubicBezTo>
                  <a:pt x="11529" y="1997"/>
                  <a:pt x="11529" y="1997"/>
                  <a:pt x="11529" y="1997"/>
                </a:cubicBezTo>
                <a:cubicBezTo>
                  <a:pt x="11529" y="2001"/>
                  <a:pt x="11529" y="2001"/>
                  <a:pt x="11529" y="2001"/>
                </a:cubicBezTo>
                <a:cubicBezTo>
                  <a:pt x="11487" y="2088"/>
                  <a:pt x="11487" y="2088"/>
                  <a:pt x="11487" y="2088"/>
                </a:cubicBezTo>
                <a:cubicBezTo>
                  <a:pt x="11487" y="2091"/>
                  <a:pt x="11487" y="2091"/>
                  <a:pt x="11487" y="2091"/>
                </a:cubicBezTo>
                <a:cubicBezTo>
                  <a:pt x="11491" y="2091"/>
                  <a:pt x="11491" y="2091"/>
                  <a:pt x="11491" y="2091"/>
                </a:cubicBezTo>
                <a:cubicBezTo>
                  <a:pt x="11585" y="2136"/>
                  <a:pt x="11585" y="2136"/>
                  <a:pt x="11585" y="2136"/>
                </a:cubicBezTo>
                <a:cubicBezTo>
                  <a:pt x="11588" y="2140"/>
                  <a:pt x="11588" y="2140"/>
                  <a:pt x="11588" y="2140"/>
                </a:cubicBezTo>
                <a:cubicBezTo>
                  <a:pt x="11588" y="2136"/>
                  <a:pt x="11588" y="2136"/>
                  <a:pt x="11588" y="2136"/>
                </a:cubicBezTo>
                <a:cubicBezTo>
                  <a:pt x="11630" y="2049"/>
                  <a:pt x="11630" y="2049"/>
                  <a:pt x="11630" y="2049"/>
                </a:cubicBezTo>
                <a:close/>
                <a:moveTo>
                  <a:pt x="11682" y="1939"/>
                </a:moveTo>
                <a:cubicBezTo>
                  <a:pt x="11682" y="1936"/>
                  <a:pt x="11682" y="1936"/>
                  <a:pt x="11682" y="1936"/>
                </a:cubicBezTo>
                <a:cubicBezTo>
                  <a:pt x="11678" y="1936"/>
                  <a:pt x="11678" y="1936"/>
                  <a:pt x="11678" y="1936"/>
                </a:cubicBezTo>
                <a:cubicBezTo>
                  <a:pt x="11585" y="1891"/>
                  <a:pt x="11585" y="1891"/>
                  <a:pt x="11585" y="1891"/>
                </a:cubicBezTo>
                <a:cubicBezTo>
                  <a:pt x="11581" y="1887"/>
                  <a:pt x="11581" y="1887"/>
                  <a:pt x="11581" y="1887"/>
                </a:cubicBezTo>
                <a:cubicBezTo>
                  <a:pt x="11581" y="1891"/>
                  <a:pt x="11581" y="1891"/>
                  <a:pt x="11581" y="1891"/>
                </a:cubicBezTo>
                <a:cubicBezTo>
                  <a:pt x="11539" y="1978"/>
                  <a:pt x="11539" y="1978"/>
                  <a:pt x="11539" y="1978"/>
                </a:cubicBezTo>
                <a:cubicBezTo>
                  <a:pt x="11539" y="1981"/>
                  <a:pt x="11539" y="1981"/>
                  <a:pt x="11539" y="1981"/>
                </a:cubicBezTo>
                <a:cubicBezTo>
                  <a:pt x="11542" y="1981"/>
                  <a:pt x="11542" y="1981"/>
                  <a:pt x="11542" y="1981"/>
                </a:cubicBezTo>
                <a:cubicBezTo>
                  <a:pt x="11636" y="2026"/>
                  <a:pt x="11636" y="2026"/>
                  <a:pt x="11636" y="2026"/>
                </a:cubicBezTo>
                <a:cubicBezTo>
                  <a:pt x="11640" y="2030"/>
                  <a:pt x="11640" y="2030"/>
                  <a:pt x="11640" y="2030"/>
                </a:cubicBezTo>
                <a:cubicBezTo>
                  <a:pt x="11640" y="2026"/>
                  <a:pt x="11640" y="2026"/>
                  <a:pt x="11640" y="2026"/>
                </a:cubicBezTo>
                <a:cubicBezTo>
                  <a:pt x="11682" y="1939"/>
                  <a:pt x="11682" y="1939"/>
                  <a:pt x="11682" y="1939"/>
                </a:cubicBezTo>
                <a:close/>
                <a:moveTo>
                  <a:pt x="11733" y="1829"/>
                </a:moveTo>
                <a:cubicBezTo>
                  <a:pt x="11733" y="1826"/>
                  <a:pt x="11733" y="1826"/>
                  <a:pt x="11733" y="1826"/>
                </a:cubicBezTo>
                <a:cubicBezTo>
                  <a:pt x="11730" y="1826"/>
                  <a:pt x="11730" y="1826"/>
                  <a:pt x="11730" y="1826"/>
                </a:cubicBezTo>
                <a:cubicBezTo>
                  <a:pt x="11636" y="1780"/>
                  <a:pt x="11636" y="1780"/>
                  <a:pt x="11636" y="1780"/>
                </a:cubicBezTo>
                <a:cubicBezTo>
                  <a:pt x="11633" y="1777"/>
                  <a:pt x="11633" y="1777"/>
                  <a:pt x="11633" y="1777"/>
                </a:cubicBezTo>
                <a:cubicBezTo>
                  <a:pt x="11633" y="1780"/>
                  <a:pt x="11633" y="1780"/>
                  <a:pt x="11633" y="1780"/>
                </a:cubicBezTo>
                <a:cubicBezTo>
                  <a:pt x="11591" y="1868"/>
                  <a:pt x="11591" y="1868"/>
                  <a:pt x="11591" y="1868"/>
                </a:cubicBezTo>
                <a:cubicBezTo>
                  <a:pt x="11591" y="1871"/>
                  <a:pt x="11591" y="1871"/>
                  <a:pt x="11591" y="1871"/>
                </a:cubicBezTo>
                <a:cubicBezTo>
                  <a:pt x="11594" y="1871"/>
                  <a:pt x="11594" y="1871"/>
                  <a:pt x="11594" y="1871"/>
                </a:cubicBezTo>
                <a:cubicBezTo>
                  <a:pt x="11688" y="1916"/>
                  <a:pt x="11688" y="1916"/>
                  <a:pt x="11688" y="1916"/>
                </a:cubicBezTo>
                <a:cubicBezTo>
                  <a:pt x="11691" y="1920"/>
                  <a:pt x="11691" y="1920"/>
                  <a:pt x="11691" y="1920"/>
                </a:cubicBezTo>
                <a:cubicBezTo>
                  <a:pt x="11691" y="1916"/>
                  <a:pt x="11691" y="1916"/>
                  <a:pt x="11691" y="1916"/>
                </a:cubicBezTo>
                <a:cubicBezTo>
                  <a:pt x="11733" y="1829"/>
                  <a:pt x="11733" y="1829"/>
                  <a:pt x="11733" y="1829"/>
                </a:cubicBezTo>
                <a:close/>
                <a:moveTo>
                  <a:pt x="11717" y="1929"/>
                </a:moveTo>
                <a:cubicBezTo>
                  <a:pt x="11714" y="1929"/>
                  <a:pt x="11714" y="1929"/>
                  <a:pt x="11714" y="1929"/>
                </a:cubicBezTo>
                <a:cubicBezTo>
                  <a:pt x="11717" y="1933"/>
                  <a:pt x="11717" y="1933"/>
                  <a:pt x="11717" y="1933"/>
                </a:cubicBezTo>
                <a:cubicBezTo>
                  <a:pt x="11811" y="1978"/>
                  <a:pt x="11811" y="1978"/>
                  <a:pt x="11811" y="1978"/>
                </a:cubicBezTo>
                <a:cubicBezTo>
                  <a:pt x="11818" y="1981"/>
                  <a:pt x="11818" y="1981"/>
                  <a:pt x="11818" y="1981"/>
                </a:cubicBezTo>
                <a:cubicBezTo>
                  <a:pt x="11818" y="1978"/>
                  <a:pt x="11818" y="1978"/>
                  <a:pt x="11818" y="1978"/>
                </a:cubicBezTo>
                <a:cubicBezTo>
                  <a:pt x="11860" y="1891"/>
                  <a:pt x="11860" y="1891"/>
                  <a:pt x="11860" y="1891"/>
                </a:cubicBezTo>
                <a:cubicBezTo>
                  <a:pt x="11860" y="1887"/>
                  <a:pt x="11860" y="1887"/>
                  <a:pt x="11860" y="1887"/>
                </a:cubicBezTo>
                <a:cubicBezTo>
                  <a:pt x="11856" y="1884"/>
                  <a:pt x="11856" y="1884"/>
                  <a:pt x="11856" y="1884"/>
                </a:cubicBezTo>
                <a:cubicBezTo>
                  <a:pt x="11763" y="1839"/>
                  <a:pt x="11763" y="1839"/>
                  <a:pt x="11763" y="1839"/>
                </a:cubicBezTo>
                <a:cubicBezTo>
                  <a:pt x="11759" y="1839"/>
                  <a:pt x="11759" y="1839"/>
                  <a:pt x="11759" y="1839"/>
                </a:cubicBezTo>
                <a:cubicBezTo>
                  <a:pt x="11756" y="1842"/>
                  <a:pt x="11756" y="1842"/>
                  <a:pt x="11756" y="1842"/>
                </a:cubicBezTo>
                <a:cubicBezTo>
                  <a:pt x="11717" y="1929"/>
                  <a:pt x="11717" y="1929"/>
                  <a:pt x="11717" y="1929"/>
                </a:cubicBezTo>
                <a:close/>
                <a:moveTo>
                  <a:pt x="11665" y="2036"/>
                </a:moveTo>
                <a:cubicBezTo>
                  <a:pt x="11662" y="2039"/>
                  <a:pt x="11662" y="2039"/>
                  <a:pt x="11662" y="2039"/>
                </a:cubicBezTo>
                <a:cubicBezTo>
                  <a:pt x="11665" y="2043"/>
                  <a:pt x="11665" y="2043"/>
                  <a:pt x="11665" y="2043"/>
                </a:cubicBezTo>
                <a:cubicBezTo>
                  <a:pt x="11759" y="2088"/>
                  <a:pt x="11759" y="2088"/>
                  <a:pt x="11759" y="2088"/>
                </a:cubicBezTo>
                <a:cubicBezTo>
                  <a:pt x="11766" y="2088"/>
                  <a:pt x="11766" y="2088"/>
                  <a:pt x="11766" y="2088"/>
                </a:cubicBezTo>
                <a:cubicBezTo>
                  <a:pt x="11766" y="2088"/>
                  <a:pt x="11766" y="2088"/>
                  <a:pt x="11766" y="2088"/>
                </a:cubicBezTo>
                <a:cubicBezTo>
                  <a:pt x="11808" y="2001"/>
                  <a:pt x="11808" y="2001"/>
                  <a:pt x="11808" y="2001"/>
                </a:cubicBezTo>
                <a:cubicBezTo>
                  <a:pt x="11808" y="1997"/>
                  <a:pt x="11808" y="1997"/>
                  <a:pt x="11808" y="1997"/>
                </a:cubicBezTo>
                <a:cubicBezTo>
                  <a:pt x="11805" y="1994"/>
                  <a:pt x="11805" y="1994"/>
                  <a:pt x="11805" y="1994"/>
                </a:cubicBezTo>
                <a:cubicBezTo>
                  <a:pt x="11711" y="1949"/>
                  <a:pt x="11711" y="1949"/>
                  <a:pt x="11711" y="1949"/>
                </a:cubicBezTo>
                <a:cubicBezTo>
                  <a:pt x="11708" y="1949"/>
                  <a:pt x="11708" y="1949"/>
                  <a:pt x="11708" y="1949"/>
                </a:cubicBezTo>
                <a:cubicBezTo>
                  <a:pt x="11704" y="1952"/>
                  <a:pt x="11704" y="1952"/>
                  <a:pt x="11704" y="1952"/>
                </a:cubicBezTo>
                <a:cubicBezTo>
                  <a:pt x="11665" y="2036"/>
                  <a:pt x="11665" y="2036"/>
                  <a:pt x="11665" y="2036"/>
                </a:cubicBezTo>
                <a:close/>
                <a:moveTo>
                  <a:pt x="11614" y="2146"/>
                </a:moveTo>
                <a:cubicBezTo>
                  <a:pt x="11610" y="2149"/>
                  <a:pt x="11610" y="2149"/>
                  <a:pt x="11610" y="2149"/>
                </a:cubicBezTo>
                <a:cubicBezTo>
                  <a:pt x="11614" y="2153"/>
                  <a:pt x="11614" y="2153"/>
                  <a:pt x="11614" y="2153"/>
                </a:cubicBezTo>
                <a:cubicBezTo>
                  <a:pt x="11711" y="2198"/>
                  <a:pt x="11711" y="2198"/>
                  <a:pt x="11711" y="2198"/>
                </a:cubicBezTo>
                <a:cubicBezTo>
                  <a:pt x="11714" y="2198"/>
                  <a:pt x="11714" y="2198"/>
                  <a:pt x="11714" y="2198"/>
                </a:cubicBezTo>
                <a:cubicBezTo>
                  <a:pt x="11714" y="2195"/>
                  <a:pt x="11714" y="2195"/>
                  <a:pt x="11714" y="2195"/>
                </a:cubicBezTo>
                <a:cubicBezTo>
                  <a:pt x="11756" y="2111"/>
                  <a:pt x="11756" y="2111"/>
                  <a:pt x="11756" y="2111"/>
                </a:cubicBezTo>
                <a:cubicBezTo>
                  <a:pt x="11756" y="2107"/>
                  <a:pt x="11756" y="2107"/>
                  <a:pt x="11756" y="2107"/>
                </a:cubicBezTo>
                <a:cubicBezTo>
                  <a:pt x="11753" y="2104"/>
                  <a:pt x="11753" y="2104"/>
                  <a:pt x="11753" y="2104"/>
                </a:cubicBezTo>
                <a:cubicBezTo>
                  <a:pt x="11659" y="2059"/>
                  <a:pt x="11659" y="2059"/>
                  <a:pt x="11659" y="2059"/>
                </a:cubicBezTo>
                <a:cubicBezTo>
                  <a:pt x="11656" y="2059"/>
                  <a:pt x="11656" y="2059"/>
                  <a:pt x="11656" y="2059"/>
                </a:cubicBezTo>
                <a:cubicBezTo>
                  <a:pt x="11652" y="2062"/>
                  <a:pt x="11652" y="2062"/>
                  <a:pt x="11652" y="2062"/>
                </a:cubicBezTo>
                <a:cubicBezTo>
                  <a:pt x="11614" y="2146"/>
                  <a:pt x="11614" y="2146"/>
                  <a:pt x="11614" y="2146"/>
                </a:cubicBezTo>
                <a:close/>
                <a:moveTo>
                  <a:pt x="11562" y="2256"/>
                </a:moveTo>
                <a:cubicBezTo>
                  <a:pt x="11559" y="2259"/>
                  <a:pt x="11559" y="2259"/>
                  <a:pt x="11559" y="2259"/>
                </a:cubicBezTo>
                <a:cubicBezTo>
                  <a:pt x="11562" y="2263"/>
                  <a:pt x="11562" y="2263"/>
                  <a:pt x="11562" y="2263"/>
                </a:cubicBezTo>
                <a:cubicBezTo>
                  <a:pt x="11659" y="2308"/>
                  <a:pt x="11659" y="2308"/>
                  <a:pt x="11659" y="2308"/>
                </a:cubicBezTo>
                <a:cubicBezTo>
                  <a:pt x="11662" y="2308"/>
                  <a:pt x="11662" y="2308"/>
                  <a:pt x="11662" y="2308"/>
                </a:cubicBezTo>
                <a:cubicBezTo>
                  <a:pt x="11662" y="2305"/>
                  <a:pt x="11662" y="2305"/>
                  <a:pt x="11662" y="2305"/>
                </a:cubicBezTo>
                <a:cubicBezTo>
                  <a:pt x="11704" y="2221"/>
                  <a:pt x="11704" y="2221"/>
                  <a:pt x="11704" y="2221"/>
                </a:cubicBezTo>
                <a:cubicBezTo>
                  <a:pt x="11704" y="2217"/>
                  <a:pt x="11704" y="2217"/>
                  <a:pt x="11704" y="2217"/>
                </a:cubicBezTo>
                <a:cubicBezTo>
                  <a:pt x="11701" y="2214"/>
                  <a:pt x="11701" y="2214"/>
                  <a:pt x="11701" y="2214"/>
                </a:cubicBezTo>
                <a:cubicBezTo>
                  <a:pt x="11607" y="2169"/>
                  <a:pt x="11607" y="2169"/>
                  <a:pt x="11607" y="2169"/>
                </a:cubicBezTo>
                <a:cubicBezTo>
                  <a:pt x="11604" y="2169"/>
                  <a:pt x="11604" y="2169"/>
                  <a:pt x="11604" y="2169"/>
                </a:cubicBezTo>
                <a:cubicBezTo>
                  <a:pt x="11601" y="2172"/>
                  <a:pt x="11601" y="2172"/>
                  <a:pt x="11601" y="2172"/>
                </a:cubicBezTo>
                <a:cubicBezTo>
                  <a:pt x="11562" y="2256"/>
                  <a:pt x="11562" y="2256"/>
                  <a:pt x="11562" y="2256"/>
                </a:cubicBezTo>
                <a:close/>
                <a:moveTo>
                  <a:pt x="11510" y="2366"/>
                </a:moveTo>
                <a:cubicBezTo>
                  <a:pt x="11507" y="2370"/>
                  <a:pt x="11507" y="2370"/>
                  <a:pt x="11507" y="2370"/>
                </a:cubicBezTo>
                <a:cubicBezTo>
                  <a:pt x="11510" y="2373"/>
                  <a:pt x="11510" y="2373"/>
                  <a:pt x="11510" y="2373"/>
                </a:cubicBezTo>
                <a:cubicBezTo>
                  <a:pt x="11607" y="2418"/>
                  <a:pt x="11607" y="2418"/>
                  <a:pt x="11607" y="2418"/>
                </a:cubicBezTo>
                <a:cubicBezTo>
                  <a:pt x="11610" y="2418"/>
                  <a:pt x="11610" y="2418"/>
                  <a:pt x="11610" y="2418"/>
                </a:cubicBezTo>
                <a:cubicBezTo>
                  <a:pt x="11610" y="2415"/>
                  <a:pt x="11610" y="2415"/>
                  <a:pt x="11610" y="2415"/>
                </a:cubicBezTo>
                <a:cubicBezTo>
                  <a:pt x="11652" y="2331"/>
                  <a:pt x="11652" y="2331"/>
                  <a:pt x="11652" y="2331"/>
                </a:cubicBezTo>
                <a:cubicBezTo>
                  <a:pt x="11652" y="2327"/>
                  <a:pt x="11652" y="2327"/>
                  <a:pt x="11652" y="2327"/>
                </a:cubicBezTo>
                <a:cubicBezTo>
                  <a:pt x="11649" y="2324"/>
                  <a:pt x="11649" y="2324"/>
                  <a:pt x="11649" y="2324"/>
                </a:cubicBezTo>
                <a:cubicBezTo>
                  <a:pt x="11555" y="2279"/>
                  <a:pt x="11555" y="2279"/>
                  <a:pt x="11555" y="2279"/>
                </a:cubicBezTo>
                <a:cubicBezTo>
                  <a:pt x="11552" y="2279"/>
                  <a:pt x="11552" y="2279"/>
                  <a:pt x="11552" y="2279"/>
                </a:cubicBezTo>
                <a:cubicBezTo>
                  <a:pt x="11549" y="2282"/>
                  <a:pt x="11549" y="2282"/>
                  <a:pt x="11549" y="2282"/>
                </a:cubicBezTo>
                <a:cubicBezTo>
                  <a:pt x="11510" y="2366"/>
                  <a:pt x="11510" y="2366"/>
                  <a:pt x="11510" y="2366"/>
                </a:cubicBezTo>
                <a:close/>
                <a:moveTo>
                  <a:pt x="11458" y="2476"/>
                </a:moveTo>
                <a:cubicBezTo>
                  <a:pt x="11455" y="2480"/>
                  <a:pt x="11455" y="2480"/>
                  <a:pt x="11455" y="2480"/>
                </a:cubicBezTo>
                <a:cubicBezTo>
                  <a:pt x="11458" y="2483"/>
                  <a:pt x="11458" y="2483"/>
                  <a:pt x="11458" y="2483"/>
                </a:cubicBezTo>
                <a:cubicBezTo>
                  <a:pt x="11555" y="2528"/>
                  <a:pt x="11555" y="2528"/>
                  <a:pt x="11555" y="2528"/>
                </a:cubicBezTo>
                <a:cubicBezTo>
                  <a:pt x="11559" y="2528"/>
                  <a:pt x="11559" y="2528"/>
                  <a:pt x="11559" y="2528"/>
                </a:cubicBezTo>
                <a:cubicBezTo>
                  <a:pt x="11559" y="2525"/>
                  <a:pt x="11559" y="2525"/>
                  <a:pt x="11559" y="2525"/>
                </a:cubicBezTo>
                <a:cubicBezTo>
                  <a:pt x="11601" y="2441"/>
                  <a:pt x="11601" y="2441"/>
                  <a:pt x="11601" y="2441"/>
                </a:cubicBezTo>
                <a:cubicBezTo>
                  <a:pt x="11601" y="2438"/>
                  <a:pt x="11601" y="2438"/>
                  <a:pt x="11601" y="2438"/>
                </a:cubicBezTo>
                <a:cubicBezTo>
                  <a:pt x="11597" y="2434"/>
                  <a:pt x="11597" y="2434"/>
                  <a:pt x="11597" y="2434"/>
                </a:cubicBezTo>
                <a:cubicBezTo>
                  <a:pt x="11504" y="2389"/>
                  <a:pt x="11504" y="2389"/>
                  <a:pt x="11504" y="2389"/>
                </a:cubicBezTo>
                <a:cubicBezTo>
                  <a:pt x="11500" y="2389"/>
                  <a:pt x="11500" y="2389"/>
                  <a:pt x="11500" y="2389"/>
                </a:cubicBezTo>
                <a:cubicBezTo>
                  <a:pt x="11497" y="2389"/>
                  <a:pt x="11497" y="2389"/>
                  <a:pt x="11497" y="2389"/>
                </a:cubicBezTo>
                <a:cubicBezTo>
                  <a:pt x="11458" y="2476"/>
                  <a:pt x="11458" y="2476"/>
                  <a:pt x="11458" y="2476"/>
                </a:cubicBezTo>
                <a:close/>
                <a:moveTo>
                  <a:pt x="11406" y="2586"/>
                </a:moveTo>
                <a:cubicBezTo>
                  <a:pt x="11403" y="2590"/>
                  <a:pt x="11403" y="2590"/>
                  <a:pt x="11403" y="2590"/>
                </a:cubicBezTo>
                <a:cubicBezTo>
                  <a:pt x="11406" y="2593"/>
                  <a:pt x="11406" y="2593"/>
                  <a:pt x="11406" y="2593"/>
                </a:cubicBezTo>
                <a:cubicBezTo>
                  <a:pt x="11504" y="2638"/>
                  <a:pt x="11504" y="2638"/>
                  <a:pt x="11504" y="2638"/>
                </a:cubicBezTo>
                <a:cubicBezTo>
                  <a:pt x="11507" y="2638"/>
                  <a:pt x="11507" y="2638"/>
                  <a:pt x="11507" y="2638"/>
                </a:cubicBezTo>
                <a:cubicBezTo>
                  <a:pt x="11507" y="2635"/>
                  <a:pt x="11507" y="2635"/>
                  <a:pt x="11507" y="2635"/>
                </a:cubicBezTo>
                <a:cubicBezTo>
                  <a:pt x="11549" y="2548"/>
                  <a:pt x="11549" y="2548"/>
                  <a:pt x="11549" y="2548"/>
                </a:cubicBezTo>
                <a:cubicBezTo>
                  <a:pt x="11549" y="2548"/>
                  <a:pt x="11549" y="2548"/>
                  <a:pt x="11549" y="2548"/>
                </a:cubicBezTo>
                <a:cubicBezTo>
                  <a:pt x="11546" y="2544"/>
                  <a:pt x="11546" y="2544"/>
                  <a:pt x="11546" y="2544"/>
                </a:cubicBezTo>
                <a:cubicBezTo>
                  <a:pt x="11452" y="2499"/>
                  <a:pt x="11452" y="2499"/>
                  <a:pt x="11452" y="2499"/>
                </a:cubicBezTo>
                <a:cubicBezTo>
                  <a:pt x="11449" y="2496"/>
                  <a:pt x="11449" y="2496"/>
                  <a:pt x="11449" y="2496"/>
                </a:cubicBezTo>
                <a:cubicBezTo>
                  <a:pt x="11445" y="2499"/>
                  <a:pt x="11445" y="2499"/>
                  <a:pt x="11445" y="2499"/>
                </a:cubicBezTo>
                <a:cubicBezTo>
                  <a:pt x="11406" y="2586"/>
                  <a:pt x="11406" y="2586"/>
                  <a:pt x="11406" y="2586"/>
                </a:cubicBezTo>
                <a:close/>
                <a:moveTo>
                  <a:pt x="11355" y="2696"/>
                </a:moveTo>
                <a:cubicBezTo>
                  <a:pt x="11351" y="2700"/>
                  <a:pt x="11351" y="2700"/>
                  <a:pt x="11351" y="2700"/>
                </a:cubicBezTo>
                <a:cubicBezTo>
                  <a:pt x="11355" y="2700"/>
                  <a:pt x="11355" y="2700"/>
                  <a:pt x="11355" y="2700"/>
                </a:cubicBezTo>
                <a:cubicBezTo>
                  <a:pt x="11452" y="2748"/>
                  <a:pt x="11452" y="2748"/>
                  <a:pt x="11452" y="2748"/>
                </a:cubicBezTo>
                <a:cubicBezTo>
                  <a:pt x="11455" y="2748"/>
                  <a:pt x="11455" y="2748"/>
                  <a:pt x="11455" y="2748"/>
                </a:cubicBezTo>
                <a:cubicBezTo>
                  <a:pt x="11455" y="2745"/>
                  <a:pt x="11455" y="2745"/>
                  <a:pt x="11455" y="2745"/>
                </a:cubicBezTo>
                <a:cubicBezTo>
                  <a:pt x="11497" y="2658"/>
                  <a:pt x="11497" y="2658"/>
                  <a:pt x="11497" y="2658"/>
                </a:cubicBezTo>
                <a:cubicBezTo>
                  <a:pt x="11497" y="2654"/>
                  <a:pt x="11497" y="2654"/>
                  <a:pt x="11497" y="2654"/>
                </a:cubicBezTo>
                <a:cubicBezTo>
                  <a:pt x="11494" y="2654"/>
                  <a:pt x="11494" y="2654"/>
                  <a:pt x="11494" y="2654"/>
                </a:cubicBezTo>
                <a:cubicBezTo>
                  <a:pt x="11400" y="2609"/>
                  <a:pt x="11400" y="2609"/>
                  <a:pt x="11400" y="2609"/>
                </a:cubicBezTo>
                <a:cubicBezTo>
                  <a:pt x="11397" y="2606"/>
                  <a:pt x="11397" y="2606"/>
                  <a:pt x="11397" y="2606"/>
                </a:cubicBezTo>
                <a:cubicBezTo>
                  <a:pt x="11394" y="2609"/>
                  <a:pt x="11394" y="2609"/>
                  <a:pt x="11394" y="2609"/>
                </a:cubicBezTo>
                <a:cubicBezTo>
                  <a:pt x="11355" y="2696"/>
                  <a:pt x="11355" y="2696"/>
                  <a:pt x="11355" y="2696"/>
                </a:cubicBezTo>
                <a:close/>
                <a:moveTo>
                  <a:pt x="11303" y="2806"/>
                </a:moveTo>
                <a:cubicBezTo>
                  <a:pt x="11300" y="2810"/>
                  <a:pt x="11300" y="2810"/>
                  <a:pt x="11300" y="2810"/>
                </a:cubicBezTo>
                <a:cubicBezTo>
                  <a:pt x="11303" y="2810"/>
                  <a:pt x="11303" y="2810"/>
                  <a:pt x="11303" y="2810"/>
                </a:cubicBezTo>
                <a:cubicBezTo>
                  <a:pt x="11400" y="2855"/>
                  <a:pt x="11400" y="2855"/>
                  <a:pt x="11400" y="2855"/>
                </a:cubicBezTo>
                <a:cubicBezTo>
                  <a:pt x="11403" y="2858"/>
                  <a:pt x="11403" y="2858"/>
                  <a:pt x="11403" y="2858"/>
                </a:cubicBezTo>
                <a:cubicBezTo>
                  <a:pt x="11403" y="2855"/>
                  <a:pt x="11403" y="2855"/>
                  <a:pt x="11403" y="2855"/>
                </a:cubicBezTo>
                <a:cubicBezTo>
                  <a:pt x="11445" y="2768"/>
                  <a:pt x="11445" y="2768"/>
                  <a:pt x="11445" y="2768"/>
                </a:cubicBezTo>
                <a:cubicBezTo>
                  <a:pt x="11445" y="2764"/>
                  <a:pt x="11445" y="2764"/>
                  <a:pt x="11445" y="2764"/>
                </a:cubicBezTo>
                <a:cubicBezTo>
                  <a:pt x="11442" y="2764"/>
                  <a:pt x="11442" y="2764"/>
                  <a:pt x="11442" y="2764"/>
                </a:cubicBezTo>
                <a:cubicBezTo>
                  <a:pt x="11348" y="2719"/>
                  <a:pt x="11348" y="2719"/>
                  <a:pt x="11348" y="2719"/>
                </a:cubicBezTo>
                <a:cubicBezTo>
                  <a:pt x="11345" y="2716"/>
                  <a:pt x="11345" y="2716"/>
                  <a:pt x="11345" y="2716"/>
                </a:cubicBezTo>
                <a:cubicBezTo>
                  <a:pt x="11342" y="2719"/>
                  <a:pt x="11342" y="2719"/>
                  <a:pt x="11342" y="2719"/>
                </a:cubicBezTo>
                <a:cubicBezTo>
                  <a:pt x="11303" y="2806"/>
                  <a:pt x="11303" y="2806"/>
                  <a:pt x="11303" y="2806"/>
                </a:cubicBezTo>
                <a:close/>
                <a:moveTo>
                  <a:pt x="11251" y="2917"/>
                </a:moveTo>
                <a:cubicBezTo>
                  <a:pt x="11248" y="2920"/>
                  <a:pt x="11248" y="2920"/>
                  <a:pt x="11248" y="2920"/>
                </a:cubicBezTo>
                <a:cubicBezTo>
                  <a:pt x="11251" y="2920"/>
                  <a:pt x="11251" y="2920"/>
                  <a:pt x="11251" y="2920"/>
                </a:cubicBezTo>
                <a:cubicBezTo>
                  <a:pt x="11348" y="2965"/>
                  <a:pt x="11348" y="2965"/>
                  <a:pt x="11348" y="2965"/>
                </a:cubicBezTo>
                <a:cubicBezTo>
                  <a:pt x="11351" y="2968"/>
                  <a:pt x="11351" y="2968"/>
                  <a:pt x="11351" y="2968"/>
                </a:cubicBezTo>
                <a:cubicBezTo>
                  <a:pt x="11351" y="2965"/>
                  <a:pt x="11351" y="2965"/>
                  <a:pt x="11351" y="2965"/>
                </a:cubicBezTo>
                <a:cubicBezTo>
                  <a:pt x="11394" y="2878"/>
                  <a:pt x="11394" y="2878"/>
                  <a:pt x="11394" y="2878"/>
                </a:cubicBezTo>
                <a:cubicBezTo>
                  <a:pt x="11394" y="2874"/>
                  <a:pt x="11394" y="2874"/>
                  <a:pt x="11394" y="2874"/>
                </a:cubicBezTo>
                <a:cubicBezTo>
                  <a:pt x="11390" y="2874"/>
                  <a:pt x="11390" y="2874"/>
                  <a:pt x="11390" y="2874"/>
                </a:cubicBezTo>
                <a:cubicBezTo>
                  <a:pt x="11296" y="2829"/>
                  <a:pt x="11296" y="2829"/>
                  <a:pt x="11296" y="2829"/>
                </a:cubicBezTo>
                <a:cubicBezTo>
                  <a:pt x="11293" y="2826"/>
                  <a:pt x="11293" y="2826"/>
                  <a:pt x="11293" y="2826"/>
                </a:cubicBezTo>
                <a:cubicBezTo>
                  <a:pt x="11290" y="2829"/>
                  <a:pt x="11290" y="2829"/>
                  <a:pt x="11290" y="2829"/>
                </a:cubicBezTo>
                <a:cubicBezTo>
                  <a:pt x="11251" y="2917"/>
                  <a:pt x="11251" y="2917"/>
                  <a:pt x="11251" y="2917"/>
                </a:cubicBezTo>
                <a:close/>
                <a:moveTo>
                  <a:pt x="11199" y="3027"/>
                </a:moveTo>
                <a:cubicBezTo>
                  <a:pt x="11196" y="3030"/>
                  <a:pt x="11196" y="3030"/>
                  <a:pt x="11196" y="3030"/>
                </a:cubicBezTo>
                <a:cubicBezTo>
                  <a:pt x="11199" y="3030"/>
                  <a:pt x="11199" y="3030"/>
                  <a:pt x="11199" y="3030"/>
                </a:cubicBezTo>
                <a:cubicBezTo>
                  <a:pt x="11296" y="3075"/>
                  <a:pt x="11296" y="3075"/>
                  <a:pt x="11296" y="3075"/>
                </a:cubicBezTo>
                <a:cubicBezTo>
                  <a:pt x="11300" y="3078"/>
                  <a:pt x="11300" y="3078"/>
                  <a:pt x="11300" y="3078"/>
                </a:cubicBezTo>
                <a:cubicBezTo>
                  <a:pt x="11300" y="3075"/>
                  <a:pt x="11300" y="3075"/>
                  <a:pt x="11300" y="3075"/>
                </a:cubicBezTo>
                <a:cubicBezTo>
                  <a:pt x="11342" y="2988"/>
                  <a:pt x="11342" y="2988"/>
                  <a:pt x="11342" y="2988"/>
                </a:cubicBezTo>
                <a:cubicBezTo>
                  <a:pt x="11342" y="2985"/>
                  <a:pt x="11342" y="2985"/>
                  <a:pt x="11342" y="2985"/>
                </a:cubicBezTo>
                <a:cubicBezTo>
                  <a:pt x="11339" y="2985"/>
                  <a:pt x="11339" y="2985"/>
                  <a:pt x="11339" y="2985"/>
                </a:cubicBezTo>
                <a:cubicBezTo>
                  <a:pt x="11245" y="2939"/>
                  <a:pt x="11245" y="2939"/>
                  <a:pt x="11245" y="2939"/>
                </a:cubicBezTo>
                <a:cubicBezTo>
                  <a:pt x="11241" y="2936"/>
                  <a:pt x="11241" y="2936"/>
                  <a:pt x="11241" y="2936"/>
                </a:cubicBezTo>
                <a:cubicBezTo>
                  <a:pt x="11238" y="2939"/>
                  <a:pt x="11238" y="2939"/>
                  <a:pt x="11238" y="2939"/>
                </a:cubicBezTo>
                <a:cubicBezTo>
                  <a:pt x="11199" y="3027"/>
                  <a:pt x="11199" y="3027"/>
                  <a:pt x="11199" y="3027"/>
                </a:cubicBezTo>
                <a:close/>
                <a:moveTo>
                  <a:pt x="11148" y="3137"/>
                </a:moveTo>
                <a:cubicBezTo>
                  <a:pt x="11144" y="3140"/>
                  <a:pt x="11144" y="3140"/>
                  <a:pt x="11144" y="3140"/>
                </a:cubicBezTo>
                <a:cubicBezTo>
                  <a:pt x="11151" y="3140"/>
                  <a:pt x="11151" y="3140"/>
                  <a:pt x="11151" y="3140"/>
                </a:cubicBezTo>
                <a:cubicBezTo>
                  <a:pt x="11245" y="3185"/>
                  <a:pt x="11245" y="3185"/>
                  <a:pt x="11245" y="3185"/>
                </a:cubicBezTo>
                <a:cubicBezTo>
                  <a:pt x="11248" y="3188"/>
                  <a:pt x="11248" y="3188"/>
                  <a:pt x="11248" y="3188"/>
                </a:cubicBezTo>
                <a:cubicBezTo>
                  <a:pt x="11248" y="3185"/>
                  <a:pt x="11248" y="3185"/>
                  <a:pt x="11248" y="3185"/>
                </a:cubicBezTo>
                <a:cubicBezTo>
                  <a:pt x="11290" y="3098"/>
                  <a:pt x="11290" y="3098"/>
                  <a:pt x="11290" y="3098"/>
                </a:cubicBezTo>
                <a:cubicBezTo>
                  <a:pt x="11290" y="3095"/>
                  <a:pt x="11290" y="3095"/>
                  <a:pt x="11290" y="3095"/>
                </a:cubicBezTo>
                <a:cubicBezTo>
                  <a:pt x="11287" y="3095"/>
                  <a:pt x="11287" y="3095"/>
                  <a:pt x="11287" y="3095"/>
                </a:cubicBezTo>
                <a:cubicBezTo>
                  <a:pt x="11193" y="3049"/>
                  <a:pt x="11193" y="3049"/>
                  <a:pt x="11193" y="3049"/>
                </a:cubicBezTo>
                <a:cubicBezTo>
                  <a:pt x="11190" y="3046"/>
                  <a:pt x="11190" y="3046"/>
                  <a:pt x="11190" y="3046"/>
                </a:cubicBezTo>
                <a:cubicBezTo>
                  <a:pt x="11186" y="3049"/>
                  <a:pt x="11186" y="3049"/>
                  <a:pt x="11186" y="3049"/>
                </a:cubicBezTo>
                <a:cubicBezTo>
                  <a:pt x="11148" y="3137"/>
                  <a:pt x="11148" y="3137"/>
                  <a:pt x="11148" y="3137"/>
                </a:cubicBezTo>
                <a:close/>
                <a:moveTo>
                  <a:pt x="11096" y="3247"/>
                </a:moveTo>
                <a:cubicBezTo>
                  <a:pt x="11093" y="3250"/>
                  <a:pt x="11093" y="3250"/>
                  <a:pt x="11093" y="3250"/>
                </a:cubicBezTo>
                <a:cubicBezTo>
                  <a:pt x="11099" y="3250"/>
                  <a:pt x="11099" y="3250"/>
                  <a:pt x="11099" y="3250"/>
                </a:cubicBezTo>
                <a:cubicBezTo>
                  <a:pt x="11193" y="3295"/>
                  <a:pt x="11193" y="3295"/>
                  <a:pt x="11193" y="3295"/>
                </a:cubicBezTo>
                <a:cubicBezTo>
                  <a:pt x="11196" y="3298"/>
                  <a:pt x="11196" y="3298"/>
                  <a:pt x="11196" y="3298"/>
                </a:cubicBezTo>
                <a:cubicBezTo>
                  <a:pt x="11196" y="3295"/>
                  <a:pt x="11196" y="3295"/>
                  <a:pt x="11196" y="3295"/>
                </a:cubicBezTo>
                <a:cubicBezTo>
                  <a:pt x="11238" y="3208"/>
                  <a:pt x="11238" y="3208"/>
                  <a:pt x="11238" y="3208"/>
                </a:cubicBezTo>
                <a:cubicBezTo>
                  <a:pt x="11238" y="3205"/>
                  <a:pt x="11238" y="3205"/>
                  <a:pt x="11238" y="3205"/>
                </a:cubicBezTo>
                <a:cubicBezTo>
                  <a:pt x="11235" y="3205"/>
                  <a:pt x="11235" y="3205"/>
                  <a:pt x="11235" y="3205"/>
                </a:cubicBezTo>
                <a:cubicBezTo>
                  <a:pt x="11141" y="3159"/>
                  <a:pt x="11141" y="3159"/>
                  <a:pt x="11141" y="3159"/>
                </a:cubicBezTo>
                <a:cubicBezTo>
                  <a:pt x="11138" y="3156"/>
                  <a:pt x="11138" y="3156"/>
                  <a:pt x="11138" y="3156"/>
                </a:cubicBezTo>
                <a:cubicBezTo>
                  <a:pt x="11135" y="3159"/>
                  <a:pt x="11135" y="3159"/>
                  <a:pt x="11135" y="3159"/>
                </a:cubicBezTo>
                <a:cubicBezTo>
                  <a:pt x="11096" y="3247"/>
                  <a:pt x="11096" y="3247"/>
                  <a:pt x="11096" y="3247"/>
                </a:cubicBezTo>
                <a:close/>
                <a:moveTo>
                  <a:pt x="11044" y="3357"/>
                </a:moveTo>
                <a:cubicBezTo>
                  <a:pt x="11044" y="3360"/>
                  <a:pt x="11044" y="3360"/>
                  <a:pt x="11044" y="3360"/>
                </a:cubicBezTo>
                <a:cubicBezTo>
                  <a:pt x="11047" y="3360"/>
                  <a:pt x="11047" y="3360"/>
                  <a:pt x="11047" y="3360"/>
                </a:cubicBezTo>
                <a:cubicBezTo>
                  <a:pt x="11141" y="3405"/>
                  <a:pt x="11141" y="3405"/>
                  <a:pt x="11141" y="3405"/>
                </a:cubicBezTo>
                <a:cubicBezTo>
                  <a:pt x="11144" y="3408"/>
                  <a:pt x="11144" y="3408"/>
                  <a:pt x="11144" y="3408"/>
                </a:cubicBezTo>
                <a:cubicBezTo>
                  <a:pt x="11144" y="3405"/>
                  <a:pt x="11144" y="3405"/>
                  <a:pt x="11144" y="3405"/>
                </a:cubicBezTo>
                <a:cubicBezTo>
                  <a:pt x="11186" y="3318"/>
                  <a:pt x="11186" y="3318"/>
                  <a:pt x="11186" y="3318"/>
                </a:cubicBezTo>
                <a:cubicBezTo>
                  <a:pt x="11186" y="3315"/>
                  <a:pt x="11186" y="3315"/>
                  <a:pt x="11186" y="3315"/>
                </a:cubicBezTo>
                <a:cubicBezTo>
                  <a:pt x="11183" y="3315"/>
                  <a:pt x="11183" y="3315"/>
                  <a:pt x="11183" y="3315"/>
                </a:cubicBezTo>
                <a:cubicBezTo>
                  <a:pt x="11089" y="3269"/>
                  <a:pt x="11089" y="3269"/>
                  <a:pt x="11089" y="3269"/>
                </a:cubicBezTo>
                <a:cubicBezTo>
                  <a:pt x="11086" y="3266"/>
                  <a:pt x="11086" y="3266"/>
                  <a:pt x="11086" y="3266"/>
                </a:cubicBezTo>
                <a:cubicBezTo>
                  <a:pt x="11086" y="3269"/>
                  <a:pt x="11086" y="3269"/>
                  <a:pt x="11086" y="3269"/>
                </a:cubicBezTo>
                <a:cubicBezTo>
                  <a:pt x="11044" y="3357"/>
                  <a:pt x="11044" y="3357"/>
                  <a:pt x="11044" y="3357"/>
                </a:cubicBezTo>
                <a:close/>
                <a:moveTo>
                  <a:pt x="10992" y="3467"/>
                </a:moveTo>
                <a:cubicBezTo>
                  <a:pt x="10992" y="3467"/>
                  <a:pt x="10992" y="3467"/>
                  <a:pt x="10992" y="3467"/>
                </a:cubicBezTo>
                <a:cubicBezTo>
                  <a:pt x="10995" y="3470"/>
                  <a:pt x="10995" y="3470"/>
                  <a:pt x="10995" y="3470"/>
                </a:cubicBezTo>
                <a:cubicBezTo>
                  <a:pt x="11089" y="3515"/>
                  <a:pt x="11089" y="3515"/>
                  <a:pt x="11089" y="3515"/>
                </a:cubicBezTo>
                <a:cubicBezTo>
                  <a:pt x="11093" y="3519"/>
                  <a:pt x="11093" y="3519"/>
                  <a:pt x="11093" y="3519"/>
                </a:cubicBezTo>
                <a:cubicBezTo>
                  <a:pt x="11093" y="3515"/>
                  <a:pt x="11093" y="3515"/>
                  <a:pt x="11093" y="3515"/>
                </a:cubicBezTo>
                <a:cubicBezTo>
                  <a:pt x="11135" y="3428"/>
                  <a:pt x="11135" y="3428"/>
                  <a:pt x="11135" y="3428"/>
                </a:cubicBezTo>
                <a:cubicBezTo>
                  <a:pt x="11135" y="3425"/>
                  <a:pt x="11135" y="3425"/>
                  <a:pt x="11135" y="3425"/>
                </a:cubicBezTo>
                <a:cubicBezTo>
                  <a:pt x="11131" y="3421"/>
                  <a:pt x="11131" y="3421"/>
                  <a:pt x="11131" y="3421"/>
                </a:cubicBezTo>
                <a:cubicBezTo>
                  <a:pt x="11038" y="3376"/>
                  <a:pt x="11038" y="3376"/>
                  <a:pt x="11038" y="3376"/>
                </a:cubicBezTo>
                <a:cubicBezTo>
                  <a:pt x="11034" y="3376"/>
                  <a:pt x="11034" y="3376"/>
                  <a:pt x="11034" y="3376"/>
                </a:cubicBezTo>
                <a:cubicBezTo>
                  <a:pt x="11034" y="3379"/>
                  <a:pt x="11034" y="3379"/>
                  <a:pt x="11034" y="3379"/>
                </a:cubicBezTo>
                <a:cubicBezTo>
                  <a:pt x="10992" y="3467"/>
                  <a:pt x="10992" y="3467"/>
                  <a:pt x="10992" y="3467"/>
                </a:cubicBezTo>
                <a:close/>
                <a:moveTo>
                  <a:pt x="10940" y="3577"/>
                </a:moveTo>
                <a:cubicBezTo>
                  <a:pt x="10940" y="3577"/>
                  <a:pt x="10940" y="3577"/>
                  <a:pt x="10940" y="3577"/>
                </a:cubicBezTo>
                <a:cubicBezTo>
                  <a:pt x="10944" y="3580"/>
                  <a:pt x="10944" y="3580"/>
                  <a:pt x="10944" y="3580"/>
                </a:cubicBezTo>
                <a:cubicBezTo>
                  <a:pt x="11038" y="3625"/>
                  <a:pt x="11038" y="3625"/>
                  <a:pt x="11038" y="3625"/>
                </a:cubicBezTo>
                <a:cubicBezTo>
                  <a:pt x="11041" y="3629"/>
                  <a:pt x="11041" y="3629"/>
                  <a:pt x="11041" y="3629"/>
                </a:cubicBezTo>
                <a:cubicBezTo>
                  <a:pt x="11041" y="3625"/>
                  <a:pt x="11041" y="3625"/>
                  <a:pt x="11041" y="3625"/>
                </a:cubicBezTo>
                <a:cubicBezTo>
                  <a:pt x="11083" y="3538"/>
                  <a:pt x="11083" y="3538"/>
                  <a:pt x="11083" y="3538"/>
                </a:cubicBezTo>
                <a:cubicBezTo>
                  <a:pt x="11083" y="3535"/>
                  <a:pt x="11083" y="3535"/>
                  <a:pt x="11083" y="3535"/>
                </a:cubicBezTo>
                <a:cubicBezTo>
                  <a:pt x="11080" y="3532"/>
                  <a:pt x="11080" y="3532"/>
                  <a:pt x="11080" y="3532"/>
                </a:cubicBezTo>
                <a:cubicBezTo>
                  <a:pt x="10986" y="3486"/>
                  <a:pt x="10986" y="3486"/>
                  <a:pt x="10986" y="3486"/>
                </a:cubicBezTo>
                <a:cubicBezTo>
                  <a:pt x="10982" y="3486"/>
                  <a:pt x="10982" y="3486"/>
                  <a:pt x="10982" y="3486"/>
                </a:cubicBezTo>
                <a:cubicBezTo>
                  <a:pt x="10982" y="3489"/>
                  <a:pt x="10982" y="3489"/>
                  <a:pt x="10982" y="3489"/>
                </a:cubicBezTo>
                <a:cubicBezTo>
                  <a:pt x="10940" y="3577"/>
                  <a:pt x="10940" y="3577"/>
                  <a:pt x="10940" y="3577"/>
                </a:cubicBezTo>
                <a:close/>
                <a:moveTo>
                  <a:pt x="10889" y="3684"/>
                </a:moveTo>
                <a:cubicBezTo>
                  <a:pt x="10889" y="3687"/>
                  <a:pt x="10889" y="3687"/>
                  <a:pt x="10889" y="3687"/>
                </a:cubicBezTo>
                <a:cubicBezTo>
                  <a:pt x="10892" y="3690"/>
                  <a:pt x="10892" y="3690"/>
                  <a:pt x="10892" y="3690"/>
                </a:cubicBezTo>
                <a:cubicBezTo>
                  <a:pt x="10986" y="3735"/>
                  <a:pt x="10986" y="3735"/>
                  <a:pt x="10986" y="3735"/>
                </a:cubicBezTo>
                <a:cubicBezTo>
                  <a:pt x="10989" y="3735"/>
                  <a:pt x="10989" y="3735"/>
                  <a:pt x="10989" y="3735"/>
                </a:cubicBezTo>
                <a:cubicBezTo>
                  <a:pt x="10989" y="3732"/>
                  <a:pt x="10989" y="3732"/>
                  <a:pt x="10989" y="3732"/>
                </a:cubicBezTo>
                <a:cubicBezTo>
                  <a:pt x="11031" y="3648"/>
                  <a:pt x="11031" y="3648"/>
                  <a:pt x="11031" y="3648"/>
                </a:cubicBezTo>
                <a:cubicBezTo>
                  <a:pt x="11031" y="3645"/>
                  <a:pt x="11031" y="3645"/>
                  <a:pt x="11031" y="3645"/>
                </a:cubicBezTo>
                <a:cubicBezTo>
                  <a:pt x="11028" y="3642"/>
                  <a:pt x="11028" y="3642"/>
                  <a:pt x="11028" y="3642"/>
                </a:cubicBezTo>
                <a:cubicBezTo>
                  <a:pt x="10934" y="3596"/>
                  <a:pt x="10934" y="3596"/>
                  <a:pt x="10934" y="3596"/>
                </a:cubicBezTo>
                <a:cubicBezTo>
                  <a:pt x="10931" y="3596"/>
                  <a:pt x="10931" y="3596"/>
                  <a:pt x="10931" y="3596"/>
                </a:cubicBezTo>
                <a:cubicBezTo>
                  <a:pt x="10931" y="3600"/>
                  <a:pt x="10931" y="3600"/>
                  <a:pt x="10931" y="3600"/>
                </a:cubicBezTo>
                <a:cubicBezTo>
                  <a:pt x="10889" y="3684"/>
                  <a:pt x="10889" y="3684"/>
                  <a:pt x="10889" y="3684"/>
                </a:cubicBezTo>
                <a:close/>
                <a:moveTo>
                  <a:pt x="10817" y="3839"/>
                </a:moveTo>
                <a:cubicBezTo>
                  <a:pt x="10814" y="3842"/>
                  <a:pt x="10814" y="3842"/>
                  <a:pt x="10814" y="3842"/>
                </a:cubicBezTo>
                <a:cubicBezTo>
                  <a:pt x="10817" y="3842"/>
                  <a:pt x="10817" y="3842"/>
                  <a:pt x="10817" y="3842"/>
                </a:cubicBezTo>
                <a:cubicBezTo>
                  <a:pt x="10911" y="3888"/>
                  <a:pt x="10911" y="3888"/>
                  <a:pt x="10911" y="3888"/>
                </a:cubicBezTo>
                <a:cubicBezTo>
                  <a:pt x="10918" y="3891"/>
                  <a:pt x="10918" y="3891"/>
                  <a:pt x="10918" y="3891"/>
                </a:cubicBezTo>
                <a:cubicBezTo>
                  <a:pt x="10918" y="3888"/>
                  <a:pt x="10918" y="3888"/>
                  <a:pt x="10918" y="3888"/>
                </a:cubicBezTo>
                <a:cubicBezTo>
                  <a:pt x="10979" y="3758"/>
                  <a:pt x="10979" y="3758"/>
                  <a:pt x="10979" y="3758"/>
                </a:cubicBezTo>
                <a:cubicBezTo>
                  <a:pt x="10979" y="3755"/>
                  <a:pt x="10979" y="3755"/>
                  <a:pt x="10979" y="3755"/>
                </a:cubicBezTo>
                <a:cubicBezTo>
                  <a:pt x="10976" y="3752"/>
                  <a:pt x="10976" y="3752"/>
                  <a:pt x="10976" y="3752"/>
                </a:cubicBezTo>
                <a:cubicBezTo>
                  <a:pt x="10882" y="3706"/>
                  <a:pt x="10882" y="3706"/>
                  <a:pt x="10882" y="3706"/>
                </a:cubicBezTo>
                <a:cubicBezTo>
                  <a:pt x="10879" y="3706"/>
                  <a:pt x="10879" y="3706"/>
                  <a:pt x="10879" y="3706"/>
                </a:cubicBezTo>
                <a:cubicBezTo>
                  <a:pt x="10879" y="3710"/>
                  <a:pt x="10879" y="3710"/>
                  <a:pt x="10879" y="3710"/>
                </a:cubicBezTo>
                <a:cubicBezTo>
                  <a:pt x="10817" y="3839"/>
                  <a:pt x="10817" y="3839"/>
                  <a:pt x="10817" y="3839"/>
                </a:cubicBezTo>
                <a:close/>
                <a:moveTo>
                  <a:pt x="11840" y="1988"/>
                </a:moveTo>
                <a:cubicBezTo>
                  <a:pt x="11840" y="1991"/>
                  <a:pt x="11840" y="1991"/>
                  <a:pt x="11840" y="1991"/>
                </a:cubicBezTo>
                <a:cubicBezTo>
                  <a:pt x="11843" y="1994"/>
                  <a:pt x="11843" y="1994"/>
                  <a:pt x="11843" y="1994"/>
                </a:cubicBezTo>
                <a:cubicBezTo>
                  <a:pt x="11937" y="2039"/>
                  <a:pt x="11937" y="2039"/>
                  <a:pt x="11937" y="2039"/>
                </a:cubicBezTo>
                <a:cubicBezTo>
                  <a:pt x="11941" y="2039"/>
                  <a:pt x="11941" y="2039"/>
                  <a:pt x="11941" y="2039"/>
                </a:cubicBezTo>
                <a:cubicBezTo>
                  <a:pt x="11944" y="2036"/>
                  <a:pt x="11944" y="2036"/>
                  <a:pt x="11944" y="2036"/>
                </a:cubicBezTo>
                <a:cubicBezTo>
                  <a:pt x="11983" y="1949"/>
                  <a:pt x="11983" y="1949"/>
                  <a:pt x="11983" y="1949"/>
                </a:cubicBezTo>
                <a:cubicBezTo>
                  <a:pt x="11986" y="1949"/>
                  <a:pt x="11986" y="1949"/>
                  <a:pt x="11986" y="1949"/>
                </a:cubicBezTo>
                <a:cubicBezTo>
                  <a:pt x="11983" y="1946"/>
                  <a:pt x="11983" y="1946"/>
                  <a:pt x="11983" y="1946"/>
                </a:cubicBezTo>
                <a:cubicBezTo>
                  <a:pt x="11886" y="1900"/>
                  <a:pt x="11886" y="1900"/>
                  <a:pt x="11886" y="1900"/>
                </a:cubicBezTo>
                <a:cubicBezTo>
                  <a:pt x="11882" y="1897"/>
                  <a:pt x="11882" y="1897"/>
                  <a:pt x="11882" y="1897"/>
                </a:cubicBezTo>
                <a:cubicBezTo>
                  <a:pt x="11882" y="1900"/>
                  <a:pt x="11882" y="1900"/>
                  <a:pt x="11882" y="1900"/>
                </a:cubicBezTo>
                <a:cubicBezTo>
                  <a:pt x="11840" y="1988"/>
                  <a:pt x="11840" y="1988"/>
                  <a:pt x="11840" y="1988"/>
                </a:cubicBezTo>
                <a:close/>
                <a:moveTo>
                  <a:pt x="11788" y="2098"/>
                </a:moveTo>
                <a:cubicBezTo>
                  <a:pt x="11788" y="2101"/>
                  <a:pt x="11788" y="2101"/>
                  <a:pt x="11788" y="2101"/>
                </a:cubicBezTo>
                <a:cubicBezTo>
                  <a:pt x="11792" y="2101"/>
                  <a:pt x="11792" y="2101"/>
                  <a:pt x="11792" y="2101"/>
                </a:cubicBezTo>
                <a:cubicBezTo>
                  <a:pt x="11886" y="2149"/>
                  <a:pt x="11886" y="2149"/>
                  <a:pt x="11886" y="2149"/>
                </a:cubicBezTo>
                <a:cubicBezTo>
                  <a:pt x="11889" y="2149"/>
                  <a:pt x="11889" y="2149"/>
                  <a:pt x="11889" y="2149"/>
                </a:cubicBezTo>
                <a:cubicBezTo>
                  <a:pt x="11892" y="2146"/>
                  <a:pt x="11892" y="2146"/>
                  <a:pt x="11892" y="2146"/>
                </a:cubicBezTo>
                <a:cubicBezTo>
                  <a:pt x="11931" y="2059"/>
                  <a:pt x="11931" y="2059"/>
                  <a:pt x="11931" y="2059"/>
                </a:cubicBezTo>
                <a:cubicBezTo>
                  <a:pt x="11934" y="2056"/>
                  <a:pt x="11934" y="2056"/>
                  <a:pt x="11934" y="2056"/>
                </a:cubicBezTo>
                <a:cubicBezTo>
                  <a:pt x="11931" y="2056"/>
                  <a:pt x="11931" y="2056"/>
                  <a:pt x="11931" y="2056"/>
                </a:cubicBezTo>
                <a:cubicBezTo>
                  <a:pt x="11834" y="2010"/>
                  <a:pt x="11834" y="2010"/>
                  <a:pt x="11834" y="2010"/>
                </a:cubicBezTo>
                <a:cubicBezTo>
                  <a:pt x="11830" y="2007"/>
                  <a:pt x="11830" y="2007"/>
                  <a:pt x="11830" y="2007"/>
                </a:cubicBezTo>
                <a:cubicBezTo>
                  <a:pt x="11830" y="2010"/>
                  <a:pt x="11830" y="2010"/>
                  <a:pt x="11830" y="2010"/>
                </a:cubicBezTo>
                <a:cubicBezTo>
                  <a:pt x="11788" y="2098"/>
                  <a:pt x="11788" y="2098"/>
                  <a:pt x="11788" y="2098"/>
                </a:cubicBezTo>
                <a:close/>
                <a:moveTo>
                  <a:pt x="11737" y="2208"/>
                </a:moveTo>
                <a:cubicBezTo>
                  <a:pt x="11737" y="2211"/>
                  <a:pt x="11737" y="2211"/>
                  <a:pt x="11737" y="2211"/>
                </a:cubicBezTo>
                <a:cubicBezTo>
                  <a:pt x="11740" y="2211"/>
                  <a:pt x="11740" y="2211"/>
                  <a:pt x="11740" y="2211"/>
                </a:cubicBezTo>
                <a:cubicBezTo>
                  <a:pt x="11834" y="2256"/>
                  <a:pt x="11834" y="2256"/>
                  <a:pt x="11834" y="2256"/>
                </a:cubicBezTo>
                <a:cubicBezTo>
                  <a:pt x="11837" y="2259"/>
                  <a:pt x="11837" y="2259"/>
                  <a:pt x="11837" y="2259"/>
                </a:cubicBezTo>
                <a:cubicBezTo>
                  <a:pt x="11840" y="2256"/>
                  <a:pt x="11840" y="2256"/>
                  <a:pt x="11840" y="2256"/>
                </a:cubicBezTo>
                <a:cubicBezTo>
                  <a:pt x="11879" y="2169"/>
                  <a:pt x="11879" y="2169"/>
                  <a:pt x="11879" y="2169"/>
                </a:cubicBezTo>
                <a:cubicBezTo>
                  <a:pt x="11882" y="2166"/>
                  <a:pt x="11882" y="2166"/>
                  <a:pt x="11882" y="2166"/>
                </a:cubicBezTo>
                <a:cubicBezTo>
                  <a:pt x="11879" y="2166"/>
                  <a:pt x="11879" y="2166"/>
                  <a:pt x="11879" y="2166"/>
                </a:cubicBezTo>
                <a:cubicBezTo>
                  <a:pt x="11782" y="2120"/>
                  <a:pt x="11782" y="2120"/>
                  <a:pt x="11782" y="2120"/>
                </a:cubicBezTo>
                <a:cubicBezTo>
                  <a:pt x="11779" y="2117"/>
                  <a:pt x="11779" y="2117"/>
                  <a:pt x="11779" y="2117"/>
                </a:cubicBezTo>
                <a:cubicBezTo>
                  <a:pt x="11779" y="2120"/>
                  <a:pt x="11779" y="2120"/>
                  <a:pt x="11779" y="2120"/>
                </a:cubicBezTo>
                <a:cubicBezTo>
                  <a:pt x="11737" y="2208"/>
                  <a:pt x="11737" y="2208"/>
                  <a:pt x="11737" y="2208"/>
                </a:cubicBezTo>
                <a:close/>
                <a:moveTo>
                  <a:pt x="11685" y="2318"/>
                </a:moveTo>
                <a:cubicBezTo>
                  <a:pt x="11685" y="2321"/>
                  <a:pt x="11685" y="2321"/>
                  <a:pt x="11685" y="2321"/>
                </a:cubicBezTo>
                <a:cubicBezTo>
                  <a:pt x="11688" y="2321"/>
                  <a:pt x="11688" y="2321"/>
                  <a:pt x="11688" y="2321"/>
                </a:cubicBezTo>
                <a:cubicBezTo>
                  <a:pt x="11782" y="2366"/>
                  <a:pt x="11782" y="2366"/>
                  <a:pt x="11782" y="2366"/>
                </a:cubicBezTo>
                <a:cubicBezTo>
                  <a:pt x="11785" y="2370"/>
                  <a:pt x="11785" y="2370"/>
                  <a:pt x="11785" y="2370"/>
                </a:cubicBezTo>
                <a:cubicBezTo>
                  <a:pt x="11788" y="2366"/>
                  <a:pt x="11788" y="2366"/>
                  <a:pt x="11788" y="2366"/>
                </a:cubicBezTo>
                <a:cubicBezTo>
                  <a:pt x="11827" y="2279"/>
                  <a:pt x="11827" y="2279"/>
                  <a:pt x="11827" y="2279"/>
                </a:cubicBezTo>
                <a:cubicBezTo>
                  <a:pt x="11830" y="2276"/>
                  <a:pt x="11830" y="2276"/>
                  <a:pt x="11830" y="2276"/>
                </a:cubicBezTo>
                <a:cubicBezTo>
                  <a:pt x="11827" y="2276"/>
                  <a:pt x="11827" y="2276"/>
                  <a:pt x="11827" y="2276"/>
                </a:cubicBezTo>
                <a:cubicBezTo>
                  <a:pt x="11733" y="2230"/>
                  <a:pt x="11733" y="2230"/>
                  <a:pt x="11733" y="2230"/>
                </a:cubicBezTo>
                <a:cubicBezTo>
                  <a:pt x="11727" y="2227"/>
                  <a:pt x="11727" y="2227"/>
                  <a:pt x="11727" y="2227"/>
                </a:cubicBezTo>
                <a:cubicBezTo>
                  <a:pt x="11727" y="2230"/>
                  <a:pt x="11727" y="2230"/>
                  <a:pt x="11727" y="2230"/>
                </a:cubicBezTo>
                <a:cubicBezTo>
                  <a:pt x="11685" y="2318"/>
                  <a:pt x="11685" y="2318"/>
                  <a:pt x="11685" y="2318"/>
                </a:cubicBezTo>
                <a:close/>
                <a:moveTo>
                  <a:pt x="11633" y="2428"/>
                </a:moveTo>
                <a:cubicBezTo>
                  <a:pt x="11633" y="2431"/>
                  <a:pt x="11633" y="2431"/>
                  <a:pt x="11633" y="2431"/>
                </a:cubicBezTo>
                <a:cubicBezTo>
                  <a:pt x="11636" y="2431"/>
                  <a:pt x="11636" y="2431"/>
                  <a:pt x="11636" y="2431"/>
                </a:cubicBezTo>
                <a:cubicBezTo>
                  <a:pt x="11730" y="2476"/>
                  <a:pt x="11730" y="2476"/>
                  <a:pt x="11730" y="2476"/>
                </a:cubicBezTo>
                <a:cubicBezTo>
                  <a:pt x="11733" y="2480"/>
                  <a:pt x="11733" y="2480"/>
                  <a:pt x="11733" y="2480"/>
                </a:cubicBezTo>
                <a:cubicBezTo>
                  <a:pt x="11737" y="2476"/>
                  <a:pt x="11737" y="2476"/>
                  <a:pt x="11737" y="2476"/>
                </a:cubicBezTo>
                <a:cubicBezTo>
                  <a:pt x="11775" y="2389"/>
                  <a:pt x="11775" y="2389"/>
                  <a:pt x="11775" y="2389"/>
                </a:cubicBezTo>
                <a:cubicBezTo>
                  <a:pt x="11779" y="2386"/>
                  <a:pt x="11779" y="2386"/>
                  <a:pt x="11779" y="2386"/>
                </a:cubicBezTo>
                <a:cubicBezTo>
                  <a:pt x="11775" y="2386"/>
                  <a:pt x="11775" y="2386"/>
                  <a:pt x="11775" y="2386"/>
                </a:cubicBezTo>
                <a:cubicBezTo>
                  <a:pt x="11682" y="2340"/>
                  <a:pt x="11682" y="2340"/>
                  <a:pt x="11682" y="2340"/>
                </a:cubicBezTo>
                <a:cubicBezTo>
                  <a:pt x="11675" y="2337"/>
                  <a:pt x="11675" y="2337"/>
                  <a:pt x="11675" y="2337"/>
                </a:cubicBezTo>
                <a:cubicBezTo>
                  <a:pt x="11675" y="2340"/>
                  <a:pt x="11675" y="2340"/>
                  <a:pt x="11675" y="2340"/>
                </a:cubicBezTo>
                <a:cubicBezTo>
                  <a:pt x="11633" y="2428"/>
                  <a:pt x="11633" y="2428"/>
                  <a:pt x="11633" y="2428"/>
                </a:cubicBezTo>
                <a:close/>
                <a:moveTo>
                  <a:pt x="11581" y="2538"/>
                </a:moveTo>
                <a:cubicBezTo>
                  <a:pt x="11581" y="2541"/>
                  <a:pt x="11581" y="2541"/>
                  <a:pt x="11581" y="2541"/>
                </a:cubicBezTo>
                <a:cubicBezTo>
                  <a:pt x="11585" y="2541"/>
                  <a:pt x="11585" y="2541"/>
                  <a:pt x="11585" y="2541"/>
                </a:cubicBezTo>
                <a:cubicBezTo>
                  <a:pt x="11678" y="2586"/>
                  <a:pt x="11678" y="2586"/>
                  <a:pt x="11678" y="2586"/>
                </a:cubicBezTo>
                <a:cubicBezTo>
                  <a:pt x="11682" y="2590"/>
                  <a:pt x="11682" y="2590"/>
                  <a:pt x="11682" y="2590"/>
                </a:cubicBezTo>
                <a:cubicBezTo>
                  <a:pt x="11685" y="2586"/>
                  <a:pt x="11685" y="2586"/>
                  <a:pt x="11685" y="2586"/>
                </a:cubicBezTo>
                <a:cubicBezTo>
                  <a:pt x="11724" y="2499"/>
                  <a:pt x="11724" y="2499"/>
                  <a:pt x="11724" y="2499"/>
                </a:cubicBezTo>
                <a:cubicBezTo>
                  <a:pt x="11727" y="2496"/>
                  <a:pt x="11727" y="2496"/>
                  <a:pt x="11727" y="2496"/>
                </a:cubicBezTo>
                <a:cubicBezTo>
                  <a:pt x="11724" y="2496"/>
                  <a:pt x="11724" y="2496"/>
                  <a:pt x="11724" y="2496"/>
                </a:cubicBezTo>
                <a:cubicBezTo>
                  <a:pt x="11630" y="2450"/>
                  <a:pt x="11630" y="2450"/>
                  <a:pt x="11630" y="2450"/>
                </a:cubicBezTo>
                <a:cubicBezTo>
                  <a:pt x="11623" y="2447"/>
                  <a:pt x="11623" y="2447"/>
                  <a:pt x="11623" y="2447"/>
                </a:cubicBezTo>
                <a:cubicBezTo>
                  <a:pt x="11623" y="2450"/>
                  <a:pt x="11623" y="2450"/>
                  <a:pt x="11623" y="2450"/>
                </a:cubicBezTo>
                <a:cubicBezTo>
                  <a:pt x="11581" y="2538"/>
                  <a:pt x="11581" y="2538"/>
                  <a:pt x="11581" y="2538"/>
                </a:cubicBezTo>
                <a:close/>
                <a:moveTo>
                  <a:pt x="11529" y="2648"/>
                </a:moveTo>
                <a:cubicBezTo>
                  <a:pt x="11529" y="2651"/>
                  <a:pt x="11529" y="2651"/>
                  <a:pt x="11529" y="2651"/>
                </a:cubicBezTo>
                <a:cubicBezTo>
                  <a:pt x="11533" y="2651"/>
                  <a:pt x="11533" y="2651"/>
                  <a:pt x="11533" y="2651"/>
                </a:cubicBezTo>
                <a:cubicBezTo>
                  <a:pt x="11627" y="2696"/>
                  <a:pt x="11627" y="2696"/>
                  <a:pt x="11627" y="2696"/>
                </a:cubicBezTo>
                <a:cubicBezTo>
                  <a:pt x="11630" y="2700"/>
                  <a:pt x="11630" y="2700"/>
                  <a:pt x="11630" y="2700"/>
                </a:cubicBezTo>
                <a:cubicBezTo>
                  <a:pt x="11633" y="2696"/>
                  <a:pt x="11633" y="2696"/>
                  <a:pt x="11633" y="2696"/>
                </a:cubicBezTo>
                <a:cubicBezTo>
                  <a:pt x="11672" y="2609"/>
                  <a:pt x="11672" y="2609"/>
                  <a:pt x="11672" y="2609"/>
                </a:cubicBezTo>
                <a:cubicBezTo>
                  <a:pt x="11675" y="2606"/>
                  <a:pt x="11675" y="2606"/>
                  <a:pt x="11675" y="2606"/>
                </a:cubicBezTo>
                <a:cubicBezTo>
                  <a:pt x="11672" y="2606"/>
                  <a:pt x="11672" y="2606"/>
                  <a:pt x="11672" y="2606"/>
                </a:cubicBezTo>
                <a:cubicBezTo>
                  <a:pt x="11578" y="2561"/>
                  <a:pt x="11578" y="2561"/>
                  <a:pt x="11578" y="2561"/>
                </a:cubicBezTo>
                <a:cubicBezTo>
                  <a:pt x="11572" y="2557"/>
                  <a:pt x="11572" y="2557"/>
                  <a:pt x="11572" y="2557"/>
                </a:cubicBezTo>
                <a:cubicBezTo>
                  <a:pt x="11572" y="2561"/>
                  <a:pt x="11572" y="2561"/>
                  <a:pt x="11572" y="2561"/>
                </a:cubicBezTo>
                <a:cubicBezTo>
                  <a:pt x="11529" y="2648"/>
                  <a:pt x="11529" y="2648"/>
                  <a:pt x="11529" y="2648"/>
                </a:cubicBezTo>
                <a:close/>
                <a:moveTo>
                  <a:pt x="11478" y="2758"/>
                </a:moveTo>
                <a:cubicBezTo>
                  <a:pt x="11478" y="2761"/>
                  <a:pt x="11478" y="2761"/>
                  <a:pt x="11478" y="2761"/>
                </a:cubicBezTo>
                <a:cubicBezTo>
                  <a:pt x="11481" y="2761"/>
                  <a:pt x="11481" y="2761"/>
                  <a:pt x="11481" y="2761"/>
                </a:cubicBezTo>
                <a:cubicBezTo>
                  <a:pt x="11575" y="2806"/>
                  <a:pt x="11575" y="2806"/>
                  <a:pt x="11575" y="2806"/>
                </a:cubicBezTo>
                <a:cubicBezTo>
                  <a:pt x="11578" y="2810"/>
                  <a:pt x="11578" y="2810"/>
                  <a:pt x="11578" y="2810"/>
                </a:cubicBezTo>
                <a:cubicBezTo>
                  <a:pt x="11581" y="2806"/>
                  <a:pt x="11581" y="2806"/>
                  <a:pt x="11581" y="2806"/>
                </a:cubicBezTo>
                <a:cubicBezTo>
                  <a:pt x="11620" y="2719"/>
                  <a:pt x="11620" y="2719"/>
                  <a:pt x="11620" y="2719"/>
                </a:cubicBezTo>
                <a:cubicBezTo>
                  <a:pt x="11623" y="2716"/>
                  <a:pt x="11623" y="2716"/>
                  <a:pt x="11623" y="2716"/>
                </a:cubicBezTo>
                <a:cubicBezTo>
                  <a:pt x="11620" y="2716"/>
                  <a:pt x="11620" y="2716"/>
                  <a:pt x="11620" y="2716"/>
                </a:cubicBezTo>
                <a:cubicBezTo>
                  <a:pt x="11526" y="2671"/>
                  <a:pt x="11526" y="2671"/>
                  <a:pt x="11526" y="2671"/>
                </a:cubicBezTo>
                <a:cubicBezTo>
                  <a:pt x="11520" y="2667"/>
                  <a:pt x="11520" y="2667"/>
                  <a:pt x="11520" y="2667"/>
                </a:cubicBezTo>
                <a:cubicBezTo>
                  <a:pt x="11520" y="2671"/>
                  <a:pt x="11520" y="2671"/>
                  <a:pt x="11520" y="2671"/>
                </a:cubicBezTo>
                <a:cubicBezTo>
                  <a:pt x="11478" y="2758"/>
                  <a:pt x="11478" y="2758"/>
                  <a:pt x="11478" y="2758"/>
                </a:cubicBezTo>
                <a:close/>
                <a:moveTo>
                  <a:pt x="11426" y="2868"/>
                </a:moveTo>
                <a:cubicBezTo>
                  <a:pt x="11426" y="2868"/>
                  <a:pt x="11426" y="2868"/>
                  <a:pt x="11426" y="2868"/>
                </a:cubicBezTo>
                <a:cubicBezTo>
                  <a:pt x="11429" y="2871"/>
                  <a:pt x="11429" y="2871"/>
                  <a:pt x="11429" y="2871"/>
                </a:cubicBezTo>
                <a:cubicBezTo>
                  <a:pt x="11523" y="2917"/>
                  <a:pt x="11523" y="2917"/>
                  <a:pt x="11523" y="2917"/>
                </a:cubicBezTo>
                <a:cubicBezTo>
                  <a:pt x="11526" y="2920"/>
                  <a:pt x="11526" y="2920"/>
                  <a:pt x="11526" y="2920"/>
                </a:cubicBezTo>
                <a:cubicBezTo>
                  <a:pt x="11529" y="2917"/>
                  <a:pt x="11529" y="2917"/>
                  <a:pt x="11529" y="2917"/>
                </a:cubicBezTo>
                <a:cubicBezTo>
                  <a:pt x="11568" y="2829"/>
                  <a:pt x="11568" y="2829"/>
                  <a:pt x="11568" y="2829"/>
                </a:cubicBezTo>
                <a:cubicBezTo>
                  <a:pt x="11572" y="2826"/>
                  <a:pt x="11572" y="2826"/>
                  <a:pt x="11572" y="2826"/>
                </a:cubicBezTo>
                <a:cubicBezTo>
                  <a:pt x="11568" y="2823"/>
                  <a:pt x="11568" y="2823"/>
                  <a:pt x="11568" y="2823"/>
                </a:cubicBezTo>
                <a:cubicBezTo>
                  <a:pt x="11474" y="2777"/>
                  <a:pt x="11474" y="2777"/>
                  <a:pt x="11474" y="2777"/>
                </a:cubicBezTo>
                <a:cubicBezTo>
                  <a:pt x="11468" y="2777"/>
                  <a:pt x="11468" y="2777"/>
                  <a:pt x="11468" y="2777"/>
                </a:cubicBezTo>
                <a:cubicBezTo>
                  <a:pt x="11468" y="2781"/>
                  <a:pt x="11468" y="2781"/>
                  <a:pt x="11468" y="2781"/>
                </a:cubicBezTo>
                <a:cubicBezTo>
                  <a:pt x="11426" y="2868"/>
                  <a:pt x="11426" y="2868"/>
                  <a:pt x="11426" y="2868"/>
                </a:cubicBezTo>
                <a:close/>
                <a:moveTo>
                  <a:pt x="11374" y="2975"/>
                </a:moveTo>
                <a:cubicBezTo>
                  <a:pt x="11374" y="2978"/>
                  <a:pt x="11374" y="2978"/>
                  <a:pt x="11374" y="2978"/>
                </a:cubicBezTo>
                <a:cubicBezTo>
                  <a:pt x="11377" y="2981"/>
                  <a:pt x="11377" y="2981"/>
                  <a:pt x="11377" y="2981"/>
                </a:cubicBezTo>
                <a:cubicBezTo>
                  <a:pt x="11471" y="3027"/>
                  <a:pt x="11471" y="3027"/>
                  <a:pt x="11471" y="3027"/>
                </a:cubicBezTo>
                <a:cubicBezTo>
                  <a:pt x="11474" y="3027"/>
                  <a:pt x="11474" y="3027"/>
                  <a:pt x="11474" y="3027"/>
                </a:cubicBezTo>
                <a:cubicBezTo>
                  <a:pt x="11478" y="3027"/>
                  <a:pt x="11478" y="3027"/>
                  <a:pt x="11478" y="3027"/>
                </a:cubicBezTo>
                <a:cubicBezTo>
                  <a:pt x="11517" y="2939"/>
                  <a:pt x="11517" y="2939"/>
                  <a:pt x="11517" y="2939"/>
                </a:cubicBezTo>
                <a:cubicBezTo>
                  <a:pt x="11520" y="2936"/>
                  <a:pt x="11520" y="2936"/>
                  <a:pt x="11520" y="2936"/>
                </a:cubicBezTo>
                <a:cubicBezTo>
                  <a:pt x="11517" y="2933"/>
                  <a:pt x="11517" y="2933"/>
                  <a:pt x="11517" y="2933"/>
                </a:cubicBezTo>
                <a:cubicBezTo>
                  <a:pt x="11423" y="2887"/>
                  <a:pt x="11423" y="2887"/>
                  <a:pt x="11423" y="2887"/>
                </a:cubicBezTo>
                <a:cubicBezTo>
                  <a:pt x="11419" y="2887"/>
                  <a:pt x="11419" y="2887"/>
                  <a:pt x="11419" y="2887"/>
                </a:cubicBezTo>
                <a:cubicBezTo>
                  <a:pt x="11416" y="2891"/>
                  <a:pt x="11416" y="2891"/>
                  <a:pt x="11416" y="2891"/>
                </a:cubicBezTo>
                <a:cubicBezTo>
                  <a:pt x="11374" y="2975"/>
                  <a:pt x="11374" y="2975"/>
                  <a:pt x="11374" y="2975"/>
                </a:cubicBezTo>
                <a:close/>
                <a:moveTo>
                  <a:pt x="11322" y="3085"/>
                </a:moveTo>
                <a:cubicBezTo>
                  <a:pt x="11322" y="3088"/>
                  <a:pt x="11322" y="3088"/>
                  <a:pt x="11322" y="3088"/>
                </a:cubicBezTo>
                <a:cubicBezTo>
                  <a:pt x="11326" y="3091"/>
                  <a:pt x="11326" y="3091"/>
                  <a:pt x="11326" y="3091"/>
                </a:cubicBezTo>
                <a:cubicBezTo>
                  <a:pt x="11419" y="3137"/>
                  <a:pt x="11419" y="3137"/>
                  <a:pt x="11419" y="3137"/>
                </a:cubicBezTo>
                <a:cubicBezTo>
                  <a:pt x="11423" y="3137"/>
                  <a:pt x="11423" y="3137"/>
                  <a:pt x="11423" y="3137"/>
                </a:cubicBezTo>
                <a:cubicBezTo>
                  <a:pt x="11426" y="3133"/>
                  <a:pt x="11426" y="3133"/>
                  <a:pt x="11426" y="3133"/>
                </a:cubicBezTo>
                <a:cubicBezTo>
                  <a:pt x="11468" y="3049"/>
                  <a:pt x="11468" y="3049"/>
                  <a:pt x="11468" y="3049"/>
                </a:cubicBezTo>
                <a:cubicBezTo>
                  <a:pt x="11468" y="3046"/>
                  <a:pt x="11468" y="3046"/>
                  <a:pt x="11468" y="3046"/>
                </a:cubicBezTo>
                <a:cubicBezTo>
                  <a:pt x="11465" y="3043"/>
                  <a:pt x="11465" y="3043"/>
                  <a:pt x="11465" y="3043"/>
                </a:cubicBezTo>
                <a:cubicBezTo>
                  <a:pt x="11371" y="2997"/>
                  <a:pt x="11371" y="2997"/>
                  <a:pt x="11371" y="2997"/>
                </a:cubicBezTo>
                <a:cubicBezTo>
                  <a:pt x="11368" y="2997"/>
                  <a:pt x="11368" y="2997"/>
                  <a:pt x="11368" y="2997"/>
                </a:cubicBezTo>
                <a:cubicBezTo>
                  <a:pt x="11364" y="3001"/>
                  <a:pt x="11364" y="3001"/>
                  <a:pt x="11364" y="3001"/>
                </a:cubicBezTo>
                <a:cubicBezTo>
                  <a:pt x="11322" y="3085"/>
                  <a:pt x="11322" y="3085"/>
                  <a:pt x="11322" y="3085"/>
                </a:cubicBezTo>
                <a:close/>
                <a:moveTo>
                  <a:pt x="11274" y="3195"/>
                </a:moveTo>
                <a:cubicBezTo>
                  <a:pt x="11271" y="3198"/>
                  <a:pt x="11271" y="3198"/>
                  <a:pt x="11271" y="3198"/>
                </a:cubicBezTo>
                <a:cubicBezTo>
                  <a:pt x="11274" y="3201"/>
                  <a:pt x="11274" y="3201"/>
                  <a:pt x="11274" y="3201"/>
                </a:cubicBezTo>
                <a:cubicBezTo>
                  <a:pt x="11368" y="3247"/>
                  <a:pt x="11368" y="3247"/>
                  <a:pt x="11368" y="3247"/>
                </a:cubicBezTo>
                <a:cubicBezTo>
                  <a:pt x="11374" y="3247"/>
                  <a:pt x="11374" y="3247"/>
                  <a:pt x="11374" y="3247"/>
                </a:cubicBezTo>
                <a:cubicBezTo>
                  <a:pt x="11374" y="3243"/>
                  <a:pt x="11374" y="3243"/>
                  <a:pt x="11374" y="3243"/>
                </a:cubicBezTo>
                <a:cubicBezTo>
                  <a:pt x="11416" y="3159"/>
                  <a:pt x="11416" y="3159"/>
                  <a:pt x="11416" y="3159"/>
                </a:cubicBezTo>
                <a:cubicBezTo>
                  <a:pt x="11416" y="3156"/>
                  <a:pt x="11416" y="3156"/>
                  <a:pt x="11416" y="3156"/>
                </a:cubicBezTo>
                <a:cubicBezTo>
                  <a:pt x="11413" y="3153"/>
                  <a:pt x="11413" y="3153"/>
                  <a:pt x="11413" y="3153"/>
                </a:cubicBezTo>
                <a:cubicBezTo>
                  <a:pt x="11319" y="3108"/>
                  <a:pt x="11319" y="3108"/>
                  <a:pt x="11319" y="3108"/>
                </a:cubicBezTo>
                <a:cubicBezTo>
                  <a:pt x="11316" y="3108"/>
                  <a:pt x="11316" y="3108"/>
                  <a:pt x="11316" y="3108"/>
                </a:cubicBezTo>
                <a:cubicBezTo>
                  <a:pt x="11313" y="3111"/>
                  <a:pt x="11313" y="3111"/>
                  <a:pt x="11313" y="3111"/>
                </a:cubicBezTo>
                <a:cubicBezTo>
                  <a:pt x="11274" y="3195"/>
                  <a:pt x="11274" y="3195"/>
                  <a:pt x="11274" y="3195"/>
                </a:cubicBezTo>
                <a:close/>
                <a:moveTo>
                  <a:pt x="11222" y="3305"/>
                </a:moveTo>
                <a:cubicBezTo>
                  <a:pt x="11219" y="3308"/>
                  <a:pt x="11219" y="3308"/>
                  <a:pt x="11219" y="3308"/>
                </a:cubicBezTo>
                <a:cubicBezTo>
                  <a:pt x="11222" y="3311"/>
                  <a:pt x="11222" y="3311"/>
                  <a:pt x="11222" y="3311"/>
                </a:cubicBezTo>
                <a:cubicBezTo>
                  <a:pt x="11316" y="3357"/>
                  <a:pt x="11316" y="3357"/>
                  <a:pt x="11316" y="3357"/>
                </a:cubicBezTo>
                <a:cubicBezTo>
                  <a:pt x="11322" y="3357"/>
                  <a:pt x="11322" y="3357"/>
                  <a:pt x="11322" y="3357"/>
                </a:cubicBezTo>
                <a:cubicBezTo>
                  <a:pt x="11322" y="3353"/>
                  <a:pt x="11322" y="3353"/>
                  <a:pt x="11322" y="3353"/>
                </a:cubicBezTo>
                <a:cubicBezTo>
                  <a:pt x="11364" y="3269"/>
                  <a:pt x="11364" y="3269"/>
                  <a:pt x="11364" y="3269"/>
                </a:cubicBezTo>
                <a:cubicBezTo>
                  <a:pt x="11364" y="3266"/>
                  <a:pt x="11364" y="3266"/>
                  <a:pt x="11364" y="3266"/>
                </a:cubicBezTo>
                <a:cubicBezTo>
                  <a:pt x="11361" y="3263"/>
                  <a:pt x="11361" y="3263"/>
                  <a:pt x="11361" y="3263"/>
                </a:cubicBezTo>
                <a:cubicBezTo>
                  <a:pt x="11267" y="3218"/>
                  <a:pt x="11267" y="3218"/>
                  <a:pt x="11267" y="3218"/>
                </a:cubicBezTo>
                <a:cubicBezTo>
                  <a:pt x="11264" y="3218"/>
                  <a:pt x="11264" y="3218"/>
                  <a:pt x="11264" y="3218"/>
                </a:cubicBezTo>
                <a:cubicBezTo>
                  <a:pt x="11261" y="3221"/>
                  <a:pt x="11261" y="3221"/>
                  <a:pt x="11261" y="3221"/>
                </a:cubicBezTo>
                <a:cubicBezTo>
                  <a:pt x="11222" y="3305"/>
                  <a:pt x="11222" y="3305"/>
                  <a:pt x="11222" y="3305"/>
                </a:cubicBezTo>
                <a:close/>
                <a:moveTo>
                  <a:pt x="11170" y="3415"/>
                </a:moveTo>
                <a:cubicBezTo>
                  <a:pt x="11167" y="3418"/>
                  <a:pt x="11167" y="3418"/>
                  <a:pt x="11167" y="3418"/>
                </a:cubicBezTo>
                <a:cubicBezTo>
                  <a:pt x="11170" y="3421"/>
                  <a:pt x="11170" y="3421"/>
                  <a:pt x="11170" y="3421"/>
                </a:cubicBezTo>
                <a:cubicBezTo>
                  <a:pt x="11264" y="3467"/>
                  <a:pt x="11264" y="3467"/>
                  <a:pt x="11264" y="3467"/>
                </a:cubicBezTo>
                <a:cubicBezTo>
                  <a:pt x="11271" y="3467"/>
                  <a:pt x="11271" y="3467"/>
                  <a:pt x="11271" y="3467"/>
                </a:cubicBezTo>
                <a:cubicBezTo>
                  <a:pt x="11271" y="3464"/>
                  <a:pt x="11271" y="3464"/>
                  <a:pt x="11271" y="3464"/>
                </a:cubicBezTo>
                <a:cubicBezTo>
                  <a:pt x="11313" y="3379"/>
                  <a:pt x="11313" y="3379"/>
                  <a:pt x="11313" y="3379"/>
                </a:cubicBezTo>
                <a:cubicBezTo>
                  <a:pt x="11313" y="3376"/>
                  <a:pt x="11313" y="3376"/>
                  <a:pt x="11313" y="3376"/>
                </a:cubicBezTo>
                <a:cubicBezTo>
                  <a:pt x="11309" y="3373"/>
                  <a:pt x="11309" y="3373"/>
                  <a:pt x="11309" y="3373"/>
                </a:cubicBezTo>
                <a:cubicBezTo>
                  <a:pt x="11216" y="3328"/>
                  <a:pt x="11216" y="3328"/>
                  <a:pt x="11216" y="3328"/>
                </a:cubicBezTo>
                <a:cubicBezTo>
                  <a:pt x="11212" y="3328"/>
                  <a:pt x="11212" y="3328"/>
                  <a:pt x="11212" y="3328"/>
                </a:cubicBezTo>
                <a:cubicBezTo>
                  <a:pt x="11209" y="3331"/>
                  <a:pt x="11209" y="3331"/>
                  <a:pt x="11209" y="3331"/>
                </a:cubicBezTo>
                <a:cubicBezTo>
                  <a:pt x="11170" y="3415"/>
                  <a:pt x="11170" y="3415"/>
                  <a:pt x="11170" y="3415"/>
                </a:cubicBezTo>
                <a:close/>
                <a:moveTo>
                  <a:pt x="11118" y="3525"/>
                </a:moveTo>
                <a:cubicBezTo>
                  <a:pt x="11115" y="3528"/>
                  <a:pt x="11115" y="3528"/>
                  <a:pt x="11115" y="3528"/>
                </a:cubicBezTo>
                <a:cubicBezTo>
                  <a:pt x="11118" y="3532"/>
                  <a:pt x="11118" y="3532"/>
                  <a:pt x="11118" y="3532"/>
                </a:cubicBezTo>
                <a:cubicBezTo>
                  <a:pt x="11212" y="3577"/>
                  <a:pt x="11212" y="3577"/>
                  <a:pt x="11212" y="3577"/>
                </a:cubicBezTo>
                <a:cubicBezTo>
                  <a:pt x="11219" y="3577"/>
                  <a:pt x="11219" y="3577"/>
                  <a:pt x="11219" y="3577"/>
                </a:cubicBezTo>
                <a:cubicBezTo>
                  <a:pt x="11219" y="3574"/>
                  <a:pt x="11219" y="3574"/>
                  <a:pt x="11219" y="3574"/>
                </a:cubicBezTo>
                <a:cubicBezTo>
                  <a:pt x="11261" y="3486"/>
                  <a:pt x="11261" y="3486"/>
                  <a:pt x="11261" y="3486"/>
                </a:cubicBezTo>
                <a:cubicBezTo>
                  <a:pt x="11261" y="3486"/>
                  <a:pt x="11261" y="3486"/>
                  <a:pt x="11261" y="3486"/>
                </a:cubicBezTo>
                <a:cubicBezTo>
                  <a:pt x="11258" y="3483"/>
                  <a:pt x="11258" y="3483"/>
                  <a:pt x="11258" y="3483"/>
                </a:cubicBezTo>
                <a:cubicBezTo>
                  <a:pt x="11164" y="3438"/>
                  <a:pt x="11164" y="3438"/>
                  <a:pt x="11164" y="3438"/>
                </a:cubicBezTo>
                <a:cubicBezTo>
                  <a:pt x="11161" y="3434"/>
                  <a:pt x="11161" y="3434"/>
                  <a:pt x="11161" y="3434"/>
                </a:cubicBezTo>
                <a:cubicBezTo>
                  <a:pt x="11157" y="3438"/>
                  <a:pt x="11157" y="3438"/>
                  <a:pt x="11157" y="3438"/>
                </a:cubicBezTo>
                <a:cubicBezTo>
                  <a:pt x="11118" y="3525"/>
                  <a:pt x="11118" y="3525"/>
                  <a:pt x="11118" y="3525"/>
                </a:cubicBezTo>
                <a:close/>
                <a:moveTo>
                  <a:pt x="11067" y="3635"/>
                </a:moveTo>
                <a:cubicBezTo>
                  <a:pt x="11063" y="3638"/>
                  <a:pt x="11063" y="3638"/>
                  <a:pt x="11063" y="3638"/>
                </a:cubicBezTo>
                <a:cubicBezTo>
                  <a:pt x="11067" y="3638"/>
                  <a:pt x="11067" y="3638"/>
                  <a:pt x="11067" y="3638"/>
                </a:cubicBezTo>
                <a:cubicBezTo>
                  <a:pt x="11161" y="3687"/>
                  <a:pt x="11161" y="3687"/>
                  <a:pt x="11161" y="3687"/>
                </a:cubicBezTo>
                <a:cubicBezTo>
                  <a:pt x="11167" y="3687"/>
                  <a:pt x="11167" y="3687"/>
                  <a:pt x="11167" y="3687"/>
                </a:cubicBezTo>
                <a:cubicBezTo>
                  <a:pt x="11167" y="3684"/>
                  <a:pt x="11167" y="3684"/>
                  <a:pt x="11167" y="3684"/>
                </a:cubicBezTo>
                <a:cubicBezTo>
                  <a:pt x="11209" y="3596"/>
                  <a:pt x="11209" y="3596"/>
                  <a:pt x="11209" y="3596"/>
                </a:cubicBezTo>
                <a:cubicBezTo>
                  <a:pt x="11209" y="3593"/>
                  <a:pt x="11209" y="3593"/>
                  <a:pt x="11209" y="3593"/>
                </a:cubicBezTo>
                <a:cubicBezTo>
                  <a:pt x="11206" y="3593"/>
                  <a:pt x="11206" y="3593"/>
                  <a:pt x="11206" y="3593"/>
                </a:cubicBezTo>
                <a:cubicBezTo>
                  <a:pt x="11112" y="3548"/>
                  <a:pt x="11112" y="3548"/>
                  <a:pt x="11112" y="3548"/>
                </a:cubicBezTo>
                <a:cubicBezTo>
                  <a:pt x="11109" y="3544"/>
                  <a:pt x="11109" y="3544"/>
                  <a:pt x="11109" y="3544"/>
                </a:cubicBezTo>
                <a:cubicBezTo>
                  <a:pt x="11105" y="3548"/>
                  <a:pt x="11105" y="3548"/>
                  <a:pt x="11105" y="3548"/>
                </a:cubicBezTo>
                <a:cubicBezTo>
                  <a:pt x="11067" y="3635"/>
                  <a:pt x="11067" y="3635"/>
                  <a:pt x="11067" y="3635"/>
                </a:cubicBezTo>
                <a:close/>
                <a:moveTo>
                  <a:pt x="11015" y="3745"/>
                </a:moveTo>
                <a:cubicBezTo>
                  <a:pt x="11012" y="3748"/>
                  <a:pt x="11012" y="3748"/>
                  <a:pt x="11012" y="3748"/>
                </a:cubicBezTo>
                <a:cubicBezTo>
                  <a:pt x="11015" y="3748"/>
                  <a:pt x="11015" y="3748"/>
                  <a:pt x="11015" y="3748"/>
                </a:cubicBezTo>
                <a:cubicBezTo>
                  <a:pt x="11109" y="3794"/>
                  <a:pt x="11109" y="3794"/>
                  <a:pt x="11109" y="3794"/>
                </a:cubicBezTo>
                <a:cubicBezTo>
                  <a:pt x="11115" y="3797"/>
                  <a:pt x="11115" y="3797"/>
                  <a:pt x="11115" y="3797"/>
                </a:cubicBezTo>
                <a:cubicBezTo>
                  <a:pt x="11115" y="3794"/>
                  <a:pt x="11115" y="3794"/>
                  <a:pt x="11115" y="3794"/>
                </a:cubicBezTo>
                <a:cubicBezTo>
                  <a:pt x="11157" y="3706"/>
                  <a:pt x="11157" y="3706"/>
                  <a:pt x="11157" y="3706"/>
                </a:cubicBezTo>
                <a:cubicBezTo>
                  <a:pt x="11157" y="3703"/>
                  <a:pt x="11157" y="3703"/>
                  <a:pt x="11157" y="3703"/>
                </a:cubicBezTo>
                <a:cubicBezTo>
                  <a:pt x="11154" y="3703"/>
                  <a:pt x="11154" y="3703"/>
                  <a:pt x="11154" y="3703"/>
                </a:cubicBezTo>
                <a:cubicBezTo>
                  <a:pt x="11060" y="3658"/>
                  <a:pt x="11060" y="3658"/>
                  <a:pt x="11060" y="3658"/>
                </a:cubicBezTo>
                <a:cubicBezTo>
                  <a:pt x="11057" y="3654"/>
                  <a:pt x="11057" y="3654"/>
                  <a:pt x="11057" y="3654"/>
                </a:cubicBezTo>
                <a:cubicBezTo>
                  <a:pt x="11054" y="3658"/>
                  <a:pt x="11054" y="3658"/>
                  <a:pt x="11054" y="3658"/>
                </a:cubicBezTo>
                <a:cubicBezTo>
                  <a:pt x="11015" y="3745"/>
                  <a:pt x="11015" y="3745"/>
                  <a:pt x="11015" y="3745"/>
                </a:cubicBezTo>
                <a:close/>
                <a:moveTo>
                  <a:pt x="10940" y="3900"/>
                </a:moveTo>
                <a:cubicBezTo>
                  <a:pt x="10940" y="3900"/>
                  <a:pt x="10940" y="3900"/>
                  <a:pt x="10940" y="3900"/>
                </a:cubicBezTo>
                <a:cubicBezTo>
                  <a:pt x="10944" y="3904"/>
                  <a:pt x="10944" y="3904"/>
                  <a:pt x="10944" y="3904"/>
                </a:cubicBezTo>
                <a:cubicBezTo>
                  <a:pt x="11038" y="3949"/>
                  <a:pt x="11038" y="3949"/>
                  <a:pt x="11038" y="3949"/>
                </a:cubicBezTo>
                <a:cubicBezTo>
                  <a:pt x="11041" y="3952"/>
                  <a:pt x="11041" y="3952"/>
                  <a:pt x="11041" y="3952"/>
                </a:cubicBezTo>
                <a:cubicBezTo>
                  <a:pt x="11044" y="3949"/>
                  <a:pt x="11044" y="3949"/>
                  <a:pt x="11044" y="3949"/>
                </a:cubicBezTo>
                <a:cubicBezTo>
                  <a:pt x="11105" y="3816"/>
                  <a:pt x="11105" y="3816"/>
                  <a:pt x="11105" y="3816"/>
                </a:cubicBezTo>
                <a:cubicBezTo>
                  <a:pt x="11105" y="3813"/>
                  <a:pt x="11105" y="3813"/>
                  <a:pt x="11105" y="3813"/>
                </a:cubicBezTo>
                <a:cubicBezTo>
                  <a:pt x="11102" y="3813"/>
                  <a:pt x="11102" y="3813"/>
                  <a:pt x="11102" y="3813"/>
                </a:cubicBezTo>
                <a:cubicBezTo>
                  <a:pt x="11008" y="3768"/>
                  <a:pt x="11008" y="3768"/>
                  <a:pt x="11008" y="3768"/>
                </a:cubicBezTo>
                <a:cubicBezTo>
                  <a:pt x="11005" y="3765"/>
                  <a:pt x="11005" y="3765"/>
                  <a:pt x="11005" y="3765"/>
                </a:cubicBezTo>
                <a:cubicBezTo>
                  <a:pt x="11002" y="3768"/>
                  <a:pt x="11002" y="3768"/>
                  <a:pt x="11002" y="3768"/>
                </a:cubicBezTo>
                <a:cubicBezTo>
                  <a:pt x="10940" y="3900"/>
                  <a:pt x="10940" y="3900"/>
                  <a:pt x="10940" y="3900"/>
                </a:cubicBezTo>
                <a:close/>
                <a:moveTo>
                  <a:pt x="11966" y="2049"/>
                </a:moveTo>
                <a:cubicBezTo>
                  <a:pt x="11963" y="2052"/>
                  <a:pt x="11963" y="2052"/>
                  <a:pt x="11963" y="2052"/>
                </a:cubicBezTo>
                <a:cubicBezTo>
                  <a:pt x="11970" y="2052"/>
                  <a:pt x="11970" y="2052"/>
                  <a:pt x="11970" y="2052"/>
                </a:cubicBezTo>
                <a:cubicBezTo>
                  <a:pt x="12064" y="2098"/>
                  <a:pt x="12064" y="2098"/>
                  <a:pt x="12064" y="2098"/>
                </a:cubicBezTo>
                <a:cubicBezTo>
                  <a:pt x="12067" y="2101"/>
                  <a:pt x="12067" y="2101"/>
                  <a:pt x="12067" y="2101"/>
                </a:cubicBezTo>
                <a:cubicBezTo>
                  <a:pt x="12067" y="2098"/>
                  <a:pt x="12067" y="2098"/>
                  <a:pt x="12067" y="2098"/>
                </a:cubicBezTo>
                <a:cubicBezTo>
                  <a:pt x="12109" y="2010"/>
                  <a:pt x="12109" y="2010"/>
                  <a:pt x="12109" y="2010"/>
                </a:cubicBezTo>
                <a:cubicBezTo>
                  <a:pt x="12109" y="2007"/>
                  <a:pt x="12109" y="2007"/>
                  <a:pt x="12109" y="2007"/>
                </a:cubicBezTo>
                <a:cubicBezTo>
                  <a:pt x="12106" y="2007"/>
                  <a:pt x="12106" y="2007"/>
                  <a:pt x="12106" y="2007"/>
                </a:cubicBezTo>
                <a:cubicBezTo>
                  <a:pt x="12012" y="1962"/>
                  <a:pt x="12012" y="1962"/>
                  <a:pt x="12012" y="1962"/>
                </a:cubicBezTo>
                <a:cubicBezTo>
                  <a:pt x="12009" y="1958"/>
                  <a:pt x="12009" y="1958"/>
                  <a:pt x="12009" y="1958"/>
                </a:cubicBezTo>
                <a:cubicBezTo>
                  <a:pt x="12005" y="1962"/>
                  <a:pt x="12005" y="1962"/>
                  <a:pt x="12005" y="1962"/>
                </a:cubicBezTo>
                <a:cubicBezTo>
                  <a:pt x="11966" y="2049"/>
                  <a:pt x="11966" y="2049"/>
                  <a:pt x="11966" y="2049"/>
                </a:cubicBezTo>
                <a:close/>
                <a:moveTo>
                  <a:pt x="11915" y="2159"/>
                </a:moveTo>
                <a:cubicBezTo>
                  <a:pt x="11911" y="2162"/>
                  <a:pt x="11911" y="2162"/>
                  <a:pt x="11911" y="2162"/>
                </a:cubicBezTo>
                <a:cubicBezTo>
                  <a:pt x="11918" y="2162"/>
                  <a:pt x="11918" y="2162"/>
                  <a:pt x="11918" y="2162"/>
                </a:cubicBezTo>
                <a:cubicBezTo>
                  <a:pt x="12012" y="2208"/>
                  <a:pt x="12012" y="2208"/>
                  <a:pt x="12012" y="2208"/>
                </a:cubicBezTo>
                <a:cubicBezTo>
                  <a:pt x="12015" y="2211"/>
                  <a:pt x="12015" y="2211"/>
                  <a:pt x="12015" y="2211"/>
                </a:cubicBezTo>
                <a:cubicBezTo>
                  <a:pt x="12015" y="2208"/>
                  <a:pt x="12015" y="2208"/>
                  <a:pt x="12015" y="2208"/>
                </a:cubicBezTo>
                <a:cubicBezTo>
                  <a:pt x="12057" y="2120"/>
                  <a:pt x="12057" y="2120"/>
                  <a:pt x="12057" y="2120"/>
                </a:cubicBezTo>
                <a:cubicBezTo>
                  <a:pt x="12057" y="2117"/>
                  <a:pt x="12057" y="2117"/>
                  <a:pt x="12057" y="2117"/>
                </a:cubicBezTo>
                <a:cubicBezTo>
                  <a:pt x="12054" y="2117"/>
                  <a:pt x="12054" y="2117"/>
                  <a:pt x="12054" y="2117"/>
                </a:cubicBezTo>
                <a:cubicBezTo>
                  <a:pt x="11960" y="2069"/>
                  <a:pt x="11960" y="2069"/>
                  <a:pt x="11960" y="2069"/>
                </a:cubicBezTo>
                <a:cubicBezTo>
                  <a:pt x="11957" y="2069"/>
                  <a:pt x="11957" y="2069"/>
                  <a:pt x="11957" y="2069"/>
                </a:cubicBezTo>
                <a:cubicBezTo>
                  <a:pt x="11953" y="2072"/>
                  <a:pt x="11953" y="2072"/>
                  <a:pt x="11953" y="2072"/>
                </a:cubicBezTo>
                <a:cubicBezTo>
                  <a:pt x="11915" y="2159"/>
                  <a:pt x="11915" y="2159"/>
                  <a:pt x="11915" y="2159"/>
                </a:cubicBezTo>
                <a:close/>
                <a:moveTo>
                  <a:pt x="11863" y="2269"/>
                </a:moveTo>
                <a:cubicBezTo>
                  <a:pt x="11860" y="2269"/>
                  <a:pt x="11860" y="2269"/>
                  <a:pt x="11860" y="2269"/>
                </a:cubicBezTo>
                <a:cubicBezTo>
                  <a:pt x="11866" y="2272"/>
                  <a:pt x="11866" y="2272"/>
                  <a:pt x="11866" y="2272"/>
                </a:cubicBezTo>
                <a:cubicBezTo>
                  <a:pt x="11960" y="2318"/>
                  <a:pt x="11960" y="2318"/>
                  <a:pt x="11960" y="2318"/>
                </a:cubicBezTo>
                <a:cubicBezTo>
                  <a:pt x="11963" y="2321"/>
                  <a:pt x="11963" y="2321"/>
                  <a:pt x="11963" y="2321"/>
                </a:cubicBezTo>
                <a:cubicBezTo>
                  <a:pt x="11963" y="2318"/>
                  <a:pt x="11963" y="2318"/>
                  <a:pt x="11963" y="2318"/>
                </a:cubicBezTo>
                <a:cubicBezTo>
                  <a:pt x="12005" y="2230"/>
                  <a:pt x="12005" y="2230"/>
                  <a:pt x="12005" y="2230"/>
                </a:cubicBezTo>
                <a:cubicBezTo>
                  <a:pt x="12005" y="2227"/>
                  <a:pt x="12005" y="2227"/>
                  <a:pt x="12005" y="2227"/>
                </a:cubicBezTo>
                <a:cubicBezTo>
                  <a:pt x="12002" y="2224"/>
                  <a:pt x="12002" y="2224"/>
                  <a:pt x="12002" y="2224"/>
                </a:cubicBezTo>
                <a:cubicBezTo>
                  <a:pt x="11908" y="2179"/>
                  <a:pt x="11908" y="2179"/>
                  <a:pt x="11908" y="2179"/>
                </a:cubicBezTo>
                <a:cubicBezTo>
                  <a:pt x="11905" y="2179"/>
                  <a:pt x="11905" y="2179"/>
                  <a:pt x="11905" y="2179"/>
                </a:cubicBezTo>
                <a:cubicBezTo>
                  <a:pt x="11902" y="2182"/>
                  <a:pt x="11902" y="2182"/>
                  <a:pt x="11902" y="2182"/>
                </a:cubicBezTo>
                <a:cubicBezTo>
                  <a:pt x="11863" y="2269"/>
                  <a:pt x="11863" y="2269"/>
                  <a:pt x="11863" y="2269"/>
                </a:cubicBezTo>
                <a:close/>
                <a:moveTo>
                  <a:pt x="11811" y="2376"/>
                </a:moveTo>
                <a:cubicBezTo>
                  <a:pt x="11811" y="2379"/>
                  <a:pt x="11811" y="2379"/>
                  <a:pt x="11811" y="2379"/>
                </a:cubicBezTo>
                <a:cubicBezTo>
                  <a:pt x="11814" y="2382"/>
                  <a:pt x="11814" y="2382"/>
                  <a:pt x="11814" y="2382"/>
                </a:cubicBezTo>
                <a:cubicBezTo>
                  <a:pt x="11908" y="2428"/>
                  <a:pt x="11908" y="2428"/>
                  <a:pt x="11908" y="2428"/>
                </a:cubicBezTo>
                <a:cubicBezTo>
                  <a:pt x="11911" y="2428"/>
                  <a:pt x="11911" y="2428"/>
                  <a:pt x="11911" y="2428"/>
                </a:cubicBezTo>
                <a:cubicBezTo>
                  <a:pt x="11911" y="2428"/>
                  <a:pt x="11911" y="2428"/>
                  <a:pt x="11911" y="2428"/>
                </a:cubicBezTo>
                <a:cubicBezTo>
                  <a:pt x="11953" y="2340"/>
                  <a:pt x="11953" y="2340"/>
                  <a:pt x="11953" y="2340"/>
                </a:cubicBezTo>
                <a:cubicBezTo>
                  <a:pt x="11953" y="2337"/>
                  <a:pt x="11953" y="2337"/>
                  <a:pt x="11953" y="2337"/>
                </a:cubicBezTo>
                <a:cubicBezTo>
                  <a:pt x="11950" y="2334"/>
                  <a:pt x="11950" y="2334"/>
                  <a:pt x="11950" y="2334"/>
                </a:cubicBezTo>
                <a:cubicBezTo>
                  <a:pt x="11856" y="2289"/>
                  <a:pt x="11856" y="2289"/>
                  <a:pt x="11856" y="2289"/>
                </a:cubicBezTo>
                <a:cubicBezTo>
                  <a:pt x="11853" y="2289"/>
                  <a:pt x="11853" y="2289"/>
                  <a:pt x="11853" y="2289"/>
                </a:cubicBezTo>
                <a:cubicBezTo>
                  <a:pt x="11850" y="2292"/>
                  <a:pt x="11850" y="2292"/>
                  <a:pt x="11850" y="2292"/>
                </a:cubicBezTo>
                <a:cubicBezTo>
                  <a:pt x="11811" y="2376"/>
                  <a:pt x="11811" y="2376"/>
                  <a:pt x="11811" y="2376"/>
                </a:cubicBezTo>
                <a:close/>
                <a:moveTo>
                  <a:pt x="11759" y="2486"/>
                </a:moveTo>
                <a:cubicBezTo>
                  <a:pt x="11759" y="2489"/>
                  <a:pt x="11759" y="2489"/>
                  <a:pt x="11759" y="2489"/>
                </a:cubicBezTo>
                <a:cubicBezTo>
                  <a:pt x="11763" y="2493"/>
                  <a:pt x="11763" y="2493"/>
                  <a:pt x="11763" y="2493"/>
                </a:cubicBezTo>
                <a:cubicBezTo>
                  <a:pt x="11856" y="2538"/>
                  <a:pt x="11856" y="2538"/>
                  <a:pt x="11856" y="2538"/>
                </a:cubicBezTo>
                <a:cubicBezTo>
                  <a:pt x="11860" y="2538"/>
                  <a:pt x="11860" y="2538"/>
                  <a:pt x="11860" y="2538"/>
                </a:cubicBezTo>
                <a:cubicBezTo>
                  <a:pt x="11860" y="2535"/>
                  <a:pt x="11860" y="2535"/>
                  <a:pt x="11860" y="2535"/>
                </a:cubicBezTo>
                <a:cubicBezTo>
                  <a:pt x="11902" y="2450"/>
                  <a:pt x="11902" y="2450"/>
                  <a:pt x="11902" y="2450"/>
                </a:cubicBezTo>
                <a:cubicBezTo>
                  <a:pt x="11902" y="2447"/>
                  <a:pt x="11902" y="2447"/>
                  <a:pt x="11902" y="2447"/>
                </a:cubicBezTo>
                <a:cubicBezTo>
                  <a:pt x="11898" y="2444"/>
                  <a:pt x="11898" y="2444"/>
                  <a:pt x="11898" y="2444"/>
                </a:cubicBezTo>
                <a:cubicBezTo>
                  <a:pt x="11805" y="2399"/>
                  <a:pt x="11805" y="2399"/>
                  <a:pt x="11805" y="2399"/>
                </a:cubicBezTo>
                <a:cubicBezTo>
                  <a:pt x="11801" y="2399"/>
                  <a:pt x="11801" y="2399"/>
                  <a:pt x="11801" y="2399"/>
                </a:cubicBezTo>
                <a:cubicBezTo>
                  <a:pt x="11801" y="2402"/>
                  <a:pt x="11801" y="2402"/>
                  <a:pt x="11801" y="2402"/>
                </a:cubicBezTo>
                <a:cubicBezTo>
                  <a:pt x="11759" y="2486"/>
                  <a:pt x="11759" y="2486"/>
                  <a:pt x="11759" y="2486"/>
                </a:cubicBezTo>
                <a:close/>
                <a:moveTo>
                  <a:pt x="11708" y="2596"/>
                </a:moveTo>
                <a:cubicBezTo>
                  <a:pt x="11708" y="2599"/>
                  <a:pt x="11708" y="2599"/>
                  <a:pt x="11708" y="2599"/>
                </a:cubicBezTo>
                <a:cubicBezTo>
                  <a:pt x="11711" y="2603"/>
                  <a:pt x="11711" y="2603"/>
                  <a:pt x="11711" y="2603"/>
                </a:cubicBezTo>
                <a:cubicBezTo>
                  <a:pt x="11805" y="2648"/>
                  <a:pt x="11805" y="2648"/>
                  <a:pt x="11805" y="2648"/>
                </a:cubicBezTo>
                <a:cubicBezTo>
                  <a:pt x="11808" y="2648"/>
                  <a:pt x="11808" y="2648"/>
                  <a:pt x="11808" y="2648"/>
                </a:cubicBezTo>
                <a:cubicBezTo>
                  <a:pt x="11808" y="2645"/>
                  <a:pt x="11808" y="2645"/>
                  <a:pt x="11808" y="2645"/>
                </a:cubicBezTo>
                <a:cubicBezTo>
                  <a:pt x="11850" y="2561"/>
                  <a:pt x="11850" y="2561"/>
                  <a:pt x="11850" y="2561"/>
                </a:cubicBezTo>
                <a:cubicBezTo>
                  <a:pt x="11850" y="2557"/>
                  <a:pt x="11850" y="2557"/>
                  <a:pt x="11850" y="2557"/>
                </a:cubicBezTo>
                <a:cubicBezTo>
                  <a:pt x="11847" y="2554"/>
                  <a:pt x="11847" y="2554"/>
                  <a:pt x="11847" y="2554"/>
                </a:cubicBezTo>
                <a:cubicBezTo>
                  <a:pt x="11753" y="2509"/>
                  <a:pt x="11753" y="2509"/>
                  <a:pt x="11753" y="2509"/>
                </a:cubicBezTo>
                <a:cubicBezTo>
                  <a:pt x="11750" y="2509"/>
                  <a:pt x="11750" y="2509"/>
                  <a:pt x="11750" y="2509"/>
                </a:cubicBezTo>
                <a:cubicBezTo>
                  <a:pt x="11750" y="2512"/>
                  <a:pt x="11750" y="2512"/>
                  <a:pt x="11750" y="2512"/>
                </a:cubicBezTo>
                <a:cubicBezTo>
                  <a:pt x="11708" y="2596"/>
                  <a:pt x="11708" y="2596"/>
                  <a:pt x="11708" y="2596"/>
                </a:cubicBezTo>
                <a:close/>
                <a:moveTo>
                  <a:pt x="11656" y="2706"/>
                </a:moveTo>
                <a:cubicBezTo>
                  <a:pt x="11656" y="2709"/>
                  <a:pt x="11656" y="2709"/>
                  <a:pt x="11656" y="2709"/>
                </a:cubicBezTo>
                <a:cubicBezTo>
                  <a:pt x="11659" y="2713"/>
                  <a:pt x="11659" y="2713"/>
                  <a:pt x="11659" y="2713"/>
                </a:cubicBezTo>
                <a:cubicBezTo>
                  <a:pt x="11753" y="2758"/>
                  <a:pt x="11753" y="2758"/>
                  <a:pt x="11753" y="2758"/>
                </a:cubicBezTo>
                <a:cubicBezTo>
                  <a:pt x="11756" y="2758"/>
                  <a:pt x="11756" y="2758"/>
                  <a:pt x="11756" y="2758"/>
                </a:cubicBezTo>
                <a:cubicBezTo>
                  <a:pt x="11756" y="2755"/>
                  <a:pt x="11756" y="2755"/>
                  <a:pt x="11756" y="2755"/>
                </a:cubicBezTo>
                <a:cubicBezTo>
                  <a:pt x="11798" y="2671"/>
                  <a:pt x="11798" y="2671"/>
                  <a:pt x="11798" y="2671"/>
                </a:cubicBezTo>
                <a:cubicBezTo>
                  <a:pt x="11798" y="2667"/>
                  <a:pt x="11798" y="2667"/>
                  <a:pt x="11798" y="2667"/>
                </a:cubicBezTo>
                <a:cubicBezTo>
                  <a:pt x="11795" y="2664"/>
                  <a:pt x="11795" y="2664"/>
                  <a:pt x="11795" y="2664"/>
                </a:cubicBezTo>
                <a:cubicBezTo>
                  <a:pt x="11701" y="2619"/>
                  <a:pt x="11701" y="2619"/>
                  <a:pt x="11701" y="2619"/>
                </a:cubicBezTo>
                <a:cubicBezTo>
                  <a:pt x="11698" y="2619"/>
                  <a:pt x="11698" y="2619"/>
                  <a:pt x="11698" y="2619"/>
                </a:cubicBezTo>
                <a:cubicBezTo>
                  <a:pt x="11698" y="2622"/>
                  <a:pt x="11698" y="2622"/>
                  <a:pt x="11698" y="2622"/>
                </a:cubicBezTo>
                <a:cubicBezTo>
                  <a:pt x="11656" y="2706"/>
                  <a:pt x="11656" y="2706"/>
                  <a:pt x="11656" y="2706"/>
                </a:cubicBezTo>
                <a:close/>
                <a:moveTo>
                  <a:pt x="11604" y="2816"/>
                </a:moveTo>
                <a:cubicBezTo>
                  <a:pt x="11604" y="2819"/>
                  <a:pt x="11604" y="2819"/>
                  <a:pt x="11604" y="2819"/>
                </a:cubicBezTo>
                <a:cubicBezTo>
                  <a:pt x="11607" y="2823"/>
                  <a:pt x="11607" y="2823"/>
                  <a:pt x="11607" y="2823"/>
                </a:cubicBezTo>
                <a:cubicBezTo>
                  <a:pt x="11701" y="2868"/>
                  <a:pt x="11701" y="2868"/>
                  <a:pt x="11701" y="2868"/>
                </a:cubicBezTo>
                <a:cubicBezTo>
                  <a:pt x="11704" y="2868"/>
                  <a:pt x="11704" y="2868"/>
                  <a:pt x="11704" y="2868"/>
                </a:cubicBezTo>
                <a:cubicBezTo>
                  <a:pt x="11704" y="2865"/>
                  <a:pt x="11704" y="2865"/>
                  <a:pt x="11704" y="2865"/>
                </a:cubicBezTo>
                <a:cubicBezTo>
                  <a:pt x="11746" y="2781"/>
                  <a:pt x="11746" y="2781"/>
                  <a:pt x="11746" y="2781"/>
                </a:cubicBezTo>
                <a:cubicBezTo>
                  <a:pt x="11746" y="2777"/>
                  <a:pt x="11746" y="2777"/>
                  <a:pt x="11746" y="2777"/>
                </a:cubicBezTo>
                <a:cubicBezTo>
                  <a:pt x="11743" y="2774"/>
                  <a:pt x="11743" y="2774"/>
                  <a:pt x="11743" y="2774"/>
                </a:cubicBezTo>
                <a:cubicBezTo>
                  <a:pt x="11649" y="2729"/>
                  <a:pt x="11649" y="2729"/>
                  <a:pt x="11649" y="2729"/>
                </a:cubicBezTo>
                <a:cubicBezTo>
                  <a:pt x="11646" y="2729"/>
                  <a:pt x="11646" y="2729"/>
                  <a:pt x="11646" y="2729"/>
                </a:cubicBezTo>
                <a:cubicBezTo>
                  <a:pt x="11646" y="2729"/>
                  <a:pt x="11646" y="2729"/>
                  <a:pt x="11646" y="2729"/>
                </a:cubicBezTo>
                <a:cubicBezTo>
                  <a:pt x="11604" y="2816"/>
                  <a:pt x="11604" y="2816"/>
                  <a:pt x="11604" y="2816"/>
                </a:cubicBezTo>
                <a:close/>
                <a:moveTo>
                  <a:pt x="11552" y="2926"/>
                </a:moveTo>
                <a:cubicBezTo>
                  <a:pt x="11552" y="2929"/>
                  <a:pt x="11552" y="2929"/>
                  <a:pt x="11552" y="2929"/>
                </a:cubicBezTo>
                <a:cubicBezTo>
                  <a:pt x="11555" y="2933"/>
                  <a:pt x="11555" y="2933"/>
                  <a:pt x="11555" y="2933"/>
                </a:cubicBezTo>
                <a:cubicBezTo>
                  <a:pt x="11649" y="2978"/>
                  <a:pt x="11649" y="2978"/>
                  <a:pt x="11649" y="2978"/>
                </a:cubicBezTo>
                <a:cubicBezTo>
                  <a:pt x="11652" y="2978"/>
                  <a:pt x="11652" y="2978"/>
                  <a:pt x="11652" y="2978"/>
                </a:cubicBezTo>
                <a:cubicBezTo>
                  <a:pt x="11656" y="2975"/>
                  <a:pt x="11656" y="2975"/>
                  <a:pt x="11656" y="2975"/>
                </a:cubicBezTo>
                <a:cubicBezTo>
                  <a:pt x="11695" y="2887"/>
                  <a:pt x="11695" y="2887"/>
                  <a:pt x="11695" y="2887"/>
                </a:cubicBezTo>
                <a:cubicBezTo>
                  <a:pt x="11698" y="2887"/>
                  <a:pt x="11698" y="2887"/>
                  <a:pt x="11698" y="2887"/>
                </a:cubicBezTo>
                <a:cubicBezTo>
                  <a:pt x="11691" y="2884"/>
                  <a:pt x="11691" y="2884"/>
                  <a:pt x="11691" y="2884"/>
                </a:cubicBezTo>
                <a:cubicBezTo>
                  <a:pt x="11597" y="2839"/>
                  <a:pt x="11597" y="2839"/>
                  <a:pt x="11597" y="2839"/>
                </a:cubicBezTo>
                <a:cubicBezTo>
                  <a:pt x="11594" y="2836"/>
                  <a:pt x="11594" y="2836"/>
                  <a:pt x="11594" y="2836"/>
                </a:cubicBezTo>
                <a:cubicBezTo>
                  <a:pt x="11594" y="2839"/>
                  <a:pt x="11594" y="2839"/>
                  <a:pt x="11594" y="2839"/>
                </a:cubicBezTo>
                <a:cubicBezTo>
                  <a:pt x="11552" y="2926"/>
                  <a:pt x="11552" y="2926"/>
                  <a:pt x="11552" y="2926"/>
                </a:cubicBezTo>
                <a:close/>
                <a:moveTo>
                  <a:pt x="11500" y="3036"/>
                </a:moveTo>
                <a:cubicBezTo>
                  <a:pt x="11500" y="3040"/>
                  <a:pt x="11500" y="3040"/>
                  <a:pt x="11500" y="3040"/>
                </a:cubicBezTo>
                <a:cubicBezTo>
                  <a:pt x="11504" y="3040"/>
                  <a:pt x="11504" y="3040"/>
                  <a:pt x="11504" y="3040"/>
                </a:cubicBezTo>
                <a:cubicBezTo>
                  <a:pt x="11597" y="3088"/>
                  <a:pt x="11597" y="3088"/>
                  <a:pt x="11597" y="3088"/>
                </a:cubicBezTo>
                <a:cubicBezTo>
                  <a:pt x="11601" y="3088"/>
                  <a:pt x="11601" y="3088"/>
                  <a:pt x="11601" y="3088"/>
                </a:cubicBezTo>
                <a:cubicBezTo>
                  <a:pt x="11604" y="3085"/>
                  <a:pt x="11604" y="3085"/>
                  <a:pt x="11604" y="3085"/>
                </a:cubicBezTo>
                <a:cubicBezTo>
                  <a:pt x="11643" y="2997"/>
                  <a:pt x="11643" y="2997"/>
                  <a:pt x="11643" y="2997"/>
                </a:cubicBezTo>
                <a:cubicBezTo>
                  <a:pt x="11646" y="2994"/>
                  <a:pt x="11646" y="2994"/>
                  <a:pt x="11646" y="2994"/>
                </a:cubicBezTo>
                <a:cubicBezTo>
                  <a:pt x="11640" y="2994"/>
                  <a:pt x="11640" y="2994"/>
                  <a:pt x="11640" y="2994"/>
                </a:cubicBezTo>
                <a:cubicBezTo>
                  <a:pt x="11546" y="2949"/>
                  <a:pt x="11546" y="2949"/>
                  <a:pt x="11546" y="2949"/>
                </a:cubicBezTo>
                <a:cubicBezTo>
                  <a:pt x="11542" y="2946"/>
                  <a:pt x="11542" y="2946"/>
                  <a:pt x="11542" y="2946"/>
                </a:cubicBezTo>
                <a:cubicBezTo>
                  <a:pt x="11542" y="2949"/>
                  <a:pt x="11542" y="2949"/>
                  <a:pt x="11542" y="2949"/>
                </a:cubicBezTo>
                <a:cubicBezTo>
                  <a:pt x="11500" y="3036"/>
                  <a:pt x="11500" y="3036"/>
                  <a:pt x="11500" y="3036"/>
                </a:cubicBezTo>
                <a:close/>
                <a:moveTo>
                  <a:pt x="11449" y="3146"/>
                </a:moveTo>
                <a:cubicBezTo>
                  <a:pt x="11449" y="3150"/>
                  <a:pt x="11449" y="3150"/>
                  <a:pt x="11449" y="3150"/>
                </a:cubicBezTo>
                <a:cubicBezTo>
                  <a:pt x="11452" y="3150"/>
                  <a:pt x="11452" y="3150"/>
                  <a:pt x="11452" y="3150"/>
                </a:cubicBezTo>
                <a:cubicBezTo>
                  <a:pt x="11546" y="3195"/>
                  <a:pt x="11546" y="3195"/>
                  <a:pt x="11546" y="3195"/>
                </a:cubicBezTo>
                <a:cubicBezTo>
                  <a:pt x="11549" y="3198"/>
                  <a:pt x="11549" y="3198"/>
                  <a:pt x="11549" y="3198"/>
                </a:cubicBezTo>
                <a:cubicBezTo>
                  <a:pt x="11552" y="3195"/>
                  <a:pt x="11552" y="3195"/>
                  <a:pt x="11552" y="3195"/>
                </a:cubicBezTo>
                <a:cubicBezTo>
                  <a:pt x="11591" y="3108"/>
                  <a:pt x="11591" y="3108"/>
                  <a:pt x="11591" y="3108"/>
                </a:cubicBezTo>
                <a:cubicBezTo>
                  <a:pt x="11594" y="3104"/>
                  <a:pt x="11594" y="3104"/>
                  <a:pt x="11594" y="3104"/>
                </a:cubicBezTo>
                <a:cubicBezTo>
                  <a:pt x="11588" y="3104"/>
                  <a:pt x="11588" y="3104"/>
                  <a:pt x="11588" y="3104"/>
                </a:cubicBezTo>
                <a:cubicBezTo>
                  <a:pt x="11494" y="3059"/>
                  <a:pt x="11494" y="3059"/>
                  <a:pt x="11494" y="3059"/>
                </a:cubicBezTo>
                <a:cubicBezTo>
                  <a:pt x="11491" y="3056"/>
                  <a:pt x="11491" y="3056"/>
                  <a:pt x="11491" y="3056"/>
                </a:cubicBezTo>
                <a:cubicBezTo>
                  <a:pt x="11491" y="3059"/>
                  <a:pt x="11491" y="3059"/>
                  <a:pt x="11491" y="3059"/>
                </a:cubicBezTo>
                <a:cubicBezTo>
                  <a:pt x="11449" y="3146"/>
                  <a:pt x="11449" y="3146"/>
                  <a:pt x="11449" y="3146"/>
                </a:cubicBezTo>
                <a:close/>
                <a:moveTo>
                  <a:pt x="11397" y="3256"/>
                </a:moveTo>
                <a:cubicBezTo>
                  <a:pt x="11397" y="3260"/>
                  <a:pt x="11397" y="3260"/>
                  <a:pt x="11397" y="3260"/>
                </a:cubicBezTo>
                <a:cubicBezTo>
                  <a:pt x="11400" y="3260"/>
                  <a:pt x="11400" y="3260"/>
                  <a:pt x="11400" y="3260"/>
                </a:cubicBezTo>
                <a:cubicBezTo>
                  <a:pt x="11494" y="3305"/>
                  <a:pt x="11494" y="3305"/>
                  <a:pt x="11494" y="3305"/>
                </a:cubicBezTo>
                <a:cubicBezTo>
                  <a:pt x="11497" y="3308"/>
                  <a:pt x="11497" y="3308"/>
                  <a:pt x="11497" y="3308"/>
                </a:cubicBezTo>
                <a:cubicBezTo>
                  <a:pt x="11500" y="3305"/>
                  <a:pt x="11500" y="3305"/>
                  <a:pt x="11500" y="3305"/>
                </a:cubicBezTo>
                <a:cubicBezTo>
                  <a:pt x="11539" y="3218"/>
                  <a:pt x="11539" y="3218"/>
                  <a:pt x="11539" y="3218"/>
                </a:cubicBezTo>
                <a:cubicBezTo>
                  <a:pt x="11542" y="3214"/>
                  <a:pt x="11542" y="3214"/>
                  <a:pt x="11542" y="3214"/>
                </a:cubicBezTo>
                <a:cubicBezTo>
                  <a:pt x="11536" y="3214"/>
                  <a:pt x="11536" y="3214"/>
                  <a:pt x="11536" y="3214"/>
                </a:cubicBezTo>
                <a:cubicBezTo>
                  <a:pt x="11442" y="3169"/>
                  <a:pt x="11442" y="3169"/>
                  <a:pt x="11442" y="3169"/>
                </a:cubicBezTo>
                <a:cubicBezTo>
                  <a:pt x="11439" y="3166"/>
                  <a:pt x="11439" y="3166"/>
                  <a:pt x="11439" y="3166"/>
                </a:cubicBezTo>
                <a:cubicBezTo>
                  <a:pt x="11439" y="3169"/>
                  <a:pt x="11439" y="3169"/>
                  <a:pt x="11439" y="3169"/>
                </a:cubicBezTo>
                <a:cubicBezTo>
                  <a:pt x="11397" y="3256"/>
                  <a:pt x="11397" y="3256"/>
                  <a:pt x="11397" y="3256"/>
                </a:cubicBezTo>
                <a:close/>
                <a:moveTo>
                  <a:pt x="11345" y="3366"/>
                </a:moveTo>
                <a:cubicBezTo>
                  <a:pt x="11345" y="3370"/>
                  <a:pt x="11345" y="3370"/>
                  <a:pt x="11345" y="3370"/>
                </a:cubicBezTo>
                <a:cubicBezTo>
                  <a:pt x="11348" y="3370"/>
                  <a:pt x="11348" y="3370"/>
                  <a:pt x="11348" y="3370"/>
                </a:cubicBezTo>
                <a:cubicBezTo>
                  <a:pt x="11442" y="3415"/>
                  <a:pt x="11442" y="3415"/>
                  <a:pt x="11442" y="3415"/>
                </a:cubicBezTo>
                <a:cubicBezTo>
                  <a:pt x="11445" y="3418"/>
                  <a:pt x="11445" y="3418"/>
                  <a:pt x="11445" y="3418"/>
                </a:cubicBezTo>
                <a:cubicBezTo>
                  <a:pt x="11449" y="3415"/>
                  <a:pt x="11449" y="3415"/>
                  <a:pt x="11449" y="3415"/>
                </a:cubicBezTo>
                <a:cubicBezTo>
                  <a:pt x="11487" y="3328"/>
                  <a:pt x="11487" y="3328"/>
                  <a:pt x="11487" y="3328"/>
                </a:cubicBezTo>
                <a:cubicBezTo>
                  <a:pt x="11491" y="3324"/>
                  <a:pt x="11491" y="3324"/>
                  <a:pt x="11491" y="3324"/>
                </a:cubicBezTo>
                <a:cubicBezTo>
                  <a:pt x="11487" y="3324"/>
                  <a:pt x="11487" y="3324"/>
                  <a:pt x="11487" y="3324"/>
                </a:cubicBezTo>
                <a:cubicBezTo>
                  <a:pt x="11390" y="3279"/>
                  <a:pt x="11390" y="3279"/>
                  <a:pt x="11390" y="3279"/>
                </a:cubicBezTo>
                <a:cubicBezTo>
                  <a:pt x="11387" y="3276"/>
                  <a:pt x="11387" y="3276"/>
                  <a:pt x="11387" y="3276"/>
                </a:cubicBezTo>
                <a:cubicBezTo>
                  <a:pt x="11387" y="3279"/>
                  <a:pt x="11387" y="3279"/>
                  <a:pt x="11387" y="3279"/>
                </a:cubicBezTo>
                <a:cubicBezTo>
                  <a:pt x="11345" y="3366"/>
                  <a:pt x="11345" y="3366"/>
                  <a:pt x="11345" y="3366"/>
                </a:cubicBezTo>
                <a:close/>
                <a:moveTo>
                  <a:pt x="11293" y="3477"/>
                </a:moveTo>
                <a:cubicBezTo>
                  <a:pt x="11293" y="3480"/>
                  <a:pt x="11293" y="3480"/>
                  <a:pt x="11293" y="3480"/>
                </a:cubicBezTo>
                <a:cubicBezTo>
                  <a:pt x="11296" y="3480"/>
                  <a:pt x="11296" y="3480"/>
                  <a:pt x="11296" y="3480"/>
                </a:cubicBezTo>
                <a:cubicBezTo>
                  <a:pt x="11390" y="3525"/>
                  <a:pt x="11390" y="3525"/>
                  <a:pt x="11390" y="3525"/>
                </a:cubicBezTo>
                <a:cubicBezTo>
                  <a:pt x="11394" y="3528"/>
                  <a:pt x="11394" y="3528"/>
                  <a:pt x="11394" y="3528"/>
                </a:cubicBezTo>
                <a:cubicBezTo>
                  <a:pt x="11397" y="3525"/>
                  <a:pt x="11397" y="3525"/>
                  <a:pt x="11397" y="3525"/>
                </a:cubicBezTo>
                <a:cubicBezTo>
                  <a:pt x="11436" y="3438"/>
                  <a:pt x="11436" y="3438"/>
                  <a:pt x="11436" y="3438"/>
                </a:cubicBezTo>
                <a:cubicBezTo>
                  <a:pt x="11439" y="3434"/>
                  <a:pt x="11439" y="3434"/>
                  <a:pt x="11439" y="3434"/>
                </a:cubicBezTo>
                <a:cubicBezTo>
                  <a:pt x="11436" y="3434"/>
                  <a:pt x="11436" y="3434"/>
                  <a:pt x="11436" y="3434"/>
                </a:cubicBezTo>
                <a:cubicBezTo>
                  <a:pt x="11339" y="3389"/>
                  <a:pt x="11339" y="3389"/>
                  <a:pt x="11339" y="3389"/>
                </a:cubicBezTo>
                <a:cubicBezTo>
                  <a:pt x="11335" y="3386"/>
                  <a:pt x="11335" y="3386"/>
                  <a:pt x="11335" y="3386"/>
                </a:cubicBezTo>
                <a:cubicBezTo>
                  <a:pt x="11335" y="3389"/>
                  <a:pt x="11335" y="3389"/>
                  <a:pt x="11335" y="3389"/>
                </a:cubicBezTo>
                <a:cubicBezTo>
                  <a:pt x="11293" y="3477"/>
                  <a:pt x="11293" y="3477"/>
                  <a:pt x="11293" y="3477"/>
                </a:cubicBezTo>
                <a:close/>
                <a:moveTo>
                  <a:pt x="11241" y="3587"/>
                </a:moveTo>
                <a:cubicBezTo>
                  <a:pt x="11241" y="3590"/>
                  <a:pt x="11241" y="3590"/>
                  <a:pt x="11241" y="3590"/>
                </a:cubicBezTo>
                <a:cubicBezTo>
                  <a:pt x="11245" y="3590"/>
                  <a:pt x="11245" y="3590"/>
                  <a:pt x="11245" y="3590"/>
                </a:cubicBezTo>
                <a:cubicBezTo>
                  <a:pt x="11339" y="3635"/>
                  <a:pt x="11339" y="3635"/>
                  <a:pt x="11339" y="3635"/>
                </a:cubicBezTo>
                <a:cubicBezTo>
                  <a:pt x="11342" y="3638"/>
                  <a:pt x="11342" y="3638"/>
                  <a:pt x="11342" y="3638"/>
                </a:cubicBezTo>
                <a:cubicBezTo>
                  <a:pt x="11345" y="3635"/>
                  <a:pt x="11345" y="3635"/>
                  <a:pt x="11345" y="3635"/>
                </a:cubicBezTo>
                <a:cubicBezTo>
                  <a:pt x="11384" y="3548"/>
                  <a:pt x="11384" y="3548"/>
                  <a:pt x="11384" y="3548"/>
                </a:cubicBezTo>
                <a:cubicBezTo>
                  <a:pt x="11387" y="3544"/>
                  <a:pt x="11387" y="3544"/>
                  <a:pt x="11387" y="3544"/>
                </a:cubicBezTo>
                <a:cubicBezTo>
                  <a:pt x="11384" y="3544"/>
                  <a:pt x="11384" y="3544"/>
                  <a:pt x="11384" y="3544"/>
                </a:cubicBezTo>
                <a:cubicBezTo>
                  <a:pt x="11287" y="3499"/>
                  <a:pt x="11287" y="3499"/>
                  <a:pt x="11287" y="3499"/>
                </a:cubicBezTo>
                <a:cubicBezTo>
                  <a:pt x="11284" y="3496"/>
                  <a:pt x="11284" y="3496"/>
                  <a:pt x="11284" y="3496"/>
                </a:cubicBezTo>
                <a:cubicBezTo>
                  <a:pt x="11284" y="3499"/>
                  <a:pt x="11284" y="3499"/>
                  <a:pt x="11284" y="3499"/>
                </a:cubicBezTo>
                <a:cubicBezTo>
                  <a:pt x="11241" y="3587"/>
                  <a:pt x="11241" y="3587"/>
                  <a:pt x="11241" y="3587"/>
                </a:cubicBezTo>
                <a:close/>
                <a:moveTo>
                  <a:pt x="11190" y="3697"/>
                </a:moveTo>
                <a:cubicBezTo>
                  <a:pt x="11190" y="3700"/>
                  <a:pt x="11190" y="3700"/>
                  <a:pt x="11190" y="3700"/>
                </a:cubicBezTo>
                <a:cubicBezTo>
                  <a:pt x="11193" y="3700"/>
                  <a:pt x="11193" y="3700"/>
                  <a:pt x="11193" y="3700"/>
                </a:cubicBezTo>
                <a:cubicBezTo>
                  <a:pt x="11287" y="3745"/>
                  <a:pt x="11287" y="3745"/>
                  <a:pt x="11287" y="3745"/>
                </a:cubicBezTo>
                <a:cubicBezTo>
                  <a:pt x="11290" y="3748"/>
                  <a:pt x="11290" y="3748"/>
                  <a:pt x="11290" y="3748"/>
                </a:cubicBezTo>
                <a:cubicBezTo>
                  <a:pt x="11293" y="3745"/>
                  <a:pt x="11293" y="3745"/>
                  <a:pt x="11293" y="3745"/>
                </a:cubicBezTo>
                <a:cubicBezTo>
                  <a:pt x="11332" y="3658"/>
                  <a:pt x="11332" y="3658"/>
                  <a:pt x="11332" y="3658"/>
                </a:cubicBezTo>
                <a:cubicBezTo>
                  <a:pt x="11335" y="3654"/>
                  <a:pt x="11335" y="3654"/>
                  <a:pt x="11335" y="3654"/>
                </a:cubicBezTo>
                <a:cubicBezTo>
                  <a:pt x="11332" y="3654"/>
                  <a:pt x="11332" y="3654"/>
                  <a:pt x="11332" y="3654"/>
                </a:cubicBezTo>
                <a:cubicBezTo>
                  <a:pt x="11235" y="3606"/>
                  <a:pt x="11235" y="3606"/>
                  <a:pt x="11235" y="3606"/>
                </a:cubicBezTo>
                <a:cubicBezTo>
                  <a:pt x="11232" y="3606"/>
                  <a:pt x="11232" y="3606"/>
                  <a:pt x="11232" y="3606"/>
                </a:cubicBezTo>
                <a:cubicBezTo>
                  <a:pt x="11232" y="3609"/>
                  <a:pt x="11232" y="3609"/>
                  <a:pt x="11232" y="3609"/>
                </a:cubicBezTo>
                <a:cubicBezTo>
                  <a:pt x="11190" y="3697"/>
                  <a:pt x="11190" y="3697"/>
                  <a:pt x="11190" y="3697"/>
                </a:cubicBezTo>
                <a:close/>
                <a:moveTo>
                  <a:pt x="11138" y="3807"/>
                </a:moveTo>
                <a:cubicBezTo>
                  <a:pt x="11138" y="3807"/>
                  <a:pt x="11138" y="3807"/>
                  <a:pt x="11138" y="3807"/>
                </a:cubicBezTo>
                <a:cubicBezTo>
                  <a:pt x="11141" y="3810"/>
                  <a:pt x="11141" y="3810"/>
                  <a:pt x="11141" y="3810"/>
                </a:cubicBezTo>
                <a:cubicBezTo>
                  <a:pt x="11235" y="3855"/>
                  <a:pt x="11235" y="3855"/>
                  <a:pt x="11235" y="3855"/>
                </a:cubicBezTo>
                <a:cubicBezTo>
                  <a:pt x="11238" y="3858"/>
                  <a:pt x="11238" y="3858"/>
                  <a:pt x="11238" y="3858"/>
                </a:cubicBezTo>
                <a:cubicBezTo>
                  <a:pt x="11241" y="3855"/>
                  <a:pt x="11241" y="3855"/>
                  <a:pt x="11241" y="3855"/>
                </a:cubicBezTo>
                <a:cubicBezTo>
                  <a:pt x="11280" y="3768"/>
                  <a:pt x="11280" y="3768"/>
                  <a:pt x="11280" y="3768"/>
                </a:cubicBezTo>
                <a:cubicBezTo>
                  <a:pt x="11284" y="3765"/>
                  <a:pt x="11284" y="3765"/>
                  <a:pt x="11284" y="3765"/>
                </a:cubicBezTo>
                <a:cubicBezTo>
                  <a:pt x="11280" y="3761"/>
                  <a:pt x="11280" y="3761"/>
                  <a:pt x="11280" y="3761"/>
                </a:cubicBezTo>
                <a:cubicBezTo>
                  <a:pt x="11183" y="3716"/>
                  <a:pt x="11183" y="3716"/>
                  <a:pt x="11183" y="3716"/>
                </a:cubicBezTo>
                <a:cubicBezTo>
                  <a:pt x="11180" y="3716"/>
                  <a:pt x="11180" y="3716"/>
                  <a:pt x="11180" y="3716"/>
                </a:cubicBezTo>
                <a:cubicBezTo>
                  <a:pt x="11180" y="3719"/>
                  <a:pt x="11180" y="3719"/>
                  <a:pt x="11180" y="3719"/>
                </a:cubicBezTo>
                <a:cubicBezTo>
                  <a:pt x="11138" y="3807"/>
                  <a:pt x="11138" y="3807"/>
                  <a:pt x="11138" y="3807"/>
                </a:cubicBezTo>
                <a:close/>
                <a:moveTo>
                  <a:pt x="11067" y="3959"/>
                </a:moveTo>
                <a:cubicBezTo>
                  <a:pt x="11063" y="3962"/>
                  <a:pt x="11063" y="3962"/>
                  <a:pt x="11063" y="3962"/>
                </a:cubicBezTo>
                <a:cubicBezTo>
                  <a:pt x="11070" y="3962"/>
                  <a:pt x="11070" y="3962"/>
                  <a:pt x="11070" y="3962"/>
                </a:cubicBezTo>
                <a:cubicBezTo>
                  <a:pt x="11164" y="4011"/>
                  <a:pt x="11164" y="4011"/>
                  <a:pt x="11164" y="4011"/>
                </a:cubicBezTo>
                <a:cubicBezTo>
                  <a:pt x="11167" y="4011"/>
                  <a:pt x="11167" y="4011"/>
                  <a:pt x="11167" y="4011"/>
                </a:cubicBezTo>
                <a:cubicBezTo>
                  <a:pt x="11167" y="4007"/>
                  <a:pt x="11167" y="4007"/>
                  <a:pt x="11167" y="4007"/>
                </a:cubicBezTo>
                <a:cubicBezTo>
                  <a:pt x="11228" y="3878"/>
                  <a:pt x="11228" y="3878"/>
                  <a:pt x="11228" y="3878"/>
                </a:cubicBezTo>
                <a:cubicBezTo>
                  <a:pt x="11232" y="3875"/>
                  <a:pt x="11232" y="3875"/>
                  <a:pt x="11232" y="3875"/>
                </a:cubicBezTo>
                <a:cubicBezTo>
                  <a:pt x="11228" y="3871"/>
                  <a:pt x="11228" y="3871"/>
                  <a:pt x="11228" y="3871"/>
                </a:cubicBezTo>
                <a:cubicBezTo>
                  <a:pt x="11131" y="3826"/>
                  <a:pt x="11131" y="3826"/>
                  <a:pt x="11131" y="3826"/>
                </a:cubicBezTo>
                <a:cubicBezTo>
                  <a:pt x="11128" y="3826"/>
                  <a:pt x="11128" y="3826"/>
                  <a:pt x="11128" y="3826"/>
                </a:cubicBezTo>
                <a:cubicBezTo>
                  <a:pt x="11128" y="3829"/>
                  <a:pt x="11128" y="3829"/>
                  <a:pt x="11128" y="3829"/>
                </a:cubicBezTo>
                <a:cubicBezTo>
                  <a:pt x="11067" y="3959"/>
                  <a:pt x="11067" y="3959"/>
                  <a:pt x="11067" y="3959"/>
                </a:cubicBezTo>
                <a:close/>
                <a:moveTo>
                  <a:pt x="12089" y="2107"/>
                </a:moveTo>
                <a:cubicBezTo>
                  <a:pt x="12089" y="2111"/>
                  <a:pt x="12089" y="2111"/>
                  <a:pt x="12089" y="2111"/>
                </a:cubicBezTo>
                <a:cubicBezTo>
                  <a:pt x="12093" y="2114"/>
                  <a:pt x="12093" y="2114"/>
                  <a:pt x="12093" y="2114"/>
                </a:cubicBezTo>
                <a:cubicBezTo>
                  <a:pt x="12187" y="2159"/>
                  <a:pt x="12187" y="2159"/>
                  <a:pt x="12187" y="2159"/>
                </a:cubicBezTo>
                <a:cubicBezTo>
                  <a:pt x="12190" y="2159"/>
                  <a:pt x="12190" y="2159"/>
                  <a:pt x="12190" y="2159"/>
                </a:cubicBezTo>
                <a:cubicBezTo>
                  <a:pt x="12193" y="2156"/>
                  <a:pt x="12193" y="2156"/>
                  <a:pt x="12193" y="2156"/>
                </a:cubicBezTo>
                <a:cubicBezTo>
                  <a:pt x="12235" y="2072"/>
                  <a:pt x="12235" y="2072"/>
                  <a:pt x="12235" y="2072"/>
                </a:cubicBezTo>
                <a:cubicBezTo>
                  <a:pt x="12235" y="2069"/>
                  <a:pt x="12235" y="2069"/>
                  <a:pt x="12235" y="2069"/>
                </a:cubicBezTo>
                <a:cubicBezTo>
                  <a:pt x="12232" y="2065"/>
                  <a:pt x="12232" y="2065"/>
                  <a:pt x="12232" y="2065"/>
                </a:cubicBezTo>
                <a:cubicBezTo>
                  <a:pt x="12138" y="2020"/>
                  <a:pt x="12138" y="2020"/>
                  <a:pt x="12138" y="2020"/>
                </a:cubicBezTo>
                <a:cubicBezTo>
                  <a:pt x="12135" y="2020"/>
                  <a:pt x="12135" y="2020"/>
                  <a:pt x="12135" y="2020"/>
                </a:cubicBezTo>
                <a:cubicBezTo>
                  <a:pt x="12131" y="2023"/>
                  <a:pt x="12131" y="2023"/>
                  <a:pt x="12131" y="2023"/>
                </a:cubicBezTo>
                <a:cubicBezTo>
                  <a:pt x="12089" y="2107"/>
                  <a:pt x="12089" y="2107"/>
                  <a:pt x="12089" y="2107"/>
                </a:cubicBezTo>
                <a:close/>
                <a:moveTo>
                  <a:pt x="12041" y="2217"/>
                </a:moveTo>
                <a:cubicBezTo>
                  <a:pt x="12038" y="2221"/>
                  <a:pt x="12038" y="2221"/>
                  <a:pt x="12038" y="2221"/>
                </a:cubicBezTo>
                <a:cubicBezTo>
                  <a:pt x="12041" y="2224"/>
                  <a:pt x="12041" y="2224"/>
                  <a:pt x="12041" y="2224"/>
                </a:cubicBezTo>
                <a:cubicBezTo>
                  <a:pt x="12135" y="2269"/>
                  <a:pt x="12135" y="2269"/>
                  <a:pt x="12135" y="2269"/>
                </a:cubicBezTo>
                <a:cubicBezTo>
                  <a:pt x="12138" y="2269"/>
                  <a:pt x="12138" y="2269"/>
                  <a:pt x="12138" y="2269"/>
                </a:cubicBezTo>
                <a:cubicBezTo>
                  <a:pt x="12141" y="2266"/>
                  <a:pt x="12141" y="2266"/>
                  <a:pt x="12141" y="2266"/>
                </a:cubicBezTo>
                <a:cubicBezTo>
                  <a:pt x="12183" y="2182"/>
                  <a:pt x="12183" y="2182"/>
                  <a:pt x="12183" y="2182"/>
                </a:cubicBezTo>
                <a:cubicBezTo>
                  <a:pt x="12183" y="2179"/>
                  <a:pt x="12183" y="2179"/>
                  <a:pt x="12183" y="2179"/>
                </a:cubicBezTo>
                <a:cubicBezTo>
                  <a:pt x="12180" y="2175"/>
                  <a:pt x="12180" y="2175"/>
                  <a:pt x="12180" y="2175"/>
                </a:cubicBezTo>
                <a:cubicBezTo>
                  <a:pt x="12086" y="2130"/>
                  <a:pt x="12086" y="2130"/>
                  <a:pt x="12086" y="2130"/>
                </a:cubicBezTo>
                <a:cubicBezTo>
                  <a:pt x="12083" y="2127"/>
                  <a:pt x="12083" y="2127"/>
                  <a:pt x="12083" y="2127"/>
                </a:cubicBezTo>
                <a:cubicBezTo>
                  <a:pt x="12080" y="2130"/>
                  <a:pt x="12080" y="2130"/>
                  <a:pt x="12080" y="2130"/>
                </a:cubicBezTo>
                <a:cubicBezTo>
                  <a:pt x="12041" y="2217"/>
                  <a:pt x="12041" y="2217"/>
                  <a:pt x="12041" y="2217"/>
                </a:cubicBezTo>
                <a:close/>
                <a:moveTo>
                  <a:pt x="11989" y="2327"/>
                </a:moveTo>
                <a:cubicBezTo>
                  <a:pt x="11986" y="2331"/>
                  <a:pt x="11986" y="2331"/>
                  <a:pt x="11986" y="2331"/>
                </a:cubicBezTo>
                <a:cubicBezTo>
                  <a:pt x="11989" y="2334"/>
                  <a:pt x="11989" y="2334"/>
                  <a:pt x="11989" y="2334"/>
                </a:cubicBezTo>
                <a:cubicBezTo>
                  <a:pt x="12083" y="2379"/>
                  <a:pt x="12083" y="2379"/>
                  <a:pt x="12083" y="2379"/>
                </a:cubicBezTo>
                <a:cubicBezTo>
                  <a:pt x="12089" y="2379"/>
                  <a:pt x="12089" y="2379"/>
                  <a:pt x="12089" y="2379"/>
                </a:cubicBezTo>
                <a:cubicBezTo>
                  <a:pt x="12089" y="2376"/>
                  <a:pt x="12089" y="2376"/>
                  <a:pt x="12089" y="2376"/>
                </a:cubicBezTo>
                <a:cubicBezTo>
                  <a:pt x="12131" y="2289"/>
                  <a:pt x="12131" y="2289"/>
                  <a:pt x="12131" y="2289"/>
                </a:cubicBezTo>
                <a:cubicBezTo>
                  <a:pt x="12131" y="2289"/>
                  <a:pt x="12131" y="2289"/>
                  <a:pt x="12131" y="2289"/>
                </a:cubicBezTo>
                <a:cubicBezTo>
                  <a:pt x="12128" y="2285"/>
                  <a:pt x="12128" y="2285"/>
                  <a:pt x="12128" y="2285"/>
                </a:cubicBezTo>
                <a:cubicBezTo>
                  <a:pt x="12034" y="2240"/>
                  <a:pt x="12034" y="2240"/>
                  <a:pt x="12034" y="2240"/>
                </a:cubicBezTo>
                <a:cubicBezTo>
                  <a:pt x="12031" y="2237"/>
                  <a:pt x="12031" y="2237"/>
                  <a:pt x="12031" y="2237"/>
                </a:cubicBezTo>
                <a:cubicBezTo>
                  <a:pt x="12028" y="2240"/>
                  <a:pt x="12028" y="2240"/>
                  <a:pt x="12028" y="2240"/>
                </a:cubicBezTo>
                <a:cubicBezTo>
                  <a:pt x="11989" y="2327"/>
                  <a:pt x="11989" y="2327"/>
                  <a:pt x="11989" y="2327"/>
                </a:cubicBezTo>
                <a:close/>
                <a:moveTo>
                  <a:pt x="11937" y="2438"/>
                </a:moveTo>
                <a:cubicBezTo>
                  <a:pt x="11934" y="2441"/>
                  <a:pt x="11934" y="2441"/>
                  <a:pt x="11934" y="2441"/>
                </a:cubicBezTo>
                <a:cubicBezTo>
                  <a:pt x="11937" y="2441"/>
                  <a:pt x="11937" y="2441"/>
                  <a:pt x="11937" y="2441"/>
                </a:cubicBezTo>
                <a:cubicBezTo>
                  <a:pt x="12031" y="2486"/>
                  <a:pt x="12031" y="2486"/>
                  <a:pt x="12031" y="2486"/>
                </a:cubicBezTo>
                <a:cubicBezTo>
                  <a:pt x="12038" y="2489"/>
                  <a:pt x="12038" y="2489"/>
                  <a:pt x="12038" y="2489"/>
                </a:cubicBezTo>
                <a:cubicBezTo>
                  <a:pt x="12038" y="2486"/>
                  <a:pt x="12038" y="2486"/>
                  <a:pt x="12038" y="2486"/>
                </a:cubicBezTo>
                <a:cubicBezTo>
                  <a:pt x="12080" y="2399"/>
                  <a:pt x="12080" y="2399"/>
                  <a:pt x="12080" y="2399"/>
                </a:cubicBezTo>
                <a:cubicBezTo>
                  <a:pt x="12080" y="2395"/>
                  <a:pt x="12080" y="2395"/>
                  <a:pt x="12080" y="2395"/>
                </a:cubicBezTo>
                <a:cubicBezTo>
                  <a:pt x="12076" y="2395"/>
                  <a:pt x="12076" y="2395"/>
                  <a:pt x="12076" y="2395"/>
                </a:cubicBezTo>
                <a:cubicBezTo>
                  <a:pt x="11983" y="2350"/>
                  <a:pt x="11983" y="2350"/>
                  <a:pt x="11983" y="2350"/>
                </a:cubicBezTo>
                <a:cubicBezTo>
                  <a:pt x="11979" y="2347"/>
                  <a:pt x="11979" y="2347"/>
                  <a:pt x="11979" y="2347"/>
                </a:cubicBezTo>
                <a:cubicBezTo>
                  <a:pt x="11976" y="2350"/>
                  <a:pt x="11976" y="2350"/>
                  <a:pt x="11976" y="2350"/>
                </a:cubicBezTo>
                <a:cubicBezTo>
                  <a:pt x="11937" y="2438"/>
                  <a:pt x="11937" y="2438"/>
                  <a:pt x="11937" y="2438"/>
                </a:cubicBezTo>
                <a:close/>
                <a:moveTo>
                  <a:pt x="11886" y="2548"/>
                </a:moveTo>
                <a:cubicBezTo>
                  <a:pt x="11882" y="2551"/>
                  <a:pt x="11882" y="2551"/>
                  <a:pt x="11882" y="2551"/>
                </a:cubicBezTo>
                <a:cubicBezTo>
                  <a:pt x="11886" y="2551"/>
                  <a:pt x="11886" y="2551"/>
                  <a:pt x="11886" y="2551"/>
                </a:cubicBezTo>
                <a:cubicBezTo>
                  <a:pt x="11979" y="2596"/>
                  <a:pt x="11979" y="2596"/>
                  <a:pt x="11979" y="2596"/>
                </a:cubicBezTo>
                <a:cubicBezTo>
                  <a:pt x="11986" y="2599"/>
                  <a:pt x="11986" y="2599"/>
                  <a:pt x="11986" y="2599"/>
                </a:cubicBezTo>
                <a:cubicBezTo>
                  <a:pt x="11986" y="2596"/>
                  <a:pt x="11986" y="2596"/>
                  <a:pt x="11986" y="2596"/>
                </a:cubicBezTo>
                <a:cubicBezTo>
                  <a:pt x="12028" y="2509"/>
                  <a:pt x="12028" y="2509"/>
                  <a:pt x="12028" y="2509"/>
                </a:cubicBezTo>
                <a:cubicBezTo>
                  <a:pt x="12028" y="2505"/>
                  <a:pt x="12028" y="2505"/>
                  <a:pt x="12028" y="2505"/>
                </a:cubicBezTo>
                <a:cubicBezTo>
                  <a:pt x="12025" y="2505"/>
                  <a:pt x="12025" y="2505"/>
                  <a:pt x="12025" y="2505"/>
                </a:cubicBezTo>
                <a:cubicBezTo>
                  <a:pt x="11931" y="2460"/>
                  <a:pt x="11931" y="2460"/>
                  <a:pt x="11931" y="2460"/>
                </a:cubicBezTo>
                <a:cubicBezTo>
                  <a:pt x="11928" y="2457"/>
                  <a:pt x="11928" y="2457"/>
                  <a:pt x="11928" y="2457"/>
                </a:cubicBezTo>
                <a:cubicBezTo>
                  <a:pt x="11924" y="2460"/>
                  <a:pt x="11924" y="2460"/>
                  <a:pt x="11924" y="2460"/>
                </a:cubicBezTo>
                <a:cubicBezTo>
                  <a:pt x="11886" y="2548"/>
                  <a:pt x="11886" y="2548"/>
                  <a:pt x="11886" y="2548"/>
                </a:cubicBezTo>
                <a:close/>
                <a:moveTo>
                  <a:pt x="11834" y="2658"/>
                </a:moveTo>
                <a:cubicBezTo>
                  <a:pt x="11830" y="2661"/>
                  <a:pt x="11830" y="2661"/>
                  <a:pt x="11830" y="2661"/>
                </a:cubicBezTo>
                <a:cubicBezTo>
                  <a:pt x="11834" y="2661"/>
                  <a:pt x="11834" y="2661"/>
                  <a:pt x="11834" y="2661"/>
                </a:cubicBezTo>
                <a:cubicBezTo>
                  <a:pt x="11928" y="2706"/>
                  <a:pt x="11928" y="2706"/>
                  <a:pt x="11928" y="2706"/>
                </a:cubicBezTo>
                <a:cubicBezTo>
                  <a:pt x="11934" y="2709"/>
                  <a:pt x="11934" y="2709"/>
                  <a:pt x="11934" y="2709"/>
                </a:cubicBezTo>
                <a:cubicBezTo>
                  <a:pt x="11934" y="2706"/>
                  <a:pt x="11934" y="2706"/>
                  <a:pt x="11934" y="2706"/>
                </a:cubicBezTo>
                <a:cubicBezTo>
                  <a:pt x="11976" y="2619"/>
                  <a:pt x="11976" y="2619"/>
                  <a:pt x="11976" y="2619"/>
                </a:cubicBezTo>
                <a:cubicBezTo>
                  <a:pt x="11976" y="2616"/>
                  <a:pt x="11976" y="2616"/>
                  <a:pt x="11976" y="2616"/>
                </a:cubicBezTo>
                <a:cubicBezTo>
                  <a:pt x="11973" y="2616"/>
                  <a:pt x="11973" y="2616"/>
                  <a:pt x="11973" y="2616"/>
                </a:cubicBezTo>
                <a:cubicBezTo>
                  <a:pt x="11879" y="2570"/>
                  <a:pt x="11879" y="2570"/>
                  <a:pt x="11879" y="2570"/>
                </a:cubicBezTo>
                <a:cubicBezTo>
                  <a:pt x="11876" y="2567"/>
                  <a:pt x="11876" y="2567"/>
                  <a:pt x="11876" y="2567"/>
                </a:cubicBezTo>
                <a:cubicBezTo>
                  <a:pt x="11873" y="2570"/>
                  <a:pt x="11873" y="2570"/>
                  <a:pt x="11873" y="2570"/>
                </a:cubicBezTo>
                <a:cubicBezTo>
                  <a:pt x="11834" y="2658"/>
                  <a:pt x="11834" y="2658"/>
                  <a:pt x="11834" y="2658"/>
                </a:cubicBezTo>
                <a:close/>
                <a:moveTo>
                  <a:pt x="11782" y="2768"/>
                </a:moveTo>
                <a:cubicBezTo>
                  <a:pt x="11779" y="2771"/>
                  <a:pt x="11779" y="2771"/>
                  <a:pt x="11779" y="2771"/>
                </a:cubicBezTo>
                <a:cubicBezTo>
                  <a:pt x="11782" y="2771"/>
                  <a:pt x="11782" y="2771"/>
                  <a:pt x="11782" y="2771"/>
                </a:cubicBezTo>
                <a:cubicBezTo>
                  <a:pt x="11876" y="2816"/>
                  <a:pt x="11876" y="2816"/>
                  <a:pt x="11876" y="2816"/>
                </a:cubicBezTo>
                <a:cubicBezTo>
                  <a:pt x="11882" y="2819"/>
                  <a:pt x="11882" y="2819"/>
                  <a:pt x="11882" y="2819"/>
                </a:cubicBezTo>
                <a:cubicBezTo>
                  <a:pt x="11882" y="2816"/>
                  <a:pt x="11882" y="2816"/>
                  <a:pt x="11882" y="2816"/>
                </a:cubicBezTo>
                <a:cubicBezTo>
                  <a:pt x="11924" y="2729"/>
                  <a:pt x="11924" y="2729"/>
                  <a:pt x="11924" y="2729"/>
                </a:cubicBezTo>
                <a:cubicBezTo>
                  <a:pt x="11924" y="2726"/>
                  <a:pt x="11924" y="2726"/>
                  <a:pt x="11924" y="2726"/>
                </a:cubicBezTo>
                <a:cubicBezTo>
                  <a:pt x="11921" y="2726"/>
                  <a:pt x="11921" y="2726"/>
                  <a:pt x="11921" y="2726"/>
                </a:cubicBezTo>
                <a:cubicBezTo>
                  <a:pt x="11827" y="2680"/>
                  <a:pt x="11827" y="2680"/>
                  <a:pt x="11827" y="2680"/>
                </a:cubicBezTo>
                <a:cubicBezTo>
                  <a:pt x="11824" y="2677"/>
                  <a:pt x="11824" y="2677"/>
                  <a:pt x="11824" y="2677"/>
                </a:cubicBezTo>
                <a:cubicBezTo>
                  <a:pt x="11821" y="2680"/>
                  <a:pt x="11821" y="2680"/>
                  <a:pt x="11821" y="2680"/>
                </a:cubicBezTo>
                <a:cubicBezTo>
                  <a:pt x="11782" y="2768"/>
                  <a:pt x="11782" y="2768"/>
                  <a:pt x="11782" y="2768"/>
                </a:cubicBezTo>
                <a:close/>
                <a:moveTo>
                  <a:pt x="11730" y="2878"/>
                </a:moveTo>
                <a:cubicBezTo>
                  <a:pt x="11727" y="2881"/>
                  <a:pt x="11727" y="2881"/>
                  <a:pt x="11727" y="2881"/>
                </a:cubicBezTo>
                <a:cubicBezTo>
                  <a:pt x="11730" y="2881"/>
                  <a:pt x="11730" y="2881"/>
                  <a:pt x="11730" y="2881"/>
                </a:cubicBezTo>
                <a:cubicBezTo>
                  <a:pt x="11824" y="2926"/>
                  <a:pt x="11824" y="2926"/>
                  <a:pt x="11824" y="2926"/>
                </a:cubicBezTo>
                <a:cubicBezTo>
                  <a:pt x="11830" y="2929"/>
                  <a:pt x="11830" y="2929"/>
                  <a:pt x="11830" y="2929"/>
                </a:cubicBezTo>
                <a:cubicBezTo>
                  <a:pt x="11830" y="2926"/>
                  <a:pt x="11830" y="2926"/>
                  <a:pt x="11830" y="2926"/>
                </a:cubicBezTo>
                <a:cubicBezTo>
                  <a:pt x="11873" y="2839"/>
                  <a:pt x="11873" y="2839"/>
                  <a:pt x="11873" y="2839"/>
                </a:cubicBezTo>
                <a:cubicBezTo>
                  <a:pt x="11873" y="2836"/>
                  <a:pt x="11873" y="2836"/>
                  <a:pt x="11873" y="2836"/>
                </a:cubicBezTo>
                <a:cubicBezTo>
                  <a:pt x="11869" y="2836"/>
                  <a:pt x="11869" y="2836"/>
                  <a:pt x="11869" y="2836"/>
                </a:cubicBezTo>
                <a:cubicBezTo>
                  <a:pt x="11775" y="2790"/>
                  <a:pt x="11775" y="2790"/>
                  <a:pt x="11775" y="2790"/>
                </a:cubicBezTo>
                <a:cubicBezTo>
                  <a:pt x="11772" y="2787"/>
                  <a:pt x="11772" y="2787"/>
                  <a:pt x="11772" y="2787"/>
                </a:cubicBezTo>
                <a:cubicBezTo>
                  <a:pt x="11769" y="2790"/>
                  <a:pt x="11769" y="2790"/>
                  <a:pt x="11769" y="2790"/>
                </a:cubicBezTo>
                <a:cubicBezTo>
                  <a:pt x="11730" y="2878"/>
                  <a:pt x="11730" y="2878"/>
                  <a:pt x="11730" y="2878"/>
                </a:cubicBezTo>
                <a:close/>
                <a:moveTo>
                  <a:pt x="11678" y="2988"/>
                </a:moveTo>
                <a:cubicBezTo>
                  <a:pt x="11675" y="2991"/>
                  <a:pt x="11675" y="2991"/>
                  <a:pt x="11675" y="2991"/>
                </a:cubicBezTo>
                <a:cubicBezTo>
                  <a:pt x="11678" y="2991"/>
                  <a:pt x="11678" y="2991"/>
                  <a:pt x="11678" y="2991"/>
                </a:cubicBezTo>
                <a:cubicBezTo>
                  <a:pt x="11775" y="3036"/>
                  <a:pt x="11775" y="3036"/>
                  <a:pt x="11775" y="3036"/>
                </a:cubicBezTo>
                <a:cubicBezTo>
                  <a:pt x="11779" y="3040"/>
                  <a:pt x="11779" y="3040"/>
                  <a:pt x="11779" y="3040"/>
                </a:cubicBezTo>
                <a:cubicBezTo>
                  <a:pt x="11779" y="3036"/>
                  <a:pt x="11779" y="3036"/>
                  <a:pt x="11779" y="3036"/>
                </a:cubicBezTo>
                <a:cubicBezTo>
                  <a:pt x="11821" y="2949"/>
                  <a:pt x="11821" y="2949"/>
                  <a:pt x="11821" y="2949"/>
                </a:cubicBezTo>
                <a:cubicBezTo>
                  <a:pt x="11821" y="2946"/>
                  <a:pt x="11821" y="2946"/>
                  <a:pt x="11821" y="2946"/>
                </a:cubicBezTo>
                <a:cubicBezTo>
                  <a:pt x="11818" y="2946"/>
                  <a:pt x="11818" y="2946"/>
                  <a:pt x="11818" y="2946"/>
                </a:cubicBezTo>
                <a:cubicBezTo>
                  <a:pt x="11724" y="2900"/>
                  <a:pt x="11724" y="2900"/>
                  <a:pt x="11724" y="2900"/>
                </a:cubicBezTo>
                <a:cubicBezTo>
                  <a:pt x="11720" y="2897"/>
                  <a:pt x="11720" y="2897"/>
                  <a:pt x="11720" y="2897"/>
                </a:cubicBezTo>
                <a:cubicBezTo>
                  <a:pt x="11717" y="2900"/>
                  <a:pt x="11717" y="2900"/>
                  <a:pt x="11717" y="2900"/>
                </a:cubicBezTo>
                <a:cubicBezTo>
                  <a:pt x="11678" y="2988"/>
                  <a:pt x="11678" y="2988"/>
                  <a:pt x="11678" y="2988"/>
                </a:cubicBezTo>
                <a:close/>
                <a:moveTo>
                  <a:pt x="11627" y="3098"/>
                </a:moveTo>
                <a:cubicBezTo>
                  <a:pt x="11623" y="3101"/>
                  <a:pt x="11623" y="3101"/>
                  <a:pt x="11623" y="3101"/>
                </a:cubicBezTo>
                <a:cubicBezTo>
                  <a:pt x="11627" y="3101"/>
                  <a:pt x="11627" y="3101"/>
                  <a:pt x="11627" y="3101"/>
                </a:cubicBezTo>
                <a:cubicBezTo>
                  <a:pt x="11724" y="3146"/>
                  <a:pt x="11724" y="3146"/>
                  <a:pt x="11724" y="3146"/>
                </a:cubicBezTo>
                <a:cubicBezTo>
                  <a:pt x="11727" y="3150"/>
                  <a:pt x="11727" y="3150"/>
                  <a:pt x="11727" y="3150"/>
                </a:cubicBezTo>
                <a:cubicBezTo>
                  <a:pt x="11727" y="3146"/>
                  <a:pt x="11727" y="3146"/>
                  <a:pt x="11727" y="3146"/>
                </a:cubicBezTo>
                <a:cubicBezTo>
                  <a:pt x="11769" y="3059"/>
                  <a:pt x="11769" y="3059"/>
                  <a:pt x="11769" y="3059"/>
                </a:cubicBezTo>
                <a:cubicBezTo>
                  <a:pt x="11769" y="3056"/>
                  <a:pt x="11769" y="3056"/>
                  <a:pt x="11769" y="3056"/>
                </a:cubicBezTo>
                <a:cubicBezTo>
                  <a:pt x="11766" y="3056"/>
                  <a:pt x="11766" y="3056"/>
                  <a:pt x="11766" y="3056"/>
                </a:cubicBezTo>
                <a:cubicBezTo>
                  <a:pt x="11672" y="3007"/>
                  <a:pt x="11672" y="3007"/>
                  <a:pt x="11672" y="3007"/>
                </a:cubicBezTo>
                <a:cubicBezTo>
                  <a:pt x="11669" y="3007"/>
                  <a:pt x="11669" y="3007"/>
                  <a:pt x="11669" y="3007"/>
                </a:cubicBezTo>
                <a:cubicBezTo>
                  <a:pt x="11665" y="3010"/>
                  <a:pt x="11665" y="3010"/>
                  <a:pt x="11665" y="3010"/>
                </a:cubicBezTo>
                <a:cubicBezTo>
                  <a:pt x="11627" y="3098"/>
                  <a:pt x="11627" y="3098"/>
                  <a:pt x="11627" y="3098"/>
                </a:cubicBezTo>
                <a:close/>
                <a:moveTo>
                  <a:pt x="11575" y="3208"/>
                </a:moveTo>
                <a:cubicBezTo>
                  <a:pt x="11572" y="3208"/>
                  <a:pt x="11572" y="3208"/>
                  <a:pt x="11572" y="3208"/>
                </a:cubicBezTo>
                <a:cubicBezTo>
                  <a:pt x="11575" y="3211"/>
                  <a:pt x="11575" y="3211"/>
                  <a:pt x="11575" y="3211"/>
                </a:cubicBezTo>
                <a:cubicBezTo>
                  <a:pt x="11672" y="3256"/>
                  <a:pt x="11672" y="3256"/>
                  <a:pt x="11672" y="3256"/>
                </a:cubicBezTo>
                <a:cubicBezTo>
                  <a:pt x="11675" y="3260"/>
                  <a:pt x="11675" y="3260"/>
                  <a:pt x="11675" y="3260"/>
                </a:cubicBezTo>
                <a:cubicBezTo>
                  <a:pt x="11675" y="3256"/>
                  <a:pt x="11675" y="3256"/>
                  <a:pt x="11675" y="3256"/>
                </a:cubicBezTo>
                <a:cubicBezTo>
                  <a:pt x="11717" y="3169"/>
                  <a:pt x="11717" y="3169"/>
                  <a:pt x="11717" y="3169"/>
                </a:cubicBezTo>
                <a:cubicBezTo>
                  <a:pt x="11717" y="3166"/>
                  <a:pt x="11717" y="3166"/>
                  <a:pt x="11717" y="3166"/>
                </a:cubicBezTo>
                <a:cubicBezTo>
                  <a:pt x="11714" y="3163"/>
                  <a:pt x="11714" y="3163"/>
                  <a:pt x="11714" y="3163"/>
                </a:cubicBezTo>
                <a:cubicBezTo>
                  <a:pt x="11620" y="3117"/>
                  <a:pt x="11620" y="3117"/>
                  <a:pt x="11620" y="3117"/>
                </a:cubicBezTo>
                <a:cubicBezTo>
                  <a:pt x="11617" y="3117"/>
                  <a:pt x="11617" y="3117"/>
                  <a:pt x="11617" y="3117"/>
                </a:cubicBezTo>
                <a:cubicBezTo>
                  <a:pt x="11614" y="3120"/>
                  <a:pt x="11614" y="3120"/>
                  <a:pt x="11614" y="3120"/>
                </a:cubicBezTo>
                <a:cubicBezTo>
                  <a:pt x="11575" y="3208"/>
                  <a:pt x="11575" y="3208"/>
                  <a:pt x="11575" y="3208"/>
                </a:cubicBezTo>
                <a:close/>
                <a:moveTo>
                  <a:pt x="11523" y="3315"/>
                </a:moveTo>
                <a:cubicBezTo>
                  <a:pt x="11520" y="3318"/>
                  <a:pt x="11520" y="3318"/>
                  <a:pt x="11520" y="3318"/>
                </a:cubicBezTo>
                <a:cubicBezTo>
                  <a:pt x="11523" y="3321"/>
                  <a:pt x="11523" y="3321"/>
                  <a:pt x="11523" y="3321"/>
                </a:cubicBezTo>
                <a:cubicBezTo>
                  <a:pt x="11620" y="3366"/>
                  <a:pt x="11620" y="3366"/>
                  <a:pt x="11620" y="3366"/>
                </a:cubicBezTo>
                <a:cubicBezTo>
                  <a:pt x="11623" y="3366"/>
                  <a:pt x="11623" y="3366"/>
                  <a:pt x="11623" y="3366"/>
                </a:cubicBezTo>
                <a:cubicBezTo>
                  <a:pt x="11623" y="3366"/>
                  <a:pt x="11623" y="3366"/>
                  <a:pt x="11623" y="3366"/>
                </a:cubicBezTo>
                <a:cubicBezTo>
                  <a:pt x="11665" y="3279"/>
                  <a:pt x="11665" y="3279"/>
                  <a:pt x="11665" y="3279"/>
                </a:cubicBezTo>
                <a:cubicBezTo>
                  <a:pt x="11665" y="3276"/>
                  <a:pt x="11665" y="3276"/>
                  <a:pt x="11665" y="3276"/>
                </a:cubicBezTo>
                <a:cubicBezTo>
                  <a:pt x="11662" y="3273"/>
                  <a:pt x="11662" y="3273"/>
                  <a:pt x="11662" y="3273"/>
                </a:cubicBezTo>
                <a:cubicBezTo>
                  <a:pt x="11568" y="3227"/>
                  <a:pt x="11568" y="3227"/>
                  <a:pt x="11568" y="3227"/>
                </a:cubicBezTo>
                <a:cubicBezTo>
                  <a:pt x="11565" y="3227"/>
                  <a:pt x="11565" y="3227"/>
                  <a:pt x="11565" y="3227"/>
                </a:cubicBezTo>
                <a:cubicBezTo>
                  <a:pt x="11562" y="3231"/>
                  <a:pt x="11562" y="3231"/>
                  <a:pt x="11562" y="3231"/>
                </a:cubicBezTo>
                <a:cubicBezTo>
                  <a:pt x="11523" y="3315"/>
                  <a:pt x="11523" y="3315"/>
                  <a:pt x="11523" y="3315"/>
                </a:cubicBezTo>
                <a:close/>
                <a:moveTo>
                  <a:pt x="11471" y="3425"/>
                </a:moveTo>
                <a:cubicBezTo>
                  <a:pt x="11468" y="3428"/>
                  <a:pt x="11468" y="3428"/>
                  <a:pt x="11468" y="3428"/>
                </a:cubicBezTo>
                <a:cubicBezTo>
                  <a:pt x="11471" y="3431"/>
                  <a:pt x="11471" y="3431"/>
                  <a:pt x="11471" y="3431"/>
                </a:cubicBezTo>
                <a:cubicBezTo>
                  <a:pt x="11568" y="3477"/>
                  <a:pt x="11568" y="3477"/>
                  <a:pt x="11568" y="3477"/>
                </a:cubicBezTo>
                <a:cubicBezTo>
                  <a:pt x="11572" y="3477"/>
                  <a:pt x="11572" y="3477"/>
                  <a:pt x="11572" y="3477"/>
                </a:cubicBezTo>
                <a:cubicBezTo>
                  <a:pt x="11572" y="3473"/>
                  <a:pt x="11572" y="3473"/>
                  <a:pt x="11572" y="3473"/>
                </a:cubicBezTo>
                <a:cubicBezTo>
                  <a:pt x="11614" y="3389"/>
                  <a:pt x="11614" y="3389"/>
                  <a:pt x="11614" y="3389"/>
                </a:cubicBezTo>
                <a:cubicBezTo>
                  <a:pt x="11614" y="3386"/>
                  <a:pt x="11614" y="3386"/>
                  <a:pt x="11614" y="3386"/>
                </a:cubicBezTo>
                <a:cubicBezTo>
                  <a:pt x="11610" y="3383"/>
                  <a:pt x="11610" y="3383"/>
                  <a:pt x="11610" y="3383"/>
                </a:cubicBezTo>
                <a:cubicBezTo>
                  <a:pt x="11517" y="3337"/>
                  <a:pt x="11517" y="3337"/>
                  <a:pt x="11517" y="3337"/>
                </a:cubicBezTo>
                <a:cubicBezTo>
                  <a:pt x="11513" y="3337"/>
                  <a:pt x="11513" y="3337"/>
                  <a:pt x="11513" y="3337"/>
                </a:cubicBezTo>
                <a:cubicBezTo>
                  <a:pt x="11510" y="3341"/>
                  <a:pt x="11510" y="3341"/>
                  <a:pt x="11510" y="3341"/>
                </a:cubicBezTo>
                <a:cubicBezTo>
                  <a:pt x="11471" y="3425"/>
                  <a:pt x="11471" y="3425"/>
                  <a:pt x="11471" y="3425"/>
                </a:cubicBezTo>
                <a:close/>
                <a:moveTo>
                  <a:pt x="11419" y="3535"/>
                </a:moveTo>
                <a:cubicBezTo>
                  <a:pt x="11416" y="3538"/>
                  <a:pt x="11416" y="3538"/>
                  <a:pt x="11416" y="3538"/>
                </a:cubicBezTo>
                <a:cubicBezTo>
                  <a:pt x="11419" y="3541"/>
                  <a:pt x="11419" y="3541"/>
                  <a:pt x="11419" y="3541"/>
                </a:cubicBezTo>
                <a:cubicBezTo>
                  <a:pt x="11517" y="3587"/>
                  <a:pt x="11517" y="3587"/>
                  <a:pt x="11517" y="3587"/>
                </a:cubicBezTo>
                <a:cubicBezTo>
                  <a:pt x="11520" y="3587"/>
                  <a:pt x="11520" y="3587"/>
                  <a:pt x="11520" y="3587"/>
                </a:cubicBezTo>
                <a:cubicBezTo>
                  <a:pt x="11520" y="3583"/>
                  <a:pt x="11520" y="3583"/>
                  <a:pt x="11520" y="3583"/>
                </a:cubicBezTo>
                <a:cubicBezTo>
                  <a:pt x="11562" y="3499"/>
                  <a:pt x="11562" y="3499"/>
                  <a:pt x="11562" y="3499"/>
                </a:cubicBezTo>
                <a:cubicBezTo>
                  <a:pt x="11562" y="3496"/>
                  <a:pt x="11562" y="3496"/>
                  <a:pt x="11562" y="3496"/>
                </a:cubicBezTo>
                <a:cubicBezTo>
                  <a:pt x="11559" y="3493"/>
                  <a:pt x="11559" y="3493"/>
                  <a:pt x="11559" y="3493"/>
                </a:cubicBezTo>
                <a:cubicBezTo>
                  <a:pt x="11465" y="3447"/>
                  <a:pt x="11465" y="3447"/>
                  <a:pt x="11465" y="3447"/>
                </a:cubicBezTo>
                <a:cubicBezTo>
                  <a:pt x="11462" y="3447"/>
                  <a:pt x="11462" y="3447"/>
                  <a:pt x="11462" y="3447"/>
                </a:cubicBezTo>
                <a:cubicBezTo>
                  <a:pt x="11458" y="3451"/>
                  <a:pt x="11458" y="3451"/>
                  <a:pt x="11458" y="3451"/>
                </a:cubicBezTo>
                <a:cubicBezTo>
                  <a:pt x="11419" y="3535"/>
                  <a:pt x="11419" y="3535"/>
                  <a:pt x="11419" y="3535"/>
                </a:cubicBezTo>
                <a:close/>
                <a:moveTo>
                  <a:pt x="11368" y="3645"/>
                </a:moveTo>
                <a:cubicBezTo>
                  <a:pt x="11364" y="3648"/>
                  <a:pt x="11364" y="3648"/>
                  <a:pt x="11364" y="3648"/>
                </a:cubicBezTo>
                <a:cubicBezTo>
                  <a:pt x="11371" y="3651"/>
                  <a:pt x="11371" y="3651"/>
                  <a:pt x="11371" y="3651"/>
                </a:cubicBezTo>
                <a:cubicBezTo>
                  <a:pt x="11465" y="3697"/>
                  <a:pt x="11465" y="3697"/>
                  <a:pt x="11465" y="3697"/>
                </a:cubicBezTo>
                <a:cubicBezTo>
                  <a:pt x="11468" y="3697"/>
                  <a:pt x="11468" y="3697"/>
                  <a:pt x="11468" y="3697"/>
                </a:cubicBezTo>
                <a:cubicBezTo>
                  <a:pt x="11468" y="3693"/>
                  <a:pt x="11468" y="3693"/>
                  <a:pt x="11468" y="3693"/>
                </a:cubicBezTo>
                <a:cubicBezTo>
                  <a:pt x="11510" y="3609"/>
                  <a:pt x="11510" y="3609"/>
                  <a:pt x="11510" y="3609"/>
                </a:cubicBezTo>
                <a:cubicBezTo>
                  <a:pt x="11510" y="3606"/>
                  <a:pt x="11510" y="3606"/>
                  <a:pt x="11510" y="3606"/>
                </a:cubicBezTo>
                <a:cubicBezTo>
                  <a:pt x="11507" y="3603"/>
                  <a:pt x="11507" y="3603"/>
                  <a:pt x="11507" y="3603"/>
                </a:cubicBezTo>
                <a:cubicBezTo>
                  <a:pt x="11413" y="3557"/>
                  <a:pt x="11413" y="3557"/>
                  <a:pt x="11413" y="3557"/>
                </a:cubicBezTo>
                <a:cubicBezTo>
                  <a:pt x="11410" y="3557"/>
                  <a:pt x="11410" y="3557"/>
                  <a:pt x="11410" y="3557"/>
                </a:cubicBezTo>
                <a:cubicBezTo>
                  <a:pt x="11406" y="3561"/>
                  <a:pt x="11406" y="3561"/>
                  <a:pt x="11406" y="3561"/>
                </a:cubicBezTo>
                <a:cubicBezTo>
                  <a:pt x="11368" y="3645"/>
                  <a:pt x="11368" y="3645"/>
                  <a:pt x="11368" y="3645"/>
                </a:cubicBezTo>
                <a:close/>
                <a:moveTo>
                  <a:pt x="11316" y="3755"/>
                </a:moveTo>
                <a:cubicBezTo>
                  <a:pt x="11313" y="3758"/>
                  <a:pt x="11313" y="3758"/>
                  <a:pt x="11313" y="3758"/>
                </a:cubicBezTo>
                <a:cubicBezTo>
                  <a:pt x="11316" y="3761"/>
                  <a:pt x="11316" y="3761"/>
                  <a:pt x="11316" y="3761"/>
                </a:cubicBezTo>
                <a:cubicBezTo>
                  <a:pt x="11413" y="3807"/>
                  <a:pt x="11413" y="3807"/>
                  <a:pt x="11413" y="3807"/>
                </a:cubicBezTo>
                <a:cubicBezTo>
                  <a:pt x="11416" y="3807"/>
                  <a:pt x="11416" y="3807"/>
                  <a:pt x="11416" y="3807"/>
                </a:cubicBezTo>
                <a:cubicBezTo>
                  <a:pt x="11416" y="3803"/>
                  <a:pt x="11416" y="3803"/>
                  <a:pt x="11416" y="3803"/>
                </a:cubicBezTo>
                <a:cubicBezTo>
                  <a:pt x="11458" y="3719"/>
                  <a:pt x="11458" y="3719"/>
                  <a:pt x="11458" y="3719"/>
                </a:cubicBezTo>
                <a:cubicBezTo>
                  <a:pt x="11458" y="3716"/>
                  <a:pt x="11458" y="3716"/>
                  <a:pt x="11458" y="3716"/>
                </a:cubicBezTo>
                <a:cubicBezTo>
                  <a:pt x="11455" y="3713"/>
                  <a:pt x="11455" y="3713"/>
                  <a:pt x="11455" y="3713"/>
                </a:cubicBezTo>
                <a:cubicBezTo>
                  <a:pt x="11361" y="3667"/>
                  <a:pt x="11361" y="3667"/>
                  <a:pt x="11361" y="3667"/>
                </a:cubicBezTo>
                <a:cubicBezTo>
                  <a:pt x="11358" y="3667"/>
                  <a:pt x="11358" y="3667"/>
                  <a:pt x="11358" y="3667"/>
                </a:cubicBezTo>
                <a:cubicBezTo>
                  <a:pt x="11355" y="3671"/>
                  <a:pt x="11355" y="3671"/>
                  <a:pt x="11355" y="3671"/>
                </a:cubicBezTo>
                <a:cubicBezTo>
                  <a:pt x="11316" y="3755"/>
                  <a:pt x="11316" y="3755"/>
                  <a:pt x="11316" y="3755"/>
                </a:cubicBezTo>
                <a:close/>
                <a:moveTo>
                  <a:pt x="11264" y="3865"/>
                </a:moveTo>
                <a:cubicBezTo>
                  <a:pt x="11261" y="3868"/>
                  <a:pt x="11261" y="3868"/>
                  <a:pt x="11261" y="3868"/>
                </a:cubicBezTo>
                <a:cubicBezTo>
                  <a:pt x="11267" y="3871"/>
                  <a:pt x="11267" y="3871"/>
                  <a:pt x="11267" y="3871"/>
                </a:cubicBezTo>
                <a:cubicBezTo>
                  <a:pt x="11361" y="3917"/>
                  <a:pt x="11361" y="3917"/>
                  <a:pt x="11361" y="3917"/>
                </a:cubicBezTo>
                <a:cubicBezTo>
                  <a:pt x="11364" y="3917"/>
                  <a:pt x="11364" y="3917"/>
                  <a:pt x="11364" y="3917"/>
                </a:cubicBezTo>
                <a:cubicBezTo>
                  <a:pt x="11364" y="3913"/>
                  <a:pt x="11364" y="3913"/>
                  <a:pt x="11364" y="3913"/>
                </a:cubicBezTo>
                <a:cubicBezTo>
                  <a:pt x="11406" y="3826"/>
                  <a:pt x="11406" y="3826"/>
                  <a:pt x="11406" y="3826"/>
                </a:cubicBezTo>
                <a:cubicBezTo>
                  <a:pt x="11406" y="3826"/>
                  <a:pt x="11406" y="3826"/>
                  <a:pt x="11406" y="3826"/>
                </a:cubicBezTo>
                <a:cubicBezTo>
                  <a:pt x="11403" y="3823"/>
                  <a:pt x="11403" y="3823"/>
                  <a:pt x="11403" y="3823"/>
                </a:cubicBezTo>
                <a:cubicBezTo>
                  <a:pt x="11309" y="3778"/>
                  <a:pt x="11309" y="3778"/>
                  <a:pt x="11309" y="3778"/>
                </a:cubicBezTo>
                <a:cubicBezTo>
                  <a:pt x="11306" y="3774"/>
                  <a:pt x="11306" y="3774"/>
                  <a:pt x="11306" y="3774"/>
                </a:cubicBezTo>
                <a:cubicBezTo>
                  <a:pt x="11303" y="3778"/>
                  <a:pt x="11303" y="3778"/>
                  <a:pt x="11303" y="3778"/>
                </a:cubicBezTo>
                <a:cubicBezTo>
                  <a:pt x="11264" y="3865"/>
                  <a:pt x="11264" y="3865"/>
                  <a:pt x="11264" y="3865"/>
                </a:cubicBezTo>
                <a:close/>
                <a:moveTo>
                  <a:pt x="11193" y="4020"/>
                </a:moveTo>
                <a:cubicBezTo>
                  <a:pt x="11190" y="4023"/>
                  <a:pt x="11190" y="4023"/>
                  <a:pt x="11190" y="4023"/>
                </a:cubicBezTo>
                <a:cubicBezTo>
                  <a:pt x="11193" y="4023"/>
                  <a:pt x="11193" y="4023"/>
                  <a:pt x="11193" y="4023"/>
                </a:cubicBezTo>
                <a:cubicBezTo>
                  <a:pt x="11287" y="4069"/>
                  <a:pt x="11287" y="4069"/>
                  <a:pt x="11287" y="4069"/>
                </a:cubicBezTo>
                <a:cubicBezTo>
                  <a:pt x="11293" y="4072"/>
                  <a:pt x="11293" y="4072"/>
                  <a:pt x="11293" y="4072"/>
                </a:cubicBezTo>
                <a:cubicBezTo>
                  <a:pt x="11293" y="4069"/>
                  <a:pt x="11293" y="4069"/>
                  <a:pt x="11293" y="4069"/>
                </a:cubicBezTo>
                <a:cubicBezTo>
                  <a:pt x="11355" y="3936"/>
                  <a:pt x="11355" y="3936"/>
                  <a:pt x="11355" y="3936"/>
                </a:cubicBezTo>
                <a:cubicBezTo>
                  <a:pt x="11355" y="3933"/>
                  <a:pt x="11355" y="3933"/>
                  <a:pt x="11355" y="3933"/>
                </a:cubicBezTo>
                <a:cubicBezTo>
                  <a:pt x="11351" y="3933"/>
                  <a:pt x="11351" y="3933"/>
                  <a:pt x="11351" y="3933"/>
                </a:cubicBezTo>
                <a:cubicBezTo>
                  <a:pt x="11258" y="3888"/>
                  <a:pt x="11258" y="3888"/>
                  <a:pt x="11258" y="3888"/>
                </a:cubicBezTo>
                <a:cubicBezTo>
                  <a:pt x="11254" y="3884"/>
                  <a:pt x="11254" y="3884"/>
                  <a:pt x="11254" y="3884"/>
                </a:cubicBezTo>
                <a:cubicBezTo>
                  <a:pt x="11251" y="3888"/>
                  <a:pt x="11251" y="3888"/>
                  <a:pt x="11251" y="3888"/>
                </a:cubicBezTo>
                <a:cubicBezTo>
                  <a:pt x="11193" y="4020"/>
                  <a:pt x="11193" y="4020"/>
                  <a:pt x="11193" y="4020"/>
                </a:cubicBezTo>
                <a:close/>
                <a:moveTo>
                  <a:pt x="12216" y="2169"/>
                </a:moveTo>
                <a:cubicBezTo>
                  <a:pt x="12216" y="2172"/>
                  <a:pt x="12216" y="2172"/>
                  <a:pt x="12216" y="2172"/>
                </a:cubicBezTo>
                <a:cubicBezTo>
                  <a:pt x="12219" y="2172"/>
                  <a:pt x="12219" y="2172"/>
                  <a:pt x="12219" y="2172"/>
                </a:cubicBezTo>
                <a:cubicBezTo>
                  <a:pt x="12313" y="2217"/>
                  <a:pt x="12313" y="2217"/>
                  <a:pt x="12313" y="2217"/>
                </a:cubicBezTo>
                <a:cubicBezTo>
                  <a:pt x="12316" y="2221"/>
                  <a:pt x="12316" y="2221"/>
                  <a:pt x="12316" y="2221"/>
                </a:cubicBezTo>
                <a:cubicBezTo>
                  <a:pt x="12319" y="2217"/>
                  <a:pt x="12319" y="2217"/>
                  <a:pt x="12319" y="2217"/>
                </a:cubicBezTo>
                <a:cubicBezTo>
                  <a:pt x="12358" y="2130"/>
                  <a:pt x="12358" y="2130"/>
                  <a:pt x="12358" y="2130"/>
                </a:cubicBezTo>
                <a:cubicBezTo>
                  <a:pt x="12361" y="2127"/>
                  <a:pt x="12361" y="2127"/>
                  <a:pt x="12361" y="2127"/>
                </a:cubicBezTo>
                <a:cubicBezTo>
                  <a:pt x="12355" y="2127"/>
                  <a:pt x="12355" y="2127"/>
                  <a:pt x="12355" y="2127"/>
                </a:cubicBezTo>
                <a:cubicBezTo>
                  <a:pt x="12261" y="2081"/>
                  <a:pt x="12261" y="2081"/>
                  <a:pt x="12261" y="2081"/>
                </a:cubicBezTo>
                <a:cubicBezTo>
                  <a:pt x="12258" y="2078"/>
                  <a:pt x="12258" y="2078"/>
                  <a:pt x="12258" y="2078"/>
                </a:cubicBezTo>
                <a:cubicBezTo>
                  <a:pt x="12258" y="2081"/>
                  <a:pt x="12258" y="2081"/>
                  <a:pt x="12258" y="2081"/>
                </a:cubicBezTo>
                <a:cubicBezTo>
                  <a:pt x="12216" y="2169"/>
                  <a:pt x="12216" y="2169"/>
                  <a:pt x="12216" y="2169"/>
                </a:cubicBezTo>
                <a:close/>
                <a:moveTo>
                  <a:pt x="12164" y="2279"/>
                </a:moveTo>
                <a:cubicBezTo>
                  <a:pt x="12164" y="2282"/>
                  <a:pt x="12164" y="2282"/>
                  <a:pt x="12164" y="2282"/>
                </a:cubicBezTo>
                <a:cubicBezTo>
                  <a:pt x="12167" y="2282"/>
                  <a:pt x="12167" y="2282"/>
                  <a:pt x="12167" y="2282"/>
                </a:cubicBezTo>
                <a:cubicBezTo>
                  <a:pt x="12261" y="2327"/>
                  <a:pt x="12261" y="2327"/>
                  <a:pt x="12261" y="2327"/>
                </a:cubicBezTo>
                <a:cubicBezTo>
                  <a:pt x="12264" y="2331"/>
                  <a:pt x="12264" y="2331"/>
                  <a:pt x="12264" y="2331"/>
                </a:cubicBezTo>
                <a:cubicBezTo>
                  <a:pt x="12267" y="2327"/>
                  <a:pt x="12267" y="2327"/>
                  <a:pt x="12267" y="2327"/>
                </a:cubicBezTo>
                <a:cubicBezTo>
                  <a:pt x="12306" y="2240"/>
                  <a:pt x="12306" y="2240"/>
                  <a:pt x="12306" y="2240"/>
                </a:cubicBezTo>
                <a:cubicBezTo>
                  <a:pt x="12310" y="2237"/>
                  <a:pt x="12310" y="2237"/>
                  <a:pt x="12310" y="2237"/>
                </a:cubicBezTo>
                <a:cubicBezTo>
                  <a:pt x="12303" y="2237"/>
                  <a:pt x="12303" y="2237"/>
                  <a:pt x="12303" y="2237"/>
                </a:cubicBezTo>
                <a:cubicBezTo>
                  <a:pt x="12209" y="2192"/>
                  <a:pt x="12209" y="2192"/>
                  <a:pt x="12209" y="2192"/>
                </a:cubicBezTo>
                <a:cubicBezTo>
                  <a:pt x="12206" y="2188"/>
                  <a:pt x="12206" y="2188"/>
                  <a:pt x="12206" y="2188"/>
                </a:cubicBezTo>
                <a:cubicBezTo>
                  <a:pt x="12206" y="2192"/>
                  <a:pt x="12206" y="2192"/>
                  <a:pt x="12206" y="2192"/>
                </a:cubicBezTo>
                <a:cubicBezTo>
                  <a:pt x="12164" y="2279"/>
                  <a:pt x="12164" y="2279"/>
                  <a:pt x="12164" y="2279"/>
                </a:cubicBezTo>
                <a:close/>
                <a:moveTo>
                  <a:pt x="12112" y="2389"/>
                </a:moveTo>
                <a:cubicBezTo>
                  <a:pt x="12112" y="2392"/>
                  <a:pt x="12112" y="2392"/>
                  <a:pt x="12112" y="2392"/>
                </a:cubicBezTo>
                <a:cubicBezTo>
                  <a:pt x="12115" y="2392"/>
                  <a:pt x="12115" y="2392"/>
                  <a:pt x="12115" y="2392"/>
                </a:cubicBezTo>
                <a:cubicBezTo>
                  <a:pt x="12209" y="2438"/>
                  <a:pt x="12209" y="2438"/>
                  <a:pt x="12209" y="2438"/>
                </a:cubicBezTo>
                <a:cubicBezTo>
                  <a:pt x="12212" y="2441"/>
                  <a:pt x="12212" y="2441"/>
                  <a:pt x="12212" y="2441"/>
                </a:cubicBezTo>
                <a:cubicBezTo>
                  <a:pt x="12216" y="2438"/>
                  <a:pt x="12216" y="2438"/>
                  <a:pt x="12216" y="2438"/>
                </a:cubicBezTo>
                <a:cubicBezTo>
                  <a:pt x="12255" y="2350"/>
                  <a:pt x="12255" y="2350"/>
                  <a:pt x="12255" y="2350"/>
                </a:cubicBezTo>
                <a:cubicBezTo>
                  <a:pt x="12258" y="2347"/>
                  <a:pt x="12258" y="2347"/>
                  <a:pt x="12258" y="2347"/>
                </a:cubicBezTo>
                <a:cubicBezTo>
                  <a:pt x="12255" y="2347"/>
                  <a:pt x="12255" y="2347"/>
                  <a:pt x="12255" y="2347"/>
                </a:cubicBezTo>
                <a:cubicBezTo>
                  <a:pt x="12157" y="2302"/>
                  <a:pt x="12157" y="2302"/>
                  <a:pt x="12157" y="2302"/>
                </a:cubicBezTo>
                <a:cubicBezTo>
                  <a:pt x="12154" y="2298"/>
                  <a:pt x="12154" y="2298"/>
                  <a:pt x="12154" y="2298"/>
                </a:cubicBezTo>
                <a:cubicBezTo>
                  <a:pt x="12154" y="2302"/>
                  <a:pt x="12154" y="2302"/>
                  <a:pt x="12154" y="2302"/>
                </a:cubicBezTo>
                <a:cubicBezTo>
                  <a:pt x="12112" y="2389"/>
                  <a:pt x="12112" y="2389"/>
                  <a:pt x="12112" y="2389"/>
                </a:cubicBezTo>
                <a:close/>
                <a:moveTo>
                  <a:pt x="12060" y="2499"/>
                </a:moveTo>
                <a:cubicBezTo>
                  <a:pt x="12060" y="2502"/>
                  <a:pt x="12060" y="2502"/>
                  <a:pt x="12060" y="2502"/>
                </a:cubicBezTo>
                <a:cubicBezTo>
                  <a:pt x="12064" y="2502"/>
                  <a:pt x="12064" y="2502"/>
                  <a:pt x="12064" y="2502"/>
                </a:cubicBezTo>
                <a:cubicBezTo>
                  <a:pt x="12157" y="2548"/>
                  <a:pt x="12157" y="2548"/>
                  <a:pt x="12157" y="2548"/>
                </a:cubicBezTo>
                <a:cubicBezTo>
                  <a:pt x="12161" y="2551"/>
                  <a:pt x="12161" y="2551"/>
                  <a:pt x="12161" y="2551"/>
                </a:cubicBezTo>
                <a:cubicBezTo>
                  <a:pt x="12164" y="2548"/>
                  <a:pt x="12164" y="2548"/>
                  <a:pt x="12164" y="2548"/>
                </a:cubicBezTo>
                <a:cubicBezTo>
                  <a:pt x="12203" y="2460"/>
                  <a:pt x="12203" y="2460"/>
                  <a:pt x="12203" y="2460"/>
                </a:cubicBezTo>
                <a:cubicBezTo>
                  <a:pt x="12206" y="2457"/>
                  <a:pt x="12206" y="2457"/>
                  <a:pt x="12206" y="2457"/>
                </a:cubicBezTo>
                <a:cubicBezTo>
                  <a:pt x="12203" y="2457"/>
                  <a:pt x="12203" y="2457"/>
                  <a:pt x="12203" y="2457"/>
                </a:cubicBezTo>
                <a:cubicBezTo>
                  <a:pt x="12106" y="2408"/>
                  <a:pt x="12106" y="2408"/>
                  <a:pt x="12106" y="2408"/>
                </a:cubicBezTo>
                <a:cubicBezTo>
                  <a:pt x="12102" y="2408"/>
                  <a:pt x="12102" y="2408"/>
                  <a:pt x="12102" y="2408"/>
                </a:cubicBezTo>
                <a:cubicBezTo>
                  <a:pt x="12102" y="2412"/>
                  <a:pt x="12102" y="2412"/>
                  <a:pt x="12102" y="2412"/>
                </a:cubicBezTo>
                <a:cubicBezTo>
                  <a:pt x="12060" y="2499"/>
                  <a:pt x="12060" y="2499"/>
                  <a:pt x="12060" y="2499"/>
                </a:cubicBezTo>
                <a:close/>
                <a:moveTo>
                  <a:pt x="12009" y="2609"/>
                </a:moveTo>
                <a:cubicBezTo>
                  <a:pt x="12009" y="2609"/>
                  <a:pt x="12009" y="2609"/>
                  <a:pt x="12009" y="2609"/>
                </a:cubicBezTo>
                <a:cubicBezTo>
                  <a:pt x="12012" y="2612"/>
                  <a:pt x="12012" y="2612"/>
                  <a:pt x="12012" y="2612"/>
                </a:cubicBezTo>
                <a:cubicBezTo>
                  <a:pt x="12106" y="2658"/>
                  <a:pt x="12106" y="2658"/>
                  <a:pt x="12106" y="2658"/>
                </a:cubicBezTo>
                <a:cubicBezTo>
                  <a:pt x="12109" y="2661"/>
                  <a:pt x="12109" y="2661"/>
                  <a:pt x="12109" y="2661"/>
                </a:cubicBezTo>
                <a:cubicBezTo>
                  <a:pt x="12112" y="2658"/>
                  <a:pt x="12112" y="2658"/>
                  <a:pt x="12112" y="2658"/>
                </a:cubicBezTo>
                <a:cubicBezTo>
                  <a:pt x="12151" y="2570"/>
                  <a:pt x="12151" y="2570"/>
                  <a:pt x="12151" y="2570"/>
                </a:cubicBezTo>
                <a:cubicBezTo>
                  <a:pt x="12154" y="2567"/>
                  <a:pt x="12154" y="2567"/>
                  <a:pt x="12154" y="2567"/>
                </a:cubicBezTo>
                <a:cubicBezTo>
                  <a:pt x="12151" y="2564"/>
                  <a:pt x="12151" y="2564"/>
                  <a:pt x="12151" y="2564"/>
                </a:cubicBezTo>
                <a:cubicBezTo>
                  <a:pt x="12054" y="2518"/>
                  <a:pt x="12054" y="2518"/>
                  <a:pt x="12054" y="2518"/>
                </a:cubicBezTo>
                <a:cubicBezTo>
                  <a:pt x="12051" y="2518"/>
                  <a:pt x="12051" y="2518"/>
                  <a:pt x="12051" y="2518"/>
                </a:cubicBezTo>
                <a:cubicBezTo>
                  <a:pt x="12051" y="2522"/>
                  <a:pt x="12051" y="2522"/>
                  <a:pt x="12051" y="2522"/>
                </a:cubicBezTo>
                <a:cubicBezTo>
                  <a:pt x="12009" y="2609"/>
                  <a:pt x="12009" y="2609"/>
                  <a:pt x="12009" y="2609"/>
                </a:cubicBezTo>
                <a:close/>
                <a:moveTo>
                  <a:pt x="11957" y="2716"/>
                </a:moveTo>
                <a:cubicBezTo>
                  <a:pt x="11957" y="2719"/>
                  <a:pt x="11957" y="2719"/>
                  <a:pt x="11957" y="2719"/>
                </a:cubicBezTo>
                <a:cubicBezTo>
                  <a:pt x="11960" y="2722"/>
                  <a:pt x="11960" y="2722"/>
                  <a:pt x="11960" y="2722"/>
                </a:cubicBezTo>
                <a:cubicBezTo>
                  <a:pt x="12054" y="2768"/>
                  <a:pt x="12054" y="2768"/>
                  <a:pt x="12054" y="2768"/>
                </a:cubicBezTo>
                <a:cubicBezTo>
                  <a:pt x="12057" y="2768"/>
                  <a:pt x="12057" y="2768"/>
                  <a:pt x="12057" y="2768"/>
                </a:cubicBezTo>
                <a:cubicBezTo>
                  <a:pt x="12060" y="2768"/>
                  <a:pt x="12060" y="2768"/>
                  <a:pt x="12060" y="2768"/>
                </a:cubicBezTo>
                <a:cubicBezTo>
                  <a:pt x="12099" y="2680"/>
                  <a:pt x="12099" y="2680"/>
                  <a:pt x="12099" y="2680"/>
                </a:cubicBezTo>
                <a:cubicBezTo>
                  <a:pt x="12102" y="2677"/>
                  <a:pt x="12102" y="2677"/>
                  <a:pt x="12102" y="2677"/>
                </a:cubicBezTo>
                <a:cubicBezTo>
                  <a:pt x="12099" y="2674"/>
                  <a:pt x="12099" y="2674"/>
                  <a:pt x="12099" y="2674"/>
                </a:cubicBezTo>
                <a:cubicBezTo>
                  <a:pt x="12002" y="2628"/>
                  <a:pt x="12002" y="2628"/>
                  <a:pt x="12002" y="2628"/>
                </a:cubicBezTo>
                <a:cubicBezTo>
                  <a:pt x="11999" y="2628"/>
                  <a:pt x="11999" y="2628"/>
                  <a:pt x="11999" y="2628"/>
                </a:cubicBezTo>
                <a:cubicBezTo>
                  <a:pt x="11999" y="2632"/>
                  <a:pt x="11999" y="2632"/>
                  <a:pt x="11999" y="2632"/>
                </a:cubicBezTo>
                <a:cubicBezTo>
                  <a:pt x="11957" y="2716"/>
                  <a:pt x="11957" y="2716"/>
                  <a:pt x="11957" y="2716"/>
                </a:cubicBezTo>
                <a:close/>
                <a:moveTo>
                  <a:pt x="11905" y="2826"/>
                </a:moveTo>
                <a:cubicBezTo>
                  <a:pt x="11905" y="2829"/>
                  <a:pt x="11905" y="2829"/>
                  <a:pt x="11905" y="2829"/>
                </a:cubicBezTo>
                <a:cubicBezTo>
                  <a:pt x="11908" y="2832"/>
                  <a:pt x="11908" y="2832"/>
                  <a:pt x="11908" y="2832"/>
                </a:cubicBezTo>
                <a:cubicBezTo>
                  <a:pt x="12002" y="2878"/>
                  <a:pt x="12002" y="2878"/>
                  <a:pt x="12002" y="2878"/>
                </a:cubicBezTo>
                <a:cubicBezTo>
                  <a:pt x="12005" y="2878"/>
                  <a:pt x="12005" y="2878"/>
                  <a:pt x="12005" y="2878"/>
                </a:cubicBezTo>
                <a:cubicBezTo>
                  <a:pt x="12009" y="2874"/>
                  <a:pt x="12009" y="2874"/>
                  <a:pt x="12009" y="2874"/>
                </a:cubicBezTo>
                <a:cubicBezTo>
                  <a:pt x="12047" y="2790"/>
                  <a:pt x="12047" y="2790"/>
                  <a:pt x="12047" y="2790"/>
                </a:cubicBezTo>
                <a:cubicBezTo>
                  <a:pt x="12051" y="2787"/>
                  <a:pt x="12051" y="2787"/>
                  <a:pt x="12051" y="2787"/>
                </a:cubicBezTo>
                <a:cubicBezTo>
                  <a:pt x="12047" y="2784"/>
                  <a:pt x="12047" y="2784"/>
                  <a:pt x="12047" y="2784"/>
                </a:cubicBezTo>
                <a:cubicBezTo>
                  <a:pt x="11950" y="2738"/>
                  <a:pt x="11950" y="2738"/>
                  <a:pt x="11950" y="2738"/>
                </a:cubicBezTo>
                <a:cubicBezTo>
                  <a:pt x="11947" y="2738"/>
                  <a:pt x="11947" y="2738"/>
                  <a:pt x="11947" y="2738"/>
                </a:cubicBezTo>
                <a:cubicBezTo>
                  <a:pt x="11947" y="2742"/>
                  <a:pt x="11947" y="2742"/>
                  <a:pt x="11947" y="2742"/>
                </a:cubicBezTo>
                <a:cubicBezTo>
                  <a:pt x="11905" y="2826"/>
                  <a:pt x="11905" y="2826"/>
                  <a:pt x="11905" y="2826"/>
                </a:cubicBezTo>
                <a:close/>
                <a:moveTo>
                  <a:pt x="11853" y="2936"/>
                </a:moveTo>
                <a:cubicBezTo>
                  <a:pt x="11853" y="2939"/>
                  <a:pt x="11853" y="2939"/>
                  <a:pt x="11853" y="2939"/>
                </a:cubicBezTo>
                <a:cubicBezTo>
                  <a:pt x="11856" y="2942"/>
                  <a:pt x="11856" y="2942"/>
                  <a:pt x="11856" y="2942"/>
                </a:cubicBezTo>
                <a:cubicBezTo>
                  <a:pt x="11950" y="2988"/>
                  <a:pt x="11950" y="2988"/>
                  <a:pt x="11950" y="2988"/>
                </a:cubicBezTo>
                <a:cubicBezTo>
                  <a:pt x="11953" y="2988"/>
                  <a:pt x="11953" y="2988"/>
                  <a:pt x="11953" y="2988"/>
                </a:cubicBezTo>
                <a:cubicBezTo>
                  <a:pt x="11957" y="2985"/>
                  <a:pt x="11957" y="2985"/>
                  <a:pt x="11957" y="2985"/>
                </a:cubicBezTo>
                <a:cubicBezTo>
                  <a:pt x="11996" y="2900"/>
                  <a:pt x="11996" y="2900"/>
                  <a:pt x="11996" y="2900"/>
                </a:cubicBezTo>
                <a:cubicBezTo>
                  <a:pt x="11999" y="2897"/>
                  <a:pt x="11999" y="2897"/>
                  <a:pt x="11999" y="2897"/>
                </a:cubicBezTo>
                <a:cubicBezTo>
                  <a:pt x="11996" y="2894"/>
                  <a:pt x="11996" y="2894"/>
                  <a:pt x="11996" y="2894"/>
                </a:cubicBezTo>
                <a:cubicBezTo>
                  <a:pt x="11898" y="2849"/>
                  <a:pt x="11898" y="2849"/>
                  <a:pt x="11898" y="2849"/>
                </a:cubicBezTo>
                <a:cubicBezTo>
                  <a:pt x="11895" y="2849"/>
                  <a:pt x="11895" y="2849"/>
                  <a:pt x="11895" y="2849"/>
                </a:cubicBezTo>
                <a:cubicBezTo>
                  <a:pt x="11895" y="2852"/>
                  <a:pt x="11895" y="2852"/>
                  <a:pt x="11895" y="2852"/>
                </a:cubicBezTo>
                <a:cubicBezTo>
                  <a:pt x="11853" y="2936"/>
                  <a:pt x="11853" y="2936"/>
                  <a:pt x="11853" y="2936"/>
                </a:cubicBezTo>
                <a:close/>
                <a:moveTo>
                  <a:pt x="11801" y="3046"/>
                </a:moveTo>
                <a:cubicBezTo>
                  <a:pt x="11801" y="3049"/>
                  <a:pt x="11801" y="3049"/>
                  <a:pt x="11801" y="3049"/>
                </a:cubicBezTo>
                <a:cubicBezTo>
                  <a:pt x="11805" y="3052"/>
                  <a:pt x="11805" y="3052"/>
                  <a:pt x="11805" y="3052"/>
                </a:cubicBezTo>
                <a:cubicBezTo>
                  <a:pt x="11898" y="3098"/>
                  <a:pt x="11898" y="3098"/>
                  <a:pt x="11898" y="3098"/>
                </a:cubicBezTo>
                <a:cubicBezTo>
                  <a:pt x="11902" y="3098"/>
                  <a:pt x="11902" y="3098"/>
                  <a:pt x="11902" y="3098"/>
                </a:cubicBezTo>
                <a:cubicBezTo>
                  <a:pt x="11905" y="3095"/>
                  <a:pt x="11905" y="3095"/>
                  <a:pt x="11905" y="3095"/>
                </a:cubicBezTo>
                <a:cubicBezTo>
                  <a:pt x="11944" y="3010"/>
                  <a:pt x="11944" y="3010"/>
                  <a:pt x="11944" y="3010"/>
                </a:cubicBezTo>
                <a:cubicBezTo>
                  <a:pt x="11947" y="3007"/>
                  <a:pt x="11947" y="3007"/>
                  <a:pt x="11947" y="3007"/>
                </a:cubicBezTo>
                <a:cubicBezTo>
                  <a:pt x="11944" y="3004"/>
                  <a:pt x="11944" y="3004"/>
                  <a:pt x="11944" y="3004"/>
                </a:cubicBezTo>
                <a:cubicBezTo>
                  <a:pt x="11847" y="2959"/>
                  <a:pt x="11847" y="2959"/>
                  <a:pt x="11847" y="2959"/>
                </a:cubicBezTo>
                <a:cubicBezTo>
                  <a:pt x="11843" y="2959"/>
                  <a:pt x="11843" y="2959"/>
                  <a:pt x="11843" y="2959"/>
                </a:cubicBezTo>
                <a:cubicBezTo>
                  <a:pt x="11843" y="2962"/>
                  <a:pt x="11843" y="2962"/>
                  <a:pt x="11843" y="2962"/>
                </a:cubicBezTo>
                <a:cubicBezTo>
                  <a:pt x="11801" y="3046"/>
                  <a:pt x="11801" y="3046"/>
                  <a:pt x="11801" y="3046"/>
                </a:cubicBezTo>
                <a:close/>
                <a:moveTo>
                  <a:pt x="11750" y="3156"/>
                </a:moveTo>
                <a:cubicBezTo>
                  <a:pt x="11750" y="3159"/>
                  <a:pt x="11750" y="3159"/>
                  <a:pt x="11750" y="3159"/>
                </a:cubicBezTo>
                <a:cubicBezTo>
                  <a:pt x="11753" y="3163"/>
                  <a:pt x="11753" y="3163"/>
                  <a:pt x="11753" y="3163"/>
                </a:cubicBezTo>
                <a:cubicBezTo>
                  <a:pt x="11847" y="3208"/>
                  <a:pt x="11847" y="3208"/>
                  <a:pt x="11847" y="3208"/>
                </a:cubicBezTo>
                <a:cubicBezTo>
                  <a:pt x="11850" y="3208"/>
                  <a:pt x="11850" y="3208"/>
                  <a:pt x="11850" y="3208"/>
                </a:cubicBezTo>
                <a:cubicBezTo>
                  <a:pt x="11853" y="3205"/>
                  <a:pt x="11853" y="3205"/>
                  <a:pt x="11853" y="3205"/>
                </a:cubicBezTo>
                <a:cubicBezTo>
                  <a:pt x="11892" y="3120"/>
                  <a:pt x="11892" y="3120"/>
                  <a:pt x="11892" y="3120"/>
                </a:cubicBezTo>
                <a:cubicBezTo>
                  <a:pt x="11895" y="3117"/>
                  <a:pt x="11895" y="3117"/>
                  <a:pt x="11895" y="3117"/>
                </a:cubicBezTo>
                <a:cubicBezTo>
                  <a:pt x="11892" y="3114"/>
                  <a:pt x="11892" y="3114"/>
                  <a:pt x="11892" y="3114"/>
                </a:cubicBezTo>
                <a:cubicBezTo>
                  <a:pt x="11798" y="3069"/>
                  <a:pt x="11798" y="3069"/>
                  <a:pt x="11798" y="3069"/>
                </a:cubicBezTo>
                <a:cubicBezTo>
                  <a:pt x="11792" y="3069"/>
                  <a:pt x="11792" y="3069"/>
                  <a:pt x="11792" y="3069"/>
                </a:cubicBezTo>
                <a:cubicBezTo>
                  <a:pt x="11792" y="3069"/>
                  <a:pt x="11792" y="3069"/>
                  <a:pt x="11792" y="3069"/>
                </a:cubicBezTo>
                <a:cubicBezTo>
                  <a:pt x="11750" y="3156"/>
                  <a:pt x="11750" y="3156"/>
                  <a:pt x="11750" y="3156"/>
                </a:cubicBezTo>
                <a:close/>
                <a:moveTo>
                  <a:pt x="11698" y="3266"/>
                </a:moveTo>
                <a:cubicBezTo>
                  <a:pt x="11698" y="3269"/>
                  <a:pt x="11698" y="3269"/>
                  <a:pt x="11698" y="3269"/>
                </a:cubicBezTo>
                <a:cubicBezTo>
                  <a:pt x="11701" y="3273"/>
                  <a:pt x="11701" y="3273"/>
                  <a:pt x="11701" y="3273"/>
                </a:cubicBezTo>
                <a:cubicBezTo>
                  <a:pt x="11795" y="3318"/>
                  <a:pt x="11795" y="3318"/>
                  <a:pt x="11795" y="3318"/>
                </a:cubicBezTo>
                <a:cubicBezTo>
                  <a:pt x="11798" y="3318"/>
                  <a:pt x="11798" y="3318"/>
                  <a:pt x="11798" y="3318"/>
                </a:cubicBezTo>
                <a:cubicBezTo>
                  <a:pt x="11801" y="3315"/>
                  <a:pt x="11801" y="3315"/>
                  <a:pt x="11801" y="3315"/>
                </a:cubicBezTo>
                <a:cubicBezTo>
                  <a:pt x="11840" y="3227"/>
                  <a:pt x="11840" y="3227"/>
                  <a:pt x="11840" y="3227"/>
                </a:cubicBezTo>
                <a:cubicBezTo>
                  <a:pt x="11843" y="3227"/>
                  <a:pt x="11843" y="3227"/>
                  <a:pt x="11843" y="3227"/>
                </a:cubicBezTo>
                <a:cubicBezTo>
                  <a:pt x="11840" y="3224"/>
                  <a:pt x="11840" y="3224"/>
                  <a:pt x="11840" y="3224"/>
                </a:cubicBezTo>
                <a:cubicBezTo>
                  <a:pt x="11746" y="3179"/>
                  <a:pt x="11746" y="3179"/>
                  <a:pt x="11746" y="3179"/>
                </a:cubicBezTo>
                <a:cubicBezTo>
                  <a:pt x="11740" y="3175"/>
                  <a:pt x="11740" y="3175"/>
                  <a:pt x="11740" y="3175"/>
                </a:cubicBezTo>
                <a:cubicBezTo>
                  <a:pt x="11740" y="3179"/>
                  <a:pt x="11740" y="3179"/>
                  <a:pt x="11740" y="3179"/>
                </a:cubicBezTo>
                <a:cubicBezTo>
                  <a:pt x="11698" y="3266"/>
                  <a:pt x="11698" y="3266"/>
                  <a:pt x="11698" y="3266"/>
                </a:cubicBezTo>
                <a:close/>
                <a:moveTo>
                  <a:pt x="11646" y="3376"/>
                </a:moveTo>
                <a:cubicBezTo>
                  <a:pt x="11646" y="3379"/>
                  <a:pt x="11646" y="3379"/>
                  <a:pt x="11646" y="3379"/>
                </a:cubicBezTo>
                <a:cubicBezTo>
                  <a:pt x="11649" y="3379"/>
                  <a:pt x="11649" y="3379"/>
                  <a:pt x="11649" y="3379"/>
                </a:cubicBezTo>
                <a:cubicBezTo>
                  <a:pt x="11743" y="3428"/>
                  <a:pt x="11743" y="3428"/>
                  <a:pt x="11743" y="3428"/>
                </a:cubicBezTo>
                <a:cubicBezTo>
                  <a:pt x="11746" y="3428"/>
                  <a:pt x="11746" y="3428"/>
                  <a:pt x="11746" y="3428"/>
                </a:cubicBezTo>
                <a:cubicBezTo>
                  <a:pt x="11750" y="3425"/>
                  <a:pt x="11750" y="3425"/>
                  <a:pt x="11750" y="3425"/>
                </a:cubicBezTo>
                <a:cubicBezTo>
                  <a:pt x="11788" y="3337"/>
                  <a:pt x="11788" y="3337"/>
                  <a:pt x="11788" y="3337"/>
                </a:cubicBezTo>
                <a:cubicBezTo>
                  <a:pt x="11792" y="3334"/>
                  <a:pt x="11792" y="3334"/>
                  <a:pt x="11792" y="3334"/>
                </a:cubicBezTo>
                <a:cubicBezTo>
                  <a:pt x="11788" y="3334"/>
                  <a:pt x="11788" y="3334"/>
                  <a:pt x="11788" y="3334"/>
                </a:cubicBezTo>
                <a:cubicBezTo>
                  <a:pt x="11695" y="3289"/>
                  <a:pt x="11695" y="3289"/>
                  <a:pt x="11695" y="3289"/>
                </a:cubicBezTo>
                <a:cubicBezTo>
                  <a:pt x="11688" y="3285"/>
                  <a:pt x="11688" y="3285"/>
                  <a:pt x="11688" y="3285"/>
                </a:cubicBezTo>
                <a:cubicBezTo>
                  <a:pt x="11688" y="3289"/>
                  <a:pt x="11688" y="3289"/>
                  <a:pt x="11688" y="3289"/>
                </a:cubicBezTo>
                <a:cubicBezTo>
                  <a:pt x="11646" y="3376"/>
                  <a:pt x="11646" y="3376"/>
                  <a:pt x="11646" y="3376"/>
                </a:cubicBezTo>
                <a:close/>
                <a:moveTo>
                  <a:pt x="11594" y="3486"/>
                </a:moveTo>
                <a:cubicBezTo>
                  <a:pt x="11594" y="3489"/>
                  <a:pt x="11594" y="3489"/>
                  <a:pt x="11594" y="3489"/>
                </a:cubicBezTo>
                <a:cubicBezTo>
                  <a:pt x="11597" y="3489"/>
                  <a:pt x="11597" y="3489"/>
                  <a:pt x="11597" y="3489"/>
                </a:cubicBezTo>
                <a:cubicBezTo>
                  <a:pt x="11691" y="3535"/>
                  <a:pt x="11691" y="3535"/>
                  <a:pt x="11691" y="3535"/>
                </a:cubicBezTo>
                <a:cubicBezTo>
                  <a:pt x="11695" y="3538"/>
                  <a:pt x="11695" y="3538"/>
                  <a:pt x="11695" y="3538"/>
                </a:cubicBezTo>
                <a:cubicBezTo>
                  <a:pt x="11698" y="3535"/>
                  <a:pt x="11698" y="3535"/>
                  <a:pt x="11698" y="3535"/>
                </a:cubicBezTo>
                <a:cubicBezTo>
                  <a:pt x="11737" y="3447"/>
                  <a:pt x="11737" y="3447"/>
                  <a:pt x="11737" y="3447"/>
                </a:cubicBezTo>
                <a:cubicBezTo>
                  <a:pt x="11740" y="3444"/>
                  <a:pt x="11740" y="3444"/>
                  <a:pt x="11740" y="3444"/>
                </a:cubicBezTo>
                <a:cubicBezTo>
                  <a:pt x="11737" y="3444"/>
                  <a:pt x="11737" y="3444"/>
                  <a:pt x="11737" y="3444"/>
                </a:cubicBezTo>
                <a:cubicBezTo>
                  <a:pt x="11643" y="3399"/>
                  <a:pt x="11643" y="3399"/>
                  <a:pt x="11643" y="3399"/>
                </a:cubicBezTo>
                <a:cubicBezTo>
                  <a:pt x="11636" y="3396"/>
                  <a:pt x="11636" y="3396"/>
                  <a:pt x="11636" y="3396"/>
                </a:cubicBezTo>
                <a:cubicBezTo>
                  <a:pt x="11636" y="3399"/>
                  <a:pt x="11636" y="3399"/>
                  <a:pt x="11636" y="3399"/>
                </a:cubicBezTo>
                <a:cubicBezTo>
                  <a:pt x="11594" y="3486"/>
                  <a:pt x="11594" y="3486"/>
                  <a:pt x="11594" y="3486"/>
                </a:cubicBezTo>
                <a:close/>
                <a:moveTo>
                  <a:pt x="11542" y="3596"/>
                </a:moveTo>
                <a:cubicBezTo>
                  <a:pt x="11542" y="3600"/>
                  <a:pt x="11542" y="3600"/>
                  <a:pt x="11542" y="3600"/>
                </a:cubicBezTo>
                <a:cubicBezTo>
                  <a:pt x="11546" y="3600"/>
                  <a:pt x="11546" y="3600"/>
                  <a:pt x="11546" y="3600"/>
                </a:cubicBezTo>
                <a:cubicBezTo>
                  <a:pt x="11640" y="3645"/>
                  <a:pt x="11640" y="3645"/>
                  <a:pt x="11640" y="3645"/>
                </a:cubicBezTo>
                <a:cubicBezTo>
                  <a:pt x="11643" y="3648"/>
                  <a:pt x="11643" y="3648"/>
                  <a:pt x="11643" y="3648"/>
                </a:cubicBezTo>
                <a:cubicBezTo>
                  <a:pt x="11646" y="3645"/>
                  <a:pt x="11646" y="3645"/>
                  <a:pt x="11646" y="3645"/>
                </a:cubicBezTo>
                <a:cubicBezTo>
                  <a:pt x="11685" y="3557"/>
                  <a:pt x="11685" y="3557"/>
                  <a:pt x="11685" y="3557"/>
                </a:cubicBezTo>
                <a:cubicBezTo>
                  <a:pt x="11688" y="3554"/>
                  <a:pt x="11688" y="3554"/>
                  <a:pt x="11688" y="3554"/>
                </a:cubicBezTo>
                <a:cubicBezTo>
                  <a:pt x="11685" y="3554"/>
                  <a:pt x="11685" y="3554"/>
                  <a:pt x="11685" y="3554"/>
                </a:cubicBezTo>
                <a:cubicBezTo>
                  <a:pt x="11591" y="3509"/>
                  <a:pt x="11591" y="3509"/>
                  <a:pt x="11591" y="3509"/>
                </a:cubicBezTo>
                <a:cubicBezTo>
                  <a:pt x="11585" y="3506"/>
                  <a:pt x="11585" y="3506"/>
                  <a:pt x="11585" y="3506"/>
                </a:cubicBezTo>
                <a:cubicBezTo>
                  <a:pt x="11585" y="3509"/>
                  <a:pt x="11585" y="3509"/>
                  <a:pt x="11585" y="3509"/>
                </a:cubicBezTo>
                <a:cubicBezTo>
                  <a:pt x="11542" y="3596"/>
                  <a:pt x="11542" y="3596"/>
                  <a:pt x="11542" y="3596"/>
                </a:cubicBezTo>
                <a:close/>
                <a:moveTo>
                  <a:pt x="11491" y="3706"/>
                </a:moveTo>
                <a:cubicBezTo>
                  <a:pt x="11491" y="3710"/>
                  <a:pt x="11491" y="3710"/>
                  <a:pt x="11491" y="3710"/>
                </a:cubicBezTo>
                <a:cubicBezTo>
                  <a:pt x="11494" y="3710"/>
                  <a:pt x="11494" y="3710"/>
                  <a:pt x="11494" y="3710"/>
                </a:cubicBezTo>
                <a:cubicBezTo>
                  <a:pt x="11588" y="3755"/>
                  <a:pt x="11588" y="3755"/>
                  <a:pt x="11588" y="3755"/>
                </a:cubicBezTo>
                <a:cubicBezTo>
                  <a:pt x="11591" y="3758"/>
                  <a:pt x="11591" y="3758"/>
                  <a:pt x="11591" y="3758"/>
                </a:cubicBezTo>
                <a:cubicBezTo>
                  <a:pt x="11594" y="3755"/>
                  <a:pt x="11594" y="3755"/>
                  <a:pt x="11594" y="3755"/>
                </a:cubicBezTo>
                <a:cubicBezTo>
                  <a:pt x="11633" y="3667"/>
                  <a:pt x="11633" y="3667"/>
                  <a:pt x="11633" y="3667"/>
                </a:cubicBezTo>
                <a:cubicBezTo>
                  <a:pt x="11636" y="3664"/>
                  <a:pt x="11636" y="3664"/>
                  <a:pt x="11636" y="3664"/>
                </a:cubicBezTo>
                <a:cubicBezTo>
                  <a:pt x="11633" y="3664"/>
                  <a:pt x="11633" y="3664"/>
                  <a:pt x="11633" y="3664"/>
                </a:cubicBezTo>
                <a:cubicBezTo>
                  <a:pt x="11539" y="3619"/>
                  <a:pt x="11539" y="3619"/>
                  <a:pt x="11539" y="3619"/>
                </a:cubicBezTo>
                <a:cubicBezTo>
                  <a:pt x="11533" y="3616"/>
                  <a:pt x="11533" y="3616"/>
                  <a:pt x="11533" y="3616"/>
                </a:cubicBezTo>
                <a:cubicBezTo>
                  <a:pt x="11533" y="3619"/>
                  <a:pt x="11533" y="3619"/>
                  <a:pt x="11533" y="3619"/>
                </a:cubicBezTo>
                <a:cubicBezTo>
                  <a:pt x="11491" y="3706"/>
                  <a:pt x="11491" y="3706"/>
                  <a:pt x="11491" y="3706"/>
                </a:cubicBezTo>
                <a:close/>
                <a:moveTo>
                  <a:pt x="11439" y="3816"/>
                </a:moveTo>
                <a:cubicBezTo>
                  <a:pt x="11439" y="3820"/>
                  <a:pt x="11439" y="3820"/>
                  <a:pt x="11439" y="3820"/>
                </a:cubicBezTo>
                <a:cubicBezTo>
                  <a:pt x="11442" y="3820"/>
                  <a:pt x="11442" y="3820"/>
                  <a:pt x="11442" y="3820"/>
                </a:cubicBezTo>
                <a:cubicBezTo>
                  <a:pt x="11536" y="3865"/>
                  <a:pt x="11536" y="3865"/>
                  <a:pt x="11536" y="3865"/>
                </a:cubicBezTo>
                <a:cubicBezTo>
                  <a:pt x="11539" y="3868"/>
                  <a:pt x="11539" y="3868"/>
                  <a:pt x="11539" y="3868"/>
                </a:cubicBezTo>
                <a:cubicBezTo>
                  <a:pt x="11542" y="3865"/>
                  <a:pt x="11542" y="3865"/>
                  <a:pt x="11542" y="3865"/>
                </a:cubicBezTo>
                <a:cubicBezTo>
                  <a:pt x="11581" y="3778"/>
                  <a:pt x="11581" y="3778"/>
                  <a:pt x="11581" y="3778"/>
                </a:cubicBezTo>
                <a:cubicBezTo>
                  <a:pt x="11585" y="3774"/>
                  <a:pt x="11585" y="3774"/>
                  <a:pt x="11585" y="3774"/>
                </a:cubicBezTo>
                <a:cubicBezTo>
                  <a:pt x="11581" y="3774"/>
                  <a:pt x="11581" y="3774"/>
                  <a:pt x="11581" y="3774"/>
                </a:cubicBezTo>
                <a:cubicBezTo>
                  <a:pt x="11487" y="3729"/>
                  <a:pt x="11487" y="3729"/>
                  <a:pt x="11487" y="3729"/>
                </a:cubicBezTo>
                <a:cubicBezTo>
                  <a:pt x="11484" y="3726"/>
                  <a:pt x="11484" y="3726"/>
                  <a:pt x="11484" y="3726"/>
                </a:cubicBezTo>
                <a:cubicBezTo>
                  <a:pt x="11481" y="3729"/>
                  <a:pt x="11481" y="3729"/>
                  <a:pt x="11481" y="3729"/>
                </a:cubicBezTo>
                <a:cubicBezTo>
                  <a:pt x="11439" y="3816"/>
                  <a:pt x="11439" y="3816"/>
                  <a:pt x="11439" y="3816"/>
                </a:cubicBezTo>
                <a:close/>
                <a:moveTo>
                  <a:pt x="11390" y="3926"/>
                </a:moveTo>
                <a:cubicBezTo>
                  <a:pt x="11387" y="3930"/>
                  <a:pt x="11387" y="3930"/>
                  <a:pt x="11387" y="3930"/>
                </a:cubicBezTo>
                <a:cubicBezTo>
                  <a:pt x="11390" y="3930"/>
                  <a:pt x="11390" y="3930"/>
                  <a:pt x="11390" y="3930"/>
                </a:cubicBezTo>
                <a:cubicBezTo>
                  <a:pt x="11484" y="3975"/>
                  <a:pt x="11484" y="3975"/>
                  <a:pt x="11484" y="3975"/>
                </a:cubicBezTo>
                <a:cubicBezTo>
                  <a:pt x="11487" y="3978"/>
                  <a:pt x="11487" y="3978"/>
                  <a:pt x="11487" y="3978"/>
                </a:cubicBezTo>
                <a:cubicBezTo>
                  <a:pt x="11491" y="3975"/>
                  <a:pt x="11491" y="3975"/>
                  <a:pt x="11491" y="3975"/>
                </a:cubicBezTo>
                <a:cubicBezTo>
                  <a:pt x="11533" y="3888"/>
                  <a:pt x="11533" y="3888"/>
                  <a:pt x="11533" y="3888"/>
                </a:cubicBezTo>
                <a:cubicBezTo>
                  <a:pt x="11533" y="3884"/>
                  <a:pt x="11533" y="3884"/>
                  <a:pt x="11533" y="3884"/>
                </a:cubicBezTo>
                <a:cubicBezTo>
                  <a:pt x="11529" y="3884"/>
                  <a:pt x="11529" y="3884"/>
                  <a:pt x="11529" y="3884"/>
                </a:cubicBezTo>
                <a:cubicBezTo>
                  <a:pt x="11436" y="3839"/>
                  <a:pt x="11436" y="3839"/>
                  <a:pt x="11436" y="3839"/>
                </a:cubicBezTo>
                <a:cubicBezTo>
                  <a:pt x="11432" y="3836"/>
                  <a:pt x="11432" y="3836"/>
                  <a:pt x="11432" y="3836"/>
                </a:cubicBezTo>
                <a:cubicBezTo>
                  <a:pt x="11429" y="3839"/>
                  <a:pt x="11429" y="3839"/>
                  <a:pt x="11429" y="3839"/>
                </a:cubicBezTo>
                <a:cubicBezTo>
                  <a:pt x="11390" y="3926"/>
                  <a:pt x="11390" y="3926"/>
                  <a:pt x="11390" y="3926"/>
                </a:cubicBezTo>
                <a:close/>
                <a:moveTo>
                  <a:pt x="11316" y="4079"/>
                </a:moveTo>
                <a:cubicBezTo>
                  <a:pt x="11316" y="4082"/>
                  <a:pt x="11316" y="4082"/>
                  <a:pt x="11316" y="4082"/>
                </a:cubicBezTo>
                <a:cubicBezTo>
                  <a:pt x="11319" y="4085"/>
                  <a:pt x="11319" y="4085"/>
                  <a:pt x="11319" y="4085"/>
                </a:cubicBezTo>
                <a:cubicBezTo>
                  <a:pt x="11413" y="4130"/>
                  <a:pt x="11413" y="4130"/>
                  <a:pt x="11413" y="4130"/>
                </a:cubicBezTo>
                <a:cubicBezTo>
                  <a:pt x="11416" y="4130"/>
                  <a:pt x="11416" y="4130"/>
                  <a:pt x="11416" y="4130"/>
                </a:cubicBezTo>
                <a:cubicBezTo>
                  <a:pt x="11419" y="4127"/>
                  <a:pt x="11419" y="4127"/>
                  <a:pt x="11419" y="4127"/>
                </a:cubicBezTo>
                <a:cubicBezTo>
                  <a:pt x="11481" y="3998"/>
                  <a:pt x="11481" y="3998"/>
                  <a:pt x="11481" y="3998"/>
                </a:cubicBezTo>
                <a:cubicBezTo>
                  <a:pt x="11481" y="3994"/>
                  <a:pt x="11481" y="3994"/>
                  <a:pt x="11481" y="3994"/>
                </a:cubicBezTo>
                <a:cubicBezTo>
                  <a:pt x="11478" y="3994"/>
                  <a:pt x="11478" y="3994"/>
                  <a:pt x="11478" y="3994"/>
                </a:cubicBezTo>
                <a:cubicBezTo>
                  <a:pt x="11384" y="3949"/>
                  <a:pt x="11384" y="3949"/>
                  <a:pt x="11384" y="3949"/>
                </a:cubicBezTo>
                <a:cubicBezTo>
                  <a:pt x="11381" y="3946"/>
                  <a:pt x="11381" y="3946"/>
                  <a:pt x="11381" y="3946"/>
                </a:cubicBezTo>
                <a:cubicBezTo>
                  <a:pt x="11377" y="3949"/>
                  <a:pt x="11377" y="3949"/>
                  <a:pt x="11377" y="3949"/>
                </a:cubicBezTo>
                <a:cubicBezTo>
                  <a:pt x="11316" y="4079"/>
                  <a:pt x="11316" y="4079"/>
                  <a:pt x="11316" y="4079"/>
                </a:cubicBezTo>
                <a:close/>
                <a:moveTo>
                  <a:pt x="12342" y="2227"/>
                </a:moveTo>
                <a:cubicBezTo>
                  <a:pt x="12339" y="2230"/>
                  <a:pt x="12339" y="2230"/>
                  <a:pt x="12339" y="2230"/>
                </a:cubicBezTo>
                <a:cubicBezTo>
                  <a:pt x="12342" y="2234"/>
                  <a:pt x="12342" y="2234"/>
                  <a:pt x="12342" y="2234"/>
                </a:cubicBezTo>
                <a:cubicBezTo>
                  <a:pt x="12439" y="2279"/>
                  <a:pt x="12439" y="2279"/>
                  <a:pt x="12439" y="2279"/>
                </a:cubicBezTo>
                <a:cubicBezTo>
                  <a:pt x="12442" y="2279"/>
                  <a:pt x="12442" y="2279"/>
                  <a:pt x="12442" y="2279"/>
                </a:cubicBezTo>
                <a:cubicBezTo>
                  <a:pt x="12442" y="2276"/>
                  <a:pt x="12442" y="2276"/>
                  <a:pt x="12442" y="2276"/>
                </a:cubicBezTo>
                <a:cubicBezTo>
                  <a:pt x="12484" y="2192"/>
                  <a:pt x="12484" y="2192"/>
                  <a:pt x="12484" y="2192"/>
                </a:cubicBezTo>
                <a:cubicBezTo>
                  <a:pt x="12484" y="2188"/>
                  <a:pt x="12484" y="2188"/>
                  <a:pt x="12484" y="2188"/>
                </a:cubicBezTo>
                <a:cubicBezTo>
                  <a:pt x="12481" y="2185"/>
                  <a:pt x="12481" y="2185"/>
                  <a:pt x="12481" y="2185"/>
                </a:cubicBezTo>
                <a:cubicBezTo>
                  <a:pt x="12387" y="2140"/>
                  <a:pt x="12387" y="2140"/>
                  <a:pt x="12387" y="2140"/>
                </a:cubicBezTo>
                <a:cubicBezTo>
                  <a:pt x="12384" y="2140"/>
                  <a:pt x="12384" y="2140"/>
                  <a:pt x="12384" y="2140"/>
                </a:cubicBezTo>
                <a:cubicBezTo>
                  <a:pt x="12381" y="2143"/>
                  <a:pt x="12381" y="2143"/>
                  <a:pt x="12381" y="2143"/>
                </a:cubicBezTo>
                <a:cubicBezTo>
                  <a:pt x="12342" y="2227"/>
                  <a:pt x="12342" y="2227"/>
                  <a:pt x="12342" y="2227"/>
                </a:cubicBezTo>
                <a:close/>
                <a:moveTo>
                  <a:pt x="12290" y="2337"/>
                </a:moveTo>
                <a:cubicBezTo>
                  <a:pt x="12287" y="2340"/>
                  <a:pt x="12287" y="2340"/>
                  <a:pt x="12287" y="2340"/>
                </a:cubicBezTo>
                <a:cubicBezTo>
                  <a:pt x="12290" y="2344"/>
                  <a:pt x="12290" y="2344"/>
                  <a:pt x="12290" y="2344"/>
                </a:cubicBezTo>
                <a:cubicBezTo>
                  <a:pt x="12387" y="2389"/>
                  <a:pt x="12387" y="2389"/>
                  <a:pt x="12387" y="2389"/>
                </a:cubicBezTo>
                <a:cubicBezTo>
                  <a:pt x="12390" y="2389"/>
                  <a:pt x="12390" y="2389"/>
                  <a:pt x="12390" y="2389"/>
                </a:cubicBezTo>
                <a:cubicBezTo>
                  <a:pt x="12390" y="2386"/>
                  <a:pt x="12390" y="2386"/>
                  <a:pt x="12390" y="2386"/>
                </a:cubicBezTo>
                <a:cubicBezTo>
                  <a:pt x="12433" y="2302"/>
                  <a:pt x="12433" y="2302"/>
                  <a:pt x="12433" y="2302"/>
                </a:cubicBezTo>
                <a:cubicBezTo>
                  <a:pt x="12433" y="2298"/>
                  <a:pt x="12433" y="2298"/>
                  <a:pt x="12433" y="2298"/>
                </a:cubicBezTo>
                <a:cubicBezTo>
                  <a:pt x="12429" y="2295"/>
                  <a:pt x="12429" y="2295"/>
                  <a:pt x="12429" y="2295"/>
                </a:cubicBezTo>
                <a:cubicBezTo>
                  <a:pt x="12335" y="2250"/>
                  <a:pt x="12335" y="2250"/>
                  <a:pt x="12335" y="2250"/>
                </a:cubicBezTo>
                <a:cubicBezTo>
                  <a:pt x="12332" y="2250"/>
                  <a:pt x="12332" y="2250"/>
                  <a:pt x="12332" y="2250"/>
                </a:cubicBezTo>
                <a:cubicBezTo>
                  <a:pt x="12329" y="2253"/>
                  <a:pt x="12329" y="2253"/>
                  <a:pt x="12329" y="2253"/>
                </a:cubicBezTo>
                <a:cubicBezTo>
                  <a:pt x="12290" y="2337"/>
                  <a:pt x="12290" y="2337"/>
                  <a:pt x="12290" y="2337"/>
                </a:cubicBezTo>
                <a:close/>
                <a:moveTo>
                  <a:pt x="12238" y="2447"/>
                </a:moveTo>
                <a:cubicBezTo>
                  <a:pt x="12235" y="2450"/>
                  <a:pt x="12235" y="2450"/>
                  <a:pt x="12235" y="2450"/>
                </a:cubicBezTo>
                <a:cubicBezTo>
                  <a:pt x="12238" y="2454"/>
                  <a:pt x="12238" y="2454"/>
                  <a:pt x="12238" y="2454"/>
                </a:cubicBezTo>
                <a:cubicBezTo>
                  <a:pt x="12335" y="2499"/>
                  <a:pt x="12335" y="2499"/>
                  <a:pt x="12335" y="2499"/>
                </a:cubicBezTo>
                <a:cubicBezTo>
                  <a:pt x="12339" y="2499"/>
                  <a:pt x="12339" y="2499"/>
                  <a:pt x="12339" y="2499"/>
                </a:cubicBezTo>
                <a:cubicBezTo>
                  <a:pt x="12339" y="2496"/>
                  <a:pt x="12339" y="2496"/>
                  <a:pt x="12339" y="2496"/>
                </a:cubicBezTo>
                <a:cubicBezTo>
                  <a:pt x="12381" y="2412"/>
                  <a:pt x="12381" y="2412"/>
                  <a:pt x="12381" y="2412"/>
                </a:cubicBezTo>
                <a:cubicBezTo>
                  <a:pt x="12381" y="2408"/>
                  <a:pt x="12381" y="2408"/>
                  <a:pt x="12381" y="2408"/>
                </a:cubicBezTo>
                <a:cubicBezTo>
                  <a:pt x="12377" y="2405"/>
                  <a:pt x="12377" y="2405"/>
                  <a:pt x="12377" y="2405"/>
                </a:cubicBezTo>
                <a:cubicBezTo>
                  <a:pt x="12284" y="2360"/>
                  <a:pt x="12284" y="2360"/>
                  <a:pt x="12284" y="2360"/>
                </a:cubicBezTo>
                <a:cubicBezTo>
                  <a:pt x="12280" y="2360"/>
                  <a:pt x="12280" y="2360"/>
                  <a:pt x="12280" y="2360"/>
                </a:cubicBezTo>
                <a:cubicBezTo>
                  <a:pt x="12277" y="2363"/>
                  <a:pt x="12277" y="2363"/>
                  <a:pt x="12277" y="2363"/>
                </a:cubicBezTo>
                <a:cubicBezTo>
                  <a:pt x="12238" y="2447"/>
                  <a:pt x="12238" y="2447"/>
                  <a:pt x="12238" y="2447"/>
                </a:cubicBezTo>
                <a:close/>
                <a:moveTo>
                  <a:pt x="12187" y="2557"/>
                </a:moveTo>
                <a:cubicBezTo>
                  <a:pt x="12183" y="2561"/>
                  <a:pt x="12183" y="2561"/>
                  <a:pt x="12183" y="2561"/>
                </a:cubicBezTo>
                <a:cubicBezTo>
                  <a:pt x="12187" y="2564"/>
                  <a:pt x="12187" y="2564"/>
                  <a:pt x="12187" y="2564"/>
                </a:cubicBezTo>
                <a:cubicBezTo>
                  <a:pt x="12284" y="2609"/>
                  <a:pt x="12284" y="2609"/>
                  <a:pt x="12284" y="2609"/>
                </a:cubicBezTo>
                <a:cubicBezTo>
                  <a:pt x="12287" y="2609"/>
                  <a:pt x="12287" y="2609"/>
                  <a:pt x="12287" y="2609"/>
                </a:cubicBezTo>
                <a:cubicBezTo>
                  <a:pt x="12287" y="2606"/>
                  <a:pt x="12287" y="2606"/>
                  <a:pt x="12287" y="2606"/>
                </a:cubicBezTo>
                <a:cubicBezTo>
                  <a:pt x="12329" y="2522"/>
                  <a:pt x="12329" y="2522"/>
                  <a:pt x="12329" y="2522"/>
                </a:cubicBezTo>
                <a:cubicBezTo>
                  <a:pt x="12329" y="2518"/>
                  <a:pt x="12329" y="2518"/>
                  <a:pt x="12329" y="2518"/>
                </a:cubicBezTo>
                <a:cubicBezTo>
                  <a:pt x="12326" y="2515"/>
                  <a:pt x="12326" y="2515"/>
                  <a:pt x="12326" y="2515"/>
                </a:cubicBezTo>
                <a:cubicBezTo>
                  <a:pt x="12232" y="2470"/>
                  <a:pt x="12232" y="2470"/>
                  <a:pt x="12232" y="2470"/>
                </a:cubicBezTo>
                <a:cubicBezTo>
                  <a:pt x="12229" y="2467"/>
                  <a:pt x="12229" y="2467"/>
                  <a:pt x="12229" y="2467"/>
                </a:cubicBezTo>
                <a:cubicBezTo>
                  <a:pt x="12225" y="2470"/>
                  <a:pt x="12225" y="2470"/>
                  <a:pt x="12225" y="2470"/>
                </a:cubicBezTo>
                <a:cubicBezTo>
                  <a:pt x="12187" y="2557"/>
                  <a:pt x="12187" y="2557"/>
                  <a:pt x="12187" y="2557"/>
                </a:cubicBezTo>
                <a:close/>
                <a:moveTo>
                  <a:pt x="12135" y="2667"/>
                </a:moveTo>
                <a:cubicBezTo>
                  <a:pt x="12131" y="2671"/>
                  <a:pt x="12131" y="2671"/>
                  <a:pt x="12131" y="2671"/>
                </a:cubicBezTo>
                <a:cubicBezTo>
                  <a:pt x="12135" y="2674"/>
                  <a:pt x="12135" y="2674"/>
                  <a:pt x="12135" y="2674"/>
                </a:cubicBezTo>
                <a:cubicBezTo>
                  <a:pt x="12232" y="2719"/>
                  <a:pt x="12232" y="2719"/>
                  <a:pt x="12232" y="2719"/>
                </a:cubicBezTo>
                <a:cubicBezTo>
                  <a:pt x="12235" y="2719"/>
                  <a:pt x="12235" y="2719"/>
                  <a:pt x="12235" y="2719"/>
                </a:cubicBezTo>
                <a:cubicBezTo>
                  <a:pt x="12235" y="2716"/>
                  <a:pt x="12235" y="2716"/>
                  <a:pt x="12235" y="2716"/>
                </a:cubicBezTo>
                <a:cubicBezTo>
                  <a:pt x="12277" y="2628"/>
                  <a:pt x="12277" y="2628"/>
                  <a:pt x="12277" y="2628"/>
                </a:cubicBezTo>
                <a:cubicBezTo>
                  <a:pt x="12277" y="2628"/>
                  <a:pt x="12277" y="2628"/>
                  <a:pt x="12277" y="2628"/>
                </a:cubicBezTo>
                <a:cubicBezTo>
                  <a:pt x="12274" y="2625"/>
                  <a:pt x="12274" y="2625"/>
                  <a:pt x="12274" y="2625"/>
                </a:cubicBezTo>
                <a:cubicBezTo>
                  <a:pt x="12180" y="2580"/>
                  <a:pt x="12180" y="2580"/>
                  <a:pt x="12180" y="2580"/>
                </a:cubicBezTo>
                <a:cubicBezTo>
                  <a:pt x="12177" y="2577"/>
                  <a:pt x="12177" y="2577"/>
                  <a:pt x="12177" y="2577"/>
                </a:cubicBezTo>
                <a:cubicBezTo>
                  <a:pt x="12174" y="2580"/>
                  <a:pt x="12174" y="2580"/>
                  <a:pt x="12174" y="2580"/>
                </a:cubicBezTo>
                <a:cubicBezTo>
                  <a:pt x="12135" y="2667"/>
                  <a:pt x="12135" y="2667"/>
                  <a:pt x="12135" y="2667"/>
                </a:cubicBezTo>
                <a:close/>
                <a:moveTo>
                  <a:pt x="12083" y="2777"/>
                </a:moveTo>
                <a:cubicBezTo>
                  <a:pt x="12080" y="2781"/>
                  <a:pt x="12080" y="2781"/>
                  <a:pt x="12080" y="2781"/>
                </a:cubicBezTo>
                <a:cubicBezTo>
                  <a:pt x="12083" y="2781"/>
                  <a:pt x="12083" y="2781"/>
                  <a:pt x="12083" y="2781"/>
                </a:cubicBezTo>
                <a:cubicBezTo>
                  <a:pt x="12180" y="2826"/>
                  <a:pt x="12180" y="2826"/>
                  <a:pt x="12180" y="2826"/>
                </a:cubicBezTo>
                <a:cubicBezTo>
                  <a:pt x="12183" y="2829"/>
                  <a:pt x="12183" y="2829"/>
                  <a:pt x="12183" y="2829"/>
                </a:cubicBezTo>
                <a:cubicBezTo>
                  <a:pt x="12183" y="2826"/>
                  <a:pt x="12183" y="2826"/>
                  <a:pt x="12183" y="2826"/>
                </a:cubicBezTo>
                <a:cubicBezTo>
                  <a:pt x="12225" y="2738"/>
                  <a:pt x="12225" y="2738"/>
                  <a:pt x="12225" y="2738"/>
                </a:cubicBezTo>
                <a:cubicBezTo>
                  <a:pt x="12225" y="2735"/>
                  <a:pt x="12225" y="2735"/>
                  <a:pt x="12225" y="2735"/>
                </a:cubicBezTo>
                <a:cubicBezTo>
                  <a:pt x="12222" y="2735"/>
                  <a:pt x="12222" y="2735"/>
                  <a:pt x="12222" y="2735"/>
                </a:cubicBezTo>
                <a:cubicBezTo>
                  <a:pt x="12128" y="2690"/>
                  <a:pt x="12128" y="2690"/>
                  <a:pt x="12128" y="2690"/>
                </a:cubicBezTo>
                <a:cubicBezTo>
                  <a:pt x="12125" y="2687"/>
                  <a:pt x="12125" y="2687"/>
                  <a:pt x="12125" y="2687"/>
                </a:cubicBezTo>
                <a:cubicBezTo>
                  <a:pt x="12122" y="2690"/>
                  <a:pt x="12122" y="2690"/>
                  <a:pt x="12122" y="2690"/>
                </a:cubicBezTo>
                <a:cubicBezTo>
                  <a:pt x="12083" y="2777"/>
                  <a:pt x="12083" y="2777"/>
                  <a:pt x="12083" y="2777"/>
                </a:cubicBezTo>
                <a:close/>
                <a:moveTo>
                  <a:pt x="12031" y="2887"/>
                </a:moveTo>
                <a:cubicBezTo>
                  <a:pt x="12028" y="2891"/>
                  <a:pt x="12028" y="2891"/>
                  <a:pt x="12028" y="2891"/>
                </a:cubicBezTo>
                <a:cubicBezTo>
                  <a:pt x="12034" y="2891"/>
                  <a:pt x="12034" y="2891"/>
                  <a:pt x="12034" y="2891"/>
                </a:cubicBezTo>
                <a:cubicBezTo>
                  <a:pt x="12128" y="2936"/>
                  <a:pt x="12128" y="2936"/>
                  <a:pt x="12128" y="2936"/>
                </a:cubicBezTo>
                <a:cubicBezTo>
                  <a:pt x="12131" y="2939"/>
                  <a:pt x="12131" y="2939"/>
                  <a:pt x="12131" y="2939"/>
                </a:cubicBezTo>
                <a:cubicBezTo>
                  <a:pt x="12131" y="2936"/>
                  <a:pt x="12131" y="2936"/>
                  <a:pt x="12131" y="2936"/>
                </a:cubicBezTo>
                <a:cubicBezTo>
                  <a:pt x="12174" y="2849"/>
                  <a:pt x="12174" y="2849"/>
                  <a:pt x="12174" y="2849"/>
                </a:cubicBezTo>
                <a:cubicBezTo>
                  <a:pt x="12174" y="2845"/>
                  <a:pt x="12174" y="2845"/>
                  <a:pt x="12174" y="2845"/>
                </a:cubicBezTo>
                <a:cubicBezTo>
                  <a:pt x="12170" y="2845"/>
                  <a:pt x="12170" y="2845"/>
                  <a:pt x="12170" y="2845"/>
                </a:cubicBezTo>
                <a:cubicBezTo>
                  <a:pt x="12076" y="2800"/>
                  <a:pt x="12076" y="2800"/>
                  <a:pt x="12076" y="2800"/>
                </a:cubicBezTo>
                <a:cubicBezTo>
                  <a:pt x="12073" y="2797"/>
                  <a:pt x="12073" y="2797"/>
                  <a:pt x="12073" y="2797"/>
                </a:cubicBezTo>
                <a:cubicBezTo>
                  <a:pt x="12070" y="2800"/>
                  <a:pt x="12070" y="2800"/>
                  <a:pt x="12070" y="2800"/>
                </a:cubicBezTo>
                <a:cubicBezTo>
                  <a:pt x="12031" y="2887"/>
                  <a:pt x="12031" y="2887"/>
                  <a:pt x="12031" y="2887"/>
                </a:cubicBezTo>
                <a:close/>
                <a:moveTo>
                  <a:pt x="11979" y="2997"/>
                </a:moveTo>
                <a:cubicBezTo>
                  <a:pt x="11976" y="3001"/>
                  <a:pt x="11976" y="3001"/>
                  <a:pt x="11976" y="3001"/>
                </a:cubicBezTo>
                <a:cubicBezTo>
                  <a:pt x="11983" y="3001"/>
                  <a:pt x="11983" y="3001"/>
                  <a:pt x="11983" y="3001"/>
                </a:cubicBezTo>
                <a:cubicBezTo>
                  <a:pt x="12076" y="3046"/>
                  <a:pt x="12076" y="3046"/>
                  <a:pt x="12076" y="3046"/>
                </a:cubicBezTo>
                <a:cubicBezTo>
                  <a:pt x="12080" y="3049"/>
                  <a:pt x="12080" y="3049"/>
                  <a:pt x="12080" y="3049"/>
                </a:cubicBezTo>
                <a:cubicBezTo>
                  <a:pt x="12080" y="3046"/>
                  <a:pt x="12080" y="3046"/>
                  <a:pt x="12080" y="3046"/>
                </a:cubicBezTo>
                <a:cubicBezTo>
                  <a:pt x="12122" y="2959"/>
                  <a:pt x="12122" y="2959"/>
                  <a:pt x="12122" y="2959"/>
                </a:cubicBezTo>
                <a:cubicBezTo>
                  <a:pt x="12122" y="2955"/>
                  <a:pt x="12122" y="2955"/>
                  <a:pt x="12122" y="2955"/>
                </a:cubicBezTo>
                <a:cubicBezTo>
                  <a:pt x="12119" y="2955"/>
                  <a:pt x="12119" y="2955"/>
                  <a:pt x="12119" y="2955"/>
                </a:cubicBezTo>
                <a:cubicBezTo>
                  <a:pt x="12025" y="2910"/>
                  <a:pt x="12025" y="2910"/>
                  <a:pt x="12025" y="2910"/>
                </a:cubicBezTo>
                <a:cubicBezTo>
                  <a:pt x="12021" y="2907"/>
                  <a:pt x="12021" y="2907"/>
                  <a:pt x="12021" y="2907"/>
                </a:cubicBezTo>
                <a:cubicBezTo>
                  <a:pt x="12018" y="2910"/>
                  <a:pt x="12018" y="2910"/>
                  <a:pt x="12018" y="2910"/>
                </a:cubicBezTo>
                <a:cubicBezTo>
                  <a:pt x="11979" y="2997"/>
                  <a:pt x="11979" y="2997"/>
                  <a:pt x="11979" y="2997"/>
                </a:cubicBezTo>
                <a:close/>
                <a:moveTo>
                  <a:pt x="11928" y="3108"/>
                </a:moveTo>
                <a:cubicBezTo>
                  <a:pt x="11924" y="3111"/>
                  <a:pt x="11924" y="3111"/>
                  <a:pt x="11924" y="3111"/>
                </a:cubicBezTo>
                <a:cubicBezTo>
                  <a:pt x="11931" y="3111"/>
                  <a:pt x="11931" y="3111"/>
                  <a:pt x="11931" y="3111"/>
                </a:cubicBezTo>
                <a:cubicBezTo>
                  <a:pt x="12025" y="3156"/>
                  <a:pt x="12025" y="3156"/>
                  <a:pt x="12025" y="3156"/>
                </a:cubicBezTo>
                <a:cubicBezTo>
                  <a:pt x="12028" y="3159"/>
                  <a:pt x="12028" y="3159"/>
                  <a:pt x="12028" y="3159"/>
                </a:cubicBezTo>
                <a:cubicBezTo>
                  <a:pt x="12028" y="3156"/>
                  <a:pt x="12028" y="3156"/>
                  <a:pt x="12028" y="3156"/>
                </a:cubicBezTo>
                <a:cubicBezTo>
                  <a:pt x="12070" y="3069"/>
                  <a:pt x="12070" y="3069"/>
                  <a:pt x="12070" y="3069"/>
                </a:cubicBezTo>
                <a:cubicBezTo>
                  <a:pt x="12070" y="3065"/>
                  <a:pt x="12070" y="3065"/>
                  <a:pt x="12070" y="3065"/>
                </a:cubicBezTo>
                <a:cubicBezTo>
                  <a:pt x="12067" y="3065"/>
                  <a:pt x="12067" y="3065"/>
                  <a:pt x="12067" y="3065"/>
                </a:cubicBezTo>
                <a:cubicBezTo>
                  <a:pt x="11973" y="3020"/>
                  <a:pt x="11973" y="3020"/>
                  <a:pt x="11973" y="3020"/>
                </a:cubicBezTo>
                <a:cubicBezTo>
                  <a:pt x="11970" y="3017"/>
                  <a:pt x="11970" y="3017"/>
                  <a:pt x="11970" y="3017"/>
                </a:cubicBezTo>
                <a:cubicBezTo>
                  <a:pt x="11966" y="3020"/>
                  <a:pt x="11966" y="3020"/>
                  <a:pt x="11966" y="3020"/>
                </a:cubicBezTo>
                <a:cubicBezTo>
                  <a:pt x="11928" y="3108"/>
                  <a:pt x="11928" y="3108"/>
                  <a:pt x="11928" y="3108"/>
                </a:cubicBezTo>
                <a:close/>
                <a:moveTo>
                  <a:pt x="11876" y="3218"/>
                </a:moveTo>
                <a:cubicBezTo>
                  <a:pt x="11876" y="3221"/>
                  <a:pt x="11876" y="3221"/>
                  <a:pt x="11876" y="3221"/>
                </a:cubicBezTo>
                <a:cubicBezTo>
                  <a:pt x="11879" y="3221"/>
                  <a:pt x="11879" y="3221"/>
                  <a:pt x="11879" y="3221"/>
                </a:cubicBezTo>
                <a:cubicBezTo>
                  <a:pt x="11973" y="3266"/>
                  <a:pt x="11973" y="3266"/>
                  <a:pt x="11973" y="3266"/>
                </a:cubicBezTo>
                <a:cubicBezTo>
                  <a:pt x="11976" y="3269"/>
                  <a:pt x="11976" y="3269"/>
                  <a:pt x="11976" y="3269"/>
                </a:cubicBezTo>
                <a:cubicBezTo>
                  <a:pt x="11976" y="3266"/>
                  <a:pt x="11976" y="3266"/>
                  <a:pt x="11976" y="3266"/>
                </a:cubicBezTo>
                <a:cubicBezTo>
                  <a:pt x="12018" y="3179"/>
                  <a:pt x="12018" y="3179"/>
                  <a:pt x="12018" y="3179"/>
                </a:cubicBezTo>
                <a:cubicBezTo>
                  <a:pt x="12018" y="3175"/>
                  <a:pt x="12018" y="3175"/>
                  <a:pt x="12018" y="3175"/>
                </a:cubicBezTo>
                <a:cubicBezTo>
                  <a:pt x="12015" y="3175"/>
                  <a:pt x="12015" y="3175"/>
                  <a:pt x="12015" y="3175"/>
                </a:cubicBezTo>
                <a:cubicBezTo>
                  <a:pt x="11921" y="3130"/>
                  <a:pt x="11921" y="3130"/>
                  <a:pt x="11921" y="3130"/>
                </a:cubicBezTo>
                <a:cubicBezTo>
                  <a:pt x="11918" y="3127"/>
                  <a:pt x="11918" y="3127"/>
                  <a:pt x="11918" y="3127"/>
                </a:cubicBezTo>
                <a:cubicBezTo>
                  <a:pt x="11918" y="3130"/>
                  <a:pt x="11918" y="3130"/>
                  <a:pt x="11918" y="3130"/>
                </a:cubicBezTo>
                <a:cubicBezTo>
                  <a:pt x="11876" y="3218"/>
                  <a:pt x="11876" y="3218"/>
                  <a:pt x="11876" y="3218"/>
                </a:cubicBezTo>
                <a:close/>
                <a:moveTo>
                  <a:pt x="11824" y="3328"/>
                </a:moveTo>
                <a:cubicBezTo>
                  <a:pt x="11824" y="3331"/>
                  <a:pt x="11824" y="3331"/>
                  <a:pt x="11824" y="3331"/>
                </a:cubicBezTo>
                <a:cubicBezTo>
                  <a:pt x="11827" y="3331"/>
                  <a:pt x="11827" y="3331"/>
                  <a:pt x="11827" y="3331"/>
                </a:cubicBezTo>
                <a:cubicBezTo>
                  <a:pt x="11921" y="3376"/>
                  <a:pt x="11921" y="3376"/>
                  <a:pt x="11921" y="3376"/>
                </a:cubicBezTo>
                <a:cubicBezTo>
                  <a:pt x="11924" y="3379"/>
                  <a:pt x="11924" y="3379"/>
                  <a:pt x="11924" y="3379"/>
                </a:cubicBezTo>
                <a:cubicBezTo>
                  <a:pt x="11924" y="3376"/>
                  <a:pt x="11924" y="3376"/>
                  <a:pt x="11924" y="3376"/>
                </a:cubicBezTo>
                <a:cubicBezTo>
                  <a:pt x="11966" y="3289"/>
                  <a:pt x="11966" y="3289"/>
                  <a:pt x="11966" y="3289"/>
                </a:cubicBezTo>
                <a:cubicBezTo>
                  <a:pt x="11966" y="3285"/>
                  <a:pt x="11966" y="3285"/>
                  <a:pt x="11966" y="3285"/>
                </a:cubicBezTo>
                <a:cubicBezTo>
                  <a:pt x="11963" y="3285"/>
                  <a:pt x="11963" y="3285"/>
                  <a:pt x="11963" y="3285"/>
                </a:cubicBezTo>
                <a:cubicBezTo>
                  <a:pt x="11869" y="3240"/>
                  <a:pt x="11869" y="3240"/>
                  <a:pt x="11869" y="3240"/>
                </a:cubicBezTo>
                <a:cubicBezTo>
                  <a:pt x="11866" y="3237"/>
                  <a:pt x="11866" y="3237"/>
                  <a:pt x="11866" y="3237"/>
                </a:cubicBezTo>
                <a:cubicBezTo>
                  <a:pt x="11866" y="3240"/>
                  <a:pt x="11866" y="3240"/>
                  <a:pt x="11866" y="3240"/>
                </a:cubicBezTo>
                <a:cubicBezTo>
                  <a:pt x="11824" y="3328"/>
                  <a:pt x="11824" y="3328"/>
                  <a:pt x="11824" y="3328"/>
                </a:cubicBezTo>
                <a:close/>
                <a:moveTo>
                  <a:pt x="11772" y="3438"/>
                </a:moveTo>
                <a:cubicBezTo>
                  <a:pt x="11772" y="3441"/>
                  <a:pt x="11772" y="3441"/>
                  <a:pt x="11772" y="3441"/>
                </a:cubicBezTo>
                <a:cubicBezTo>
                  <a:pt x="11775" y="3441"/>
                  <a:pt x="11775" y="3441"/>
                  <a:pt x="11775" y="3441"/>
                </a:cubicBezTo>
                <a:cubicBezTo>
                  <a:pt x="11869" y="3486"/>
                  <a:pt x="11869" y="3486"/>
                  <a:pt x="11869" y="3486"/>
                </a:cubicBezTo>
                <a:cubicBezTo>
                  <a:pt x="11873" y="3489"/>
                  <a:pt x="11873" y="3489"/>
                  <a:pt x="11873" y="3489"/>
                </a:cubicBezTo>
                <a:cubicBezTo>
                  <a:pt x="11873" y="3486"/>
                  <a:pt x="11873" y="3486"/>
                  <a:pt x="11873" y="3486"/>
                </a:cubicBezTo>
                <a:cubicBezTo>
                  <a:pt x="11915" y="3399"/>
                  <a:pt x="11915" y="3399"/>
                  <a:pt x="11915" y="3399"/>
                </a:cubicBezTo>
                <a:cubicBezTo>
                  <a:pt x="11915" y="3396"/>
                  <a:pt x="11915" y="3396"/>
                  <a:pt x="11915" y="3396"/>
                </a:cubicBezTo>
                <a:cubicBezTo>
                  <a:pt x="11911" y="3396"/>
                  <a:pt x="11911" y="3396"/>
                  <a:pt x="11911" y="3396"/>
                </a:cubicBezTo>
                <a:cubicBezTo>
                  <a:pt x="11818" y="3347"/>
                  <a:pt x="11818" y="3347"/>
                  <a:pt x="11818" y="3347"/>
                </a:cubicBezTo>
                <a:cubicBezTo>
                  <a:pt x="11814" y="3347"/>
                  <a:pt x="11814" y="3347"/>
                  <a:pt x="11814" y="3347"/>
                </a:cubicBezTo>
                <a:cubicBezTo>
                  <a:pt x="11814" y="3350"/>
                  <a:pt x="11814" y="3350"/>
                  <a:pt x="11814" y="3350"/>
                </a:cubicBezTo>
                <a:cubicBezTo>
                  <a:pt x="11772" y="3438"/>
                  <a:pt x="11772" y="3438"/>
                  <a:pt x="11772" y="3438"/>
                </a:cubicBezTo>
                <a:close/>
                <a:moveTo>
                  <a:pt x="11720" y="3548"/>
                </a:moveTo>
                <a:cubicBezTo>
                  <a:pt x="11720" y="3548"/>
                  <a:pt x="11720" y="3548"/>
                  <a:pt x="11720" y="3548"/>
                </a:cubicBezTo>
                <a:cubicBezTo>
                  <a:pt x="11724" y="3551"/>
                  <a:pt x="11724" y="3551"/>
                  <a:pt x="11724" y="3551"/>
                </a:cubicBezTo>
                <a:cubicBezTo>
                  <a:pt x="11818" y="3596"/>
                  <a:pt x="11818" y="3596"/>
                  <a:pt x="11818" y="3596"/>
                </a:cubicBezTo>
                <a:cubicBezTo>
                  <a:pt x="11821" y="3600"/>
                  <a:pt x="11821" y="3600"/>
                  <a:pt x="11821" y="3600"/>
                </a:cubicBezTo>
                <a:cubicBezTo>
                  <a:pt x="11821" y="3596"/>
                  <a:pt x="11821" y="3596"/>
                  <a:pt x="11821" y="3596"/>
                </a:cubicBezTo>
                <a:cubicBezTo>
                  <a:pt x="11863" y="3509"/>
                  <a:pt x="11863" y="3509"/>
                  <a:pt x="11863" y="3509"/>
                </a:cubicBezTo>
                <a:cubicBezTo>
                  <a:pt x="11863" y="3506"/>
                  <a:pt x="11863" y="3506"/>
                  <a:pt x="11863" y="3506"/>
                </a:cubicBezTo>
                <a:cubicBezTo>
                  <a:pt x="11860" y="3502"/>
                  <a:pt x="11860" y="3502"/>
                  <a:pt x="11860" y="3502"/>
                </a:cubicBezTo>
                <a:cubicBezTo>
                  <a:pt x="11766" y="3457"/>
                  <a:pt x="11766" y="3457"/>
                  <a:pt x="11766" y="3457"/>
                </a:cubicBezTo>
                <a:cubicBezTo>
                  <a:pt x="11763" y="3457"/>
                  <a:pt x="11763" y="3457"/>
                  <a:pt x="11763" y="3457"/>
                </a:cubicBezTo>
                <a:cubicBezTo>
                  <a:pt x="11763" y="3460"/>
                  <a:pt x="11763" y="3460"/>
                  <a:pt x="11763" y="3460"/>
                </a:cubicBezTo>
                <a:cubicBezTo>
                  <a:pt x="11720" y="3548"/>
                  <a:pt x="11720" y="3548"/>
                  <a:pt x="11720" y="3548"/>
                </a:cubicBezTo>
                <a:close/>
                <a:moveTo>
                  <a:pt x="11669" y="3654"/>
                </a:moveTo>
                <a:cubicBezTo>
                  <a:pt x="11669" y="3658"/>
                  <a:pt x="11669" y="3658"/>
                  <a:pt x="11669" y="3658"/>
                </a:cubicBezTo>
                <a:cubicBezTo>
                  <a:pt x="11672" y="3661"/>
                  <a:pt x="11672" y="3661"/>
                  <a:pt x="11672" y="3661"/>
                </a:cubicBezTo>
                <a:cubicBezTo>
                  <a:pt x="11766" y="3706"/>
                  <a:pt x="11766" y="3706"/>
                  <a:pt x="11766" y="3706"/>
                </a:cubicBezTo>
                <a:cubicBezTo>
                  <a:pt x="11769" y="3706"/>
                  <a:pt x="11769" y="3706"/>
                  <a:pt x="11769" y="3706"/>
                </a:cubicBezTo>
                <a:cubicBezTo>
                  <a:pt x="11772" y="3706"/>
                  <a:pt x="11772" y="3706"/>
                  <a:pt x="11772" y="3706"/>
                </a:cubicBezTo>
                <a:cubicBezTo>
                  <a:pt x="11811" y="3619"/>
                  <a:pt x="11811" y="3619"/>
                  <a:pt x="11811" y="3619"/>
                </a:cubicBezTo>
                <a:cubicBezTo>
                  <a:pt x="11814" y="3616"/>
                  <a:pt x="11814" y="3616"/>
                  <a:pt x="11814" y="3616"/>
                </a:cubicBezTo>
                <a:cubicBezTo>
                  <a:pt x="11808" y="3612"/>
                  <a:pt x="11808" y="3612"/>
                  <a:pt x="11808" y="3612"/>
                </a:cubicBezTo>
                <a:cubicBezTo>
                  <a:pt x="11714" y="3567"/>
                  <a:pt x="11714" y="3567"/>
                  <a:pt x="11714" y="3567"/>
                </a:cubicBezTo>
                <a:cubicBezTo>
                  <a:pt x="11711" y="3567"/>
                  <a:pt x="11711" y="3567"/>
                  <a:pt x="11711" y="3567"/>
                </a:cubicBezTo>
                <a:cubicBezTo>
                  <a:pt x="11711" y="3570"/>
                  <a:pt x="11711" y="3570"/>
                  <a:pt x="11711" y="3570"/>
                </a:cubicBezTo>
                <a:cubicBezTo>
                  <a:pt x="11669" y="3654"/>
                  <a:pt x="11669" y="3654"/>
                  <a:pt x="11669" y="3654"/>
                </a:cubicBezTo>
                <a:close/>
                <a:moveTo>
                  <a:pt x="11617" y="3765"/>
                </a:moveTo>
                <a:cubicBezTo>
                  <a:pt x="11617" y="3768"/>
                  <a:pt x="11617" y="3768"/>
                  <a:pt x="11617" y="3768"/>
                </a:cubicBezTo>
                <a:cubicBezTo>
                  <a:pt x="11620" y="3771"/>
                  <a:pt x="11620" y="3771"/>
                  <a:pt x="11620" y="3771"/>
                </a:cubicBezTo>
                <a:cubicBezTo>
                  <a:pt x="11714" y="3816"/>
                  <a:pt x="11714" y="3816"/>
                  <a:pt x="11714" y="3816"/>
                </a:cubicBezTo>
                <a:cubicBezTo>
                  <a:pt x="11717" y="3816"/>
                  <a:pt x="11717" y="3816"/>
                  <a:pt x="11717" y="3816"/>
                </a:cubicBezTo>
                <a:cubicBezTo>
                  <a:pt x="11720" y="3813"/>
                  <a:pt x="11720" y="3813"/>
                  <a:pt x="11720" y="3813"/>
                </a:cubicBezTo>
                <a:cubicBezTo>
                  <a:pt x="11759" y="3729"/>
                  <a:pt x="11759" y="3729"/>
                  <a:pt x="11759" y="3729"/>
                </a:cubicBezTo>
                <a:cubicBezTo>
                  <a:pt x="11763" y="3726"/>
                  <a:pt x="11763" y="3726"/>
                  <a:pt x="11763" y="3726"/>
                </a:cubicBezTo>
                <a:cubicBezTo>
                  <a:pt x="11756" y="3722"/>
                  <a:pt x="11756" y="3722"/>
                  <a:pt x="11756" y="3722"/>
                </a:cubicBezTo>
                <a:cubicBezTo>
                  <a:pt x="11662" y="3677"/>
                  <a:pt x="11662" y="3677"/>
                  <a:pt x="11662" y="3677"/>
                </a:cubicBezTo>
                <a:cubicBezTo>
                  <a:pt x="11659" y="3677"/>
                  <a:pt x="11659" y="3677"/>
                  <a:pt x="11659" y="3677"/>
                </a:cubicBezTo>
                <a:cubicBezTo>
                  <a:pt x="11659" y="3680"/>
                  <a:pt x="11659" y="3680"/>
                  <a:pt x="11659" y="3680"/>
                </a:cubicBezTo>
                <a:cubicBezTo>
                  <a:pt x="11617" y="3765"/>
                  <a:pt x="11617" y="3765"/>
                  <a:pt x="11617" y="3765"/>
                </a:cubicBezTo>
                <a:close/>
                <a:moveTo>
                  <a:pt x="11565" y="3875"/>
                </a:moveTo>
                <a:cubicBezTo>
                  <a:pt x="11565" y="3878"/>
                  <a:pt x="11565" y="3878"/>
                  <a:pt x="11565" y="3878"/>
                </a:cubicBezTo>
                <a:cubicBezTo>
                  <a:pt x="11568" y="3881"/>
                  <a:pt x="11568" y="3881"/>
                  <a:pt x="11568" y="3881"/>
                </a:cubicBezTo>
                <a:cubicBezTo>
                  <a:pt x="11662" y="3926"/>
                  <a:pt x="11662" y="3926"/>
                  <a:pt x="11662" y="3926"/>
                </a:cubicBezTo>
                <a:cubicBezTo>
                  <a:pt x="11665" y="3926"/>
                  <a:pt x="11665" y="3926"/>
                  <a:pt x="11665" y="3926"/>
                </a:cubicBezTo>
                <a:cubicBezTo>
                  <a:pt x="11669" y="3923"/>
                  <a:pt x="11669" y="3923"/>
                  <a:pt x="11669" y="3923"/>
                </a:cubicBezTo>
                <a:cubicBezTo>
                  <a:pt x="11708" y="3839"/>
                  <a:pt x="11708" y="3839"/>
                  <a:pt x="11708" y="3839"/>
                </a:cubicBezTo>
                <a:cubicBezTo>
                  <a:pt x="11711" y="3836"/>
                  <a:pt x="11711" y="3836"/>
                  <a:pt x="11711" y="3836"/>
                </a:cubicBezTo>
                <a:cubicBezTo>
                  <a:pt x="11704" y="3833"/>
                  <a:pt x="11704" y="3833"/>
                  <a:pt x="11704" y="3833"/>
                </a:cubicBezTo>
                <a:cubicBezTo>
                  <a:pt x="11610" y="3787"/>
                  <a:pt x="11610" y="3787"/>
                  <a:pt x="11610" y="3787"/>
                </a:cubicBezTo>
                <a:cubicBezTo>
                  <a:pt x="11607" y="3787"/>
                  <a:pt x="11607" y="3787"/>
                  <a:pt x="11607" y="3787"/>
                </a:cubicBezTo>
                <a:cubicBezTo>
                  <a:pt x="11607" y="3790"/>
                  <a:pt x="11607" y="3790"/>
                  <a:pt x="11607" y="3790"/>
                </a:cubicBezTo>
                <a:cubicBezTo>
                  <a:pt x="11565" y="3875"/>
                  <a:pt x="11565" y="3875"/>
                  <a:pt x="11565" y="3875"/>
                </a:cubicBezTo>
                <a:close/>
                <a:moveTo>
                  <a:pt x="11513" y="3985"/>
                </a:moveTo>
                <a:cubicBezTo>
                  <a:pt x="11513" y="3988"/>
                  <a:pt x="11513" y="3988"/>
                  <a:pt x="11513" y="3988"/>
                </a:cubicBezTo>
                <a:cubicBezTo>
                  <a:pt x="11517" y="3991"/>
                  <a:pt x="11517" y="3991"/>
                  <a:pt x="11517" y="3991"/>
                </a:cubicBezTo>
                <a:cubicBezTo>
                  <a:pt x="11610" y="4036"/>
                  <a:pt x="11610" y="4036"/>
                  <a:pt x="11610" y="4036"/>
                </a:cubicBezTo>
                <a:cubicBezTo>
                  <a:pt x="11614" y="4036"/>
                  <a:pt x="11614" y="4036"/>
                  <a:pt x="11614" y="4036"/>
                </a:cubicBezTo>
                <a:cubicBezTo>
                  <a:pt x="11617" y="4033"/>
                  <a:pt x="11617" y="4033"/>
                  <a:pt x="11617" y="4033"/>
                </a:cubicBezTo>
                <a:cubicBezTo>
                  <a:pt x="11656" y="3949"/>
                  <a:pt x="11656" y="3949"/>
                  <a:pt x="11656" y="3949"/>
                </a:cubicBezTo>
                <a:cubicBezTo>
                  <a:pt x="11659" y="3946"/>
                  <a:pt x="11659" y="3946"/>
                  <a:pt x="11659" y="3946"/>
                </a:cubicBezTo>
                <a:cubicBezTo>
                  <a:pt x="11656" y="3943"/>
                  <a:pt x="11656" y="3943"/>
                  <a:pt x="11656" y="3943"/>
                </a:cubicBezTo>
                <a:cubicBezTo>
                  <a:pt x="11559" y="3897"/>
                  <a:pt x="11559" y="3897"/>
                  <a:pt x="11559" y="3897"/>
                </a:cubicBezTo>
                <a:cubicBezTo>
                  <a:pt x="11555" y="3897"/>
                  <a:pt x="11555" y="3897"/>
                  <a:pt x="11555" y="3897"/>
                </a:cubicBezTo>
                <a:cubicBezTo>
                  <a:pt x="11555" y="3900"/>
                  <a:pt x="11555" y="3900"/>
                  <a:pt x="11555" y="3900"/>
                </a:cubicBezTo>
                <a:cubicBezTo>
                  <a:pt x="11513" y="3985"/>
                  <a:pt x="11513" y="3985"/>
                  <a:pt x="11513" y="3985"/>
                </a:cubicBezTo>
                <a:close/>
                <a:moveTo>
                  <a:pt x="11442" y="4140"/>
                </a:moveTo>
                <a:cubicBezTo>
                  <a:pt x="11439" y="4143"/>
                  <a:pt x="11439" y="4143"/>
                  <a:pt x="11439" y="4143"/>
                </a:cubicBezTo>
                <a:cubicBezTo>
                  <a:pt x="11442" y="4143"/>
                  <a:pt x="11442" y="4143"/>
                  <a:pt x="11442" y="4143"/>
                </a:cubicBezTo>
                <a:cubicBezTo>
                  <a:pt x="11539" y="4189"/>
                  <a:pt x="11539" y="4189"/>
                  <a:pt x="11539" y="4189"/>
                </a:cubicBezTo>
                <a:cubicBezTo>
                  <a:pt x="11542" y="4192"/>
                  <a:pt x="11542" y="4192"/>
                  <a:pt x="11542" y="4192"/>
                </a:cubicBezTo>
                <a:cubicBezTo>
                  <a:pt x="11542" y="4189"/>
                  <a:pt x="11542" y="4189"/>
                  <a:pt x="11542" y="4189"/>
                </a:cubicBezTo>
                <a:cubicBezTo>
                  <a:pt x="11604" y="4059"/>
                  <a:pt x="11604" y="4059"/>
                  <a:pt x="11604" y="4059"/>
                </a:cubicBezTo>
                <a:cubicBezTo>
                  <a:pt x="11607" y="4056"/>
                  <a:pt x="11607" y="4056"/>
                  <a:pt x="11607" y="4056"/>
                </a:cubicBezTo>
                <a:cubicBezTo>
                  <a:pt x="11604" y="4053"/>
                  <a:pt x="11604" y="4053"/>
                  <a:pt x="11604" y="4053"/>
                </a:cubicBezTo>
                <a:cubicBezTo>
                  <a:pt x="11507" y="4007"/>
                  <a:pt x="11507" y="4007"/>
                  <a:pt x="11507" y="4007"/>
                </a:cubicBezTo>
                <a:cubicBezTo>
                  <a:pt x="11504" y="4007"/>
                  <a:pt x="11504" y="4007"/>
                  <a:pt x="11504" y="4007"/>
                </a:cubicBezTo>
                <a:cubicBezTo>
                  <a:pt x="11504" y="4011"/>
                  <a:pt x="11504" y="4011"/>
                  <a:pt x="11504" y="4011"/>
                </a:cubicBezTo>
                <a:cubicBezTo>
                  <a:pt x="11442" y="4140"/>
                  <a:pt x="11442" y="4140"/>
                  <a:pt x="11442" y="4140"/>
                </a:cubicBezTo>
                <a:close/>
                <a:moveTo>
                  <a:pt x="12465" y="2289"/>
                </a:moveTo>
                <a:cubicBezTo>
                  <a:pt x="12465" y="2292"/>
                  <a:pt x="12465" y="2292"/>
                  <a:pt x="12465" y="2292"/>
                </a:cubicBezTo>
                <a:cubicBezTo>
                  <a:pt x="12468" y="2292"/>
                  <a:pt x="12468" y="2292"/>
                  <a:pt x="12468" y="2292"/>
                </a:cubicBezTo>
                <a:cubicBezTo>
                  <a:pt x="12562" y="2337"/>
                  <a:pt x="12562" y="2337"/>
                  <a:pt x="12562" y="2337"/>
                </a:cubicBezTo>
                <a:cubicBezTo>
                  <a:pt x="12565" y="2340"/>
                  <a:pt x="12565" y="2340"/>
                  <a:pt x="12565" y="2340"/>
                </a:cubicBezTo>
                <a:cubicBezTo>
                  <a:pt x="12568" y="2337"/>
                  <a:pt x="12568" y="2337"/>
                  <a:pt x="12568" y="2337"/>
                </a:cubicBezTo>
                <a:cubicBezTo>
                  <a:pt x="12607" y="2250"/>
                  <a:pt x="12607" y="2250"/>
                  <a:pt x="12607" y="2250"/>
                </a:cubicBezTo>
                <a:cubicBezTo>
                  <a:pt x="12611" y="2247"/>
                  <a:pt x="12611" y="2247"/>
                  <a:pt x="12611" y="2247"/>
                </a:cubicBezTo>
                <a:cubicBezTo>
                  <a:pt x="12607" y="2247"/>
                  <a:pt x="12607" y="2247"/>
                  <a:pt x="12607" y="2247"/>
                </a:cubicBezTo>
                <a:cubicBezTo>
                  <a:pt x="12513" y="2201"/>
                  <a:pt x="12513" y="2201"/>
                  <a:pt x="12513" y="2201"/>
                </a:cubicBezTo>
                <a:cubicBezTo>
                  <a:pt x="12507" y="2198"/>
                  <a:pt x="12507" y="2198"/>
                  <a:pt x="12507" y="2198"/>
                </a:cubicBezTo>
                <a:cubicBezTo>
                  <a:pt x="12507" y="2201"/>
                  <a:pt x="12507" y="2201"/>
                  <a:pt x="12507" y="2201"/>
                </a:cubicBezTo>
                <a:cubicBezTo>
                  <a:pt x="12465" y="2289"/>
                  <a:pt x="12465" y="2289"/>
                  <a:pt x="12465" y="2289"/>
                </a:cubicBezTo>
                <a:close/>
                <a:moveTo>
                  <a:pt x="12413" y="2399"/>
                </a:moveTo>
                <a:cubicBezTo>
                  <a:pt x="12413" y="2402"/>
                  <a:pt x="12413" y="2402"/>
                  <a:pt x="12413" y="2402"/>
                </a:cubicBezTo>
                <a:cubicBezTo>
                  <a:pt x="12416" y="2402"/>
                  <a:pt x="12416" y="2402"/>
                  <a:pt x="12416" y="2402"/>
                </a:cubicBezTo>
                <a:cubicBezTo>
                  <a:pt x="12510" y="2447"/>
                  <a:pt x="12510" y="2447"/>
                  <a:pt x="12510" y="2447"/>
                </a:cubicBezTo>
                <a:cubicBezTo>
                  <a:pt x="12513" y="2450"/>
                  <a:pt x="12513" y="2450"/>
                  <a:pt x="12513" y="2450"/>
                </a:cubicBezTo>
                <a:cubicBezTo>
                  <a:pt x="12517" y="2447"/>
                  <a:pt x="12517" y="2447"/>
                  <a:pt x="12517" y="2447"/>
                </a:cubicBezTo>
                <a:cubicBezTo>
                  <a:pt x="12556" y="2360"/>
                  <a:pt x="12556" y="2360"/>
                  <a:pt x="12556" y="2360"/>
                </a:cubicBezTo>
                <a:cubicBezTo>
                  <a:pt x="12559" y="2357"/>
                  <a:pt x="12559" y="2357"/>
                  <a:pt x="12559" y="2357"/>
                </a:cubicBezTo>
                <a:cubicBezTo>
                  <a:pt x="12556" y="2357"/>
                  <a:pt x="12556" y="2357"/>
                  <a:pt x="12556" y="2357"/>
                </a:cubicBezTo>
                <a:cubicBezTo>
                  <a:pt x="12462" y="2311"/>
                  <a:pt x="12462" y="2311"/>
                  <a:pt x="12462" y="2311"/>
                </a:cubicBezTo>
                <a:cubicBezTo>
                  <a:pt x="12455" y="2308"/>
                  <a:pt x="12455" y="2308"/>
                  <a:pt x="12455" y="2308"/>
                </a:cubicBezTo>
                <a:cubicBezTo>
                  <a:pt x="12455" y="2311"/>
                  <a:pt x="12455" y="2311"/>
                  <a:pt x="12455" y="2311"/>
                </a:cubicBezTo>
                <a:cubicBezTo>
                  <a:pt x="12413" y="2399"/>
                  <a:pt x="12413" y="2399"/>
                  <a:pt x="12413" y="2399"/>
                </a:cubicBezTo>
                <a:close/>
                <a:moveTo>
                  <a:pt x="12361" y="2509"/>
                </a:moveTo>
                <a:cubicBezTo>
                  <a:pt x="12361" y="2512"/>
                  <a:pt x="12361" y="2512"/>
                  <a:pt x="12361" y="2512"/>
                </a:cubicBezTo>
                <a:cubicBezTo>
                  <a:pt x="12365" y="2512"/>
                  <a:pt x="12365" y="2512"/>
                  <a:pt x="12365" y="2512"/>
                </a:cubicBezTo>
                <a:cubicBezTo>
                  <a:pt x="12458" y="2557"/>
                  <a:pt x="12458" y="2557"/>
                  <a:pt x="12458" y="2557"/>
                </a:cubicBezTo>
                <a:cubicBezTo>
                  <a:pt x="12462" y="2561"/>
                  <a:pt x="12462" y="2561"/>
                  <a:pt x="12462" y="2561"/>
                </a:cubicBezTo>
                <a:cubicBezTo>
                  <a:pt x="12465" y="2557"/>
                  <a:pt x="12465" y="2557"/>
                  <a:pt x="12465" y="2557"/>
                </a:cubicBezTo>
                <a:cubicBezTo>
                  <a:pt x="12504" y="2470"/>
                  <a:pt x="12504" y="2470"/>
                  <a:pt x="12504" y="2470"/>
                </a:cubicBezTo>
                <a:cubicBezTo>
                  <a:pt x="12507" y="2467"/>
                  <a:pt x="12507" y="2467"/>
                  <a:pt x="12507" y="2467"/>
                </a:cubicBezTo>
                <a:cubicBezTo>
                  <a:pt x="12504" y="2467"/>
                  <a:pt x="12504" y="2467"/>
                  <a:pt x="12504" y="2467"/>
                </a:cubicBezTo>
                <a:cubicBezTo>
                  <a:pt x="12410" y="2421"/>
                  <a:pt x="12410" y="2421"/>
                  <a:pt x="12410" y="2421"/>
                </a:cubicBezTo>
                <a:cubicBezTo>
                  <a:pt x="12403" y="2418"/>
                  <a:pt x="12403" y="2418"/>
                  <a:pt x="12403" y="2418"/>
                </a:cubicBezTo>
                <a:cubicBezTo>
                  <a:pt x="12403" y="2421"/>
                  <a:pt x="12403" y="2421"/>
                  <a:pt x="12403" y="2421"/>
                </a:cubicBezTo>
                <a:cubicBezTo>
                  <a:pt x="12361" y="2509"/>
                  <a:pt x="12361" y="2509"/>
                  <a:pt x="12361" y="2509"/>
                </a:cubicBezTo>
                <a:close/>
                <a:moveTo>
                  <a:pt x="12310" y="2619"/>
                </a:moveTo>
                <a:cubicBezTo>
                  <a:pt x="12310" y="2622"/>
                  <a:pt x="12310" y="2622"/>
                  <a:pt x="12310" y="2622"/>
                </a:cubicBezTo>
                <a:cubicBezTo>
                  <a:pt x="12313" y="2622"/>
                  <a:pt x="12313" y="2622"/>
                  <a:pt x="12313" y="2622"/>
                </a:cubicBezTo>
                <a:cubicBezTo>
                  <a:pt x="12407" y="2667"/>
                  <a:pt x="12407" y="2667"/>
                  <a:pt x="12407" y="2667"/>
                </a:cubicBezTo>
                <a:cubicBezTo>
                  <a:pt x="12410" y="2671"/>
                  <a:pt x="12410" y="2671"/>
                  <a:pt x="12410" y="2671"/>
                </a:cubicBezTo>
                <a:cubicBezTo>
                  <a:pt x="12413" y="2667"/>
                  <a:pt x="12413" y="2667"/>
                  <a:pt x="12413" y="2667"/>
                </a:cubicBezTo>
                <a:cubicBezTo>
                  <a:pt x="12452" y="2580"/>
                  <a:pt x="12452" y="2580"/>
                  <a:pt x="12452" y="2580"/>
                </a:cubicBezTo>
                <a:cubicBezTo>
                  <a:pt x="12455" y="2577"/>
                  <a:pt x="12455" y="2577"/>
                  <a:pt x="12455" y="2577"/>
                </a:cubicBezTo>
                <a:cubicBezTo>
                  <a:pt x="12452" y="2577"/>
                  <a:pt x="12452" y="2577"/>
                  <a:pt x="12452" y="2577"/>
                </a:cubicBezTo>
                <a:cubicBezTo>
                  <a:pt x="12358" y="2531"/>
                  <a:pt x="12358" y="2531"/>
                  <a:pt x="12358" y="2531"/>
                </a:cubicBezTo>
                <a:cubicBezTo>
                  <a:pt x="12352" y="2528"/>
                  <a:pt x="12352" y="2528"/>
                  <a:pt x="12352" y="2528"/>
                </a:cubicBezTo>
                <a:cubicBezTo>
                  <a:pt x="12352" y="2531"/>
                  <a:pt x="12352" y="2531"/>
                  <a:pt x="12352" y="2531"/>
                </a:cubicBezTo>
                <a:cubicBezTo>
                  <a:pt x="12310" y="2619"/>
                  <a:pt x="12310" y="2619"/>
                  <a:pt x="12310" y="2619"/>
                </a:cubicBezTo>
                <a:close/>
                <a:moveTo>
                  <a:pt x="12258" y="2729"/>
                </a:moveTo>
                <a:cubicBezTo>
                  <a:pt x="12258" y="2732"/>
                  <a:pt x="12258" y="2732"/>
                  <a:pt x="12258" y="2732"/>
                </a:cubicBezTo>
                <a:cubicBezTo>
                  <a:pt x="12261" y="2732"/>
                  <a:pt x="12261" y="2732"/>
                  <a:pt x="12261" y="2732"/>
                </a:cubicBezTo>
                <a:cubicBezTo>
                  <a:pt x="12355" y="2777"/>
                  <a:pt x="12355" y="2777"/>
                  <a:pt x="12355" y="2777"/>
                </a:cubicBezTo>
                <a:cubicBezTo>
                  <a:pt x="12358" y="2781"/>
                  <a:pt x="12358" y="2781"/>
                  <a:pt x="12358" y="2781"/>
                </a:cubicBezTo>
                <a:cubicBezTo>
                  <a:pt x="12361" y="2777"/>
                  <a:pt x="12361" y="2777"/>
                  <a:pt x="12361" y="2777"/>
                </a:cubicBezTo>
                <a:cubicBezTo>
                  <a:pt x="12400" y="2690"/>
                  <a:pt x="12400" y="2690"/>
                  <a:pt x="12400" y="2690"/>
                </a:cubicBezTo>
                <a:cubicBezTo>
                  <a:pt x="12403" y="2687"/>
                  <a:pt x="12403" y="2687"/>
                  <a:pt x="12403" y="2687"/>
                </a:cubicBezTo>
                <a:cubicBezTo>
                  <a:pt x="12400" y="2687"/>
                  <a:pt x="12400" y="2687"/>
                  <a:pt x="12400" y="2687"/>
                </a:cubicBezTo>
                <a:cubicBezTo>
                  <a:pt x="12306" y="2641"/>
                  <a:pt x="12306" y="2641"/>
                  <a:pt x="12306" y="2641"/>
                </a:cubicBezTo>
                <a:cubicBezTo>
                  <a:pt x="12300" y="2638"/>
                  <a:pt x="12300" y="2638"/>
                  <a:pt x="12300" y="2638"/>
                </a:cubicBezTo>
                <a:cubicBezTo>
                  <a:pt x="12300" y="2641"/>
                  <a:pt x="12300" y="2641"/>
                  <a:pt x="12300" y="2641"/>
                </a:cubicBezTo>
                <a:cubicBezTo>
                  <a:pt x="12258" y="2729"/>
                  <a:pt x="12258" y="2729"/>
                  <a:pt x="12258" y="2729"/>
                </a:cubicBezTo>
                <a:close/>
                <a:moveTo>
                  <a:pt x="12206" y="2839"/>
                </a:moveTo>
                <a:cubicBezTo>
                  <a:pt x="12206" y="2839"/>
                  <a:pt x="12206" y="2839"/>
                  <a:pt x="12206" y="2839"/>
                </a:cubicBezTo>
                <a:cubicBezTo>
                  <a:pt x="12209" y="2842"/>
                  <a:pt x="12209" y="2842"/>
                  <a:pt x="12209" y="2842"/>
                </a:cubicBezTo>
                <a:cubicBezTo>
                  <a:pt x="12303" y="2887"/>
                  <a:pt x="12303" y="2887"/>
                  <a:pt x="12303" y="2887"/>
                </a:cubicBezTo>
                <a:cubicBezTo>
                  <a:pt x="12306" y="2891"/>
                  <a:pt x="12306" y="2891"/>
                  <a:pt x="12306" y="2891"/>
                </a:cubicBezTo>
                <a:cubicBezTo>
                  <a:pt x="12310" y="2887"/>
                  <a:pt x="12310" y="2887"/>
                  <a:pt x="12310" y="2887"/>
                </a:cubicBezTo>
                <a:cubicBezTo>
                  <a:pt x="12348" y="2800"/>
                  <a:pt x="12348" y="2800"/>
                  <a:pt x="12348" y="2800"/>
                </a:cubicBezTo>
                <a:cubicBezTo>
                  <a:pt x="12352" y="2797"/>
                  <a:pt x="12352" y="2797"/>
                  <a:pt x="12352" y="2797"/>
                </a:cubicBezTo>
                <a:cubicBezTo>
                  <a:pt x="12348" y="2797"/>
                  <a:pt x="12348" y="2797"/>
                  <a:pt x="12348" y="2797"/>
                </a:cubicBezTo>
                <a:cubicBezTo>
                  <a:pt x="12255" y="2748"/>
                  <a:pt x="12255" y="2748"/>
                  <a:pt x="12255" y="2748"/>
                </a:cubicBezTo>
                <a:cubicBezTo>
                  <a:pt x="12251" y="2748"/>
                  <a:pt x="12251" y="2748"/>
                  <a:pt x="12251" y="2748"/>
                </a:cubicBezTo>
                <a:cubicBezTo>
                  <a:pt x="12248" y="2751"/>
                  <a:pt x="12248" y="2751"/>
                  <a:pt x="12248" y="2751"/>
                </a:cubicBezTo>
                <a:cubicBezTo>
                  <a:pt x="12206" y="2839"/>
                  <a:pt x="12206" y="2839"/>
                  <a:pt x="12206" y="2839"/>
                </a:cubicBezTo>
                <a:close/>
                <a:moveTo>
                  <a:pt x="12157" y="2949"/>
                </a:moveTo>
                <a:cubicBezTo>
                  <a:pt x="12154" y="2949"/>
                  <a:pt x="12154" y="2949"/>
                  <a:pt x="12154" y="2949"/>
                </a:cubicBezTo>
                <a:cubicBezTo>
                  <a:pt x="12157" y="2952"/>
                  <a:pt x="12157" y="2952"/>
                  <a:pt x="12157" y="2952"/>
                </a:cubicBezTo>
                <a:cubicBezTo>
                  <a:pt x="12251" y="2997"/>
                  <a:pt x="12251" y="2997"/>
                  <a:pt x="12251" y="2997"/>
                </a:cubicBezTo>
                <a:cubicBezTo>
                  <a:pt x="12255" y="3001"/>
                  <a:pt x="12255" y="3001"/>
                  <a:pt x="12255" y="3001"/>
                </a:cubicBezTo>
                <a:cubicBezTo>
                  <a:pt x="12258" y="2997"/>
                  <a:pt x="12258" y="2997"/>
                  <a:pt x="12258" y="2997"/>
                </a:cubicBezTo>
                <a:cubicBezTo>
                  <a:pt x="12300" y="2910"/>
                  <a:pt x="12300" y="2910"/>
                  <a:pt x="12300" y="2910"/>
                </a:cubicBezTo>
                <a:cubicBezTo>
                  <a:pt x="12300" y="2907"/>
                  <a:pt x="12300" y="2907"/>
                  <a:pt x="12300" y="2907"/>
                </a:cubicBezTo>
                <a:cubicBezTo>
                  <a:pt x="12297" y="2904"/>
                  <a:pt x="12297" y="2904"/>
                  <a:pt x="12297" y="2904"/>
                </a:cubicBezTo>
                <a:cubicBezTo>
                  <a:pt x="12203" y="2858"/>
                  <a:pt x="12203" y="2858"/>
                  <a:pt x="12203" y="2858"/>
                </a:cubicBezTo>
                <a:cubicBezTo>
                  <a:pt x="12199" y="2858"/>
                  <a:pt x="12199" y="2858"/>
                  <a:pt x="12199" y="2858"/>
                </a:cubicBezTo>
                <a:cubicBezTo>
                  <a:pt x="12196" y="2862"/>
                  <a:pt x="12196" y="2862"/>
                  <a:pt x="12196" y="2862"/>
                </a:cubicBezTo>
                <a:cubicBezTo>
                  <a:pt x="12157" y="2949"/>
                  <a:pt x="12157" y="2949"/>
                  <a:pt x="12157" y="2949"/>
                </a:cubicBezTo>
                <a:close/>
                <a:moveTo>
                  <a:pt x="12106" y="3056"/>
                </a:moveTo>
                <a:cubicBezTo>
                  <a:pt x="12102" y="3059"/>
                  <a:pt x="12102" y="3059"/>
                  <a:pt x="12102" y="3059"/>
                </a:cubicBezTo>
                <a:cubicBezTo>
                  <a:pt x="12106" y="3062"/>
                  <a:pt x="12106" y="3062"/>
                  <a:pt x="12106" y="3062"/>
                </a:cubicBezTo>
                <a:cubicBezTo>
                  <a:pt x="12199" y="3108"/>
                  <a:pt x="12199" y="3108"/>
                  <a:pt x="12199" y="3108"/>
                </a:cubicBezTo>
                <a:cubicBezTo>
                  <a:pt x="12206" y="3108"/>
                  <a:pt x="12206" y="3108"/>
                  <a:pt x="12206" y="3108"/>
                </a:cubicBezTo>
                <a:cubicBezTo>
                  <a:pt x="12206" y="3104"/>
                  <a:pt x="12206" y="3104"/>
                  <a:pt x="12206" y="3104"/>
                </a:cubicBezTo>
                <a:cubicBezTo>
                  <a:pt x="12248" y="3020"/>
                  <a:pt x="12248" y="3020"/>
                  <a:pt x="12248" y="3020"/>
                </a:cubicBezTo>
                <a:cubicBezTo>
                  <a:pt x="12248" y="3017"/>
                  <a:pt x="12248" y="3017"/>
                  <a:pt x="12248" y="3017"/>
                </a:cubicBezTo>
                <a:cubicBezTo>
                  <a:pt x="12245" y="3014"/>
                  <a:pt x="12245" y="3014"/>
                  <a:pt x="12245" y="3014"/>
                </a:cubicBezTo>
                <a:cubicBezTo>
                  <a:pt x="12151" y="2968"/>
                  <a:pt x="12151" y="2968"/>
                  <a:pt x="12151" y="2968"/>
                </a:cubicBezTo>
                <a:cubicBezTo>
                  <a:pt x="12148" y="2968"/>
                  <a:pt x="12148" y="2968"/>
                  <a:pt x="12148" y="2968"/>
                </a:cubicBezTo>
                <a:cubicBezTo>
                  <a:pt x="12144" y="2972"/>
                  <a:pt x="12144" y="2972"/>
                  <a:pt x="12144" y="2972"/>
                </a:cubicBezTo>
                <a:cubicBezTo>
                  <a:pt x="12106" y="3056"/>
                  <a:pt x="12106" y="3056"/>
                  <a:pt x="12106" y="3056"/>
                </a:cubicBezTo>
                <a:close/>
                <a:moveTo>
                  <a:pt x="12054" y="3166"/>
                </a:moveTo>
                <a:cubicBezTo>
                  <a:pt x="12051" y="3169"/>
                  <a:pt x="12051" y="3169"/>
                  <a:pt x="12051" y="3169"/>
                </a:cubicBezTo>
                <a:cubicBezTo>
                  <a:pt x="12054" y="3172"/>
                  <a:pt x="12054" y="3172"/>
                  <a:pt x="12054" y="3172"/>
                </a:cubicBezTo>
                <a:cubicBezTo>
                  <a:pt x="12148" y="3218"/>
                  <a:pt x="12148" y="3218"/>
                  <a:pt x="12148" y="3218"/>
                </a:cubicBezTo>
                <a:cubicBezTo>
                  <a:pt x="12154" y="3218"/>
                  <a:pt x="12154" y="3218"/>
                  <a:pt x="12154" y="3218"/>
                </a:cubicBezTo>
                <a:cubicBezTo>
                  <a:pt x="12154" y="3214"/>
                  <a:pt x="12154" y="3214"/>
                  <a:pt x="12154" y="3214"/>
                </a:cubicBezTo>
                <a:cubicBezTo>
                  <a:pt x="12196" y="3130"/>
                  <a:pt x="12196" y="3130"/>
                  <a:pt x="12196" y="3130"/>
                </a:cubicBezTo>
                <a:cubicBezTo>
                  <a:pt x="12196" y="3127"/>
                  <a:pt x="12196" y="3127"/>
                  <a:pt x="12196" y="3127"/>
                </a:cubicBezTo>
                <a:cubicBezTo>
                  <a:pt x="12193" y="3124"/>
                  <a:pt x="12193" y="3124"/>
                  <a:pt x="12193" y="3124"/>
                </a:cubicBezTo>
                <a:cubicBezTo>
                  <a:pt x="12099" y="3078"/>
                  <a:pt x="12099" y="3078"/>
                  <a:pt x="12099" y="3078"/>
                </a:cubicBezTo>
                <a:cubicBezTo>
                  <a:pt x="12096" y="3078"/>
                  <a:pt x="12096" y="3078"/>
                  <a:pt x="12096" y="3078"/>
                </a:cubicBezTo>
                <a:cubicBezTo>
                  <a:pt x="12093" y="3082"/>
                  <a:pt x="12093" y="3082"/>
                  <a:pt x="12093" y="3082"/>
                </a:cubicBezTo>
                <a:cubicBezTo>
                  <a:pt x="12054" y="3166"/>
                  <a:pt x="12054" y="3166"/>
                  <a:pt x="12054" y="3166"/>
                </a:cubicBezTo>
                <a:close/>
                <a:moveTo>
                  <a:pt x="12002" y="3276"/>
                </a:moveTo>
                <a:cubicBezTo>
                  <a:pt x="11999" y="3279"/>
                  <a:pt x="11999" y="3279"/>
                  <a:pt x="11999" y="3279"/>
                </a:cubicBezTo>
                <a:cubicBezTo>
                  <a:pt x="12002" y="3282"/>
                  <a:pt x="12002" y="3282"/>
                  <a:pt x="12002" y="3282"/>
                </a:cubicBezTo>
                <a:cubicBezTo>
                  <a:pt x="12096" y="3328"/>
                  <a:pt x="12096" y="3328"/>
                  <a:pt x="12096" y="3328"/>
                </a:cubicBezTo>
                <a:cubicBezTo>
                  <a:pt x="12102" y="3328"/>
                  <a:pt x="12102" y="3328"/>
                  <a:pt x="12102" y="3328"/>
                </a:cubicBezTo>
                <a:cubicBezTo>
                  <a:pt x="12102" y="3324"/>
                  <a:pt x="12102" y="3324"/>
                  <a:pt x="12102" y="3324"/>
                </a:cubicBezTo>
                <a:cubicBezTo>
                  <a:pt x="12144" y="3240"/>
                  <a:pt x="12144" y="3240"/>
                  <a:pt x="12144" y="3240"/>
                </a:cubicBezTo>
                <a:cubicBezTo>
                  <a:pt x="12144" y="3237"/>
                  <a:pt x="12144" y="3237"/>
                  <a:pt x="12144" y="3237"/>
                </a:cubicBezTo>
                <a:cubicBezTo>
                  <a:pt x="12141" y="3234"/>
                  <a:pt x="12141" y="3234"/>
                  <a:pt x="12141" y="3234"/>
                </a:cubicBezTo>
                <a:cubicBezTo>
                  <a:pt x="12047" y="3188"/>
                  <a:pt x="12047" y="3188"/>
                  <a:pt x="12047" y="3188"/>
                </a:cubicBezTo>
                <a:cubicBezTo>
                  <a:pt x="12044" y="3188"/>
                  <a:pt x="12044" y="3188"/>
                  <a:pt x="12044" y="3188"/>
                </a:cubicBezTo>
                <a:cubicBezTo>
                  <a:pt x="12041" y="3192"/>
                  <a:pt x="12041" y="3192"/>
                  <a:pt x="12041" y="3192"/>
                </a:cubicBezTo>
                <a:cubicBezTo>
                  <a:pt x="12002" y="3276"/>
                  <a:pt x="12002" y="3276"/>
                  <a:pt x="12002" y="3276"/>
                </a:cubicBezTo>
                <a:close/>
                <a:moveTo>
                  <a:pt x="11950" y="3386"/>
                </a:moveTo>
                <a:cubicBezTo>
                  <a:pt x="11947" y="3389"/>
                  <a:pt x="11947" y="3389"/>
                  <a:pt x="11947" y="3389"/>
                </a:cubicBezTo>
                <a:cubicBezTo>
                  <a:pt x="11950" y="3392"/>
                  <a:pt x="11950" y="3392"/>
                  <a:pt x="11950" y="3392"/>
                </a:cubicBezTo>
                <a:cubicBezTo>
                  <a:pt x="12044" y="3438"/>
                  <a:pt x="12044" y="3438"/>
                  <a:pt x="12044" y="3438"/>
                </a:cubicBezTo>
                <a:cubicBezTo>
                  <a:pt x="12051" y="3438"/>
                  <a:pt x="12051" y="3438"/>
                  <a:pt x="12051" y="3438"/>
                </a:cubicBezTo>
                <a:cubicBezTo>
                  <a:pt x="12051" y="3434"/>
                  <a:pt x="12051" y="3434"/>
                  <a:pt x="12051" y="3434"/>
                </a:cubicBezTo>
                <a:cubicBezTo>
                  <a:pt x="12093" y="3350"/>
                  <a:pt x="12093" y="3350"/>
                  <a:pt x="12093" y="3350"/>
                </a:cubicBezTo>
                <a:cubicBezTo>
                  <a:pt x="12093" y="3347"/>
                  <a:pt x="12093" y="3347"/>
                  <a:pt x="12093" y="3347"/>
                </a:cubicBezTo>
                <a:cubicBezTo>
                  <a:pt x="12089" y="3344"/>
                  <a:pt x="12089" y="3344"/>
                  <a:pt x="12089" y="3344"/>
                </a:cubicBezTo>
                <a:cubicBezTo>
                  <a:pt x="11996" y="3298"/>
                  <a:pt x="11996" y="3298"/>
                  <a:pt x="11996" y="3298"/>
                </a:cubicBezTo>
                <a:cubicBezTo>
                  <a:pt x="11992" y="3298"/>
                  <a:pt x="11992" y="3298"/>
                  <a:pt x="11992" y="3298"/>
                </a:cubicBezTo>
                <a:cubicBezTo>
                  <a:pt x="11989" y="3302"/>
                  <a:pt x="11989" y="3302"/>
                  <a:pt x="11989" y="3302"/>
                </a:cubicBezTo>
                <a:cubicBezTo>
                  <a:pt x="11950" y="3386"/>
                  <a:pt x="11950" y="3386"/>
                  <a:pt x="11950" y="3386"/>
                </a:cubicBezTo>
                <a:close/>
                <a:moveTo>
                  <a:pt x="11898" y="3496"/>
                </a:moveTo>
                <a:cubicBezTo>
                  <a:pt x="11895" y="3499"/>
                  <a:pt x="11895" y="3499"/>
                  <a:pt x="11895" y="3499"/>
                </a:cubicBezTo>
                <a:cubicBezTo>
                  <a:pt x="11898" y="3502"/>
                  <a:pt x="11898" y="3502"/>
                  <a:pt x="11898" y="3502"/>
                </a:cubicBezTo>
                <a:cubicBezTo>
                  <a:pt x="11992" y="3548"/>
                  <a:pt x="11992" y="3548"/>
                  <a:pt x="11992" y="3548"/>
                </a:cubicBezTo>
                <a:cubicBezTo>
                  <a:pt x="11999" y="3548"/>
                  <a:pt x="11999" y="3548"/>
                  <a:pt x="11999" y="3548"/>
                </a:cubicBezTo>
                <a:cubicBezTo>
                  <a:pt x="11999" y="3544"/>
                  <a:pt x="11999" y="3544"/>
                  <a:pt x="11999" y="3544"/>
                </a:cubicBezTo>
                <a:cubicBezTo>
                  <a:pt x="12041" y="3460"/>
                  <a:pt x="12041" y="3460"/>
                  <a:pt x="12041" y="3460"/>
                </a:cubicBezTo>
                <a:cubicBezTo>
                  <a:pt x="12041" y="3457"/>
                  <a:pt x="12041" y="3457"/>
                  <a:pt x="12041" y="3457"/>
                </a:cubicBezTo>
                <a:cubicBezTo>
                  <a:pt x="12038" y="3454"/>
                  <a:pt x="12038" y="3454"/>
                  <a:pt x="12038" y="3454"/>
                </a:cubicBezTo>
                <a:cubicBezTo>
                  <a:pt x="11944" y="3408"/>
                  <a:pt x="11944" y="3408"/>
                  <a:pt x="11944" y="3408"/>
                </a:cubicBezTo>
                <a:cubicBezTo>
                  <a:pt x="11941" y="3408"/>
                  <a:pt x="11941" y="3408"/>
                  <a:pt x="11941" y="3408"/>
                </a:cubicBezTo>
                <a:cubicBezTo>
                  <a:pt x="11937" y="3408"/>
                  <a:pt x="11937" y="3408"/>
                  <a:pt x="11937" y="3408"/>
                </a:cubicBezTo>
                <a:cubicBezTo>
                  <a:pt x="11898" y="3496"/>
                  <a:pt x="11898" y="3496"/>
                  <a:pt x="11898" y="3496"/>
                </a:cubicBezTo>
                <a:close/>
                <a:moveTo>
                  <a:pt x="11847" y="3606"/>
                </a:moveTo>
                <a:cubicBezTo>
                  <a:pt x="11843" y="3609"/>
                  <a:pt x="11843" y="3609"/>
                  <a:pt x="11843" y="3609"/>
                </a:cubicBezTo>
                <a:cubicBezTo>
                  <a:pt x="11847" y="3612"/>
                  <a:pt x="11847" y="3612"/>
                  <a:pt x="11847" y="3612"/>
                </a:cubicBezTo>
                <a:cubicBezTo>
                  <a:pt x="11941" y="3658"/>
                  <a:pt x="11941" y="3658"/>
                  <a:pt x="11941" y="3658"/>
                </a:cubicBezTo>
                <a:cubicBezTo>
                  <a:pt x="11947" y="3658"/>
                  <a:pt x="11947" y="3658"/>
                  <a:pt x="11947" y="3658"/>
                </a:cubicBezTo>
                <a:cubicBezTo>
                  <a:pt x="11947" y="3654"/>
                  <a:pt x="11947" y="3654"/>
                  <a:pt x="11947" y="3654"/>
                </a:cubicBezTo>
                <a:cubicBezTo>
                  <a:pt x="11989" y="3567"/>
                  <a:pt x="11989" y="3567"/>
                  <a:pt x="11989" y="3567"/>
                </a:cubicBezTo>
                <a:cubicBezTo>
                  <a:pt x="11989" y="3567"/>
                  <a:pt x="11989" y="3567"/>
                  <a:pt x="11989" y="3567"/>
                </a:cubicBezTo>
                <a:cubicBezTo>
                  <a:pt x="11986" y="3564"/>
                  <a:pt x="11986" y="3564"/>
                  <a:pt x="11986" y="3564"/>
                </a:cubicBezTo>
                <a:cubicBezTo>
                  <a:pt x="11892" y="3519"/>
                  <a:pt x="11892" y="3519"/>
                  <a:pt x="11892" y="3519"/>
                </a:cubicBezTo>
                <a:cubicBezTo>
                  <a:pt x="11889" y="3515"/>
                  <a:pt x="11889" y="3515"/>
                  <a:pt x="11889" y="3515"/>
                </a:cubicBezTo>
                <a:cubicBezTo>
                  <a:pt x="11886" y="3519"/>
                  <a:pt x="11886" y="3519"/>
                  <a:pt x="11886" y="3519"/>
                </a:cubicBezTo>
                <a:cubicBezTo>
                  <a:pt x="11847" y="3606"/>
                  <a:pt x="11847" y="3606"/>
                  <a:pt x="11847" y="3606"/>
                </a:cubicBezTo>
                <a:close/>
                <a:moveTo>
                  <a:pt x="11795" y="3716"/>
                </a:moveTo>
                <a:cubicBezTo>
                  <a:pt x="11792" y="3719"/>
                  <a:pt x="11792" y="3719"/>
                  <a:pt x="11792" y="3719"/>
                </a:cubicBezTo>
                <a:cubicBezTo>
                  <a:pt x="11795" y="3719"/>
                  <a:pt x="11795" y="3719"/>
                  <a:pt x="11795" y="3719"/>
                </a:cubicBezTo>
                <a:cubicBezTo>
                  <a:pt x="11892" y="3768"/>
                  <a:pt x="11892" y="3768"/>
                  <a:pt x="11892" y="3768"/>
                </a:cubicBezTo>
                <a:cubicBezTo>
                  <a:pt x="11895" y="3768"/>
                  <a:pt x="11895" y="3768"/>
                  <a:pt x="11895" y="3768"/>
                </a:cubicBezTo>
                <a:cubicBezTo>
                  <a:pt x="11895" y="3765"/>
                  <a:pt x="11895" y="3765"/>
                  <a:pt x="11895" y="3765"/>
                </a:cubicBezTo>
                <a:cubicBezTo>
                  <a:pt x="11937" y="3677"/>
                  <a:pt x="11937" y="3677"/>
                  <a:pt x="11937" y="3677"/>
                </a:cubicBezTo>
                <a:cubicBezTo>
                  <a:pt x="11937" y="3674"/>
                  <a:pt x="11937" y="3674"/>
                  <a:pt x="11937" y="3674"/>
                </a:cubicBezTo>
                <a:cubicBezTo>
                  <a:pt x="11934" y="3674"/>
                  <a:pt x="11934" y="3674"/>
                  <a:pt x="11934" y="3674"/>
                </a:cubicBezTo>
                <a:cubicBezTo>
                  <a:pt x="11840" y="3629"/>
                  <a:pt x="11840" y="3629"/>
                  <a:pt x="11840" y="3629"/>
                </a:cubicBezTo>
                <a:cubicBezTo>
                  <a:pt x="11837" y="3625"/>
                  <a:pt x="11837" y="3625"/>
                  <a:pt x="11837" y="3625"/>
                </a:cubicBezTo>
                <a:cubicBezTo>
                  <a:pt x="11834" y="3629"/>
                  <a:pt x="11834" y="3629"/>
                  <a:pt x="11834" y="3629"/>
                </a:cubicBezTo>
                <a:cubicBezTo>
                  <a:pt x="11795" y="3716"/>
                  <a:pt x="11795" y="3716"/>
                  <a:pt x="11795" y="3716"/>
                </a:cubicBezTo>
                <a:close/>
                <a:moveTo>
                  <a:pt x="11743" y="3826"/>
                </a:moveTo>
                <a:cubicBezTo>
                  <a:pt x="11740" y="3829"/>
                  <a:pt x="11740" y="3829"/>
                  <a:pt x="11740" y="3829"/>
                </a:cubicBezTo>
                <a:cubicBezTo>
                  <a:pt x="11743" y="3829"/>
                  <a:pt x="11743" y="3829"/>
                  <a:pt x="11743" y="3829"/>
                </a:cubicBezTo>
                <a:cubicBezTo>
                  <a:pt x="11840" y="3875"/>
                  <a:pt x="11840" y="3875"/>
                  <a:pt x="11840" y="3875"/>
                </a:cubicBezTo>
                <a:cubicBezTo>
                  <a:pt x="11843" y="3878"/>
                  <a:pt x="11843" y="3878"/>
                  <a:pt x="11843" y="3878"/>
                </a:cubicBezTo>
                <a:cubicBezTo>
                  <a:pt x="11843" y="3875"/>
                  <a:pt x="11843" y="3875"/>
                  <a:pt x="11843" y="3875"/>
                </a:cubicBezTo>
                <a:cubicBezTo>
                  <a:pt x="11886" y="3787"/>
                  <a:pt x="11886" y="3787"/>
                  <a:pt x="11886" y="3787"/>
                </a:cubicBezTo>
                <a:cubicBezTo>
                  <a:pt x="11886" y="3784"/>
                  <a:pt x="11886" y="3784"/>
                  <a:pt x="11886" y="3784"/>
                </a:cubicBezTo>
                <a:cubicBezTo>
                  <a:pt x="11882" y="3784"/>
                  <a:pt x="11882" y="3784"/>
                  <a:pt x="11882" y="3784"/>
                </a:cubicBezTo>
                <a:cubicBezTo>
                  <a:pt x="11788" y="3739"/>
                  <a:pt x="11788" y="3739"/>
                  <a:pt x="11788" y="3739"/>
                </a:cubicBezTo>
                <a:cubicBezTo>
                  <a:pt x="11785" y="3735"/>
                  <a:pt x="11785" y="3735"/>
                  <a:pt x="11785" y="3735"/>
                </a:cubicBezTo>
                <a:cubicBezTo>
                  <a:pt x="11782" y="3739"/>
                  <a:pt x="11782" y="3739"/>
                  <a:pt x="11782" y="3739"/>
                </a:cubicBezTo>
                <a:cubicBezTo>
                  <a:pt x="11743" y="3826"/>
                  <a:pt x="11743" y="3826"/>
                  <a:pt x="11743" y="3826"/>
                </a:cubicBezTo>
                <a:close/>
                <a:moveTo>
                  <a:pt x="11691" y="3936"/>
                </a:moveTo>
                <a:cubicBezTo>
                  <a:pt x="11688" y="3939"/>
                  <a:pt x="11688" y="3939"/>
                  <a:pt x="11688" y="3939"/>
                </a:cubicBezTo>
                <a:cubicBezTo>
                  <a:pt x="11691" y="3939"/>
                  <a:pt x="11691" y="3939"/>
                  <a:pt x="11691" y="3939"/>
                </a:cubicBezTo>
                <a:cubicBezTo>
                  <a:pt x="11788" y="3985"/>
                  <a:pt x="11788" y="3985"/>
                  <a:pt x="11788" y="3985"/>
                </a:cubicBezTo>
                <a:cubicBezTo>
                  <a:pt x="11792" y="3988"/>
                  <a:pt x="11792" y="3988"/>
                  <a:pt x="11792" y="3988"/>
                </a:cubicBezTo>
                <a:cubicBezTo>
                  <a:pt x="11792" y="3985"/>
                  <a:pt x="11792" y="3985"/>
                  <a:pt x="11792" y="3985"/>
                </a:cubicBezTo>
                <a:cubicBezTo>
                  <a:pt x="11834" y="3897"/>
                  <a:pt x="11834" y="3897"/>
                  <a:pt x="11834" y="3897"/>
                </a:cubicBezTo>
                <a:cubicBezTo>
                  <a:pt x="11834" y="3894"/>
                  <a:pt x="11834" y="3894"/>
                  <a:pt x="11834" y="3894"/>
                </a:cubicBezTo>
                <a:cubicBezTo>
                  <a:pt x="11830" y="3894"/>
                  <a:pt x="11830" y="3894"/>
                  <a:pt x="11830" y="3894"/>
                </a:cubicBezTo>
                <a:cubicBezTo>
                  <a:pt x="11737" y="3849"/>
                  <a:pt x="11737" y="3849"/>
                  <a:pt x="11737" y="3849"/>
                </a:cubicBezTo>
                <a:cubicBezTo>
                  <a:pt x="11733" y="3845"/>
                  <a:pt x="11733" y="3845"/>
                  <a:pt x="11733" y="3845"/>
                </a:cubicBezTo>
                <a:cubicBezTo>
                  <a:pt x="11730" y="3849"/>
                  <a:pt x="11730" y="3849"/>
                  <a:pt x="11730" y="3849"/>
                </a:cubicBezTo>
                <a:cubicBezTo>
                  <a:pt x="11691" y="3936"/>
                  <a:pt x="11691" y="3936"/>
                  <a:pt x="11691" y="3936"/>
                </a:cubicBezTo>
                <a:close/>
                <a:moveTo>
                  <a:pt x="11640" y="4046"/>
                </a:moveTo>
                <a:cubicBezTo>
                  <a:pt x="11636" y="4049"/>
                  <a:pt x="11636" y="4049"/>
                  <a:pt x="11636" y="4049"/>
                </a:cubicBezTo>
                <a:cubicBezTo>
                  <a:pt x="11640" y="4049"/>
                  <a:pt x="11640" y="4049"/>
                  <a:pt x="11640" y="4049"/>
                </a:cubicBezTo>
                <a:cubicBezTo>
                  <a:pt x="11737" y="4095"/>
                  <a:pt x="11737" y="4095"/>
                  <a:pt x="11737" y="4095"/>
                </a:cubicBezTo>
                <a:cubicBezTo>
                  <a:pt x="11740" y="4098"/>
                  <a:pt x="11740" y="4098"/>
                  <a:pt x="11740" y="4098"/>
                </a:cubicBezTo>
                <a:cubicBezTo>
                  <a:pt x="11740" y="4095"/>
                  <a:pt x="11740" y="4095"/>
                  <a:pt x="11740" y="4095"/>
                </a:cubicBezTo>
                <a:cubicBezTo>
                  <a:pt x="11782" y="4007"/>
                  <a:pt x="11782" y="4007"/>
                  <a:pt x="11782" y="4007"/>
                </a:cubicBezTo>
                <a:cubicBezTo>
                  <a:pt x="11782" y="4004"/>
                  <a:pt x="11782" y="4004"/>
                  <a:pt x="11782" y="4004"/>
                </a:cubicBezTo>
                <a:cubicBezTo>
                  <a:pt x="11779" y="4004"/>
                  <a:pt x="11779" y="4004"/>
                  <a:pt x="11779" y="4004"/>
                </a:cubicBezTo>
                <a:cubicBezTo>
                  <a:pt x="11685" y="3959"/>
                  <a:pt x="11685" y="3959"/>
                  <a:pt x="11685" y="3959"/>
                </a:cubicBezTo>
                <a:cubicBezTo>
                  <a:pt x="11682" y="3955"/>
                  <a:pt x="11682" y="3955"/>
                  <a:pt x="11682" y="3955"/>
                </a:cubicBezTo>
                <a:cubicBezTo>
                  <a:pt x="11678" y="3959"/>
                  <a:pt x="11678" y="3959"/>
                  <a:pt x="11678" y="3959"/>
                </a:cubicBezTo>
                <a:cubicBezTo>
                  <a:pt x="11640" y="4046"/>
                  <a:pt x="11640" y="4046"/>
                  <a:pt x="11640" y="4046"/>
                </a:cubicBezTo>
                <a:close/>
                <a:moveTo>
                  <a:pt x="11565" y="4198"/>
                </a:moveTo>
                <a:cubicBezTo>
                  <a:pt x="11565" y="4202"/>
                  <a:pt x="11565" y="4202"/>
                  <a:pt x="11565" y="4202"/>
                </a:cubicBezTo>
                <a:cubicBezTo>
                  <a:pt x="11568" y="4205"/>
                  <a:pt x="11568" y="4205"/>
                  <a:pt x="11568" y="4205"/>
                </a:cubicBezTo>
                <a:cubicBezTo>
                  <a:pt x="11662" y="4250"/>
                  <a:pt x="11662" y="4250"/>
                  <a:pt x="11662" y="4250"/>
                </a:cubicBezTo>
                <a:cubicBezTo>
                  <a:pt x="11665" y="4250"/>
                  <a:pt x="11665" y="4250"/>
                  <a:pt x="11665" y="4250"/>
                </a:cubicBezTo>
                <a:cubicBezTo>
                  <a:pt x="11669" y="4247"/>
                  <a:pt x="11669" y="4247"/>
                  <a:pt x="11669" y="4247"/>
                </a:cubicBezTo>
                <a:cubicBezTo>
                  <a:pt x="11730" y="4117"/>
                  <a:pt x="11730" y="4117"/>
                  <a:pt x="11730" y="4117"/>
                </a:cubicBezTo>
                <a:cubicBezTo>
                  <a:pt x="11730" y="4114"/>
                  <a:pt x="11730" y="4114"/>
                  <a:pt x="11730" y="4114"/>
                </a:cubicBezTo>
                <a:cubicBezTo>
                  <a:pt x="11727" y="4114"/>
                  <a:pt x="11727" y="4114"/>
                  <a:pt x="11727" y="4114"/>
                </a:cubicBezTo>
                <a:cubicBezTo>
                  <a:pt x="11633" y="4069"/>
                  <a:pt x="11633" y="4069"/>
                  <a:pt x="11633" y="4069"/>
                </a:cubicBezTo>
                <a:cubicBezTo>
                  <a:pt x="11630" y="4066"/>
                  <a:pt x="11630" y="4066"/>
                  <a:pt x="11630" y="4066"/>
                </a:cubicBezTo>
                <a:cubicBezTo>
                  <a:pt x="11627" y="4069"/>
                  <a:pt x="11627" y="4069"/>
                  <a:pt x="11627" y="4069"/>
                </a:cubicBezTo>
                <a:cubicBezTo>
                  <a:pt x="11565" y="4198"/>
                  <a:pt x="11565" y="4198"/>
                  <a:pt x="11565" y="4198"/>
                </a:cubicBezTo>
                <a:close/>
                <a:moveTo>
                  <a:pt x="12591" y="2350"/>
                </a:moveTo>
                <a:cubicBezTo>
                  <a:pt x="12591" y="2350"/>
                  <a:pt x="12591" y="2350"/>
                  <a:pt x="12591" y="2350"/>
                </a:cubicBezTo>
                <a:cubicBezTo>
                  <a:pt x="12594" y="2353"/>
                  <a:pt x="12594" y="2353"/>
                  <a:pt x="12594" y="2353"/>
                </a:cubicBezTo>
                <a:cubicBezTo>
                  <a:pt x="12688" y="2399"/>
                  <a:pt x="12688" y="2399"/>
                  <a:pt x="12688" y="2399"/>
                </a:cubicBezTo>
                <a:cubicBezTo>
                  <a:pt x="12691" y="2402"/>
                  <a:pt x="12691" y="2402"/>
                  <a:pt x="12691" y="2402"/>
                </a:cubicBezTo>
                <a:cubicBezTo>
                  <a:pt x="12691" y="2399"/>
                  <a:pt x="12691" y="2399"/>
                  <a:pt x="12691" y="2399"/>
                </a:cubicBezTo>
                <a:cubicBezTo>
                  <a:pt x="12734" y="2311"/>
                  <a:pt x="12734" y="2311"/>
                  <a:pt x="12734" y="2311"/>
                </a:cubicBezTo>
                <a:cubicBezTo>
                  <a:pt x="12734" y="2308"/>
                  <a:pt x="12734" y="2308"/>
                  <a:pt x="12734" y="2308"/>
                </a:cubicBezTo>
                <a:cubicBezTo>
                  <a:pt x="12730" y="2305"/>
                  <a:pt x="12730" y="2305"/>
                  <a:pt x="12730" y="2305"/>
                </a:cubicBezTo>
                <a:cubicBezTo>
                  <a:pt x="12636" y="2259"/>
                  <a:pt x="12636" y="2259"/>
                  <a:pt x="12636" y="2259"/>
                </a:cubicBezTo>
                <a:cubicBezTo>
                  <a:pt x="12633" y="2259"/>
                  <a:pt x="12633" y="2259"/>
                  <a:pt x="12633" y="2259"/>
                </a:cubicBezTo>
                <a:cubicBezTo>
                  <a:pt x="12633" y="2263"/>
                  <a:pt x="12633" y="2263"/>
                  <a:pt x="12633" y="2263"/>
                </a:cubicBezTo>
                <a:cubicBezTo>
                  <a:pt x="12591" y="2350"/>
                  <a:pt x="12591" y="2350"/>
                  <a:pt x="12591" y="2350"/>
                </a:cubicBezTo>
                <a:close/>
                <a:moveTo>
                  <a:pt x="12539" y="2457"/>
                </a:moveTo>
                <a:cubicBezTo>
                  <a:pt x="12539" y="2460"/>
                  <a:pt x="12539" y="2460"/>
                  <a:pt x="12539" y="2460"/>
                </a:cubicBezTo>
                <a:cubicBezTo>
                  <a:pt x="12543" y="2463"/>
                  <a:pt x="12543" y="2463"/>
                  <a:pt x="12543" y="2463"/>
                </a:cubicBezTo>
                <a:cubicBezTo>
                  <a:pt x="12636" y="2509"/>
                  <a:pt x="12636" y="2509"/>
                  <a:pt x="12636" y="2509"/>
                </a:cubicBezTo>
                <a:cubicBezTo>
                  <a:pt x="12640" y="2509"/>
                  <a:pt x="12640" y="2509"/>
                  <a:pt x="12640" y="2509"/>
                </a:cubicBezTo>
                <a:cubicBezTo>
                  <a:pt x="12640" y="2505"/>
                  <a:pt x="12640" y="2505"/>
                  <a:pt x="12640" y="2505"/>
                </a:cubicBezTo>
                <a:cubicBezTo>
                  <a:pt x="12682" y="2421"/>
                  <a:pt x="12682" y="2421"/>
                  <a:pt x="12682" y="2421"/>
                </a:cubicBezTo>
                <a:cubicBezTo>
                  <a:pt x="12682" y="2418"/>
                  <a:pt x="12682" y="2418"/>
                  <a:pt x="12682" y="2418"/>
                </a:cubicBezTo>
                <a:cubicBezTo>
                  <a:pt x="12678" y="2415"/>
                  <a:pt x="12678" y="2415"/>
                  <a:pt x="12678" y="2415"/>
                </a:cubicBezTo>
                <a:cubicBezTo>
                  <a:pt x="12585" y="2370"/>
                  <a:pt x="12585" y="2370"/>
                  <a:pt x="12585" y="2370"/>
                </a:cubicBezTo>
                <a:cubicBezTo>
                  <a:pt x="12581" y="2370"/>
                  <a:pt x="12581" y="2370"/>
                  <a:pt x="12581" y="2370"/>
                </a:cubicBezTo>
                <a:cubicBezTo>
                  <a:pt x="12581" y="2373"/>
                  <a:pt x="12581" y="2373"/>
                  <a:pt x="12581" y="2373"/>
                </a:cubicBezTo>
                <a:cubicBezTo>
                  <a:pt x="12539" y="2457"/>
                  <a:pt x="12539" y="2457"/>
                  <a:pt x="12539" y="2457"/>
                </a:cubicBezTo>
                <a:close/>
                <a:moveTo>
                  <a:pt x="12488" y="2567"/>
                </a:moveTo>
                <a:cubicBezTo>
                  <a:pt x="12488" y="2570"/>
                  <a:pt x="12488" y="2570"/>
                  <a:pt x="12488" y="2570"/>
                </a:cubicBezTo>
                <a:cubicBezTo>
                  <a:pt x="12491" y="2573"/>
                  <a:pt x="12491" y="2573"/>
                  <a:pt x="12491" y="2573"/>
                </a:cubicBezTo>
                <a:cubicBezTo>
                  <a:pt x="12585" y="2619"/>
                  <a:pt x="12585" y="2619"/>
                  <a:pt x="12585" y="2619"/>
                </a:cubicBezTo>
                <a:cubicBezTo>
                  <a:pt x="12588" y="2619"/>
                  <a:pt x="12588" y="2619"/>
                  <a:pt x="12588" y="2619"/>
                </a:cubicBezTo>
                <a:cubicBezTo>
                  <a:pt x="12588" y="2616"/>
                  <a:pt x="12588" y="2616"/>
                  <a:pt x="12588" y="2616"/>
                </a:cubicBezTo>
                <a:cubicBezTo>
                  <a:pt x="12630" y="2531"/>
                  <a:pt x="12630" y="2531"/>
                  <a:pt x="12630" y="2531"/>
                </a:cubicBezTo>
                <a:cubicBezTo>
                  <a:pt x="12630" y="2528"/>
                  <a:pt x="12630" y="2528"/>
                  <a:pt x="12630" y="2528"/>
                </a:cubicBezTo>
                <a:cubicBezTo>
                  <a:pt x="12627" y="2525"/>
                  <a:pt x="12627" y="2525"/>
                  <a:pt x="12627" y="2525"/>
                </a:cubicBezTo>
                <a:cubicBezTo>
                  <a:pt x="12533" y="2480"/>
                  <a:pt x="12533" y="2480"/>
                  <a:pt x="12533" y="2480"/>
                </a:cubicBezTo>
                <a:cubicBezTo>
                  <a:pt x="12530" y="2480"/>
                  <a:pt x="12530" y="2480"/>
                  <a:pt x="12530" y="2480"/>
                </a:cubicBezTo>
                <a:cubicBezTo>
                  <a:pt x="12530" y="2483"/>
                  <a:pt x="12530" y="2483"/>
                  <a:pt x="12530" y="2483"/>
                </a:cubicBezTo>
                <a:cubicBezTo>
                  <a:pt x="12488" y="2567"/>
                  <a:pt x="12488" y="2567"/>
                  <a:pt x="12488" y="2567"/>
                </a:cubicBezTo>
                <a:close/>
                <a:moveTo>
                  <a:pt x="12436" y="2677"/>
                </a:moveTo>
                <a:cubicBezTo>
                  <a:pt x="12436" y="2680"/>
                  <a:pt x="12436" y="2680"/>
                  <a:pt x="12436" y="2680"/>
                </a:cubicBezTo>
                <a:cubicBezTo>
                  <a:pt x="12439" y="2684"/>
                  <a:pt x="12439" y="2684"/>
                  <a:pt x="12439" y="2684"/>
                </a:cubicBezTo>
                <a:cubicBezTo>
                  <a:pt x="12533" y="2729"/>
                  <a:pt x="12533" y="2729"/>
                  <a:pt x="12533" y="2729"/>
                </a:cubicBezTo>
                <a:cubicBezTo>
                  <a:pt x="12536" y="2729"/>
                  <a:pt x="12536" y="2729"/>
                  <a:pt x="12536" y="2729"/>
                </a:cubicBezTo>
                <a:cubicBezTo>
                  <a:pt x="12536" y="2726"/>
                  <a:pt x="12536" y="2726"/>
                  <a:pt x="12536" y="2726"/>
                </a:cubicBezTo>
                <a:cubicBezTo>
                  <a:pt x="12578" y="2641"/>
                  <a:pt x="12578" y="2641"/>
                  <a:pt x="12578" y="2641"/>
                </a:cubicBezTo>
                <a:cubicBezTo>
                  <a:pt x="12578" y="2638"/>
                  <a:pt x="12578" y="2638"/>
                  <a:pt x="12578" y="2638"/>
                </a:cubicBezTo>
                <a:cubicBezTo>
                  <a:pt x="12575" y="2635"/>
                  <a:pt x="12575" y="2635"/>
                  <a:pt x="12575" y="2635"/>
                </a:cubicBezTo>
                <a:cubicBezTo>
                  <a:pt x="12481" y="2590"/>
                  <a:pt x="12481" y="2590"/>
                  <a:pt x="12481" y="2590"/>
                </a:cubicBezTo>
                <a:cubicBezTo>
                  <a:pt x="12478" y="2590"/>
                  <a:pt x="12478" y="2590"/>
                  <a:pt x="12478" y="2590"/>
                </a:cubicBezTo>
                <a:cubicBezTo>
                  <a:pt x="12478" y="2593"/>
                  <a:pt x="12478" y="2593"/>
                  <a:pt x="12478" y="2593"/>
                </a:cubicBezTo>
                <a:cubicBezTo>
                  <a:pt x="12436" y="2677"/>
                  <a:pt x="12436" y="2677"/>
                  <a:pt x="12436" y="2677"/>
                </a:cubicBezTo>
                <a:close/>
                <a:moveTo>
                  <a:pt x="12384" y="2787"/>
                </a:moveTo>
                <a:cubicBezTo>
                  <a:pt x="12384" y="2790"/>
                  <a:pt x="12384" y="2790"/>
                  <a:pt x="12384" y="2790"/>
                </a:cubicBezTo>
                <a:cubicBezTo>
                  <a:pt x="12387" y="2794"/>
                  <a:pt x="12387" y="2794"/>
                  <a:pt x="12387" y="2794"/>
                </a:cubicBezTo>
                <a:cubicBezTo>
                  <a:pt x="12481" y="2839"/>
                  <a:pt x="12481" y="2839"/>
                  <a:pt x="12481" y="2839"/>
                </a:cubicBezTo>
                <a:cubicBezTo>
                  <a:pt x="12484" y="2839"/>
                  <a:pt x="12484" y="2839"/>
                  <a:pt x="12484" y="2839"/>
                </a:cubicBezTo>
                <a:cubicBezTo>
                  <a:pt x="12488" y="2836"/>
                  <a:pt x="12488" y="2836"/>
                  <a:pt x="12488" y="2836"/>
                </a:cubicBezTo>
                <a:cubicBezTo>
                  <a:pt x="12526" y="2751"/>
                  <a:pt x="12526" y="2751"/>
                  <a:pt x="12526" y="2751"/>
                </a:cubicBezTo>
                <a:cubicBezTo>
                  <a:pt x="12530" y="2748"/>
                  <a:pt x="12530" y="2748"/>
                  <a:pt x="12530" y="2748"/>
                </a:cubicBezTo>
                <a:cubicBezTo>
                  <a:pt x="12523" y="2745"/>
                  <a:pt x="12523" y="2745"/>
                  <a:pt x="12523" y="2745"/>
                </a:cubicBezTo>
                <a:cubicBezTo>
                  <a:pt x="12429" y="2700"/>
                  <a:pt x="12429" y="2700"/>
                  <a:pt x="12429" y="2700"/>
                </a:cubicBezTo>
                <a:cubicBezTo>
                  <a:pt x="12426" y="2700"/>
                  <a:pt x="12426" y="2700"/>
                  <a:pt x="12426" y="2700"/>
                </a:cubicBezTo>
                <a:cubicBezTo>
                  <a:pt x="12426" y="2703"/>
                  <a:pt x="12426" y="2703"/>
                  <a:pt x="12426" y="2703"/>
                </a:cubicBezTo>
                <a:cubicBezTo>
                  <a:pt x="12384" y="2787"/>
                  <a:pt x="12384" y="2787"/>
                  <a:pt x="12384" y="2787"/>
                </a:cubicBezTo>
                <a:close/>
                <a:moveTo>
                  <a:pt x="12332" y="2897"/>
                </a:moveTo>
                <a:cubicBezTo>
                  <a:pt x="12332" y="2900"/>
                  <a:pt x="12332" y="2900"/>
                  <a:pt x="12332" y="2900"/>
                </a:cubicBezTo>
                <a:cubicBezTo>
                  <a:pt x="12335" y="2904"/>
                  <a:pt x="12335" y="2904"/>
                  <a:pt x="12335" y="2904"/>
                </a:cubicBezTo>
                <a:cubicBezTo>
                  <a:pt x="12429" y="2949"/>
                  <a:pt x="12429" y="2949"/>
                  <a:pt x="12429" y="2949"/>
                </a:cubicBezTo>
                <a:cubicBezTo>
                  <a:pt x="12433" y="2949"/>
                  <a:pt x="12433" y="2949"/>
                  <a:pt x="12433" y="2949"/>
                </a:cubicBezTo>
                <a:cubicBezTo>
                  <a:pt x="12436" y="2946"/>
                  <a:pt x="12436" y="2946"/>
                  <a:pt x="12436" y="2946"/>
                </a:cubicBezTo>
                <a:cubicBezTo>
                  <a:pt x="12475" y="2858"/>
                  <a:pt x="12475" y="2858"/>
                  <a:pt x="12475" y="2858"/>
                </a:cubicBezTo>
                <a:cubicBezTo>
                  <a:pt x="12478" y="2858"/>
                  <a:pt x="12478" y="2858"/>
                  <a:pt x="12478" y="2858"/>
                </a:cubicBezTo>
                <a:cubicBezTo>
                  <a:pt x="12471" y="2855"/>
                  <a:pt x="12471" y="2855"/>
                  <a:pt x="12471" y="2855"/>
                </a:cubicBezTo>
                <a:cubicBezTo>
                  <a:pt x="12377" y="2810"/>
                  <a:pt x="12377" y="2810"/>
                  <a:pt x="12377" y="2810"/>
                </a:cubicBezTo>
                <a:cubicBezTo>
                  <a:pt x="12374" y="2806"/>
                  <a:pt x="12374" y="2806"/>
                  <a:pt x="12374" y="2806"/>
                </a:cubicBezTo>
                <a:cubicBezTo>
                  <a:pt x="12374" y="2810"/>
                  <a:pt x="12374" y="2810"/>
                  <a:pt x="12374" y="2810"/>
                </a:cubicBezTo>
                <a:cubicBezTo>
                  <a:pt x="12332" y="2897"/>
                  <a:pt x="12332" y="2897"/>
                  <a:pt x="12332" y="2897"/>
                </a:cubicBezTo>
                <a:close/>
                <a:moveTo>
                  <a:pt x="12280" y="3007"/>
                </a:moveTo>
                <a:cubicBezTo>
                  <a:pt x="12280" y="3010"/>
                  <a:pt x="12280" y="3010"/>
                  <a:pt x="12280" y="3010"/>
                </a:cubicBezTo>
                <a:cubicBezTo>
                  <a:pt x="12284" y="3014"/>
                  <a:pt x="12284" y="3014"/>
                  <a:pt x="12284" y="3014"/>
                </a:cubicBezTo>
                <a:cubicBezTo>
                  <a:pt x="12377" y="3059"/>
                  <a:pt x="12377" y="3059"/>
                  <a:pt x="12377" y="3059"/>
                </a:cubicBezTo>
                <a:cubicBezTo>
                  <a:pt x="12381" y="3059"/>
                  <a:pt x="12381" y="3059"/>
                  <a:pt x="12381" y="3059"/>
                </a:cubicBezTo>
                <a:cubicBezTo>
                  <a:pt x="12384" y="3056"/>
                  <a:pt x="12384" y="3056"/>
                  <a:pt x="12384" y="3056"/>
                </a:cubicBezTo>
                <a:cubicBezTo>
                  <a:pt x="12423" y="2968"/>
                  <a:pt x="12423" y="2968"/>
                  <a:pt x="12423" y="2968"/>
                </a:cubicBezTo>
                <a:cubicBezTo>
                  <a:pt x="12426" y="2968"/>
                  <a:pt x="12426" y="2968"/>
                  <a:pt x="12426" y="2968"/>
                </a:cubicBezTo>
                <a:cubicBezTo>
                  <a:pt x="12420" y="2965"/>
                  <a:pt x="12420" y="2965"/>
                  <a:pt x="12420" y="2965"/>
                </a:cubicBezTo>
                <a:cubicBezTo>
                  <a:pt x="12326" y="2920"/>
                  <a:pt x="12326" y="2920"/>
                  <a:pt x="12326" y="2920"/>
                </a:cubicBezTo>
                <a:cubicBezTo>
                  <a:pt x="12322" y="2917"/>
                  <a:pt x="12322" y="2917"/>
                  <a:pt x="12322" y="2917"/>
                </a:cubicBezTo>
                <a:cubicBezTo>
                  <a:pt x="12322" y="2920"/>
                  <a:pt x="12322" y="2920"/>
                  <a:pt x="12322" y="2920"/>
                </a:cubicBezTo>
                <a:cubicBezTo>
                  <a:pt x="12280" y="3007"/>
                  <a:pt x="12280" y="3007"/>
                  <a:pt x="12280" y="3007"/>
                </a:cubicBezTo>
                <a:close/>
                <a:moveTo>
                  <a:pt x="12229" y="3117"/>
                </a:moveTo>
                <a:cubicBezTo>
                  <a:pt x="12229" y="3120"/>
                  <a:pt x="12229" y="3120"/>
                  <a:pt x="12229" y="3120"/>
                </a:cubicBezTo>
                <a:cubicBezTo>
                  <a:pt x="12232" y="3120"/>
                  <a:pt x="12232" y="3120"/>
                  <a:pt x="12232" y="3120"/>
                </a:cubicBezTo>
                <a:cubicBezTo>
                  <a:pt x="12326" y="3166"/>
                  <a:pt x="12326" y="3166"/>
                  <a:pt x="12326" y="3166"/>
                </a:cubicBezTo>
                <a:cubicBezTo>
                  <a:pt x="12329" y="3169"/>
                  <a:pt x="12329" y="3169"/>
                  <a:pt x="12329" y="3169"/>
                </a:cubicBezTo>
                <a:cubicBezTo>
                  <a:pt x="12332" y="3166"/>
                  <a:pt x="12332" y="3166"/>
                  <a:pt x="12332" y="3166"/>
                </a:cubicBezTo>
                <a:cubicBezTo>
                  <a:pt x="12371" y="3078"/>
                  <a:pt x="12371" y="3078"/>
                  <a:pt x="12371" y="3078"/>
                </a:cubicBezTo>
                <a:cubicBezTo>
                  <a:pt x="12374" y="3075"/>
                  <a:pt x="12374" y="3075"/>
                  <a:pt x="12374" y="3075"/>
                </a:cubicBezTo>
                <a:cubicBezTo>
                  <a:pt x="12371" y="3075"/>
                  <a:pt x="12371" y="3075"/>
                  <a:pt x="12371" y="3075"/>
                </a:cubicBezTo>
                <a:cubicBezTo>
                  <a:pt x="12274" y="3030"/>
                  <a:pt x="12274" y="3030"/>
                  <a:pt x="12274" y="3030"/>
                </a:cubicBezTo>
                <a:cubicBezTo>
                  <a:pt x="12271" y="3027"/>
                  <a:pt x="12271" y="3027"/>
                  <a:pt x="12271" y="3027"/>
                </a:cubicBezTo>
                <a:cubicBezTo>
                  <a:pt x="12271" y="3030"/>
                  <a:pt x="12271" y="3030"/>
                  <a:pt x="12271" y="3030"/>
                </a:cubicBezTo>
                <a:cubicBezTo>
                  <a:pt x="12229" y="3117"/>
                  <a:pt x="12229" y="3117"/>
                  <a:pt x="12229" y="3117"/>
                </a:cubicBezTo>
                <a:close/>
                <a:moveTo>
                  <a:pt x="12177" y="3227"/>
                </a:moveTo>
                <a:cubicBezTo>
                  <a:pt x="12177" y="3231"/>
                  <a:pt x="12177" y="3231"/>
                  <a:pt x="12177" y="3231"/>
                </a:cubicBezTo>
                <a:cubicBezTo>
                  <a:pt x="12180" y="3231"/>
                  <a:pt x="12180" y="3231"/>
                  <a:pt x="12180" y="3231"/>
                </a:cubicBezTo>
                <a:cubicBezTo>
                  <a:pt x="12274" y="3276"/>
                  <a:pt x="12274" y="3276"/>
                  <a:pt x="12274" y="3276"/>
                </a:cubicBezTo>
                <a:cubicBezTo>
                  <a:pt x="12277" y="3279"/>
                  <a:pt x="12277" y="3279"/>
                  <a:pt x="12277" y="3279"/>
                </a:cubicBezTo>
                <a:cubicBezTo>
                  <a:pt x="12280" y="3276"/>
                  <a:pt x="12280" y="3276"/>
                  <a:pt x="12280" y="3276"/>
                </a:cubicBezTo>
                <a:cubicBezTo>
                  <a:pt x="12319" y="3188"/>
                  <a:pt x="12319" y="3188"/>
                  <a:pt x="12319" y="3188"/>
                </a:cubicBezTo>
                <a:cubicBezTo>
                  <a:pt x="12322" y="3185"/>
                  <a:pt x="12322" y="3185"/>
                  <a:pt x="12322" y="3185"/>
                </a:cubicBezTo>
                <a:cubicBezTo>
                  <a:pt x="12319" y="3185"/>
                  <a:pt x="12319" y="3185"/>
                  <a:pt x="12319" y="3185"/>
                </a:cubicBezTo>
                <a:cubicBezTo>
                  <a:pt x="12222" y="3140"/>
                  <a:pt x="12222" y="3140"/>
                  <a:pt x="12222" y="3140"/>
                </a:cubicBezTo>
                <a:cubicBezTo>
                  <a:pt x="12219" y="3137"/>
                  <a:pt x="12219" y="3137"/>
                  <a:pt x="12219" y="3137"/>
                </a:cubicBezTo>
                <a:cubicBezTo>
                  <a:pt x="12219" y="3140"/>
                  <a:pt x="12219" y="3140"/>
                  <a:pt x="12219" y="3140"/>
                </a:cubicBezTo>
                <a:cubicBezTo>
                  <a:pt x="12177" y="3227"/>
                  <a:pt x="12177" y="3227"/>
                  <a:pt x="12177" y="3227"/>
                </a:cubicBezTo>
                <a:close/>
                <a:moveTo>
                  <a:pt x="12125" y="3337"/>
                </a:moveTo>
                <a:cubicBezTo>
                  <a:pt x="12125" y="3341"/>
                  <a:pt x="12125" y="3341"/>
                  <a:pt x="12125" y="3341"/>
                </a:cubicBezTo>
                <a:cubicBezTo>
                  <a:pt x="12128" y="3341"/>
                  <a:pt x="12128" y="3341"/>
                  <a:pt x="12128" y="3341"/>
                </a:cubicBezTo>
                <a:cubicBezTo>
                  <a:pt x="12222" y="3386"/>
                  <a:pt x="12222" y="3386"/>
                  <a:pt x="12222" y="3386"/>
                </a:cubicBezTo>
                <a:cubicBezTo>
                  <a:pt x="12225" y="3389"/>
                  <a:pt x="12225" y="3389"/>
                  <a:pt x="12225" y="3389"/>
                </a:cubicBezTo>
                <a:cubicBezTo>
                  <a:pt x="12229" y="3386"/>
                  <a:pt x="12229" y="3386"/>
                  <a:pt x="12229" y="3386"/>
                </a:cubicBezTo>
                <a:cubicBezTo>
                  <a:pt x="12267" y="3298"/>
                  <a:pt x="12267" y="3298"/>
                  <a:pt x="12267" y="3298"/>
                </a:cubicBezTo>
                <a:cubicBezTo>
                  <a:pt x="12271" y="3295"/>
                  <a:pt x="12271" y="3295"/>
                  <a:pt x="12271" y="3295"/>
                </a:cubicBezTo>
                <a:cubicBezTo>
                  <a:pt x="12267" y="3295"/>
                  <a:pt x="12267" y="3295"/>
                  <a:pt x="12267" y="3295"/>
                </a:cubicBezTo>
                <a:cubicBezTo>
                  <a:pt x="12170" y="3250"/>
                  <a:pt x="12170" y="3250"/>
                  <a:pt x="12170" y="3250"/>
                </a:cubicBezTo>
                <a:cubicBezTo>
                  <a:pt x="12167" y="3247"/>
                  <a:pt x="12167" y="3247"/>
                  <a:pt x="12167" y="3247"/>
                </a:cubicBezTo>
                <a:cubicBezTo>
                  <a:pt x="12167" y="3250"/>
                  <a:pt x="12167" y="3250"/>
                  <a:pt x="12167" y="3250"/>
                </a:cubicBezTo>
                <a:cubicBezTo>
                  <a:pt x="12125" y="3337"/>
                  <a:pt x="12125" y="3337"/>
                  <a:pt x="12125" y="3337"/>
                </a:cubicBezTo>
                <a:close/>
                <a:moveTo>
                  <a:pt x="12073" y="3447"/>
                </a:moveTo>
                <a:cubicBezTo>
                  <a:pt x="12073" y="3451"/>
                  <a:pt x="12073" y="3451"/>
                  <a:pt x="12073" y="3451"/>
                </a:cubicBezTo>
                <a:cubicBezTo>
                  <a:pt x="12076" y="3451"/>
                  <a:pt x="12076" y="3451"/>
                  <a:pt x="12076" y="3451"/>
                </a:cubicBezTo>
                <a:cubicBezTo>
                  <a:pt x="12170" y="3496"/>
                  <a:pt x="12170" y="3496"/>
                  <a:pt x="12170" y="3496"/>
                </a:cubicBezTo>
                <a:cubicBezTo>
                  <a:pt x="12174" y="3499"/>
                  <a:pt x="12174" y="3499"/>
                  <a:pt x="12174" y="3499"/>
                </a:cubicBezTo>
                <a:cubicBezTo>
                  <a:pt x="12177" y="3496"/>
                  <a:pt x="12177" y="3496"/>
                  <a:pt x="12177" y="3496"/>
                </a:cubicBezTo>
                <a:cubicBezTo>
                  <a:pt x="12216" y="3408"/>
                  <a:pt x="12216" y="3408"/>
                  <a:pt x="12216" y="3408"/>
                </a:cubicBezTo>
                <a:cubicBezTo>
                  <a:pt x="12219" y="3405"/>
                  <a:pt x="12219" y="3405"/>
                  <a:pt x="12219" y="3405"/>
                </a:cubicBezTo>
                <a:cubicBezTo>
                  <a:pt x="12216" y="3405"/>
                  <a:pt x="12216" y="3405"/>
                  <a:pt x="12216" y="3405"/>
                </a:cubicBezTo>
                <a:cubicBezTo>
                  <a:pt x="12119" y="3360"/>
                  <a:pt x="12119" y="3360"/>
                  <a:pt x="12119" y="3360"/>
                </a:cubicBezTo>
                <a:cubicBezTo>
                  <a:pt x="12115" y="3357"/>
                  <a:pt x="12115" y="3357"/>
                  <a:pt x="12115" y="3357"/>
                </a:cubicBezTo>
                <a:cubicBezTo>
                  <a:pt x="12115" y="3360"/>
                  <a:pt x="12115" y="3360"/>
                  <a:pt x="12115" y="3360"/>
                </a:cubicBezTo>
                <a:cubicBezTo>
                  <a:pt x="12073" y="3447"/>
                  <a:pt x="12073" y="3447"/>
                  <a:pt x="12073" y="3447"/>
                </a:cubicBezTo>
                <a:close/>
                <a:moveTo>
                  <a:pt x="12021" y="3557"/>
                </a:moveTo>
                <a:cubicBezTo>
                  <a:pt x="12021" y="3561"/>
                  <a:pt x="12021" y="3561"/>
                  <a:pt x="12021" y="3561"/>
                </a:cubicBezTo>
                <a:cubicBezTo>
                  <a:pt x="12025" y="3561"/>
                  <a:pt x="12025" y="3561"/>
                  <a:pt x="12025" y="3561"/>
                </a:cubicBezTo>
                <a:cubicBezTo>
                  <a:pt x="12119" y="3606"/>
                  <a:pt x="12119" y="3606"/>
                  <a:pt x="12119" y="3606"/>
                </a:cubicBezTo>
                <a:cubicBezTo>
                  <a:pt x="12122" y="3609"/>
                  <a:pt x="12122" y="3609"/>
                  <a:pt x="12122" y="3609"/>
                </a:cubicBezTo>
                <a:cubicBezTo>
                  <a:pt x="12125" y="3606"/>
                  <a:pt x="12125" y="3606"/>
                  <a:pt x="12125" y="3606"/>
                </a:cubicBezTo>
                <a:cubicBezTo>
                  <a:pt x="12164" y="3519"/>
                  <a:pt x="12164" y="3519"/>
                  <a:pt x="12164" y="3519"/>
                </a:cubicBezTo>
                <a:cubicBezTo>
                  <a:pt x="12167" y="3515"/>
                  <a:pt x="12167" y="3515"/>
                  <a:pt x="12167" y="3515"/>
                </a:cubicBezTo>
                <a:cubicBezTo>
                  <a:pt x="12164" y="3515"/>
                  <a:pt x="12164" y="3515"/>
                  <a:pt x="12164" y="3515"/>
                </a:cubicBezTo>
                <a:cubicBezTo>
                  <a:pt x="12067" y="3470"/>
                  <a:pt x="12067" y="3470"/>
                  <a:pt x="12067" y="3470"/>
                </a:cubicBezTo>
                <a:cubicBezTo>
                  <a:pt x="12064" y="3467"/>
                  <a:pt x="12064" y="3467"/>
                  <a:pt x="12064" y="3467"/>
                </a:cubicBezTo>
                <a:cubicBezTo>
                  <a:pt x="12064" y="3470"/>
                  <a:pt x="12064" y="3470"/>
                  <a:pt x="12064" y="3470"/>
                </a:cubicBezTo>
                <a:cubicBezTo>
                  <a:pt x="12021" y="3557"/>
                  <a:pt x="12021" y="3557"/>
                  <a:pt x="12021" y="3557"/>
                </a:cubicBezTo>
                <a:close/>
                <a:moveTo>
                  <a:pt x="11970" y="3667"/>
                </a:moveTo>
                <a:cubicBezTo>
                  <a:pt x="11970" y="3671"/>
                  <a:pt x="11970" y="3671"/>
                  <a:pt x="11970" y="3671"/>
                </a:cubicBezTo>
                <a:cubicBezTo>
                  <a:pt x="11973" y="3671"/>
                  <a:pt x="11973" y="3671"/>
                  <a:pt x="11973" y="3671"/>
                </a:cubicBezTo>
                <a:cubicBezTo>
                  <a:pt x="12067" y="3716"/>
                  <a:pt x="12067" y="3716"/>
                  <a:pt x="12067" y="3716"/>
                </a:cubicBezTo>
                <a:cubicBezTo>
                  <a:pt x="12070" y="3719"/>
                  <a:pt x="12070" y="3719"/>
                  <a:pt x="12070" y="3719"/>
                </a:cubicBezTo>
                <a:cubicBezTo>
                  <a:pt x="12073" y="3716"/>
                  <a:pt x="12073" y="3716"/>
                  <a:pt x="12073" y="3716"/>
                </a:cubicBezTo>
                <a:cubicBezTo>
                  <a:pt x="12112" y="3629"/>
                  <a:pt x="12112" y="3629"/>
                  <a:pt x="12112" y="3629"/>
                </a:cubicBezTo>
                <a:cubicBezTo>
                  <a:pt x="12115" y="3625"/>
                  <a:pt x="12115" y="3625"/>
                  <a:pt x="12115" y="3625"/>
                </a:cubicBezTo>
                <a:cubicBezTo>
                  <a:pt x="12112" y="3625"/>
                  <a:pt x="12112" y="3625"/>
                  <a:pt x="12112" y="3625"/>
                </a:cubicBezTo>
                <a:cubicBezTo>
                  <a:pt x="12015" y="3580"/>
                  <a:pt x="12015" y="3580"/>
                  <a:pt x="12015" y="3580"/>
                </a:cubicBezTo>
                <a:cubicBezTo>
                  <a:pt x="12012" y="3577"/>
                  <a:pt x="12012" y="3577"/>
                  <a:pt x="12012" y="3577"/>
                </a:cubicBezTo>
                <a:cubicBezTo>
                  <a:pt x="12012" y="3580"/>
                  <a:pt x="12012" y="3580"/>
                  <a:pt x="12012" y="3580"/>
                </a:cubicBezTo>
                <a:cubicBezTo>
                  <a:pt x="11970" y="3667"/>
                  <a:pt x="11970" y="3667"/>
                  <a:pt x="11970" y="3667"/>
                </a:cubicBezTo>
                <a:close/>
                <a:moveTo>
                  <a:pt x="11918" y="3778"/>
                </a:moveTo>
                <a:cubicBezTo>
                  <a:pt x="11918" y="3781"/>
                  <a:pt x="11918" y="3781"/>
                  <a:pt x="11918" y="3781"/>
                </a:cubicBezTo>
                <a:cubicBezTo>
                  <a:pt x="11921" y="3781"/>
                  <a:pt x="11921" y="3781"/>
                  <a:pt x="11921" y="3781"/>
                </a:cubicBezTo>
                <a:cubicBezTo>
                  <a:pt x="12015" y="3826"/>
                  <a:pt x="12015" y="3826"/>
                  <a:pt x="12015" y="3826"/>
                </a:cubicBezTo>
                <a:cubicBezTo>
                  <a:pt x="12018" y="3829"/>
                  <a:pt x="12018" y="3829"/>
                  <a:pt x="12018" y="3829"/>
                </a:cubicBezTo>
                <a:cubicBezTo>
                  <a:pt x="12021" y="3826"/>
                  <a:pt x="12021" y="3826"/>
                  <a:pt x="12021" y="3826"/>
                </a:cubicBezTo>
                <a:cubicBezTo>
                  <a:pt x="12060" y="3739"/>
                  <a:pt x="12060" y="3739"/>
                  <a:pt x="12060" y="3739"/>
                </a:cubicBezTo>
                <a:cubicBezTo>
                  <a:pt x="12064" y="3735"/>
                  <a:pt x="12064" y="3735"/>
                  <a:pt x="12064" y="3735"/>
                </a:cubicBezTo>
                <a:cubicBezTo>
                  <a:pt x="12060" y="3735"/>
                  <a:pt x="12060" y="3735"/>
                  <a:pt x="12060" y="3735"/>
                </a:cubicBezTo>
                <a:cubicBezTo>
                  <a:pt x="11963" y="3687"/>
                  <a:pt x="11963" y="3687"/>
                  <a:pt x="11963" y="3687"/>
                </a:cubicBezTo>
                <a:cubicBezTo>
                  <a:pt x="11960" y="3687"/>
                  <a:pt x="11960" y="3687"/>
                  <a:pt x="11960" y="3687"/>
                </a:cubicBezTo>
                <a:cubicBezTo>
                  <a:pt x="11960" y="3690"/>
                  <a:pt x="11960" y="3690"/>
                  <a:pt x="11960" y="3690"/>
                </a:cubicBezTo>
                <a:cubicBezTo>
                  <a:pt x="11918" y="3778"/>
                  <a:pt x="11918" y="3778"/>
                  <a:pt x="11918" y="3778"/>
                </a:cubicBezTo>
                <a:close/>
                <a:moveTo>
                  <a:pt x="11866" y="3888"/>
                </a:moveTo>
                <a:cubicBezTo>
                  <a:pt x="11866" y="3888"/>
                  <a:pt x="11866" y="3888"/>
                  <a:pt x="11866" y="3888"/>
                </a:cubicBezTo>
                <a:cubicBezTo>
                  <a:pt x="11869" y="3891"/>
                  <a:pt x="11869" y="3891"/>
                  <a:pt x="11869" y="3891"/>
                </a:cubicBezTo>
                <a:cubicBezTo>
                  <a:pt x="11963" y="3936"/>
                  <a:pt x="11963" y="3936"/>
                  <a:pt x="11963" y="3936"/>
                </a:cubicBezTo>
                <a:cubicBezTo>
                  <a:pt x="11966" y="3939"/>
                  <a:pt x="11966" y="3939"/>
                  <a:pt x="11966" y="3939"/>
                </a:cubicBezTo>
                <a:cubicBezTo>
                  <a:pt x="11970" y="3936"/>
                  <a:pt x="11970" y="3936"/>
                  <a:pt x="11970" y="3936"/>
                </a:cubicBezTo>
                <a:cubicBezTo>
                  <a:pt x="12009" y="3849"/>
                  <a:pt x="12009" y="3849"/>
                  <a:pt x="12009" y="3849"/>
                </a:cubicBezTo>
                <a:cubicBezTo>
                  <a:pt x="12012" y="3845"/>
                  <a:pt x="12012" y="3845"/>
                  <a:pt x="12012" y="3845"/>
                </a:cubicBezTo>
                <a:cubicBezTo>
                  <a:pt x="12009" y="3842"/>
                  <a:pt x="12009" y="3842"/>
                  <a:pt x="12009" y="3842"/>
                </a:cubicBezTo>
                <a:cubicBezTo>
                  <a:pt x="11911" y="3797"/>
                  <a:pt x="11911" y="3797"/>
                  <a:pt x="11911" y="3797"/>
                </a:cubicBezTo>
                <a:cubicBezTo>
                  <a:pt x="11908" y="3797"/>
                  <a:pt x="11908" y="3797"/>
                  <a:pt x="11908" y="3797"/>
                </a:cubicBezTo>
                <a:cubicBezTo>
                  <a:pt x="11908" y="3800"/>
                  <a:pt x="11908" y="3800"/>
                  <a:pt x="11908" y="3800"/>
                </a:cubicBezTo>
                <a:cubicBezTo>
                  <a:pt x="11866" y="3888"/>
                  <a:pt x="11866" y="3888"/>
                  <a:pt x="11866" y="3888"/>
                </a:cubicBezTo>
                <a:close/>
                <a:moveTo>
                  <a:pt x="11814" y="3994"/>
                </a:moveTo>
                <a:cubicBezTo>
                  <a:pt x="11814" y="3998"/>
                  <a:pt x="11814" y="3998"/>
                  <a:pt x="11814" y="3998"/>
                </a:cubicBezTo>
                <a:cubicBezTo>
                  <a:pt x="11818" y="4001"/>
                  <a:pt x="11818" y="4001"/>
                  <a:pt x="11818" y="4001"/>
                </a:cubicBezTo>
                <a:cubicBezTo>
                  <a:pt x="11911" y="4046"/>
                  <a:pt x="11911" y="4046"/>
                  <a:pt x="11911" y="4046"/>
                </a:cubicBezTo>
                <a:cubicBezTo>
                  <a:pt x="11915" y="4046"/>
                  <a:pt x="11915" y="4046"/>
                  <a:pt x="11915" y="4046"/>
                </a:cubicBezTo>
                <a:cubicBezTo>
                  <a:pt x="11918" y="4043"/>
                  <a:pt x="11918" y="4043"/>
                  <a:pt x="11918" y="4043"/>
                </a:cubicBezTo>
                <a:cubicBezTo>
                  <a:pt x="11957" y="3959"/>
                  <a:pt x="11957" y="3959"/>
                  <a:pt x="11957" y="3959"/>
                </a:cubicBezTo>
                <a:cubicBezTo>
                  <a:pt x="11960" y="3955"/>
                  <a:pt x="11960" y="3955"/>
                  <a:pt x="11960" y="3955"/>
                </a:cubicBezTo>
                <a:cubicBezTo>
                  <a:pt x="11957" y="3952"/>
                  <a:pt x="11957" y="3952"/>
                  <a:pt x="11957" y="3952"/>
                </a:cubicBezTo>
                <a:cubicBezTo>
                  <a:pt x="11863" y="3907"/>
                  <a:pt x="11863" y="3907"/>
                  <a:pt x="11863" y="3907"/>
                </a:cubicBezTo>
                <a:cubicBezTo>
                  <a:pt x="11856" y="3907"/>
                  <a:pt x="11856" y="3907"/>
                  <a:pt x="11856" y="3907"/>
                </a:cubicBezTo>
                <a:cubicBezTo>
                  <a:pt x="11856" y="3910"/>
                  <a:pt x="11856" y="3910"/>
                  <a:pt x="11856" y="3910"/>
                </a:cubicBezTo>
                <a:cubicBezTo>
                  <a:pt x="11814" y="3994"/>
                  <a:pt x="11814" y="3994"/>
                  <a:pt x="11814" y="3994"/>
                </a:cubicBezTo>
                <a:close/>
                <a:moveTo>
                  <a:pt x="11763" y="4104"/>
                </a:moveTo>
                <a:cubicBezTo>
                  <a:pt x="11763" y="4108"/>
                  <a:pt x="11763" y="4108"/>
                  <a:pt x="11763" y="4108"/>
                </a:cubicBezTo>
                <a:cubicBezTo>
                  <a:pt x="11766" y="4111"/>
                  <a:pt x="11766" y="4111"/>
                  <a:pt x="11766" y="4111"/>
                </a:cubicBezTo>
                <a:cubicBezTo>
                  <a:pt x="11860" y="4156"/>
                  <a:pt x="11860" y="4156"/>
                  <a:pt x="11860" y="4156"/>
                </a:cubicBezTo>
                <a:cubicBezTo>
                  <a:pt x="11863" y="4156"/>
                  <a:pt x="11863" y="4156"/>
                  <a:pt x="11863" y="4156"/>
                </a:cubicBezTo>
                <a:cubicBezTo>
                  <a:pt x="11866" y="4153"/>
                  <a:pt x="11866" y="4153"/>
                  <a:pt x="11866" y="4153"/>
                </a:cubicBezTo>
                <a:cubicBezTo>
                  <a:pt x="11905" y="4069"/>
                  <a:pt x="11905" y="4069"/>
                  <a:pt x="11905" y="4069"/>
                </a:cubicBezTo>
                <a:cubicBezTo>
                  <a:pt x="11908" y="4066"/>
                  <a:pt x="11908" y="4066"/>
                  <a:pt x="11908" y="4066"/>
                </a:cubicBezTo>
                <a:cubicBezTo>
                  <a:pt x="11905" y="4062"/>
                  <a:pt x="11905" y="4062"/>
                  <a:pt x="11905" y="4062"/>
                </a:cubicBezTo>
                <a:cubicBezTo>
                  <a:pt x="11811" y="4017"/>
                  <a:pt x="11811" y="4017"/>
                  <a:pt x="11811" y="4017"/>
                </a:cubicBezTo>
                <a:cubicBezTo>
                  <a:pt x="11805" y="4017"/>
                  <a:pt x="11805" y="4017"/>
                  <a:pt x="11805" y="4017"/>
                </a:cubicBezTo>
                <a:cubicBezTo>
                  <a:pt x="11805" y="4020"/>
                  <a:pt x="11805" y="4020"/>
                  <a:pt x="11805" y="4020"/>
                </a:cubicBezTo>
                <a:cubicBezTo>
                  <a:pt x="11763" y="4104"/>
                  <a:pt x="11763" y="4104"/>
                  <a:pt x="11763" y="4104"/>
                </a:cubicBezTo>
                <a:close/>
                <a:moveTo>
                  <a:pt x="11691" y="4260"/>
                </a:moveTo>
                <a:cubicBezTo>
                  <a:pt x="11691" y="4263"/>
                  <a:pt x="11691" y="4263"/>
                  <a:pt x="11691" y="4263"/>
                </a:cubicBezTo>
                <a:cubicBezTo>
                  <a:pt x="11695" y="4263"/>
                  <a:pt x="11695" y="4263"/>
                  <a:pt x="11695" y="4263"/>
                </a:cubicBezTo>
                <a:cubicBezTo>
                  <a:pt x="11788" y="4308"/>
                  <a:pt x="11788" y="4308"/>
                  <a:pt x="11788" y="4308"/>
                </a:cubicBezTo>
                <a:cubicBezTo>
                  <a:pt x="11792" y="4312"/>
                  <a:pt x="11792" y="4312"/>
                  <a:pt x="11792" y="4312"/>
                </a:cubicBezTo>
                <a:cubicBezTo>
                  <a:pt x="11792" y="4308"/>
                  <a:pt x="11792" y="4308"/>
                  <a:pt x="11792" y="4308"/>
                </a:cubicBezTo>
                <a:cubicBezTo>
                  <a:pt x="11853" y="4179"/>
                  <a:pt x="11853" y="4179"/>
                  <a:pt x="11853" y="4179"/>
                </a:cubicBezTo>
                <a:cubicBezTo>
                  <a:pt x="11856" y="4176"/>
                  <a:pt x="11856" y="4176"/>
                  <a:pt x="11856" y="4176"/>
                </a:cubicBezTo>
                <a:cubicBezTo>
                  <a:pt x="11853" y="4172"/>
                  <a:pt x="11853" y="4172"/>
                  <a:pt x="11853" y="4172"/>
                </a:cubicBezTo>
                <a:cubicBezTo>
                  <a:pt x="11759" y="4127"/>
                  <a:pt x="11759" y="4127"/>
                  <a:pt x="11759" y="4127"/>
                </a:cubicBezTo>
                <a:cubicBezTo>
                  <a:pt x="11753" y="4127"/>
                  <a:pt x="11753" y="4127"/>
                  <a:pt x="11753" y="4127"/>
                </a:cubicBezTo>
                <a:cubicBezTo>
                  <a:pt x="11753" y="4130"/>
                  <a:pt x="11753" y="4130"/>
                  <a:pt x="11753" y="4130"/>
                </a:cubicBezTo>
                <a:cubicBezTo>
                  <a:pt x="11691" y="4260"/>
                  <a:pt x="11691" y="4260"/>
                  <a:pt x="11691" y="4260"/>
                </a:cubicBezTo>
                <a:close/>
                <a:moveTo>
                  <a:pt x="12717" y="2408"/>
                </a:moveTo>
                <a:cubicBezTo>
                  <a:pt x="12714" y="2412"/>
                  <a:pt x="12714" y="2412"/>
                  <a:pt x="12714" y="2412"/>
                </a:cubicBezTo>
                <a:cubicBezTo>
                  <a:pt x="12717" y="2412"/>
                  <a:pt x="12717" y="2412"/>
                  <a:pt x="12717" y="2412"/>
                </a:cubicBezTo>
                <a:cubicBezTo>
                  <a:pt x="12811" y="2460"/>
                  <a:pt x="12811" y="2460"/>
                  <a:pt x="12811" y="2460"/>
                </a:cubicBezTo>
                <a:cubicBezTo>
                  <a:pt x="12818" y="2460"/>
                  <a:pt x="12818" y="2460"/>
                  <a:pt x="12818" y="2460"/>
                </a:cubicBezTo>
                <a:cubicBezTo>
                  <a:pt x="12818" y="2457"/>
                  <a:pt x="12818" y="2457"/>
                  <a:pt x="12818" y="2457"/>
                </a:cubicBezTo>
                <a:cubicBezTo>
                  <a:pt x="12860" y="2370"/>
                  <a:pt x="12860" y="2370"/>
                  <a:pt x="12860" y="2370"/>
                </a:cubicBezTo>
                <a:cubicBezTo>
                  <a:pt x="12860" y="2366"/>
                  <a:pt x="12860" y="2366"/>
                  <a:pt x="12860" y="2366"/>
                </a:cubicBezTo>
                <a:cubicBezTo>
                  <a:pt x="12857" y="2366"/>
                  <a:pt x="12857" y="2366"/>
                  <a:pt x="12857" y="2366"/>
                </a:cubicBezTo>
                <a:cubicBezTo>
                  <a:pt x="12763" y="2321"/>
                  <a:pt x="12763" y="2321"/>
                  <a:pt x="12763" y="2321"/>
                </a:cubicBezTo>
                <a:cubicBezTo>
                  <a:pt x="12759" y="2318"/>
                  <a:pt x="12759" y="2318"/>
                  <a:pt x="12759" y="2318"/>
                </a:cubicBezTo>
                <a:cubicBezTo>
                  <a:pt x="12756" y="2321"/>
                  <a:pt x="12756" y="2321"/>
                  <a:pt x="12756" y="2321"/>
                </a:cubicBezTo>
                <a:cubicBezTo>
                  <a:pt x="12717" y="2408"/>
                  <a:pt x="12717" y="2408"/>
                  <a:pt x="12717" y="2408"/>
                </a:cubicBezTo>
                <a:close/>
                <a:moveTo>
                  <a:pt x="12666" y="2518"/>
                </a:moveTo>
                <a:cubicBezTo>
                  <a:pt x="12662" y="2522"/>
                  <a:pt x="12662" y="2522"/>
                  <a:pt x="12662" y="2522"/>
                </a:cubicBezTo>
                <a:cubicBezTo>
                  <a:pt x="12666" y="2522"/>
                  <a:pt x="12666" y="2522"/>
                  <a:pt x="12666" y="2522"/>
                </a:cubicBezTo>
                <a:cubicBezTo>
                  <a:pt x="12759" y="2567"/>
                  <a:pt x="12759" y="2567"/>
                  <a:pt x="12759" y="2567"/>
                </a:cubicBezTo>
                <a:cubicBezTo>
                  <a:pt x="12766" y="2570"/>
                  <a:pt x="12766" y="2570"/>
                  <a:pt x="12766" y="2570"/>
                </a:cubicBezTo>
                <a:cubicBezTo>
                  <a:pt x="12766" y="2567"/>
                  <a:pt x="12766" y="2567"/>
                  <a:pt x="12766" y="2567"/>
                </a:cubicBezTo>
                <a:cubicBezTo>
                  <a:pt x="12808" y="2480"/>
                  <a:pt x="12808" y="2480"/>
                  <a:pt x="12808" y="2480"/>
                </a:cubicBezTo>
                <a:cubicBezTo>
                  <a:pt x="12808" y="2476"/>
                  <a:pt x="12808" y="2476"/>
                  <a:pt x="12808" y="2476"/>
                </a:cubicBezTo>
                <a:cubicBezTo>
                  <a:pt x="12805" y="2476"/>
                  <a:pt x="12805" y="2476"/>
                  <a:pt x="12805" y="2476"/>
                </a:cubicBezTo>
                <a:cubicBezTo>
                  <a:pt x="12711" y="2431"/>
                  <a:pt x="12711" y="2431"/>
                  <a:pt x="12711" y="2431"/>
                </a:cubicBezTo>
                <a:cubicBezTo>
                  <a:pt x="12708" y="2428"/>
                  <a:pt x="12708" y="2428"/>
                  <a:pt x="12708" y="2428"/>
                </a:cubicBezTo>
                <a:cubicBezTo>
                  <a:pt x="12704" y="2431"/>
                  <a:pt x="12704" y="2431"/>
                  <a:pt x="12704" y="2431"/>
                </a:cubicBezTo>
                <a:cubicBezTo>
                  <a:pt x="12666" y="2518"/>
                  <a:pt x="12666" y="2518"/>
                  <a:pt x="12666" y="2518"/>
                </a:cubicBezTo>
                <a:close/>
                <a:moveTo>
                  <a:pt x="12614" y="2628"/>
                </a:moveTo>
                <a:cubicBezTo>
                  <a:pt x="12611" y="2632"/>
                  <a:pt x="12611" y="2632"/>
                  <a:pt x="12611" y="2632"/>
                </a:cubicBezTo>
                <a:cubicBezTo>
                  <a:pt x="12614" y="2632"/>
                  <a:pt x="12614" y="2632"/>
                  <a:pt x="12614" y="2632"/>
                </a:cubicBezTo>
                <a:cubicBezTo>
                  <a:pt x="12708" y="2677"/>
                  <a:pt x="12708" y="2677"/>
                  <a:pt x="12708" y="2677"/>
                </a:cubicBezTo>
                <a:cubicBezTo>
                  <a:pt x="12714" y="2680"/>
                  <a:pt x="12714" y="2680"/>
                  <a:pt x="12714" y="2680"/>
                </a:cubicBezTo>
                <a:cubicBezTo>
                  <a:pt x="12714" y="2677"/>
                  <a:pt x="12714" y="2677"/>
                  <a:pt x="12714" y="2677"/>
                </a:cubicBezTo>
                <a:cubicBezTo>
                  <a:pt x="12756" y="2590"/>
                  <a:pt x="12756" y="2590"/>
                  <a:pt x="12756" y="2590"/>
                </a:cubicBezTo>
                <a:cubicBezTo>
                  <a:pt x="12756" y="2586"/>
                  <a:pt x="12756" y="2586"/>
                  <a:pt x="12756" y="2586"/>
                </a:cubicBezTo>
                <a:cubicBezTo>
                  <a:pt x="12753" y="2586"/>
                  <a:pt x="12753" y="2586"/>
                  <a:pt x="12753" y="2586"/>
                </a:cubicBezTo>
                <a:cubicBezTo>
                  <a:pt x="12659" y="2541"/>
                  <a:pt x="12659" y="2541"/>
                  <a:pt x="12659" y="2541"/>
                </a:cubicBezTo>
                <a:cubicBezTo>
                  <a:pt x="12656" y="2538"/>
                  <a:pt x="12656" y="2538"/>
                  <a:pt x="12656" y="2538"/>
                </a:cubicBezTo>
                <a:cubicBezTo>
                  <a:pt x="12653" y="2541"/>
                  <a:pt x="12653" y="2541"/>
                  <a:pt x="12653" y="2541"/>
                </a:cubicBezTo>
                <a:cubicBezTo>
                  <a:pt x="12614" y="2628"/>
                  <a:pt x="12614" y="2628"/>
                  <a:pt x="12614" y="2628"/>
                </a:cubicBezTo>
                <a:close/>
                <a:moveTo>
                  <a:pt x="12562" y="2738"/>
                </a:moveTo>
                <a:cubicBezTo>
                  <a:pt x="12559" y="2742"/>
                  <a:pt x="12559" y="2742"/>
                  <a:pt x="12559" y="2742"/>
                </a:cubicBezTo>
                <a:cubicBezTo>
                  <a:pt x="12562" y="2742"/>
                  <a:pt x="12562" y="2742"/>
                  <a:pt x="12562" y="2742"/>
                </a:cubicBezTo>
                <a:cubicBezTo>
                  <a:pt x="12656" y="2787"/>
                  <a:pt x="12656" y="2787"/>
                  <a:pt x="12656" y="2787"/>
                </a:cubicBezTo>
                <a:cubicBezTo>
                  <a:pt x="12662" y="2790"/>
                  <a:pt x="12662" y="2790"/>
                  <a:pt x="12662" y="2790"/>
                </a:cubicBezTo>
                <a:cubicBezTo>
                  <a:pt x="12662" y="2787"/>
                  <a:pt x="12662" y="2787"/>
                  <a:pt x="12662" y="2787"/>
                </a:cubicBezTo>
                <a:cubicBezTo>
                  <a:pt x="12704" y="2700"/>
                  <a:pt x="12704" y="2700"/>
                  <a:pt x="12704" y="2700"/>
                </a:cubicBezTo>
                <a:cubicBezTo>
                  <a:pt x="12704" y="2696"/>
                  <a:pt x="12704" y="2696"/>
                  <a:pt x="12704" y="2696"/>
                </a:cubicBezTo>
                <a:cubicBezTo>
                  <a:pt x="12701" y="2696"/>
                  <a:pt x="12701" y="2696"/>
                  <a:pt x="12701" y="2696"/>
                </a:cubicBezTo>
                <a:cubicBezTo>
                  <a:pt x="12607" y="2651"/>
                  <a:pt x="12607" y="2651"/>
                  <a:pt x="12607" y="2651"/>
                </a:cubicBezTo>
                <a:cubicBezTo>
                  <a:pt x="12604" y="2648"/>
                  <a:pt x="12604" y="2648"/>
                  <a:pt x="12604" y="2648"/>
                </a:cubicBezTo>
                <a:cubicBezTo>
                  <a:pt x="12601" y="2651"/>
                  <a:pt x="12601" y="2651"/>
                  <a:pt x="12601" y="2651"/>
                </a:cubicBezTo>
                <a:cubicBezTo>
                  <a:pt x="12562" y="2738"/>
                  <a:pt x="12562" y="2738"/>
                  <a:pt x="12562" y="2738"/>
                </a:cubicBezTo>
                <a:close/>
                <a:moveTo>
                  <a:pt x="12510" y="2849"/>
                </a:moveTo>
                <a:cubicBezTo>
                  <a:pt x="12507" y="2852"/>
                  <a:pt x="12507" y="2852"/>
                  <a:pt x="12507" y="2852"/>
                </a:cubicBezTo>
                <a:cubicBezTo>
                  <a:pt x="12510" y="2852"/>
                  <a:pt x="12510" y="2852"/>
                  <a:pt x="12510" y="2852"/>
                </a:cubicBezTo>
                <a:cubicBezTo>
                  <a:pt x="12607" y="2897"/>
                  <a:pt x="12607" y="2897"/>
                  <a:pt x="12607" y="2897"/>
                </a:cubicBezTo>
                <a:cubicBezTo>
                  <a:pt x="12611" y="2900"/>
                  <a:pt x="12611" y="2900"/>
                  <a:pt x="12611" y="2900"/>
                </a:cubicBezTo>
                <a:cubicBezTo>
                  <a:pt x="12611" y="2897"/>
                  <a:pt x="12611" y="2897"/>
                  <a:pt x="12611" y="2897"/>
                </a:cubicBezTo>
                <a:cubicBezTo>
                  <a:pt x="12653" y="2810"/>
                  <a:pt x="12653" y="2810"/>
                  <a:pt x="12653" y="2810"/>
                </a:cubicBezTo>
                <a:cubicBezTo>
                  <a:pt x="12653" y="2806"/>
                  <a:pt x="12653" y="2806"/>
                  <a:pt x="12653" y="2806"/>
                </a:cubicBezTo>
                <a:cubicBezTo>
                  <a:pt x="12649" y="2806"/>
                  <a:pt x="12649" y="2806"/>
                  <a:pt x="12649" y="2806"/>
                </a:cubicBezTo>
                <a:cubicBezTo>
                  <a:pt x="12556" y="2761"/>
                  <a:pt x="12556" y="2761"/>
                  <a:pt x="12556" y="2761"/>
                </a:cubicBezTo>
                <a:cubicBezTo>
                  <a:pt x="12552" y="2758"/>
                  <a:pt x="12552" y="2758"/>
                  <a:pt x="12552" y="2758"/>
                </a:cubicBezTo>
                <a:cubicBezTo>
                  <a:pt x="12549" y="2761"/>
                  <a:pt x="12549" y="2761"/>
                  <a:pt x="12549" y="2761"/>
                </a:cubicBezTo>
                <a:cubicBezTo>
                  <a:pt x="12510" y="2849"/>
                  <a:pt x="12510" y="2849"/>
                  <a:pt x="12510" y="2849"/>
                </a:cubicBezTo>
                <a:close/>
                <a:moveTo>
                  <a:pt x="12458" y="2959"/>
                </a:moveTo>
                <a:cubicBezTo>
                  <a:pt x="12455" y="2962"/>
                  <a:pt x="12455" y="2962"/>
                  <a:pt x="12455" y="2962"/>
                </a:cubicBezTo>
                <a:cubicBezTo>
                  <a:pt x="12458" y="2962"/>
                  <a:pt x="12458" y="2962"/>
                  <a:pt x="12458" y="2962"/>
                </a:cubicBezTo>
                <a:cubicBezTo>
                  <a:pt x="12556" y="3007"/>
                  <a:pt x="12556" y="3007"/>
                  <a:pt x="12556" y="3007"/>
                </a:cubicBezTo>
                <a:cubicBezTo>
                  <a:pt x="12559" y="3010"/>
                  <a:pt x="12559" y="3010"/>
                  <a:pt x="12559" y="3010"/>
                </a:cubicBezTo>
                <a:cubicBezTo>
                  <a:pt x="12559" y="3007"/>
                  <a:pt x="12559" y="3007"/>
                  <a:pt x="12559" y="3007"/>
                </a:cubicBezTo>
                <a:cubicBezTo>
                  <a:pt x="12601" y="2920"/>
                  <a:pt x="12601" y="2920"/>
                  <a:pt x="12601" y="2920"/>
                </a:cubicBezTo>
                <a:cubicBezTo>
                  <a:pt x="12601" y="2917"/>
                  <a:pt x="12601" y="2917"/>
                  <a:pt x="12601" y="2917"/>
                </a:cubicBezTo>
                <a:cubicBezTo>
                  <a:pt x="12598" y="2917"/>
                  <a:pt x="12598" y="2917"/>
                  <a:pt x="12598" y="2917"/>
                </a:cubicBezTo>
                <a:cubicBezTo>
                  <a:pt x="12504" y="2871"/>
                  <a:pt x="12504" y="2871"/>
                  <a:pt x="12504" y="2871"/>
                </a:cubicBezTo>
                <a:cubicBezTo>
                  <a:pt x="12500" y="2868"/>
                  <a:pt x="12500" y="2868"/>
                  <a:pt x="12500" y="2868"/>
                </a:cubicBezTo>
                <a:cubicBezTo>
                  <a:pt x="12497" y="2871"/>
                  <a:pt x="12497" y="2871"/>
                  <a:pt x="12497" y="2871"/>
                </a:cubicBezTo>
                <a:cubicBezTo>
                  <a:pt x="12458" y="2959"/>
                  <a:pt x="12458" y="2959"/>
                  <a:pt x="12458" y="2959"/>
                </a:cubicBezTo>
                <a:close/>
                <a:moveTo>
                  <a:pt x="12407" y="3069"/>
                </a:moveTo>
                <a:cubicBezTo>
                  <a:pt x="12403" y="3072"/>
                  <a:pt x="12403" y="3072"/>
                  <a:pt x="12403" y="3072"/>
                </a:cubicBezTo>
                <a:cubicBezTo>
                  <a:pt x="12407" y="3072"/>
                  <a:pt x="12407" y="3072"/>
                  <a:pt x="12407" y="3072"/>
                </a:cubicBezTo>
                <a:cubicBezTo>
                  <a:pt x="12504" y="3117"/>
                  <a:pt x="12504" y="3117"/>
                  <a:pt x="12504" y="3117"/>
                </a:cubicBezTo>
                <a:cubicBezTo>
                  <a:pt x="12507" y="3120"/>
                  <a:pt x="12507" y="3120"/>
                  <a:pt x="12507" y="3120"/>
                </a:cubicBezTo>
                <a:cubicBezTo>
                  <a:pt x="12507" y="3117"/>
                  <a:pt x="12507" y="3117"/>
                  <a:pt x="12507" y="3117"/>
                </a:cubicBezTo>
                <a:cubicBezTo>
                  <a:pt x="12549" y="3030"/>
                  <a:pt x="12549" y="3030"/>
                  <a:pt x="12549" y="3030"/>
                </a:cubicBezTo>
                <a:cubicBezTo>
                  <a:pt x="12549" y="3027"/>
                  <a:pt x="12549" y="3027"/>
                  <a:pt x="12549" y="3027"/>
                </a:cubicBezTo>
                <a:cubicBezTo>
                  <a:pt x="12546" y="3027"/>
                  <a:pt x="12546" y="3027"/>
                  <a:pt x="12546" y="3027"/>
                </a:cubicBezTo>
                <a:cubicBezTo>
                  <a:pt x="12452" y="2981"/>
                  <a:pt x="12452" y="2981"/>
                  <a:pt x="12452" y="2981"/>
                </a:cubicBezTo>
                <a:cubicBezTo>
                  <a:pt x="12449" y="2978"/>
                  <a:pt x="12449" y="2978"/>
                  <a:pt x="12449" y="2978"/>
                </a:cubicBezTo>
                <a:cubicBezTo>
                  <a:pt x="12445" y="2981"/>
                  <a:pt x="12445" y="2981"/>
                  <a:pt x="12445" y="2981"/>
                </a:cubicBezTo>
                <a:cubicBezTo>
                  <a:pt x="12407" y="3069"/>
                  <a:pt x="12407" y="3069"/>
                  <a:pt x="12407" y="3069"/>
                </a:cubicBezTo>
                <a:close/>
                <a:moveTo>
                  <a:pt x="12355" y="3179"/>
                </a:moveTo>
                <a:cubicBezTo>
                  <a:pt x="12352" y="3179"/>
                  <a:pt x="12352" y="3179"/>
                  <a:pt x="12352" y="3179"/>
                </a:cubicBezTo>
                <a:cubicBezTo>
                  <a:pt x="12355" y="3182"/>
                  <a:pt x="12355" y="3182"/>
                  <a:pt x="12355" y="3182"/>
                </a:cubicBezTo>
                <a:cubicBezTo>
                  <a:pt x="12452" y="3227"/>
                  <a:pt x="12452" y="3227"/>
                  <a:pt x="12452" y="3227"/>
                </a:cubicBezTo>
                <a:cubicBezTo>
                  <a:pt x="12455" y="3231"/>
                  <a:pt x="12455" y="3231"/>
                  <a:pt x="12455" y="3231"/>
                </a:cubicBezTo>
                <a:cubicBezTo>
                  <a:pt x="12455" y="3227"/>
                  <a:pt x="12455" y="3227"/>
                  <a:pt x="12455" y="3227"/>
                </a:cubicBezTo>
                <a:cubicBezTo>
                  <a:pt x="12497" y="3140"/>
                  <a:pt x="12497" y="3140"/>
                  <a:pt x="12497" y="3140"/>
                </a:cubicBezTo>
                <a:cubicBezTo>
                  <a:pt x="12497" y="3137"/>
                  <a:pt x="12497" y="3137"/>
                  <a:pt x="12497" y="3137"/>
                </a:cubicBezTo>
                <a:cubicBezTo>
                  <a:pt x="12494" y="3133"/>
                  <a:pt x="12494" y="3133"/>
                  <a:pt x="12494" y="3133"/>
                </a:cubicBezTo>
                <a:cubicBezTo>
                  <a:pt x="12400" y="3088"/>
                  <a:pt x="12400" y="3088"/>
                  <a:pt x="12400" y="3088"/>
                </a:cubicBezTo>
                <a:cubicBezTo>
                  <a:pt x="12397" y="3088"/>
                  <a:pt x="12397" y="3088"/>
                  <a:pt x="12397" y="3088"/>
                </a:cubicBezTo>
                <a:cubicBezTo>
                  <a:pt x="12394" y="3091"/>
                  <a:pt x="12394" y="3091"/>
                  <a:pt x="12394" y="3091"/>
                </a:cubicBezTo>
                <a:cubicBezTo>
                  <a:pt x="12355" y="3179"/>
                  <a:pt x="12355" y="3179"/>
                  <a:pt x="12355" y="3179"/>
                </a:cubicBezTo>
                <a:close/>
                <a:moveTo>
                  <a:pt x="12303" y="3289"/>
                </a:moveTo>
                <a:cubicBezTo>
                  <a:pt x="12300" y="3289"/>
                  <a:pt x="12300" y="3289"/>
                  <a:pt x="12300" y="3289"/>
                </a:cubicBezTo>
                <a:cubicBezTo>
                  <a:pt x="12303" y="3292"/>
                  <a:pt x="12303" y="3292"/>
                  <a:pt x="12303" y="3292"/>
                </a:cubicBezTo>
                <a:cubicBezTo>
                  <a:pt x="12400" y="3337"/>
                  <a:pt x="12400" y="3337"/>
                  <a:pt x="12400" y="3337"/>
                </a:cubicBezTo>
                <a:cubicBezTo>
                  <a:pt x="12403" y="3341"/>
                  <a:pt x="12403" y="3341"/>
                  <a:pt x="12403" y="3341"/>
                </a:cubicBezTo>
                <a:cubicBezTo>
                  <a:pt x="12403" y="3337"/>
                  <a:pt x="12403" y="3337"/>
                  <a:pt x="12403" y="3337"/>
                </a:cubicBezTo>
                <a:cubicBezTo>
                  <a:pt x="12445" y="3250"/>
                  <a:pt x="12445" y="3250"/>
                  <a:pt x="12445" y="3250"/>
                </a:cubicBezTo>
                <a:cubicBezTo>
                  <a:pt x="12445" y="3247"/>
                  <a:pt x="12445" y="3247"/>
                  <a:pt x="12445" y="3247"/>
                </a:cubicBezTo>
                <a:cubicBezTo>
                  <a:pt x="12442" y="3243"/>
                  <a:pt x="12442" y="3243"/>
                  <a:pt x="12442" y="3243"/>
                </a:cubicBezTo>
                <a:cubicBezTo>
                  <a:pt x="12348" y="3198"/>
                  <a:pt x="12348" y="3198"/>
                  <a:pt x="12348" y="3198"/>
                </a:cubicBezTo>
                <a:cubicBezTo>
                  <a:pt x="12345" y="3198"/>
                  <a:pt x="12345" y="3198"/>
                  <a:pt x="12345" y="3198"/>
                </a:cubicBezTo>
                <a:cubicBezTo>
                  <a:pt x="12342" y="3201"/>
                  <a:pt x="12342" y="3201"/>
                  <a:pt x="12342" y="3201"/>
                </a:cubicBezTo>
                <a:cubicBezTo>
                  <a:pt x="12303" y="3289"/>
                  <a:pt x="12303" y="3289"/>
                  <a:pt x="12303" y="3289"/>
                </a:cubicBezTo>
                <a:close/>
                <a:moveTo>
                  <a:pt x="12251" y="3396"/>
                </a:moveTo>
                <a:cubicBezTo>
                  <a:pt x="12248" y="3399"/>
                  <a:pt x="12248" y="3399"/>
                  <a:pt x="12248" y="3399"/>
                </a:cubicBezTo>
                <a:cubicBezTo>
                  <a:pt x="12251" y="3402"/>
                  <a:pt x="12251" y="3402"/>
                  <a:pt x="12251" y="3402"/>
                </a:cubicBezTo>
                <a:cubicBezTo>
                  <a:pt x="12348" y="3447"/>
                  <a:pt x="12348" y="3447"/>
                  <a:pt x="12348" y="3447"/>
                </a:cubicBezTo>
                <a:cubicBezTo>
                  <a:pt x="12352" y="3447"/>
                  <a:pt x="12352" y="3447"/>
                  <a:pt x="12352" y="3447"/>
                </a:cubicBezTo>
                <a:cubicBezTo>
                  <a:pt x="12352" y="3444"/>
                  <a:pt x="12352" y="3444"/>
                  <a:pt x="12352" y="3444"/>
                </a:cubicBezTo>
                <a:cubicBezTo>
                  <a:pt x="12394" y="3360"/>
                  <a:pt x="12394" y="3360"/>
                  <a:pt x="12394" y="3360"/>
                </a:cubicBezTo>
                <a:cubicBezTo>
                  <a:pt x="12394" y="3357"/>
                  <a:pt x="12394" y="3357"/>
                  <a:pt x="12394" y="3357"/>
                </a:cubicBezTo>
                <a:cubicBezTo>
                  <a:pt x="12390" y="3353"/>
                  <a:pt x="12390" y="3353"/>
                  <a:pt x="12390" y="3353"/>
                </a:cubicBezTo>
                <a:cubicBezTo>
                  <a:pt x="12297" y="3308"/>
                  <a:pt x="12297" y="3308"/>
                  <a:pt x="12297" y="3308"/>
                </a:cubicBezTo>
                <a:cubicBezTo>
                  <a:pt x="12293" y="3308"/>
                  <a:pt x="12293" y="3308"/>
                  <a:pt x="12293" y="3308"/>
                </a:cubicBezTo>
                <a:cubicBezTo>
                  <a:pt x="12290" y="3311"/>
                  <a:pt x="12290" y="3311"/>
                  <a:pt x="12290" y="3311"/>
                </a:cubicBezTo>
                <a:cubicBezTo>
                  <a:pt x="12251" y="3396"/>
                  <a:pt x="12251" y="3396"/>
                  <a:pt x="12251" y="3396"/>
                </a:cubicBezTo>
                <a:close/>
                <a:moveTo>
                  <a:pt x="12199" y="3506"/>
                </a:moveTo>
                <a:cubicBezTo>
                  <a:pt x="12196" y="3509"/>
                  <a:pt x="12196" y="3509"/>
                  <a:pt x="12196" y="3509"/>
                </a:cubicBezTo>
                <a:cubicBezTo>
                  <a:pt x="12199" y="3512"/>
                  <a:pt x="12199" y="3512"/>
                  <a:pt x="12199" y="3512"/>
                </a:cubicBezTo>
                <a:cubicBezTo>
                  <a:pt x="12297" y="3557"/>
                  <a:pt x="12297" y="3557"/>
                  <a:pt x="12297" y="3557"/>
                </a:cubicBezTo>
                <a:cubicBezTo>
                  <a:pt x="12300" y="3557"/>
                  <a:pt x="12300" y="3557"/>
                  <a:pt x="12300" y="3557"/>
                </a:cubicBezTo>
                <a:cubicBezTo>
                  <a:pt x="12300" y="3554"/>
                  <a:pt x="12300" y="3554"/>
                  <a:pt x="12300" y="3554"/>
                </a:cubicBezTo>
                <a:cubicBezTo>
                  <a:pt x="12342" y="3470"/>
                  <a:pt x="12342" y="3470"/>
                  <a:pt x="12342" y="3470"/>
                </a:cubicBezTo>
                <a:cubicBezTo>
                  <a:pt x="12342" y="3467"/>
                  <a:pt x="12342" y="3467"/>
                  <a:pt x="12342" y="3467"/>
                </a:cubicBezTo>
                <a:cubicBezTo>
                  <a:pt x="12339" y="3464"/>
                  <a:pt x="12339" y="3464"/>
                  <a:pt x="12339" y="3464"/>
                </a:cubicBezTo>
                <a:cubicBezTo>
                  <a:pt x="12245" y="3418"/>
                  <a:pt x="12245" y="3418"/>
                  <a:pt x="12245" y="3418"/>
                </a:cubicBezTo>
                <a:cubicBezTo>
                  <a:pt x="12242" y="3418"/>
                  <a:pt x="12242" y="3418"/>
                  <a:pt x="12242" y="3418"/>
                </a:cubicBezTo>
                <a:cubicBezTo>
                  <a:pt x="12238" y="3421"/>
                  <a:pt x="12238" y="3421"/>
                  <a:pt x="12238" y="3421"/>
                </a:cubicBezTo>
                <a:cubicBezTo>
                  <a:pt x="12199" y="3506"/>
                  <a:pt x="12199" y="3506"/>
                  <a:pt x="12199" y="3506"/>
                </a:cubicBezTo>
                <a:close/>
                <a:moveTo>
                  <a:pt x="12148" y="3616"/>
                </a:moveTo>
                <a:cubicBezTo>
                  <a:pt x="12144" y="3619"/>
                  <a:pt x="12144" y="3619"/>
                  <a:pt x="12144" y="3619"/>
                </a:cubicBezTo>
                <a:cubicBezTo>
                  <a:pt x="12151" y="3622"/>
                  <a:pt x="12151" y="3622"/>
                  <a:pt x="12151" y="3622"/>
                </a:cubicBezTo>
                <a:cubicBezTo>
                  <a:pt x="12245" y="3667"/>
                  <a:pt x="12245" y="3667"/>
                  <a:pt x="12245" y="3667"/>
                </a:cubicBezTo>
                <a:cubicBezTo>
                  <a:pt x="12248" y="3667"/>
                  <a:pt x="12248" y="3667"/>
                  <a:pt x="12248" y="3667"/>
                </a:cubicBezTo>
                <a:cubicBezTo>
                  <a:pt x="12248" y="3664"/>
                  <a:pt x="12248" y="3664"/>
                  <a:pt x="12248" y="3664"/>
                </a:cubicBezTo>
                <a:cubicBezTo>
                  <a:pt x="12290" y="3580"/>
                  <a:pt x="12290" y="3580"/>
                  <a:pt x="12290" y="3580"/>
                </a:cubicBezTo>
                <a:cubicBezTo>
                  <a:pt x="12290" y="3577"/>
                  <a:pt x="12290" y="3577"/>
                  <a:pt x="12290" y="3577"/>
                </a:cubicBezTo>
                <a:cubicBezTo>
                  <a:pt x="12287" y="3574"/>
                  <a:pt x="12287" y="3574"/>
                  <a:pt x="12287" y="3574"/>
                </a:cubicBezTo>
                <a:cubicBezTo>
                  <a:pt x="12193" y="3528"/>
                  <a:pt x="12193" y="3528"/>
                  <a:pt x="12193" y="3528"/>
                </a:cubicBezTo>
                <a:cubicBezTo>
                  <a:pt x="12190" y="3528"/>
                  <a:pt x="12190" y="3528"/>
                  <a:pt x="12190" y="3528"/>
                </a:cubicBezTo>
                <a:cubicBezTo>
                  <a:pt x="12187" y="3532"/>
                  <a:pt x="12187" y="3532"/>
                  <a:pt x="12187" y="3532"/>
                </a:cubicBezTo>
                <a:cubicBezTo>
                  <a:pt x="12148" y="3616"/>
                  <a:pt x="12148" y="3616"/>
                  <a:pt x="12148" y="3616"/>
                </a:cubicBezTo>
                <a:close/>
                <a:moveTo>
                  <a:pt x="12096" y="3726"/>
                </a:moveTo>
                <a:cubicBezTo>
                  <a:pt x="12093" y="3729"/>
                  <a:pt x="12093" y="3729"/>
                  <a:pt x="12093" y="3729"/>
                </a:cubicBezTo>
                <a:cubicBezTo>
                  <a:pt x="12099" y="3732"/>
                  <a:pt x="12099" y="3732"/>
                  <a:pt x="12099" y="3732"/>
                </a:cubicBezTo>
                <a:cubicBezTo>
                  <a:pt x="12193" y="3778"/>
                  <a:pt x="12193" y="3778"/>
                  <a:pt x="12193" y="3778"/>
                </a:cubicBezTo>
                <a:cubicBezTo>
                  <a:pt x="12196" y="3778"/>
                  <a:pt x="12196" y="3778"/>
                  <a:pt x="12196" y="3778"/>
                </a:cubicBezTo>
                <a:cubicBezTo>
                  <a:pt x="12196" y="3774"/>
                  <a:pt x="12196" y="3774"/>
                  <a:pt x="12196" y="3774"/>
                </a:cubicBezTo>
                <a:cubicBezTo>
                  <a:pt x="12238" y="3690"/>
                  <a:pt x="12238" y="3690"/>
                  <a:pt x="12238" y="3690"/>
                </a:cubicBezTo>
                <a:cubicBezTo>
                  <a:pt x="12238" y="3687"/>
                  <a:pt x="12238" y="3687"/>
                  <a:pt x="12238" y="3687"/>
                </a:cubicBezTo>
                <a:cubicBezTo>
                  <a:pt x="12235" y="3684"/>
                  <a:pt x="12235" y="3684"/>
                  <a:pt x="12235" y="3684"/>
                </a:cubicBezTo>
                <a:cubicBezTo>
                  <a:pt x="12141" y="3638"/>
                  <a:pt x="12141" y="3638"/>
                  <a:pt x="12141" y="3638"/>
                </a:cubicBezTo>
                <a:cubicBezTo>
                  <a:pt x="12138" y="3638"/>
                  <a:pt x="12138" y="3638"/>
                  <a:pt x="12138" y="3638"/>
                </a:cubicBezTo>
                <a:cubicBezTo>
                  <a:pt x="12135" y="3642"/>
                  <a:pt x="12135" y="3642"/>
                  <a:pt x="12135" y="3642"/>
                </a:cubicBezTo>
                <a:cubicBezTo>
                  <a:pt x="12096" y="3726"/>
                  <a:pt x="12096" y="3726"/>
                  <a:pt x="12096" y="3726"/>
                </a:cubicBezTo>
                <a:close/>
                <a:moveTo>
                  <a:pt x="12044" y="3836"/>
                </a:moveTo>
                <a:cubicBezTo>
                  <a:pt x="12041" y="3839"/>
                  <a:pt x="12041" y="3839"/>
                  <a:pt x="12041" y="3839"/>
                </a:cubicBezTo>
                <a:cubicBezTo>
                  <a:pt x="12047" y="3842"/>
                  <a:pt x="12047" y="3842"/>
                  <a:pt x="12047" y="3842"/>
                </a:cubicBezTo>
                <a:cubicBezTo>
                  <a:pt x="12141" y="3888"/>
                  <a:pt x="12141" y="3888"/>
                  <a:pt x="12141" y="3888"/>
                </a:cubicBezTo>
                <a:cubicBezTo>
                  <a:pt x="12144" y="3888"/>
                  <a:pt x="12144" y="3888"/>
                  <a:pt x="12144" y="3888"/>
                </a:cubicBezTo>
                <a:cubicBezTo>
                  <a:pt x="12144" y="3884"/>
                  <a:pt x="12144" y="3884"/>
                  <a:pt x="12144" y="3884"/>
                </a:cubicBezTo>
                <a:cubicBezTo>
                  <a:pt x="12187" y="3797"/>
                  <a:pt x="12187" y="3797"/>
                  <a:pt x="12187" y="3797"/>
                </a:cubicBezTo>
                <a:cubicBezTo>
                  <a:pt x="12187" y="3797"/>
                  <a:pt x="12187" y="3797"/>
                  <a:pt x="12187" y="3797"/>
                </a:cubicBezTo>
                <a:cubicBezTo>
                  <a:pt x="12183" y="3794"/>
                  <a:pt x="12183" y="3794"/>
                  <a:pt x="12183" y="3794"/>
                </a:cubicBezTo>
                <a:cubicBezTo>
                  <a:pt x="12089" y="3748"/>
                  <a:pt x="12089" y="3748"/>
                  <a:pt x="12089" y="3748"/>
                </a:cubicBezTo>
                <a:cubicBezTo>
                  <a:pt x="12086" y="3748"/>
                  <a:pt x="12086" y="3748"/>
                  <a:pt x="12086" y="3748"/>
                </a:cubicBezTo>
                <a:cubicBezTo>
                  <a:pt x="12083" y="3748"/>
                  <a:pt x="12083" y="3748"/>
                  <a:pt x="12083" y="3748"/>
                </a:cubicBezTo>
                <a:cubicBezTo>
                  <a:pt x="12044" y="3836"/>
                  <a:pt x="12044" y="3836"/>
                  <a:pt x="12044" y="3836"/>
                </a:cubicBezTo>
                <a:close/>
                <a:moveTo>
                  <a:pt x="11992" y="3946"/>
                </a:moveTo>
                <a:cubicBezTo>
                  <a:pt x="11992" y="3949"/>
                  <a:pt x="11992" y="3949"/>
                  <a:pt x="11992" y="3949"/>
                </a:cubicBezTo>
                <a:cubicBezTo>
                  <a:pt x="11996" y="3952"/>
                  <a:pt x="11996" y="3952"/>
                  <a:pt x="11996" y="3952"/>
                </a:cubicBezTo>
                <a:cubicBezTo>
                  <a:pt x="12089" y="3998"/>
                  <a:pt x="12089" y="3998"/>
                  <a:pt x="12089" y="3998"/>
                </a:cubicBezTo>
                <a:cubicBezTo>
                  <a:pt x="12093" y="3998"/>
                  <a:pt x="12093" y="3998"/>
                  <a:pt x="12093" y="3998"/>
                </a:cubicBezTo>
                <a:cubicBezTo>
                  <a:pt x="12093" y="3994"/>
                  <a:pt x="12093" y="3994"/>
                  <a:pt x="12093" y="3994"/>
                </a:cubicBezTo>
                <a:cubicBezTo>
                  <a:pt x="12135" y="3907"/>
                  <a:pt x="12135" y="3907"/>
                  <a:pt x="12135" y="3907"/>
                </a:cubicBezTo>
                <a:cubicBezTo>
                  <a:pt x="12135" y="3907"/>
                  <a:pt x="12135" y="3907"/>
                  <a:pt x="12135" y="3907"/>
                </a:cubicBezTo>
                <a:cubicBezTo>
                  <a:pt x="12131" y="3904"/>
                  <a:pt x="12131" y="3904"/>
                  <a:pt x="12131" y="3904"/>
                </a:cubicBezTo>
                <a:cubicBezTo>
                  <a:pt x="12038" y="3858"/>
                  <a:pt x="12038" y="3858"/>
                  <a:pt x="12038" y="3858"/>
                </a:cubicBezTo>
                <a:cubicBezTo>
                  <a:pt x="12034" y="3855"/>
                  <a:pt x="12034" y="3855"/>
                  <a:pt x="12034" y="3855"/>
                </a:cubicBezTo>
                <a:cubicBezTo>
                  <a:pt x="12034" y="3858"/>
                  <a:pt x="12034" y="3858"/>
                  <a:pt x="12034" y="3858"/>
                </a:cubicBezTo>
                <a:cubicBezTo>
                  <a:pt x="11992" y="3946"/>
                  <a:pt x="11992" y="3946"/>
                  <a:pt x="11992" y="3946"/>
                </a:cubicBezTo>
                <a:close/>
                <a:moveTo>
                  <a:pt x="11941" y="4056"/>
                </a:moveTo>
                <a:cubicBezTo>
                  <a:pt x="11941" y="4059"/>
                  <a:pt x="11941" y="4059"/>
                  <a:pt x="11941" y="4059"/>
                </a:cubicBezTo>
                <a:cubicBezTo>
                  <a:pt x="11944" y="4059"/>
                  <a:pt x="11944" y="4059"/>
                  <a:pt x="11944" y="4059"/>
                </a:cubicBezTo>
                <a:cubicBezTo>
                  <a:pt x="12038" y="4104"/>
                  <a:pt x="12038" y="4104"/>
                  <a:pt x="12038" y="4104"/>
                </a:cubicBezTo>
                <a:cubicBezTo>
                  <a:pt x="12041" y="4108"/>
                  <a:pt x="12041" y="4108"/>
                  <a:pt x="12041" y="4108"/>
                </a:cubicBezTo>
                <a:cubicBezTo>
                  <a:pt x="12041" y="4104"/>
                  <a:pt x="12041" y="4104"/>
                  <a:pt x="12041" y="4104"/>
                </a:cubicBezTo>
                <a:cubicBezTo>
                  <a:pt x="12083" y="4017"/>
                  <a:pt x="12083" y="4017"/>
                  <a:pt x="12083" y="4017"/>
                </a:cubicBezTo>
                <a:cubicBezTo>
                  <a:pt x="12083" y="4014"/>
                  <a:pt x="12083" y="4014"/>
                  <a:pt x="12083" y="4014"/>
                </a:cubicBezTo>
                <a:cubicBezTo>
                  <a:pt x="12080" y="4014"/>
                  <a:pt x="12080" y="4014"/>
                  <a:pt x="12080" y="4014"/>
                </a:cubicBezTo>
                <a:cubicBezTo>
                  <a:pt x="11986" y="3968"/>
                  <a:pt x="11986" y="3968"/>
                  <a:pt x="11986" y="3968"/>
                </a:cubicBezTo>
                <a:cubicBezTo>
                  <a:pt x="11983" y="3965"/>
                  <a:pt x="11983" y="3965"/>
                  <a:pt x="11983" y="3965"/>
                </a:cubicBezTo>
                <a:cubicBezTo>
                  <a:pt x="11983" y="3968"/>
                  <a:pt x="11983" y="3968"/>
                  <a:pt x="11983" y="3968"/>
                </a:cubicBezTo>
                <a:cubicBezTo>
                  <a:pt x="11941" y="4056"/>
                  <a:pt x="11941" y="4056"/>
                  <a:pt x="11941" y="4056"/>
                </a:cubicBezTo>
                <a:close/>
                <a:moveTo>
                  <a:pt x="11889" y="4166"/>
                </a:moveTo>
                <a:cubicBezTo>
                  <a:pt x="11889" y="4169"/>
                  <a:pt x="11889" y="4169"/>
                  <a:pt x="11889" y="4169"/>
                </a:cubicBezTo>
                <a:cubicBezTo>
                  <a:pt x="11892" y="4169"/>
                  <a:pt x="11892" y="4169"/>
                  <a:pt x="11892" y="4169"/>
                </a:cubicBezTo>
                <a:cubicBezTo>
                  <a:pt x="11986" y="4214"/>
                  <a:pt x="11986" y="4214"/>
                  <a:pt x="11986" y="4214"/>
                </a:cubicBezTo>
                <a:cubicBezTo>
                  <a:pt x="11989" y="4218"/>
                  <a:pt x="11989" y="4218"/>
                  <a:pt x="11989" y="4218"/>
                </a:cubicBezTo>
                <a:cubicBezTo>
                  <a:pt x="11989" y="4214"/>
                  <a:pt x="11989" y="4214"/>
                  <a:pt x="11989" y="4214"/>
                </a:cubicBezTo>
                <a:cubicBezTo>
                  <a:pt x="12031" y="4127"/>
                  <a:pt x="12031" y="4127"/>
                  <a:pt x="12031" y="4127"/>
                </a:cubicBezTo>
                <a:cubicBezTo>
                  <a:pt x="12031" y="4124"/>
                  <a:pt x="12031" y="4124"/>
                  <a:pt x="12031" y="4124"/>
                </a:cubicBezTo>
                <a:cubicBezTo>
                  <a:pt x="12028" y="4124"/>
                  <a:pt x="12028" y="4124"/>
                  <a:pt x="12028" y="4124"/>
                </a:cubicBezTo>
                <a:cubicBezTo>
                  <a:pt x="11934" y="4079"/>
                  <a:pt x="11934" y="4079"/>
                  <a:pt x="11934" y="4079"/>
                </a:cubicBezTo>
                <a:cubicBezTo>
                  <a:pt x="11931" y="4075"/>
                  <a:pt x="11931" y="4075"/>
                  <a:pt x="11931" y="4075"/>
                </a:cubicBezTo>
                <a:cubicBezTo>
                  <a:pt x="11931" y="4079"/>
                  <a:pt x="11931" y="4079"/>
                  <a:pt x="11931" y="4079"/>
                </a:cubicBezTo>
                <a:cubicBezTo>
                  <a:pt x="11889" y="4166"/>
                  <a:pt x="11889" y="4166"/>
                  <a:pt x="11889" y="4166"/>
                </a:cubicBezTo>
                <a:close/>
                <a:moveTo>
                  <a:pt x="11818" y="4318"/>
                </a:moveTo>
                <a:cubicBezTo>
                  <a:pt x="11814" y="4321"/>
                  <a:pt x="11814" y="4321"/>
                  <a:pt x="11814" y="4321"/>
                </a:cubicBezTo>
                <a:cubicBezTo>
                  <a:pt x="11818" y="4325"/>
                  <a:pt x="11818" y="4325"/>
                  <a:pt x="11818" y="4325"/>
                </a:cubicBezTo>
                <a:cubicBezTo>
                  <a:pt x="11911" y="4370"/>
                  <a:pt x="11911" y="4370"/>
                  <a:pt x="11911" y="4370"/>
                </a:cubicBezTo>
                <a:cubicBezTo>
                  <a:pt x="11918" y="4370"/>
                  <a:pt x="11918" y="4370"/>
                  <a:pt x="11918" y="4370"/>
                </a:cubicBezTo>
                <a:cubicBezTo>
                  <a:pt x="11918" y="4370"/>
                  <a:pt x="11918" y="4370"/>
                  <a:pt x="11918" y="4370"/>
                </a:cubicBezTo>
                <a:cubicBezTo>
                  <a:pt x="11979" y="4237"/>
                  <a:pt x="11979" y="4237"/>
                  <a:pt x="11979" y="4237"/>
                </a:cubicBezTo>
                <a:cubicBezTo>
                  <a:pt x="11979" y="4234"/>
                  <a:pt x="11979" y="4234"/>
                  <a:pt x="11979" y="4234"/>
                </a:cubicBezTo>
                <a:cubicBezTo>
                  <a:pt x="11976" y="4234"/>
                  <a:pt x="11976" y="4234"/>
                  <a:pt x="11976" y="4234"/>
                </a:cubicBezTo>
                <a:cubicBezTo>
                  <a:pt x="11882" y="4189"/>
                  <a:pt x="11882" y="4189"/>
                  <a:pt x="11882" y="4189"/>
                </a:cubicBezTo>
                <a:cubicBezTo>
                  <a:pt x="11879" y="4185"/>
                  <a:pt x="11879" y="4185"/>
                  <a:pt x="11879" y="4185"/>
                </a:cubicBezTo>
                <a:cubicBezTo>
                  <a:pt x="11879" y="4189"/>
                  <a:pt x="11879" y="4189"/>
                  <a:pt x="11879" y="4189"/>
                </a:cubicBezTo>
                <a:cubicBezTo>
                  <a:pt x="11818" y="4318"/>
                  <a:pt x="11818" y="4318"/>
                  <a:pt x="11818" y="4318"/>
                </a:cubicBezTo>
                <a:close/>
                <a:moveTo>
                  <a:pt x="12840" y="2470"/>
                </a:moveTo>
                <a:cubicBezTo>
                  <a:pt x="12840" y="2473"/>
                  <a:pt x="12840" y="2473"/>
                  <a:pt x="12840" y="2473"/>
                </a:cubicBezTo>
                <a:cubicBezTo>
                  <a:pt x="12844" y="2473"/>
                  <a:pt x="12844" y="2473"/>
                  <a:pt x="12844" y="2473"/>
                </a:cubicBezTo>
                <a:cubicBezTo>
                  <a:pt x="12937" y="2518"/>
                  <a:pt x="12937" y="2518"/>
                  <a:pt x="12937" y="2518"/>
                </a:cubicBezTo>
                <a:cubicBezTo>
                  <a:pt x="12941" y="2522"/>
                  <a:pt x="12941" y="2522"/>
                  <a:pt x="12941" y="2522"/>
                </a:cubicBezTo>
                <a:cubicBezTo>
                  <a:pt x="12944" y="2518"/>
                  <a:pt x="12944" y="2518"/>
                  <a:pt x="12944" y="2518"/>
                </a:cubicBezTo>
                <a:cubicBezTo>
                  <a:pt x="12983" y="2431"/>
                  <a:pt x="12983" y="2431"/>
                  <a:pt x="12983" y="2431"/>
                </a:cubicBezTo>
                <a:cubicBezTo>
                  <a:pt x="12986" y="2428"/>
                  <a:pt x="12986" y="2428"/>
                  <a:pt x="12986" y="2428"/>
                </a:cubicBezTo>
                <a:cubicBezTo>
                  <a:pt x="12983" y="2428"/>
                  <a:pt x="12983" y="2428"/>
                  <a:pt x="12983" y="2428"/>
                </a:cubicBezTo>
                <a:cubicBezTo>
                  <a:pt x="12886" y="2379"/>
                  <a:pt x="12886" y="2379"/>
                  <a:pt x="12886" y="2379"/>
                </a:cubicBezTo>
                <a:cubicBezTo>
                  <a:pt x="12882" y="2379"/>
                  <a:pt x="12882" y="2379"/>
                  <a:pt x="12882" y="2379"/>
                </a:cubicBezTo>
                <a:cubicBezTo>
                  <a:pt x="12882" y="2382"/>
                  <a:pt x="12882" y="2382"/>
                  <a:pt x="12882" y="2382"/>
                </a:cubicBezTo>
                <a:cubicBezTo>
                  <a:pt x="12840" y="2470"/>
                  <a:pt x="12840" y="2470"/>
                  <a:pt x="12840" y="2470"/>
                </a:cubicBezTo>
                <a:close/>
                <a:moveTo>
                  <a:pt x="12789" y="2580"/>
                </a:moveTo>
                <a:cubicBezTo>
                  <a:pt x="12789" y="2580"/>
                  <a:pt x="12789" y="2580"/>
                  <a:pt x="12789" y="2580"/>
                </a:cubicBezTo>
                <a:cubicBezTo>
                  <a:pt x="12792" y="2583"/>
                  <a:pt x="12792" y="2583"/>
                  <a:pt x="12792" y="2583"/>
                </a:cubicBezTo>
                <a:cubicBezTo>
                  <a:pt x="12886" y="2628"/>
                  <a:pt x="12886" y="2628"/>
                  <a:pt x="12886" y="2628"/>
                </a:cubicBezTo>
                <a:cubicBezTo>
                  <a:pt x="12889" y="2632"/>
                  <a:pt x="12889" y="2632"/>
                  <a:pt x="12889" y="2632"/>
                </a:cubicBezTo>
                <a:cubicBezTo>
                  <a:pt x="12892" y="2628"/>
                  <a:pt x="12892" y="2628"/>
                  <a:pt x="12892" y="2628"/>
                </a:cubicBezTo>
                <a:cubicBezTo>
                  <a:pt x="12931" y="2541"/>
                  <a:pt x="12931" y="2541"/>
                  <a:pt x="12931" y="2541"/>
                </a:cubicBezTo>
                <a:cubicBezTo>
                  <a:pt x="12934" y="2538"/>
                  <a:pt x="12934" y="2538"/>
                  <a:pt x="12934" y="2538"/>
                </a:cubicBezTo>
                <a:cubicBezTo>
                  <a:pt x="12931" y="2535"/>
                  <a:pt x="12931" y="2535"/>
                  <a:pt x="12931" y="2535"/>
                </a:cubicBezTo>
                <a:cubicBezTo>
                  <a:pt x="12834" y="2489"/>
                  <a:pt x="12834" y="2489"/>
                  <a:pt x="12834" y="2489"/>
                </a:cubicBezTo>
                <a:cubicBezTo>
                  <a:pt x="12831" y="2489"/>
                  <a:pt x="12831" y="2489"/>
                  <a:pt x="12831" y="2489"/>
                </a:cubicBezTo>
                <a:cubicBezTo>
                  <a:pt x="12831" y="2493"/>
                  <a:pt x="12831" y="2493"/>
                  <a:pt x="12831" y="2493"/>
                </a:cubicBezTo>
                <a:cubicBezTo>
                  <a:pt x="12789" y="2580"/>
                  <a:pt x="12789" y="2580"/>
                  <a:pt x="12789" y="2580"/>
                </a:cubicBezTo>
                <a:close/>
                <a:moveTo>
                  <a:pt x="12737" y="2687"/>
                </a:moveTo>
                <a:cubicBezTo>
                  <a:pt x="12737" y="2690"/>
                  <a:pt x="12737" y="2690"/>
                  <a:pt x="12737" y="2690"/>
                </a:cubicBezTo>
                <a:cubicBezTo>
                  <a:pt x="12740" y="2693"/>
                  <a:pt x="12740" y="2693"/>
                  <a:pt x="12740" y="2693"/>
                </a:cubicBezTo>
                <a:cubicBezTo>
                  <a:pt x="12834" y="2738"/>
                  <a:pt x="12834" y="2738"/>
                  <a:pt x="12834" y="2738"/>
                </a:cubicBezTo>
                <a:cubicBezTo>
                  <a:pt x="12837" y="2742"/>
                  <a:pt x="12837" y="2742"/>
                  <a:pt x="12837" y="2742"/>
                </a:cubicBezTo>
                <a:cubicBezTo>
                  <a:pt x="12840" y="2738"/>
                  <a:pt x="12840" y="2738"/>
                  <a:pt x="12840" y="2738"/>
                </a:cubicBezTo>
                <a:cubicBezTo>
                  <a:pt x="12879" y="2651"/>
                  <a:pt x="12879" y="2651"/>
                  <a:pt x="12879" y="2651"/>
                </a:cubicBezTo>
                <a:cubicBezTo>
                  <a:pt x="12882" y="2648"/>
                  <a:pt x="12882" y="2648"/>
                  <a:pt x="12882" y="2648"/>
                </a:cubicBezTo>
                <a:cubicBezTo>
                  <a:pt x="12879" y="2645"/>
                  <a:pt x="12879" y="2645"/>
                  <a:pt x="12879" y="2645"/>
                </a:cubicBezTo>
                <a:cubicBezTo>
                  <a:pt x="12782" y="2599"/>
                  <a:pt x="12782" y="2599"/>
                  <a:pt x="12782" y="2599"/>
                </a:cubicBezTo>
                <a:cubicBezTo>
                  <a:pt x="12779" y="2599"/>
                  <a:pt x="12779" y="2599"/>
                  <a:pt x="12779" y="2599"/>
                </a:cubicBezTo>
                <a:cubicBezTo>
                  <a:pt x="12779" y="2603"/>
                  <a:pt x="12779" y="2603"/>
                  <a:pt x="12779" y="2603"/>
                </a:cubicBezTo>
                <a:cubicBezTo>
                  <a:pt x="12737" y="2687"/>
                  <a:pt x="12737" y="2687"/>
                  <a:pt x="12737" y="2687"/>
                </a:cubicBezTo>
                <a:close/>
                <a:moveTo>
                  <a:pt x="12685" y="2797"/>
                </a:moveTo>
                <a:cubicBezTo>
                  <a:pt x="12685" y="2800"/>
                  <a:pt x="12685" y="2800"/>
                  <a:pt x="12685" y="2800"/>
                </a:cubicBezTo>
                <a:cubicBezTo>
                  <a:pt x="12688" y="2803"/>
                  <a:pt x="12688" y="2803"/>
                  <a:pt x="12688" y="2803"/>
                </a:cubicBezTo>
                <a:cubicBezTo>
                  <a:pt x="12782" y="2849"/>
                  <a:pt x="12782" y="2849"/>
                  <a:pt x="12782" y="2849"/>
                </a:cubicBezTo>
                <a:cubicBezTo>
                  <a:pt x="12785" y="2849"/>
                  <a:pt x="12785" y="2849"/>
                  <a:pt x="12785" y="2849"/>
                </a:cubicBezTo>
                <a:cubicBezTo>
                  <a:pt x="12789" y="2845"/>
                  <a:pt x="12789" y="2845"/>
                  <a:pt x="12789" y="2845"/>
                </a:cubicBezTo>
                <a:cubicBezTo>
                  <a:pt x="12827" y="2761"/>
                  <a:pt x="12827" y="2761"/>
                  <a:pt x="12827" y="2761"/>
                </a:cubicBezTo>
                <a:cubicBezTo>
                  <a:pt x="12831" y="2758"/>
                  <a:pt x="12831" y="2758"/>
                  <a:pt x="12831" y="2758"/>
                </a:cubicBezTo>
                <a:cubicBezTo>
                  <a:pt x="12827" y="2755"/>
                  <a:pt x="12827" y="2755"/>
                  <a:pt x="12827" y="2755"/>
                </a:cubicBezTo>
                <a:cubicBezTo>
                  <a:pt x="12730" y="2709"/>
                  <a:pt x="12730" y="2709"/>
                  <a:pt x="12730" y="2709"/>
                </a:cubicBezTo>
                <a:cubicBezTo>
                  <a:pt x="12727" y="2709"/>
                  <a:pt x="12727" y="2709"/>
                  <a:pt x="12727" y="2709"/>
                </a:cubicBezTo>
                <a:cubicBezTo>
                  <a:pt x="12727" y="2713"/>
                  <a:pt x="12727" y="2713"/>
                  <a:pt x="12727" y="2713"/>
                </a:cubicBezTo>
                <a:cubicBezTo>
                  <a:pt x="12685" y="2797"/>
                  <a:pt x="12685" y="2797"/>
                  <a:pt x="12685" y="2797"/>
                </a:cubicBezTo>
                <a:close/>
                <a:moveTo>
                  <a:pt x="12633" y="2907"/>
                </a:moveTo>
                <a:cubicBezTo>
                  <a:pt x="12633" y="2910"/>
                  <a:pt x="12633" y="2910"/>
                  <a:pt x="12633" y="2910"/>
                </a:cubicBezTo>
                <a:cubicBezTo>
                  <a:pt x="12636" y="2913"/>
                  <a:pt x="12636" y="2913"/>
                  <a:pt x="12636" y="2913"/>
                </a:cubicBezTo>
                <a:cubicBezTo>
                  <a:pt x="12730" y="2959"/>
                  <a:pt x="12730" y="2959"/>
                  <a:pt x="12730" y="2959"/>
                </a:cubicBezTo>
                <a:cubicBezTo>
                  <a:pt x="12734" y="2959"/>
                  <a:pt x="12734" y="2959"/>
                  <a:pt x="12734" y="2959"/>
                </a:cubicBezTo>
                <a:cubicBezTo>
                  <a:pt x="12737" y="2955"/>
                  <a:pt x="12737" y="2955"/>
                  <a:pt x="12737" y="2955"/>
                </a:cubicBezTo>
                <a:cubicBezTo>
                  <a:pt x="12776" y="2871"/>
                  <a:pt x="12776" y="2871"/>
                  <a:pt x="12776" y="2871"/>
                </a:cubicBezTo>
                <a:cubicBezTo>
                  <a:pt x="12779" y="2868"/>
                  <a:pt x="12779" y="2868"/>
                  <a:pt x="12779" y="2868"/>
                </a:cubicBezTo>
                <a:cubicBezTo>
                  <a:pt x="12776" y="2865"/>
                  <a:pt x="12776" y="2865"/>
                  <a:pt x="12776" y="2865"/>
                </a:cubicBezTo>
                <a:cubicBezTo>
                  <a:pt x="12678" y="2819"/>
                  <a:pt x="12678" y="2819"/>
                  <a:pt x="12678" y="2819"/>
                </a:cubicBezTo>
                <a:cubicBezTo>
                  <a:pt x="12675" y="2819"/>
                  <a:pt x="12675" y="2819"/>
                  <a:pt x="12675" y="2819"/>
                </a:cubicBezTo>
                <a:cubicBezTo>
                  <a:pt x="12675" y="2823"/>
                  <a:pt x="12675" y="2823"/>
                  <a:pt x="12675" y="2823"/>
                </a:cubicBezTo>
                <a:cubicBezTo>
                  <a:pt x="12633" y="2907"/>
                  <a:pt x="12633" y="2907"/>
                  <a:pt x="12633" y="2907"/>
                </a:cubicBezTo>
                <a:close/>
                <a:moveTo>
                  <a:pt x="12581" y="3017"/>
                </a:moveTo>
                <a:cubicBezTo>
                  <a:pt x="12581" y="3020"/>
                  <a:pt x="12581" y="3020"/>
                  <a:pt x="12581" y="3020"/>
                </a:cubicBezTo>
                <a:cubicBezTo>
                  <a:pt x="12585" y="3023"/>
                  <a:pt x="12585" y="3023"/>
                  <a:pt x="12585" y="3023"/>
                </a:cubicBezTo>
                <a:cubicBezTo>
                  <a:pt x="12678" y="3069"/>
                  <a:pt x="12678" y="3069"/>
                  <a:pt x="12678" y="3069"/>
                </a:cubicBezTo>
                <a:cubicBezTo>
                  <a:pt x="12682" y="3069"/>
                  <a:pt x="12682" y="3069"/>
                  <a:pt x="12682" y="3069"/>
                </a:cubicBezTo>
                <a:cubicBezTo>
                  <a:pt x="12685" y="3065"/>
                  <a:pt x="12685" y="3065"/>
                  <a:pt x="12685" y="3065"/>
                </a:cubicBezTo>
                <a:cubicBezTo>
                  <a:pt x="12724" y="2981"/>
                  <a:pt x="12724" y="2981"/>
                  <a:pt x="12724" y="2981"/>
                </a:cubicBezTo>
                <a:cubicBezTo>
                  <a:pt x="12727" y="2978"/>
                  <a:pt x="12727" y="2978"/>
                  <a:pt x="12727" y="2978"/>
                </a:cubicBezTo>
                <a:cubicBezTo>
                  <a:pt x="12724" y="2975"/>
                  <a:pt x="12724" y="2975"/>
                  <a:pt x="12724" y="2975"/>
                </a:cubicBezTo>
                <a:cubicBezTo>
                  <a:pt x="12630" y="2929"/>
                  <a:pt x="12630" y="2929"/>
                  <a:pt x="12630" y="2929"/>
                </a:cubicBezTo>
                <a:cubicBezTo>
                  <a:pt x="12623" y="2929"/>
                  <a:pt x="12623" y="2929"/>
                  <a:pt x="12623" y="2929"/>
                </a:cubicBezTo>
                <a:cubicBezTo>
                  <a:pt x="12623" y="2933"/>
                  <a:pt x="12623" y="2933"/>
                  <a:pt x="12623" y="2933"/>
                </a:cubicBezTo>
                <a:cubicBezTo>
                  <a:pt x="12581" y="3017"/>
                  <a:pt x="12581" y="3017"/>
                  <a:pt x="12581" y="3017"/>
                </a:cubicBezTo>
                <a:close/>
                <a:moveTo>
                  <a:pt x="12530" y="3127"/>
                </a:moveTo>
                <a:cubicBezTo>
                  <a:pt x="12530" y="3130"/>
                  <a:pt x="12530" y="3130"/>
                  <a:pt x="12530" y="3130"/>
                </a:cubicBezTo>
                <a:cubicBezTo>
                  <a:pt x="12533" y="3133"/>
                  <a:pt x="12533" y="3133"/>
                  <a:pt x="12533" y="3133"/>
                </a:cubicBezTo>
                <a:cubicBezTo>
                  <a:pt x="12627" y="3179"/>
                  <a:pt x="12627" y="3179"/>
                  <a:pt x="12627" y="3179"/>
                </a:cubicBezTo>
                <a:cubicBezTo>
                  <a:pt x="12630" y="3179"/>
                  <a:pt x="12630" y="3179"/>
                  <a:pt x="12630" y="3179"/>
                </a:cubicBezTo>
                <a:cubicBezTo>
                  <a:pt x="12633" y="3175"/>
                  <a:pt x="12633" y="3175"/>
                  <a:pt x="12633" y="3175"/>
                </a:cubicBezTo>
                <a:cubicBezTo>
                  <a:pt x="12672" y="3091"/>
                  <a:pt x="12672" y="3091"/>
                  <a:pt x="12672" y="3091"/>
                </a:cubicBezTo>
                <a:cubicBezTo>
                  <a:pt x="12675" y="3088"/>
                  <a:pt x="12675" y="3088"/>
                  <a:pt x="12675" y="3088"/>
                </a:cubicBezTo>
                <a:cubicBezTo>
                  <a:pt x="12672" y="3085"/>
                  <a:pt x="12672" y="3085"/>
                  <a:pt x="12672" y="3085"/>
                </a:cubicBezTo>
                <a:cubicBezTo>
                  <a:pt x="12578" y="3040"/>
                  <a:pt x="12578" y="3040"/>
                  <a:pt x="12578" y="3040"/>
                </a:cubicBezTo>
                <a:cubicBezTo>
                  <a:pt x="12572" y="3040"/>
                  <a:pt x="12572" y="3040"/>
                  <a:pt x="12572" y="3040"/>
                </a:cubicBezTo>
                <a:cubicBezTo>
                  <a:pt x="12572" y="3043"/>
                  <a:pt x="12572" y="3043"/>
                  <a:pt x="12572" y="3043"/>
                </a:cubicBezTo>
                <a:cubicBezTo>
                  <a:pt x="12530" y="3127"/>
                  <a:pt x="12530" y="3127"/>
                  <a:pt x="12530" y="3127"/>
                </a:cubicBezTo>
                <a:close/>
                <a:moveTo>
                  <a:pt x="12478" y="3237"/>
                </a:moveTo>
                <a:cubicBezTo>
                  <a:pt x="12478" y="3240"/>
                  <a:pt x="12478" y="3240"/>
                  <a:pt x="12478" y="3240"/>
                </a:cubicBezTo>
                <a:cubicBezTo>
                  <a:pt x="12481" y="3243"/>
                  <a:pt x="12481" y="3243"/>
                  <a:pt x="12481" y="3243"/>
                </a:cubicBezTo>
                <a:cubicBezTo>
                  <a:pt x="12575" y="3289"/>
                  <a:pt x="12575" y="3289"/>
                  <a:pt x="12575" y="3289"/>
                </a:cubicBezTo>
                <a:cubicBezTo>
                  <a:pt x="12578" y="3289"/>
                  <a:pt x="12578" y="3289"/>
                  <a:pt x="12578" y="3289"/>
                </a:cubicBezTo>
                <a:cubicBezTo>
                  <a:pt x="12581" y="3285"/>
                  <a:pt x="12581" y="3285"/>
                  <a:pt x="12581" y="3285"/>
                </a:cubicBezTo>
                <a:cubicBezTo>
                  <a:pt x="12620" y="3198"/>
                  <a:pt x="12620" y="3198"/>
                  <a:pt x="12620" y="3198"/>
                </a:cubicBezTo>
                <a:cubicBezTo>
                  <a:pt x="12623" y="3198"/>
                  <a:pt x="12623" y="3198"/>
                  <a:pt x="12623" y="3198"/>
                </a:cubicBezTo>
                <a:cubicBezTo>
                  <a:pt x="12620" y="3195"/>
                  <a:pt x="12620" y="3195"/>
                  <a:pt x="12620" y="3195"/>
                </a:cubicBezTo>
                <a:cubicBezTo>
                  <a:pt x="12526" y="3150"/>
                  <a:pt x="12526" y="3150"/>
                  <a:pt x="12526" y="3150"/>
                </a:cubicBezTo>
                <a:cubicBezTo>
                  <a:pt x="12520" y="3146"/>
                  <a:pt x="12520" y="3146"/>
                  <a:pt x="12520" y="3146"/>
                </a:cubicBezTo>
                <a:cubicBezTo>
                  <a:pt x="12520" y="3150"/>
                  <a:pt x="12520" y="3150"/>
                  <a:pt x="12520" y="3150"/>
                </a:cubicBezTo>
                <a:cubicBezTo>
                  <a:pt x="12478" y="3237"/>
                  <a:pt x="12478" y="3237"/>
                  <a:pt x="12478" y="3237"/>
                </a:cubicBezTo>
                <a:close/>
                <a:moveTo>
                  <a:pt x="12426" y="3347"/>
                </a:moveTo>
                <a:cubicBezTo>
                  <a:pt x="12426" y="3350"/>
                  <a:pt x="12426" y="3350"/>
                  <a:pt x="12426" y="3350"/>
                </a:cubicBezTo>
                <a:cubicBezTo>
                  <a:pt x="12429" y="3350"/>
                  <a:pt x="12429" y="3350"/>
                  <a:pt x="12429" y="3350"/>
                </a:cubicBezTo>
                <a:cubicBezTo>
                  <a:pt x="12523" y="3399"/>
                  <a:pt x="12523" y="3399"/>
                  <a:pt x="12523" y="3399"/>
                </a:cubicBezTo>
                <a:cubicBezTo>
                  <a:pt x="12526" y="3399"/>
                  <a:pt x="12526" y="3399"/>
                  <a:pt x="12526" y="3399"/>
                </a:cubicBezTo>
                <a:cubicBezTo>
                  <a:pt x="12530" y="3396"/>
                  <a:pt x="12530" y="3396"/>
                  <a:pt x="12530" y="3396"/>
                </a:cubicBezTo>
                <a:cubicBezTo>
                  <a:pt x="12568" y="3308"/>
                  <a:pt x="12568" y="3308"/>
                  <a:pt x="12568" y="3308"/>
                </a:cubicBezTo>
                <a:cubicBezTo>
                  <a:pt x="12572" y="3305"/>
                  <a:pt x="12572" y="3305"/>
                  <a:pt x="12572" y="3305"/>
                </a:cubicBezTo>
                <a:cubicBezTo>
                  <a:pt x="12568" y="3305"/>
                  <a:pt x="12568" y="3305"/>
                  <a:pt x="12568" y="3305"/>
                </a:cubicBezTo>
                <a:cubicBezTo>
                  <a:pt x="12475" y="3260"/>
                  <a:pt x="12475" y="3260"/>
                  <a:pt x="12475" y="3260"/>
                </a:cubicBezTo>
                <a:cubicBezTo>
                  <a:pt x="12468" y="3256"/>
                  <a:pt x="12468" y="3256"/>
                  <a:pt x="12468" y="3256"/>
                </a:cubicBezTo>
                <a:cubicBezTo>
                  <a:pt x="12468" y="3260"/>
                  <a:pt x="12468" y="3260"/>
                  <a:pt x="12468" y="3260"/>
                </a:cubicBezTo>
                <a:cubicBezTo>
                  <a:pt x="12426" y="3347"/>
                  <a:pt x="12426" y="3347"/>
                  <a:pt x="12426" y="3347"/>
                </a:cubicBezTo>
                <a:close/>
                <a:moveTo>
                  <a:pt x="12374" y="3457"/>
                </a:moveTo>
                <a:cubicBezTo>
                  <a:pt x="12374" y="3460"/>
                  <a:pt x="12374" y="3460"/>
                  <a:pt x="12374" y="3460"/>
                </a:cubicBezTo>
                <a:cubicBezTo>
                  <a:pt x="12377" y="3460"/>
                  <a:pt x="12377" y="3460"/>
                  <a:pt x="12377" y="3460"/>
                </a:cubicBezTo>
                <a:cubicBezTo>
                  <a:pt x="12471" y="3506"/>
                  <a:pt x="12471" y="3506"/>
                  <a:pt x="12471" y="3506"/>
                </a:cubicBezTo>
                <a:cubicBezTo>
                  <a:pt x="12475" y="3509"/>
                  <a:pt x="12475" y="3509"/>
                  <a:pt x="12475" y="3509"/>
                </a:cubicBezTo>
                <a:cubicBezTo>
                  <a:pt x="12478" y="3506"/>
                  <a:pt x="12478" y="3506"/>
                  <a:pt x="12478" y="3506"/>
                </a:cubicBezTo>
                <a:cubicBezTo>
                  <a:pt x="12517" y="3418"/>
                  <a:pt x="12517" y="3418"/>
                  <a:pt x="12517" y="3418"/>
                </a:cubicBezTo>
                <a:cubicBezTo>
                  <a:pt x="12520" y="3415"/>
                  <a:pt x="12520" y="3415"/>
                  <a:pt x="12520" y="3415"/>
                </a:cubicBezTo>
                <a:cubicBezTo>
                  <a:pt x="12517" y="3415"/>
                  <a:pt x="12517" y="3415"/>
                  <a:pt x="12517" y="3415"/>
                </a:cubicBezTo>
                <a:cubicBezTo>
                  <a:pt x="12423" y="3370"/>
                  <a:pt x="12423" y="3370"/>
                  <a:pt x="12423" y="3370"/>
                </a:cubicBezTo>
                <a:cubicBezTo>
                  <a:pt x="12416" y="3366"/>
                  <a:pt x="12416" y="3366"/>
                  <a:pt x="12416" y="3366"/>
                </a:cubicBezTo>
                <a:cubicBezTo>
                  <a:pt x="12416" y="3370"/>
                  <a:pt x="12416" y="3370"/>
                  <a:pt x="12416" y="3370"/>
                </a:cubicBezTo>
                <a:cubicBezTo>
                  <a:pt x="12374" y="3457"/>
                  <a:pt x="12374" y="3457"/>
                  <a:pt x="12374" y="3457"/>
                </a:cubicBezTo>
                <a:close/>
                <a:moveTo>
                  <a:pt x="12322" y="3567"/>
                </a:moveTo>
                <a:cubicBezTo>
                  <a:pt x="12322" y="3570"/>
                  <a:pt x="12322" y="3570"/>
                  <a:pt x="12322" y="3570"/>
                </a:cubicBezTo>
                <a:cubicBezTo>
                  <a:pt x="12326" y="3570"/>
                  <a:pt x="12326" y="3570"/>
                  <a:pt x="12326" y="3570"/>
                </a:cubicBezTo>
                <a:cubicBezTo>
                  <a:pt x="12420" y="3616"/>
                  <a:pt x="12420" y="3616"/>
                  <a:pt x="12420" y="3616"/>
                </a:cubicBezTo>
                <a:cubicBezTo>
                  <a:pt x="12423" y="3619"/>
                  <a:pt x="12423" y="3619"/>
                  <a:pt x="12423" y="3619"/>
                </a:cubicBezTo>
                <a:cubicBezTo>
                  <a:pt x="12426" y="3616"/>
                  <a:pt x="12426" y="3616"/>
                  <a:pt x="12426" y="3616"/>
                </a:cubicBezTo>
                <a:cubicBezTo>
                  <a:pt x="12465" y="3528"/>
                  <a:pt x="12465" y="3528"/>
                  <a:pt x="12465" y="3528"/>
                </a:cubicBezTo>
                <a:cubicBezTo>
                  <a:pt x="12468" y="3525"/>
                  <a:pt x="12468" y="3525"/>
                  <a:pt x="12468" y="3525"/>
                </a:cubicBezTo>
                <a:cubicBezTo>
                  <a:pt x="12465" y="3525"/>
                  <a:pt x="12465" y="3525"/>
                  <a:pt x="12465" y="3525"/>
                </a:cubicBezTo>
                <a:cubicBezTo>
                  <a:pt x="12371" y="3480"/>
                  <a:pt x="12371" y="3480"/>
                  <a:pt x="12371" y="3480"/>
                </a:cubicBezTo>
                <a:cubicBezTo>
                  <a:pt x="12365" y="3477"/>
                  <a:pt x="12365" y="3477"/>
                  <a:pt x="12365" y="3477"/>
                </a:cubicBezTo>
                <a:cubicBezTo>
                  <a:pt x="12365" y="3480"/>
                  <a:pt x="12365" y="3480"/>
                  <a:pt x="12365" y="3480"/>
                </a:cubicBezTo>
                <a:cubicBezTo>
                  <a:pt x="12322" y="3567"/>
                  <a:pt x="12322" y="3567"/>
                  <a:pt x="12322" y="3567"/>
                </a:cubicBezTo>
                <a:close/>
                <a:moveTo>
                  <a:pt x="12271" y="3677"/>
                </a:moveTo>
                <a:cubicBezTo>
                  <a:pt x="12271" y="3680"/>
                  <a:pt x="12271" y="3680"/>
                  <a:pt x="12271" y="3680"/>
                </a:cubicBezTo>
                <a:cubicBezTo>
                  <a:pt x="12274" y="3680"/>
                  <a:pt x="12274" y="3680"/>
                  <a:pt x="12274" y="3680"/>
                </a:cubicBezTo>
                <a:cubicBezTo>
                  <a:pt x="12368" y="3726"/>
                  <a:pt x="12368" y="3726"/>
                  <a:pt x="12368" y="3726"/>
                </a:cubicBezTo>
                <a:cubicBezTo>
                  <a:pt x="12371" y="3729"/>
                  <a:pt x="12371" y="3729"/>
                  <a:pt x="12371" y="3729"/>
                </a:cubicBezTo>
                <a:cubicBezTo>
                  <a:pt x="12374" y="3726"/>
                  <a:pt x="12374" y="3726"/>
                  <a:pt x="12374" y="3726"/>
                </a:cubicBezTo>
                <a:cubicBezTo>
                  <a:pt x="12413" y="3638"/>
                  <a:pt x="12413" y="3638"/>
                  <a:pt x="12413" y="3638"/>
                </a:cubicBezTo>
                <a:cubicBezTo>
                  <a:pt x="12416" y="3635"/>
                  <a:pt x="12416" y="3635"/>
                  <a:pt x="12416" y="3635"/>
                </a:cubicBezTo>
                <a:cubicBezTo>
                  <a:pt x="12413" y="3635"/>
                  <a:pt x="12413" y="3635"/>
                  <a:pt x="12413" y="3635"/>
                </a:cubicBezTo>
                <a:cubicBezTo>
                  <a:pt x="12319" y="3590"/>
                  <a:pt x="12319" y="3590"/>
                  <a:pt x="12319" y="3590"/>
                </a:cubicBezTo>
                <a:cubicBezTo>
                  <a:pt x="12316" y="3587"/>
                  <a:pt x="12316" y="3587"/>
                  <a:pt x="12316" y="3587"/>
                </a:cubicBezTo>
                <a:cubicBezTo>
                  <a:pt x="12313" y="3590"/>
                  <a:pt x="12313" y="3590"/>
                  <a:pt x="12313" y="3590"/>
                </a:cubicBezTo>
                <a:cubicBezTo>
                  <a:pt x="12271" y="3677"/>
                  <a:pt x="12271" y="3677"/>
                  <a:pt x="12271" y="3677"/>
                </a:cubicBezTo>
                <a:close/>
                <a:moveTo>
                  <a:pt x="12222" y="3787"/>
                </a:moveTo>
                <a:cubicBezTo>
                  <a:pt x="12219" y="3790"/>
                  <a:pt x="12219" y="3790"/>
                  <a:pt x="12219" y="3790"/>
                </a:cubicBezTo>
                <a:cubicBezTo>
                  <a:pt x="12222" y="3790"/>
                  <a:pt x="12222" y="3790"/>
                  <a:pt x="12222" y="3790"/>
                </a:cubicBezTo>
                <a:cubicBezTo>
                  <a:pt x="12316" y="3836"/>
                  <a:pt x="12316" y="3836"/>
                  <a:pt x="12316" y="3836"/>
                </a:cubicBezTo>
                <a:cubicBezTo>
                  <a:pt x="12319" y="3839"/>
                  <a:pt x="12319" y="3839"/>
                  <a:pt x="12319" y="3839"/>
                </a:cubicBezTo>
                <a:cubicBezTo>
                  <a:pt x="12322" y="3836"/>
                  <a:pt x="12322" y="3836"/>
                  <a:pt x="12322" y="3836"/>
                </a:cubicBezTo>
                <a:cubicBezTo>
                  <a:pt x="12365" y="3748"/>
                  <a:pt x="12365" y="3748"/>
                  <a:pt x="12365" y="3748"/>
                </a:cubicBezTo>
                <a:cubicBezTo>
                  <a:pt x="12365" y="3745"/>
                  <a:pt x="12365" y="3745"/>
                  <a:pt x="12365" y="3745"/>
                </a:cubicBezTo>
                <a:cubicBezTo>
                  <a:pt x="12361" y="3745"/>
                  <a:pt x="12361" y="3745"/>
                  <a:pt x="12361" y="3745"/>
                </a:cubicBezTo>
                <a:cubicBezTo>
                  <a:pt x="12267" y="3700"/>
                  <a:pt x="12267" y="3700"/>
                  <a:pt x="12267" y="3700"/>
                </a:cubicBezTo>
                <a:cubicBezTo>
                  <a:pt x="12264" y="3697"/>
                  <a:pt x="12264" y="3697"/>
                  <a:pt x="12264" y="3697"/>
                </a:cubicBezTo>
                <a:cubicBezTo>
                  <a:pt x="12261" y="3700"/>
                  <a:pt x="12261" y="3700"/>
                  <a:pt x="12261" y="3700"/>
                </a:cubicBezTo>
                <a:cubicBezTo>
                  <a:pt x="12222" y="3787"/>
                  <a:pt x="12222" y="3787"/>
                  <a:pt x="12222" y="3787"/>
                </a:cubicBezTo>
                <a:close/>
                <a:moveTo>
                  <a:pt x="12170" y="3897"/>
                </a:moveTo>
                <a:cubicBezTo>
                  <a:pt x="12167" y="3900"/>
                  <a:pt x="12167" y="3900"/>
                  <a:pt x="12167" y="3900"/>
                </a:cubicBezTo>
                <a:cubicBezTo>
                  <a:pt x="12170" y="3900"/>
                  <a:pt x="12170" y="3900"/>
                  <a:pt x="12170" y="3900"/>
                </a:cubicBezTo>
                <a:cubicBezTo>
                  <a:pt x="12264" y="3946"/>
                  <a:pt x="12264" y="3946"/>
                  <a:pt x="12264" y="3946"/>
                </a:cubicBezTo>
                <a:cubicBezTo>
                  <a:pt x="12271" y="3949"/>
                  <a:pt x="12271" y="3949"/>
                  <a:pt x="12271" y="3949"/>
                </a:cubicBezTo>
                <a:cubicBezTo>
                  <a:pt x="12271" y="3946"/>
                  <a:pt x="12271" y="3946"/>
                  <a:pt x="12271" y="3946"/>
                </a:cubicBezTo>
                <a:cubicBezTo>
                  <a:pt x="12313" y="3858"/>
                  <a:pt x="12313" y="3858"/>
                  <a:pt x="12313" y="3858"/>
                </a:cubicBezTo>
                <a:cubicBezTo>
                  <a:pt x="12313" y="3855"/>
                  <a:pt x="12313" y="3855"/>
                  <a:pt x="12313" y="3855"/>
                </a:cubicBezTo>
                <a:cubicBezTo>
                  <a:pt x="12310" y="3855"/>
                  <a:pt x="12310" y="3855"/>
                  <a:pt x="12310" y="3855"/>
                </a:cubicBezTo>
                <a:cubicBezTo>
                  <a:pt x="12216" y="3810"/>
                  <a:pt x="12216" y="3810"/>
                  <a:pt x="12216" y="3810"/>
                </a:cubicBezTo>
                <a:cubicBezTo>
                  <a:pt x="12212" y="3807"/>
                  <a:pt x="12212" y="3807"/>
                  <a:pt x="12212" y="3807"/>
                </a:cubicBezTo>
                <a:cubicBezTo>
                  <a:pt x="12209" y="3810"/>
                  <a:pt x="12209" y="3810"/>
                  <a:pt x="12209" y="3810"/>
                </a:cubicBezTo>
                <a:cubicBezTo>
                  <a:pt x="12170" y="3897"/>
                  <a:pt x="12170" y="3897"/>
                  <a:pt x="12170" y="3897"/>
                </a:cubicBezTo>
                <a:close/>
                <a:moveTo>
                  <a:pt x="12119" y="4007"/>
                </a:moveTo>
                <a:cubicBezTo>
                  <a:pt x="12115" y="4011"/>
                  <a:pt x="12115" y="4011"/>
                  <a:pt x="12115" y="4011"/>
                </a:cubicBezTo>
                <a:cubicBezTo>
                  <a:pt x="12119" y="4011"/>
                  <a:pt x="12119" y="4011"/>
                  <a:pt x="12119" y="4011"/>
                </a:cubicBezTo>
                <a:cubicBezTo>
                  <a:pt x="12212" y="4056"/>
                  <a:pt x="12212" y="4056"/>
                  <a:pt x="12212" y="4056"/>
                </a:cubicBezTo>
                <a:cubicBezTo>
                  <a:pt x="12219" y="4059"/>
                  <a:pt x="12219" y="4059"/>
                  <a:pt x="12219" y="4059"/>
                </a:cubicBezTo>
                <a:cubicBezTo>
                  <a:pt x="12219" y="4056"/>
                  <a:pt x="12219" y="4056"/>
                  <a:pt x="12219" y="4056"/>
                </a:cubicBezTo>
                <a:cubicBezTo>
                  <a:pt x="12261" y="3968"/>
                  <a:pt x="12261" y="3968"/>
                  <a:pt x="12261" y="3968"/>
                </a:cubicBezTo>
                <a:cubicBezTo>
                  <a:pt x="12261" y="3965"/>
                  <a:pt x="12261" y="3965"/>
                  <a:pt x="12261" y="3965"/>
                </a:cubicBezTo>
                <a:cubicBezTo>
                  <a:pt x="12258" y="3965"/>
                  <a:pt x="12258" y="3965"/>
                  <a:pt x="12258" y="3965"/>
                </a:cubicBezTo>
                <a:cubicBezTo>
                  <a:pt x="12164" y="3920"/>
                  <a:pt x="12164" y="3920"/>
                  <a:pt x="12164" y="3920"/>
                </a:cubicBezTo>
                <a:cubicBezTo>
                  <a:pt x="12161" y="3917"/>
                  <a:pt x="12161" y="3917"/>
                  <a:pt x="12161" y="3917"/>
                </a:cubicBezTo>
                <a:cubicBezTo>
                  <a:pt x="12157" y="3920"/>
                  <a:pt x="12157" y="3920"/>
                  <a:pt x="12157" y="3920"/>
                </a:cubicBezTo>
                <a:cubicBezTo>
                  <a:pt x="12119" y="4007"/>
                  <a:pt x="12119" y="4007"/>
                  <a:pt x="12119" y="4007"/>
                </a:cubicBezTo>
                <a:close/>
                <a:moveTo>
                  <a:pt x="12067" y="4117"/>
                </a:moveTo>
                <a:cubicBezTo>
                  <a:pt x="12064" y="4121"/>
                  <a:pt x="12064" y="4121"/>
                  <a:pt x="12064" y="4121"/>
                </a:cubicBezTo>
                <a:cubicBezTo>
                  <a:pt x="12067" y="4121"/>
                  <a:pt x="12067" y="4121"/>
                  <a:pt x="12067" y="4121"/>
                </a:cubicBezTo>
                <a:cubicBezTo>
                  <a:pt x="12161" y="4166"/>
                  <a:pt x="12161" y="4166"/>
                  <a:pt x="12161" y="4166"/>
                </a:cubicBezTo>
                <a:cubicBezTo>
                  <a:pt x="12167" y="4169"/>
                  <a:pt x="12167" y="4169"/>
                  <a:pt x="12167" y="4169"/>
                </a:cubicBezTo>
                <a:cubicBezTo>
                  <a:pt x="12167" y="4166"/>
                  <a:pt x="12167" y="4166"/>
                  <a:pt x="12167" y="4166"/>
                </a:cubicBezTo>
                <a:cubicBezTo>
                  <a:pt x="12209" y="4079"/>
                  <a:pt x="12209" y="4079"/>
                  <a:pt x="12209" y="4079"/>
                </a:cubicBezTo>
                <a:cubicBezTo>
                  <a:pt x="12209" y="4075"/>
                  <a:pt x="12209" y="4075"/>
                  <a:pt x="12209" y="4075"/>
                </a:cubicBezTo>
                <a:cubicBezTo>
                  <a:pt x="12206" y="4072"/>
                  <a:pt x="12206" y="4072"/>
                  <a:pt x="12206" y="4072"/>
                </a:cubicBezTo>
                <a:cubicBezTo>
                  <a:pt x="12112" y="4027"/>
                  <a:pt x="12112" y="4027"/>
                  <a:pt x="12112" y="4027"/>
                </a:cubicBezTo>
                <a:cubicBezTo>
                  <a:pt x="12109" y="4027"/>
                  <a:pt x="12109" y="4027"/>
                  <a:pt x="12109" y="4027"/>
                </a:cubicBezTo>
                <a:cubicBezTo>
                  <a:pt x="12106" y="4030"/>
                  <a:pt x="12106" y="4030"/>
                  <a:pt x="12106" y="4030"/>
                </a:cubicBezTo>
                <a:cubicBezTo>
                  <a:pt x="12067" y="4117"/>
                  <a:pt x="12067" y="4117"/>
                  <a:pt x="12067" y="4117"/>
                </a:cubicBezTo>
                <a:close/>
                <a:moveTo>
                  <a:pt x="12015" y="4227"/>
                </a:moveTo>
                <a:cubicBezTo>
                  <a:pt x="12012" y="4227"/>
                  <a:pt x="12012" y="4227"/>
                  <a:pt x="12012" y="4227"/>
                </a:cubicBezTo>
                <a:cubicBezTo>
                  <a:pt x="12015" y="4231"/>
                  <a:pt x="12015" y="4231"/>
                  <a:pt x="12015" y="4231"/>
                </a:cubicBezTo>
                <a:cubicBezTo>
                  <a:pt x="12109" y="4276"/>
                  <a:pt x="12109" y="4276"/>
                  <a:pt x="12109" y="4276"/>
                </a:cubicBezTo>
                <a:cubicBezTo>
                  <a:pt x="12115" y="4279"/>
                  <a:pt x="12115" y="4279"/>
                  <a:pt x="12115" y="4279"/>
                </a:cubicBezTo>
                <a:cubicBezTo>
                  <a:pt x="12115" y="4276"/>
                  <a:pt x="12115" y="4276"/>
                  <a:pt x="12115" y="4276"/>
                </a:cubicBezTo>
                <a:cubicBezTo>
                  <a:pt x="12157" y="4189"/>
                  <a:pt x="12157" y="4189"/>
                  <a:pt x="12157" y="4189"/>
                </a:cubicBezTo>
                <a:cubicBezTo>
                  <a:pt x="12157" y="4185"/>
                  <a:pt x="12157" y="4185"/>
                  <a:pt x="12157" y="4185"/>
                </a:cubicBezTo>
                <a:cubicBezTo>
                  <a:pt x="12154" y="4182"/>
                  <a:pt x="12154" y="4182"/>
                  <a:pt x="12154" y="4182"/>
                </a:cubicBezTo>
                <a:cubicBezTo>
                  <a:pt x="12060" y="4137"/>
                  <a:pt x="12060" y="4137"/>
                  <a:pt x="12060" y="4137"/>
                </a:cubicBezTo>
                <a:cubicBezTo>
                  <a:pt x="12057" y="4137"/>
                  <a:pt x="12057" y="4137"/>
                  <a:pt x="12057" y="4137"/>
                </a:cubicBezTo>
                <a:cubicBezTo>
                  <a:pt x="12054" y="4140"/>
                  <a:pt x="12054" y="4140"/>
                  <a:pt x="12054" y="4140"/>
                </a:cubicBezTo>
                <a:cubicBezTo>
                  <a:pt x="12015" y="4227"/>
                  <a:pt x="12015" y="4227"/>
                  <a:pt x="12015" y="4227"/>
                </a:cubicBezTo>
                <a:close/>
                <a:moveTo>
                  <a:pt x="11941" y="4380"/>
                </a:moveTo>
                <a:cubicBezTo>
                  <a:pt x="11941" y="4383"/>
                  <a:pt x="11941" y="4383"/>
                  <a:pt x="11941" y="4383"/>
                </a:cubicBezTo>
                <a:cubicBezTo>
                  <a:pt x="11944" y="4383"/>
                  <a:pt x="11944" y="4383"/>
                  <a:pt x="11944" y="4383"/>
                </a:cubicBezTo>
                <a:cubicBezTo>
                  <a:pt x="12038" y="4428"/>
                  <a:pt x="12038" y="4428"/>
                  <a:pt x="12038" y="4428"/>
                </a:cubicBezTo>
                <a:cubicBezTo>
                  <a:pt x="12041" y="4431"/>
                  <a:pt x="12041" y="4431"/>
                  <a:pt x="12041" y="4431"/>
                </a:cubicBezTo>
                <a:cubicBezTo>
                  <a:pt x="12044" y="4428"/>
                  <a:pt x="12044" y="4428"/>
                  <a:pt x="12044" y="4428"/>
                </a:cubicBezTo>
                <a:cubicBezTo>
                  <a:pt x="12106" y="4299"/>
                  <a:pt x="12106" y="4299"/>
                  <a:pt x="12106" y="4299"/>
                </a:cubicBezTo>
                <a:cubicBezTo>
                  <a:pt x="12106" y="4295"/>
                  <a:pt x="12106" y="4295"/>
                  <a:pt x="12106" y="4295"/>
                </a:cubicBezTo>
                <a:cubicBezTo>
                  <a:pt x="12102" y="4292"/>
                  <a:pt x="12102" y="4292"/>
                  <a:pt x="12102" y="4292"/>
                </a:cubicBezTo>
                <a:cubicBezTo>
                  <a:pt x="12009" y="4247"/>
                  <a:pt x="12009" y="4247"/>
                  <a:pt x="12009" y="4247"/>
                </a:cubicBezTo>
                <a:cubicBezTo>
                  <a:pt x="12005" y="4247"/>
                  <a:pt x="12005" y="4247"/>
                  <a:pt x="12005" y="4247"/>
                </a:cubicBezTo>
                <a:cubicBezTo>
                  <a:pt x="12002" y="4250"/>
                  <a:pt x="12002" y="4250"/>
                  <a:pt x="12002" y="4250"/>
                </a:cubicBezTo>
                <a:cubicBezTo>
                  <a:pt x="11941" y="4380"/>
                  <a:pt x="11941" y="4380"/>
                  <a:pt x="11941" y="4380"/>
                </a:cubicBezTo>
                <a:close/>
                <a:moveTo>
                  <a:pt x="12967" y="2528"/>
                </a:moveTo>
                <a:cubicBezTo>
                  <a:pt x="12963" y="2531"/>
                  <a:pt x="12963" y="2531"/>
                  <a:pt x="12963" y="2531"/>
                </a:cubicBezTo>
                <a:cubicBezTo>
                  <a:pt x="12967" y="2535"/>
                  <a:pt x="12967" y="2535"/>
                  <a:pt x="12967" y="2535"/>
                </a:cubicBezTo>
                <a:cubicBezTo>
                  <a:pt x="13064" y="2580"/>
                  <a:pt x="13064" y="2580"/>
                  <a:pt x="13064" y="2580"/>
                </a:cubicBezTo>
                <a:cubicBezTo>
                  <a:pt x="13067" y="2580"/>
                  <a:pt x="13067" y="2580"/>
                  <a:pt x="13067" y="2580"/>
                </a:cubicBezTo>
                <a:cubicBezTo>
                  <a:pt x="13067" y="2577"/>
                  <a:pt x="13067" y="2577"/>
                  <a:pt x="13067" y="2577"/>
                </a:cubicBezTo>
                <a:cubicBezTo>
                  <a:pt x="13109" y="2493"/>
                  <a:pt x="13109" y="2493"/>
                  <a:pt x="13109" y="2493"/>
                </a:cubicBezTo>
                <a:cubicBezTo>
                  <a:pt x="13109" y="2489"/>
                  <a:pt x="13109" y="2489"/>
                  <a:pt x="13109" y="2489"/>
                </a:cubicBezTo>
                <a:cubicBezTo>
                  <a:pt x="13106" y="2486"/>
                  <a:pt x="13106" y="2486"/>
                  <a:pt x="13106" y="2486"/>
                </a:cubicBezTo>
                <a:cubicBezTo>
                  <a:pt x="13012" y="2441"/>
                  <a:pt x="13012" y="2441"/>
                  <a:pt x="13012" y="2441"/>
                </a:cubicBezTo>
                <a:cubicBezTo>
                  <a:pt x="13009" y="2441"/>
                  <a:pt x="13009" y="2441"/>
                  <a:pt x="13009" y="2441"/>
                </a:cubicBezTo>
                <a:cubicBezTo>
                  <a:pt x="13005" y="2444"/>
                  <a:pt x="13005" y="2444"/>
                  <a:pt x="13005" y="2444"/>
                </a:cubicBezTo>
                <a:cubicBezTo>
                  <a:pt x="12967" y="2528"/>
                  <a:pt x="12967" y="2528"/>
                  <a:pt x="12967" y="2528"/>
                </a:cubicBezTo>
                <a:close/>
                <a:moveTo>
                  <a:pt x="12915" y="2638"/>
                </a:moveTo>
                <a:cubicBezTo>
                  <a:pt x="12912" y="2641"/>
                  <a:pt x="12912" y="2641"/>
                  <a:pt x="12912" y="2641"/>
                </a:cubicBezTo>
                <a:cubicBezTo>
                  <a:pt x="12915" y="2645"/>
                  <a:pt x="12915" y="2645"/>
                  <a:pt x="12915" y="2645"/>
                </a:cubicBezTo>
                <a:cubicBezTo>
                  <a:pt x="13012" y="2690"/>
                  <a:pt x="13012" y="2690"/>
                  <a:pt x="13012" y="2690"/>
                </a:cubicBezTo>
                <a:cubicBezTo>
                  <a:pt x="13015" y="2690"/>
                  <a:pt x="13015" y="2690"/>
                  <a:pt x="13015" y="2690"/>
                </a:cubicBezTo>
                <a:cubicBezTo>
                  <a:pt x="13015" y="2687"/>
                  <a:pt x="13015" y="2687"/>
                  <a:pt x="13015" y="2687"/>
                </a:cubicBezTo>
                <a:cubicBezTo>
                  <a:pt x="13057" y="2599"/>
                  <a:pt x="13057" y="2599"/>
                  <a:pt x="13057" y="2599"/>
                </a:cubicBezTo>
                <a:cubicBezTo>
                  <a:pt x="13057" y="2599"/>
                  <a:pt x="13057" y="2599"/>
                  <a:pt x="13057" y="2599"/>
                </a:cubicBezTo>
                <a:cubicBezTo>
                  <a:pt x="13054" y="2596"/>
                  <a:pt x="13054" y="2596"/>
                  <a:pt x="13054" y="2596"/>
                </a:cubicBezTo>
                <a:cubicBezTo>
                  <a:pt x="12960" y="2551"/>
                  <a:pt x="12960" y="2551"/>
                  <a:pt x="12960" y="2551"/>
                </a:cubicBezTo>
                <a:cubicBezTo>
                  <a:pt x="12957" y="2548"/>
                  <a:pt x="12957" y="2548"/>
                  <a:pt x="12957" y="2548"/>
                </a:cubicBezTo>
                <a:cubicBezTo>
                  <a:pt x="12954" y="2551"/>
                  <a:pt x="12954" y="2551"/>
                  <a:pt x="12954" y="2551"/>
                </a:cubicBezTo>
                <a:cubicBezTo>
                  <a:pt x="12915" y="2638"/>
                  <a:pt x="12915" y="2638"/>
                  <a:pt x="12915" y="2638"/>
                </a:cubicBezTo>
                <a:close/>
                <a:moveTo>
                  <a:pt x="12863" y="2748"/>
                </a:moveTo>
                <a:cubicBezTo>
                  <a:pt x="12860" y="2751"/>
                  <a:pt x="12860" y="2751"/>
                  <a:pt x="12860" y="2751"/>
                </a:cubicBezTo>
                <a:cubicBezTo>
                  <a:pt x="12866" y="2751"/>
                  <a:pt x="12866" y="2751"/>
                  <a:pt x="12866" y="2751"/>
                </a:cubicBezTo>
                <a:cubicBezTo>
                  <a:pt x="12960" y="2800"/>
                  <a:pt x="12960" y="2800"/>
                  <a:pt x="12960" y="2800"/>
                </a:cubicBezTo>
                <a:cubicBezTo>
                  <a:pt x="12963" y="2800"/>
                  <a:pt x="12963" y="2800"/>
                  <a:pt x="12963" y="2800"/>
                </a:cubicBezTo>
                <a:cubicBezTo>
                  <a:pt x="12963" y="2797"/>
                  <a:pt x="12963" y="2797"/>
                  <a:pt x="12963" y="2797"/>
                </a:cubicBezTo>
                <a:cubicBezTo>
                  <a:pt x="13005" y="2709"/>
                  <a:pt x="13005" y="2709"/>
                  <a:pt x="13005" y="2709"/>
                </a:cubicBezTo>
                <a:cubicBezTo>
                  <a:pt x="13005" y="2706"/>
                  <a:pt x="13005" y="2706"/>
                  <a:pt x="13005" y="2706"/>
                </a:cubicBezTo>
                <a:cubicBezTo>
                  <a:pt x="13002" y="2706"/>
                  <a:pt x="13002" y="2706"/>
                  <a:pt x="13002" y="2706"/>
                </a:cubicBezTo>
                <a:cubicBezTo>
                  <a:pt x="12908" y="2661"/>
                  <a:pt x="12908" y="2661"/>
                  <a:pt x="12908" y="2661"/>
                </a:cubicBezTo>
                <a:cubicBezTo>
                  <a:pt x="12905" y="2658"/>
                  <a:pt x="12905" y="2658"/>
                  <a:pt x="12905" y="2658"/>
                </a:cubicBezTo>
                <a:cubicBezTo>
                  <a:pt x="12902" y="2661"/>
                  <a:pt x="12902" y="2661"/>
                  <a:pt x="12902" y="2661"/>
                </a:cubicBezTo>
                <a:cubicBezTo>
                  <a:pt x="12863" y="2748"/>
                  <a:pt x="12863" y="2748"/>
                  <a:pt x="12863" y="2748"/>
                </a:cubicBezTo>
                <a:close/>
                <a:moveTo>
                  <a:pt x="12811" y="2858"/>
                </a:moveTo>
                <a:cubicBezTo>
                  <a:pt x="12808" y="2862"/>
                  <a:pt x="12808" y="2862"/>
                  <a:pt x="12808" y="2862"/>
                </a:cubicBezTo>
                <a:cubicBezTo>
                  <a:pt x="12814" y="2862"/>
                  <a:pt x="12814" y="2862"/>
                  <a:pt x="12814" y="2862"/>
                </a:cubicBezTo>
                <a:cubicBezTo>
                  <a:pt x="12908" y="2907"/>
                  <a:pt x="12908" y="2907"/>
                  <a:pt x="12908" y="2907"/>
                </a:cubicBezTo>
                <a:cubicBezTo>
                  <a:pt x="12912" y="2910"/>
                  <a:pt x="12912" y="2910"/>
                  <a:pt x="12912" y="2910"/>
                </a:cubicBezTo>
                <a:cubicBezTo>
                  <a:pt x="12912" y="2907"/>
                  <a:pt x="12912" y="2907"/>
                  <a:pt x="12912" y="2907"/>
                </a:cubicBezTo>
                <a:cubicBezTo>
                  <a:pt x="12954" y="2819"/>
                  <a:pt x="12954" y="2819"/>
                  <a:pt x="12954" y="2819"/>
                </a:cubicBezTo>
                <a:cubicBezTo>
                  <a:pt x="12954" y="2816"/>
                  <a:pt x="12954" y="2816"/>
                  <a:pt x="12954" y="2816"/>
                </a:cubicBezTo>
                <a:cubicBezTo>
                  <a:pt x="12950" y="2816"/>
                  <a:pt x="12950" y="2816"/>
                  <a:pt x="12950" y="2816"/>
                </a:cubicBezTo>
                <a:cubicBezTo>
                  <a:pt x="12857" y="2771"/>
                  <a:pt x="12857" y="2771"/>
                  <a:pt x="12857" y="2771"/>
                </a:cubicBezTo>
                <a:cubicBezTo>
                  <a:pt x="12853" y="2768"/>
                  <a:pt x="12853" y="2768"/>
                  <a:pt x="12853" y="2768"/>
                </a:cubicBezTo>
                <a:cubicBezTo>
                  <a:pt x="12850" y="2771"/>
                  <a:pt x="12850" y="2771"/>
                  <a:pt x="12850" y="2771"/>
                </a:cubicBezTo>
                <a:cubicBezTo>
                  <a:pt x="12811" y="2858"/>
                  <a:pt x="12811" y="2858"/>
                  <a:pt x="12811" y="2858"/>
                </a:cubicBezTo>
                <a:close/>
                <a:moveTo>
                  <a:pt x="12759" y="2968"/>
                </a:moveTo>
                <a:cubicBezTo>
                  <a:pt x="12756" y="2972"/>
                  <a:pt x="12756" y="2972"/>
                  <a:pt x="12756" y="2972"/>
                </a:cubicBezTo>
                <a:cubicBezTo>
                  <a:pt x="12763" y="2972"/>
                  <a:pt x="12763" y="2972"/>
                  <a:pt x="12763" y="2972"/>
                </a:cubicBezTo>
                <a:cubicBezTo>
                  <a:pt x="12857" y="3017"/>
                  <a:pt x="12857" y="3017"/>
                  <a:pt x="12857" y="3017"/>
                </a:cubicBezTo>
                <a:cubicBezTo>
                  <a:pt x="12860" y="3020"/>
                  <a:pt x="12860" y="3020"/>
                  <a:pt x="12860" y="3020"/>
                </a:cubicBezTo>
                <a:cubicBezTo>
                  <a:pt x="12860" y="3017"/>
                  <a:pt x="12860" y="3017"/>
                  <a:pt x="12860" y="3017"/>
                </a:cubicBezTo>
                <a:cubicBezTo>
                  <a:pt x="12902" y="2929"/>
                  <a:pt x="12902" y="2929"/>
                  <a:pt x="12902" y="2929"/>
                </a:cubicBezTo>
                <a:cubicBezTo>
                  <a:pt x="12902" y="2926"/>
                  <a:pt x="12902" y="2926"/>
                  <a:pt x="12902" y="2926"/>
                </a:cubicBezTo>
                <a:cubicBezTo>
                  <a:pt x="12899" y="2926"/>
                  <a:pt x="12899" y="2926"/>
                  <a:pt x="12899" y="2926"/>
                </a:cubicBezTo>
                <a:cubicBezTo>
                  <a:pt x="12805" y="2881"/>
                  <a:pt x="12805" y="2881"/>
                  <a:pt x="12805" y="2881"/>
                </a:cubicBezTo>
                <a:cubicBezTo>
                  <a:pt x="12802" y="2878"/>
                  <a:pt x="12802" y="2878"/>
                  <a:pt x="12802" y="2878"/>
                </a:cubicBezTo>
                <a:cubicBezTo>
                  <a:pt x="12798" y="2881"/>
                  <a:pt x="12798" y="2881"/>
                  <a:pt x="12798" y="2881"/>
                </a:cubicBezTo>
                <a:cubicBezTo>
                  <a:pt x="12759" y="2968"/>
                  <a:pt x="12759" y="2968"/>
                  <a:pt x="12759" y="2968"/>
                </a:cubicBezTo>
                <a:close/>
                <a:moveTo>
                  <a:pt x="12708" y="3078"/>
                </a:moveTo>
                <a:cubicBezTo>
                  <a:pt x="12708" y="3082"/>
                  <a:pt x="12708" y="3082"/>
                  <a:pt x="12708" y="3082"/>
                </a:cubicBezTo>
                <a:cubicBezTo>
                  <a:pt x="12711" y="3082"/>
                  <a:pt x="12711" y="3082"/>
                  <a:pt x="12711" y="3082"/>
                </a:cubicBezTo>
                <a:cubicBezTo>
                  <a:pt x="12805" y="3127"/>
                  <a:pt x="12805" y="3127"/>
                  <a:pt x="12805" y="3127"/>
                </a:cubicBezTo>
                <a:cubicBezTo>
                  <a:pt x="12808" y="3130"/>
                  <a:pt x="12808" y="3130"/>
                  <a:pt x="12808" y="3130"/>
                </a:cubicBezTo>
                <a:cubicBezTo>
                  <a:pt x="12808" y="3127"/>
                  <a:pt x="12808" y="3127"/>
                  <a:pt x="12808" y="3127"/>
                </a:cubicBezTo>
                <a:cubicBezTo>
                  <a:pt x="12850" y="3040"/>
                  <a:pt x="12850" y="3040"/>
                  <a:pt x="12850" y="3040"/>
                </a:cubicBezTo>
                <a:cubicBezTo>
                  <a:pt x="12850" y="3036"/>
                  <a:pt x="12850" y="3036"/>
                  <a:pt x="12850" y="3036"/>
                </a:cubicBezTo>
                <a:cubicBezTo>
                  <a:pt x="12847" y="3036"/>
                  <a:pt x="12847" y="3036"/>
                  <a:pt x="12847" y="3036"/>
                </a:cubicBezTo>
                <a:cubicBezTo>
                  <a:pt x="12753" y="2991"/>
                  <a:pt x="12753" y="2991"/>
                  <a:pt x="12753" y="2991"/>
                </a:cubicBezTo>
                <a:cubicBezTo>
                  <a:pt x="12750" y="2988"/>
                  <a:pt x="12750" y="2988"/>
                  <a:pt x="12750" y="2988"/>
                </a:cubicBezTo>
                <a:cubicBezTo>
                  <a:pt x="12750" y="2991"/>
                  <a:pt x="12750" y="2991"/>
                  <a:pt x="12750" y="2991"/>
                </a:cubicBezTo>
                <a:cubicBezTo>
                  <a:pt x="12708" y="3078"/>
                  <a:pt x="12708" y="3078"/>
                  <a:pt x="12708" y="3078"/>
                </a:cubicBezTo>
                <a:close/>
                <a:moveTo>
                  <a:pt x="12656" y="3188"/>
                </a:moveTo>
                <a:cubicBezTo>
                  <a:pt x="12656" y="3192"/>
                  <a:pt x="12656" y="3192"/>
                  <a:pt x="12656" y="3192"/>
                </a:cubicBezTo>
                <a:cubicBezTo>
                  <a:pt x="12659" y="3192"/>
                  <a:pt x="12659" y="3192"/>
                  <a:pt x="12659" y="3192"/>
                </a:cubicBezTo>
                <a:cubicBezTo>
                  <a:pt x="12753" y="3237"/>
                  <a:pt x="12753" y="3237"/>
                  <a:pt x="12753" y="3237"/>
                </a:cubicBezTo>
                <a:cubicBezTo>
                  <a:pt x="12756" y="3240"/>
                  <a:pt x="12756" y="3240"/>
                  <a:pt x="12756" y="3240"/>
                </a:cubicBezTo>
                <a:cubicBezTo>
                  <a:pt x="12756" y="3237"/>
                  <a:pt x="12756" y="3237"/>
                  <a:pt x="12756" y="3237"/>
                </a:cubicBezTo>
                <a:cubicBezTo>
                  <a:pt x="12798" y="3150"/>
                  <a:pt x="12798" y="3150"/>
                  <a:pt x="12798" y="3150"/>
                </a:cubicBezTo>
                <a:cubicBezTo>
                  <a:pt x="12798" y="3146"/>
                  <a:pt x="12798" y="3146"/>
                  <a:pt x="12798" y="3146"/>
                </a:cubicBezTo>
                <a:cubicBezTo>
                  <a:pt x="12795" y="3146"/>
                  <a:pt x="12795" y="3146"/>
                  <a:pt x="12795" y="3146"/>
                </a:cubicBezTo>
                <a:cubicBezTo>
                  <a:pt x="12701" y="3101"/>
                  <a:pt x="12701" y="3101"/>
                  <a:pt x="12701" y="3101"/>
                </a:cubicBezTo>
                <a:cubicBezTo>
                  <a:pt x="12698" y="3098"/>
                  <a:pt x="12698" y="3098"/>
                  <a:pt x="12698" y="3098"/>
                </a:cubicBezTo>
                <a:cubicBezTo>
                  <a:pt x="12698" y="3101"/>
                  <a:pt x="12698" y="3101"/>
                  <a:pt x="12698" y="3101"/>
                </a:cubicBezTo>
                <a:cubicBezTo>
                  <a:pt x="12656" y="3188"/>
                  <a:pt x="12656" y="3188"/>
                  <a:pt x="12656" y="3188"/>
                </a:cubicBezTo>
                <a:close/>
                <a:moveTo>
                  <a:pt x="12604" y="3298"/>
                </a:moveTo>
                <a:cubicBezTo>
                  <a:pt x="12604" y="3302"/>
                  <a:pt x="12604" y="3302"/>
                  <a:pt x="12604" y="3302"/>
                </a:cubicBezTo>
                <a:cubicBezTo>
                  <a:pt x="12607" y="3302"/>
                  <a:pt x="12607" y="3302"/>
                  <a:pt x="12607" y="3302"/>
                </a:cubicBezTo>
                <a:cubicBezTo>
                  <a:pt x="12701" y="3347"/>
                  <a:pt x="12701" y="3347"/>
                  <a:pt x="12701" y="3347"/>
                </a:cubicBezTo>
                <a:cubicBezTo>
                  <a:pt x="12704" y="3350"/>
                  <a:pt x="12704" y="3350"/>
                  <a:pt x="12704" y="3350"/>
                </a:cubicBezTo>
                <a:cubicBezTo>
                  <a:pt x="12704" y="3347"/>
                  <a:pt x="12704" y="3347"/>
                  <a:pt x="12704" y="3347"/>
                </a:cubicBezTo>
                <a:cubicBezTo>
                  <a:pt x="12746" y="3260"/>
                  <a:pt x="12746" y="3260"/>
                  <a:pt x="12746" y="3260"/>
                </a:cubicBezTo>
                <a:cubicBezTo>
                  <a:pt x="12746" y="3256"/>
                  <a:pt x="12746" y="3256"/>
                  <a:pt x="12746" y="3256"/>
                </a:cubicBezTo>
                <a:cubicBezTo>
                  <a:pt x="12743" y="3256"/>
                  <a:pt x="12743" y="3256"/>
                  <a:pt x="12743" y="3256"/>
                </a:cubicBezTo>
                <a:cubicBezTo>
                  <a:pt x="12649" y="3211"/>
                  <a:pt x="12649" y="3211"/>
                  <a:pt x="12649" y="3211"/>
                </a:cubicBezTo>
                <a:cubicBezTo>
                  <a:pt x="12646" y="3208"/>
                  <a:pt x="12646" y="3208"/>
                  <a:pt x="12646" y="3208"/>
                </a:cubicBezTo>
                <a:cubicBezTo>
                  <a:pt x="12646" y="3211"/>
                  <a:pt x="12646" y="3211"/>
                  <a:pt x="12646" y="3211"/>
                </a:cubicBezTo>
                <a:cubicBezTo>
                  <a:pt x="12604" y="3298"/>
                  <a:pt x="12604" y="3298"/>
                  <a:pt x="12604" y="3298"/>
                </a:cubicBezTo>
                <a:close/>
                <a:moveTo>
                  <a:pt x="12552" y="3408"/>
                </a:moveTo>
                <a:cubicBezTo>
                  <a:pt x="12552" y="3412"/>
                  <a:pt x="12552" y="3412"/>
                  <a:pt x="12552" y="3412"/>
                </a:cubicBezTo>
                <a:cubicBezTo>
                  <a:pt x="12556" y="3412"/>
                  <a:pt x="12556" y="3412"/>
                  <a:pt x="12556" y="3412"/>
                </a:cubicBezTo>
                <a:cubicBezTo>
                  <a:pt x="12649" y="3457"/>
                  <a:pt x="12649" y="3457"/>
                  <a:pt x="12649" y="3457"/>
                </a:cubicBezTo>
                <a:cubicBezTo>
                  <a:pt x="12653" y="3460"/>
                  <a:pt x="12653" y="3460"/>
                  <a:pt x="12653" y="3460"/>
                </a:cubicBezTo>
                <a:cubicBezTo>
                  <a:pt x="12653" y="3457"/>
                  <a:pt x="12653" y="3457"/>
                  <a:pt x="12653" y="3457"/>
                </a:cubicBezTo>
                <a:cubicBezTo>
                  <a:pt x="12695" y="3370"/>
                  <a:pt x="12695" y="3370"/>
                  <a:pt x="12695" y="3370"/>
                </a:cubicBezTo>
                <a:cubicBezTo>
                  <a:pt x="12695" y="3366"/>
                  <a:pt x="12695" y="3366"/>
                  <a:pt x="12695" y="3366"/>
                </a:cubicBezTo>
                <a:cubicBezTo>
                  <a:pt x="12691" y="3366"/>
                  <a:pt x="12691" y="3366"/>
                  <a:pt x="12691" y="3366"/>
                </a:cubicBezTo>
                <a:cubicBezTo>
                  <a:pt x="12598" y="3321"/>
                  <a:pt x="12598" y="3321"/>
                  <a:pt x="12598" y="3321"/>
                </a:cubicBezTo>
                <a:cubicBezTo>
                  <a:pt x="12594" y="3318"/>
                  <a:pt x="12594" y="3318"/>
                  <a:pt x="12594" y="3318"/>
                </a:cubicBezTo>
                <a:cubicBezTo>
                  <a:pt x="12594" y="3321"/>
                  <a:pt x="12594" y="3321"/>
                  <a:pt x="12594" y="3321"/>
                </a:cubicBezTo>
                <a:cubicBezTo>
                  <a:pt x="12552" y="3408"/>
                  <a:pt x="12552" y="3408"/>
                  <a:pt x="12552" y="3408"/>
                </a:cubicBezTo>
                <a:close/>
                <a:moveTo>
                  <a:pt x="12500" y="3519"/>
                </a:moveTo>
                <a:cubicBezTo>
                  <a:pt x="12500" y="3519"/>
                  <a:pt x="12500" y="3519"/>
                  <a:pt x="12500" y="3519"/>
                </a:cubicBezTo>
                <a:cubicBezTo>
                  <a:pt x="12504" y="3522"/>
                  <a:pt x="12504" y="3522"/>
                  <a:pt x="12504" y="3522"/>
                </a:cubicBezTo>
                <a:cubicBezTo>
                  <a:pt x="12598" y="3567"/>
                  <a:pt x="12598" y="3567"/>
                  <a:pt x="12598" y="3567"/>
                </a:cubicBezTo>
                <a:cubicBezTo>
                  <a:pt x="12601" y="3570"/>
                  <a:pt x="12601" y="3570"/>
                  <a:pt x="12601" y="3570"/>
                </a:cubicBezTo>
                <a:cubicBezTo>
                  <a:pt x="12601" y="3567"/>
                  <a:pt x="12601" y="3567"/>
                  <a:pt x="12601" y="3567"/>
                </a:cubicBezTo>
                <a:cubicBezTo>
                  <a:pt x="12643" y="3480"/>
                  <a:pt x="12643" y="3480"/>
                  <a:pt x="12643" y="3480"/>
                </a:cubicBezTo>
                <a:cubicBezTo>
                  <a:pt x="12643" y="3477"/>
                  <a:pt x="12643" y="3477"/>
                  <a:pt x="12643" y="3477"/>
                </a:cubicBezTo>
                <a:cubicBezTo>
                  <a:pt x="12640" y="3473"/>
                  <a:pt x="12640" y="3473"/>
                  <a:pt x="12640" y="3473"/>
                </a:cubicBezTo>
                <a:cubicBezTo>
                  <a:pt x="12546" y="3428"/>
                  <a:pt x="12546" y="3428"/>
                  <a:pt x="12546" y="3428"/>
                </a:cubicBezTo>
                <a:cubicBezTo>
                  <a:pt x="12543" y="3428"/>
                  <a:pt x="12543" y="3428"/>
                  <a:pt x="12543" y="3428"/>
                </a:cubicBezTo>
                <a:cubicBezTo>
                  <a:pt x="12543" y="3431"/>
                  <a:pt x="12543" y="3431"/>
                  <a:pt x="12543" y="3431"/>
                </a:cubicBezTo>
                <a:cubicBezTo>
                  <a:pt x="12500" y="3519"/>
                  <a:pt x="12500" y="3519"/>
                  <a:pt x="12500" y="3519"/>
                </a:cubicBezTo>
                <a:close/>
                <a:moveTo>
                  <a:pt x="12449" y="3629"/>
                </a:moveTo>
                <a:cubicBezTo>
                  <a:pt x="12449" y="3629"/>
                  <a:pt x="12449" y="3629"/>
                  <a:pt x="12449" y="3629"/>
                </a:cubicBezTo>
                <a:cubicBezTo>
                  <a:pt x="12452" y="3632"/>
                  <a:pt x="12452" y="3632"/>
                  <a:pt x="12452" y="3632"/>
                </a:cubicBezTo>
                <a:cubicBezTo>
                  <a:pt x="12546" y="3677"/>
                  <a:pt x="12546" y="3677"/>
                  <a:pt x="12546" y="3677"/>
                </a:cubicBezTo>
                <a:cubicBezTo>
                  <a:pt x="12549" y="3680"/>
                  <a:pt x="12549" y="3680"/>
                  <a:pt x="12549" y="3680"/>
                </a:cubicBezTo>
                <a:cubicBezTo>
                  <a:pt x="12552" y="3677"/>
                  <a:pt x="12552" y="3677"/>
                  <a:pt x="12552" y="3677"/>
                </a:cubicBezTo>
                <a:cubicBezTo>
                  <a:pt x="12591" y="3590"/>
                  <a:pt x="12591" y="3590"/>
                  <a:pt x="12591" y="3590"/>
                </a:cubicBezTo>
                <a:cubicBezTo>
                  <a:pt x="12594" y="3587"/>
                  <a:pt x="12594" y="3587"/>
                  <a:pt x="12594" y="3587"/>
                </a:cubicBezTo>
                <a:cubicBezTo>
                  <a:pt x="12588" y="3583"/>
                  <a:pt x="12588" y="3583"/>
                  <a:pt x="12588" y="3583"/>
                </a:cubicBezTo>
                <a:cubicBezTo>
                  <a:pt x="12494" y="3538"/>
                  <a:pt x="12494" y="3538"/>
                  <a:pt x="12494" y="3538"/>
                </a:cubicBezTo>
                <a:cubicBezTo>
                  <a:pt x="12491" y="3538"/>
                  <a:pt x="12491" y="3538"/>
                  <a:pt x="12491" y="3538"/>
                </a:cubicBezTo>
                <a:cubicBezTo>
                  <a:pt x="12491" y="3541"/>
                  <a:pt x="12491" y="3541"/>
                  <a:pt x="12491" y="3541"/>
                </a:cubicBezTo>
                <a:cubicBezTo>
                  <a:pt x="12449" y="3629"/>
                  <a:pt x="12449" y="3629"/>
                  <a:pt x="12449" y="3629"/>
                </a:cubicBezTo>
                <a:close/>
                <a:moveTo>
                  <a:pt x="12397" y="3735"/>
                </a:moveTo>
                <a:cubicBezTo>
                  <a:pt x="12397" y="3739"/>
                  <a:pt x="12397" y="3739"/>
                  <a:pt x="12397" y="3739"/>
                </a:cubicBezTo>
                <a:cubicBezTo>
                  <a:pt x="12400" y="3742"/>
                  <a:pt x="12400" y="3742"/>
                  <a:pt x="12400" y="3742"/>
                </a:cubicBezTo>
                <a:cubicBezTo>
                  <a:pt x="12494" y="3787"/>
                  <a:pt x="12494" y="3787"/>
                  <a:pt x="12494" y="3787"/>
                </a:cubicBezTo>
                <a:cubicBezTo>
                  <a:pt x="12497" y="3787"/>
                  <a:pt x="12497" y="3787"/>
                  <a:pt x="12497" y="3787"/>
                </a:cubicBezTo>
                <a:cubicBezTo>
                  <a:pt x="12500" y="3784"/>
                  <a:pt x="12500" y="3784"/>
                  <a:pt x="12500" y="3784"/>
                </a:cubicBezTo>
                <a:cubicBezTo>
                  <a:pt x="12539" y="3700"/>
                  <a:pt x="12539" y="3700"/>
                  <a:pt x="12539" y="3700"/>
                </a:cubicBezTo>
                <a:cubicBezTo>
                  <a:pt x="12543" y="3697"/>
                  <a:pt x="12543" y="3697"/>
                  <a:pt x="12543" y="3697"/>
                </a:cubicBezTo>
                <a:cubicBezTo>
                  <a:pt x="12536" y="3693"/>
                  <a:pt x="12536" y="3693"/>
                  <a:pt x="12536" y="3693"/>
                </a:cubicBezTo>
                <a:cubicBezTo>
                  <a:pt x="12442" y="3648"/>
                  <a:pt x="12442" y="3648"/>
                  <a:pt x="12442" y="3648"/>
                </a:cubicBezTo>
                <a:cubicBezTo>
                  <a:pt x="12439" y="3648"/>
                  <a:pt x="12439" y="3648"/>
                  <a:pt x="12439" y="3648"/>
                </a:cubicBezTo>
                <a:cubicBezTo>
                  <a:pt x="12439" y="3651"/>
                  <a:pt x="12439" y="3651"/>
                  <a:pt x="12439" y="3651"/>
                </a:cubicBezTo>
                <a:cubicBezTo>
                  <a:pt x="12397" y="3735"/>
                  <a:pt x="12397" y="3735"/>
                  <a:pt x="12397" y="3735"/>
                </a:cubicBezTo>
                <a:close/>
                <a:moveTo>
                  <a:pt x="12345" y="3845"/>
                </a:moveTo>
                <a:cubicBezTo>
                  <a:pt x="12345" y="3849"/>
                  <a:pt x="12345" y="3849"/>
                  <a:pt x="12345" y="3849"/>
                </a:cubicBezTo>
                <a:cubicBezTo>
                  <a:pt x="12348" y="3852"/>
                  <a:pt x="12348" y="3852"/>
                  <a:pt x="12348" y="3852"/>
                </a:cubicBezTo>
                <a:cubicBezTo>
                  <a:pt x="12442" y="3897"/>
                  <a:pt x="12442" y="3897"/>
                  <a:pt x="12442" y="3897"/>
                </a:cubicBezTo>
                <a:cubicBezTo>
                  <a:pt x="12445" y="3897"/>
                  <a:pt x="12445" y="3897"/>
                  <a:pt x="12445" y="3897"/>
                </a:cubicBezTo>
                <a:cubicBezTo>
                  <a:pt x="12449" y="3894"/>
                  <a:pt x="12449" y="3894"/>
                  <a:pt x="12449" y="3894"/>
                </a:cubicBezTo>
                <a:cubicBezTo>
                  <a:pt x="12488" y="3810"/>
                  <a:pt x="12488" y="3810"/>
                  <a:pt x="12488" y="3810"/>
                </a:cubicBezTo>
                <a:cubicBezTo>
                  <a:pt x="12491" y="3807"/>
                  <a:pt x="12491" y="3807"/>
                  <a:pt x="12491" y="3807"/>
                </a:cubicBezTo>
                <a:cubicBezTo>
                  <a:pt x="12484" y="3803"/>
                  <a:pt x="12484" y="3803"/>
                  <a:pt x="12484" y="3803"/>
                </a:cubicBezTo>
                <a:cubicBezTo>
                  <a:pt x="12390" y="3758"/>
                  <a:pt x="12390" y="3758"/>
                  <a:pt x="12390" y="3758"/>
                </a:cubicBezTo>
                <a:cubicBezTo>
                  <a:pt x="12387" y="3758"/>
                  <a:pt x="12387" y="3758"/>
                  <a:pt x="12387" y="3758"/>
                </a:cubicBezTo>
                <a:cubicBezTo>
                  <a:pt x="12387" y="3761"/>
                  <a:pt x="12387" y="3761"/>
                  <a:pt x="12387" y="3761"/>
                </a:cubicBezTo>
                <a:cubicBezTo>
                  <a:pt x="12345" y="3845"/>
                  <a:pt x="12345" y="3845"/>
                  <a:pt x="12345" y="3845"/>
                </a:cubicBezTo>
                <a:close/>
                <a:moveTo>
                  <a:pt x="12293" y="3955"/>
                </a:moveTo>
                <a:cubicBezTo>
                  <a:pt x="12293" y="3959"/>
                  <a:pt x="12293" y="3959"/>
                  <a:pt x="12293" y="3959"/>
                </a:cubicBezTo>
                <a:cubicBezTo>
                  <a:pt x="12297" y="3962"/>
                  <a:pt x="12297" y="3962"/>
                  <a:pt x="12297" y="3962"/>
                </a:cubicBezTo>
                <a:cubicBezTo>
                  <a:pt x="12390" y="4007"/>
                  <a:pt x="12390" y="4007"/>
                  <a:pt x="12390" y="4007"/>
                </a:cubicBezTo>
                <a:cubicBezTo>
                  <a:pt x="12394" y="4007"/>
                  <a:pt x="12394" y="4007"/>
                  <a:pt x="12394" y="4007"/>
                </a:cubicBezTo>
                <a:cubicBezTo>
                  <a:pt x="12397" y="4004"/>
                  <a:pt x="12397" y="4004"/>
                  <a:pt x="12397" y="4004"/>
                </a:cubicBezTo>
                <a:cubicBezTo>
                  <a:pt x="12436" y="3920"/>
                  <a:pt x="12436" y="3920"/>
                  <a:pt x="12436" y="3920"/>
                </a:cubicBezTo>
                <a:cubicBezTo>
                  <a:pt x="12439" y="3917"/>
                  <a:pt x="12439" y="3917"/>
                  <a:pt x="12439" y="3917"/>
                </a:cubicBezTo>
                <a:cubicBezTo>
                  <a:pt x="12436" y="3913"/>
                  <a:pt x="12436" y="3913"/>
                  <a:pt x="12436" y="3913"/>
                </a:cubicBezTo>
                <a:cubicBezTo>
                  <a:pt x="12339" y="3868"/>
                  <a:pt x="12339" y="3868"/>
                  <a:pt x="12339" y="3868"/>
                </a:cubicBezTo>
                <a:cubicBezTo>
                  <a:pt x="12335" y="3868"/>
                  <a:pt x="12335" y="3868"/>
                  <a:pt x="12335" y="3868"/>
                </a:cubicBezTo>
                <a:cubicBezTo>
                  <a:pt x="12335" y="3871"/>
                  <a:pt x="12335" y="3871"/>
                  <a:pt x="12335" y="3871"/>
                </a:cubicBezTo>
                <a:cubicBezTo>
                  <a:pt x="12293" y="3955"/>
                  <a:pt x="12293" y="3955"/>
                  <a:pt x="12293" y="3955"/>
                </a:cubicBezTo>
                <a:close/>
                <a:moveTo>
                  <a:pt x="12242" y="4066"/>
                </a:moveTo>
                <a:cubicBezTo>
                  <a:pt x="12242" y="4069"/>
                  <a:pt x="12242" y="4069"/>
                  <a:pt x="12242" y="4069"/>
                </a:cubicBezTo>
                <a:cubicBezTo>
                  <a:pt x="12245" y="4072"/>
                  <a:pt x="12245" y="4072"/>
                  <a:pt x="12245" y="4072"/>
                </a:cubicBezTo>
                <a:cubicBezTo>
                  <a:pt x="12339" y="4117"/>
                  <a:pt x="12339" y="4117"/>
                  <a:pt x="12339" y="4117"/>
                </a:cubicBezTo>
                <a:cubicBezTo>
                  <a:pt x="12342" y="4117"/>
                  <a:pt x="12342" y="4117"/>
                  <a:pt x="12342" y="4117"/>
                </a:cubicBezTo>
                <a:cubicBezTo>
                  <a:pt x="12345" y="4114"/>
                  <a:pt x="12345" y="4114"/>
                  <a:pt x="12345" y="4114"/>
                </a:cubicBezTo>
                <a:cubicBezTo>
                  <a:pt x="12384" y="4030"/>
                  <a:pt x="12384" y="4030"/>
                  <a:pt x="12384" y="4030"/>
                </a:cubicBezTo>
                <a:cubicBezTo>
                  <a:pt x="12387" y="4027"/>
                  <a:pt x="12387" y="4027"/>
                  <a:pt x="12387" y="4027"/>
                </a:cubicBezTo>
                <a:cubicBezTo>
                  <a:pt x="12384" y="4023"/>
                  <a:pt x="12384" y="4023"/>
                  <a:pt x="12384" y="4023"/>
                </a:cubicBezTo>
                <a:cubicBezTo>
                  <a:pt x="12287" y="3978"/>
                  <a:pt x="12287" y="3978"/>
                  <a:pt x="12287" y="3978"/>
                </a:cubicBezTo>
                <a:cubicBezTo>
                  <a:pt x="12284" y="3978"/>
                  <a:pt x="12284" y="3978"/>
                  <a:pt x="12284" y="3978"/>
                </a:cubicBezTo>
                <a:cubicBezTo>
                  <a:pt x="12284" y="3981"/>
                  <a:pt x="12284" y="3981"/>
                  <a:pt x="12284" y="3981"/>
                </a:cubicBezTo>
                <a:cubicBezTo>
                  <a:pt x="12242" y="4066"/>
                  <a:pt x="12242" y="4066"/>
                  <a:pt x="12242" y="4066"/>
                </a:cubicBezTo>
                <a:close/>
                <a:moveTo>
                  <a:pt x="12190" y="4176"/>
                </a:moveTo>
                <a:cubicBezTo>
                  <a:pt x="12190" y="4179"/>
                  <a:pt x="12190" y="4179"/>
                  <a:pt x="12190" y="4179"/>
                </a:cubicBezTo>
                <a:cubicBezTo>
                  <a:pt x="12193" y="4182"/>
                  <a:pt x="12193" y="4182"/>
                  <a:pt x="12193" y="4182"/>
                </a:cubicBezTo>
                <a:cubicBezTo>
                  <a:pt x="12287" y="4227"/>
                  <a:pt x="12287" y="4227"/>
                  <a:pt x="12287" y="4227"/>
                </a:cubicBezTo>
                <a:cubicBezTo>
                  <a:pt x="12290" y="4227"/>
                  <a:pt x="12290" y="4227"/>
                  <a:pt x="12290" y="4227"/>
                </a:cubicBezTo>
                <a:cubicBezTo>
                  <a:pt x="12293" y="4224"/>
                  <a:pt x="12293" y="4224"/>
                  <a:pt x="12293" y="4224"/>
                </a:cubicBezTo>
                <a:cubicBezTo>
                  <a:pt x="12332" y="4140"/>
                  <a:pt x="12332" y="4140"/>
                  <a:pt x="12332" y="4140"/>
                </a:cubicBezTo>
                <a:cubicBezTo>
                  <a:pt x="12335" y="4137"/>
                  <a:pt x="12335" y="4137"/>
                  <a:pt x="12335" y="4137"/>
                </a:cubicBezTo>
                <a:cubicBezTo>
                  <a:pt x="12332" y="4134"/>
                  <a:pt x="12332" y="4134"/>
                  <a:pt x="12332" y="4134"/>
                </a:cubicBezTo>
                <a:cubicBezTo>
                  <a:pt x="12235" y="4088"/>
                  <a:pt x="12235" y="4088"/>
                  <a:pt x="12235" y="4088"/>
                </a:cubicBezTo>
                <a:cubicBezTo>
                  <a:pt x="12232" y="4085"/>
                  <a:pt x="12232" y="4085"/>
                  <a:pt x="12232" y="4085"/>
                </a:cubicBezTo>
                <a:cubicBezTo>
                  <a:pt x="12232" y="4088"/>
                  <a:pt x="12232" y="4088"/>
                  <a:pt x="12232" y="4088"/>
                </a:cubicBezTo>
                <a:cubicBezTo>
                  <a:pt x="12190" y="4176"/>
                  <a:pt x="12190" y="4176"/>
                  <a:pt x="12190" y="4176"/>
                </a:cubicBezTo>
                <a:close/>
                <a:moveTo>
                  <a:pt x="12138" y="4286"/>
                </a:moveTo>
                <a:cubicBezTo>
                  <a:pt x="12138" y="4289"/>
                  <a:pt x="12138" y="4289"/>
                  <a:pt x="12138" y="4289"/>
                </a:cubicBezTo>
                <a:cubicBezTo>
                  <a:pt x="12141" y="4289"/>
                  <a:pt x="12141" y="4289"/>
                  <a:pt x="12141" y="4289"/>
                </a:cubicBezTo>
                <a:cubicBezTo>
                  <a:pt x="12235" y="4337"/>
                  <a:pt x="12235" y="4337"/>
                  <a:pt x="12235" y="4337"/>
                </a:cubicBezTo>
                <a:cubicBezTo>
                  <a:pt x="12238" y="4337"/>
                  <a:pt x="12238" y="4337"/>
                  <a:pt x="12238" y="4337"/>
                </a:cubicBezTo>
                <a:cubicBezTo>
                  <a:pt x="12242" y="4334"/>
                  <a:pt x="12242" y="4334"/>
                  <a:pt x="12242" y="4334"/>
                </a:cubicBezTo>
                <a:cubicBezTo>
                  <a:pt x="12280" y="4247"/>
                  <a:pt x="12280" y="4247"/>
                  <a:pt x="12280" y="4247"/>
                </a:cubicBezTo>
                <a:cubicBezTo>
                  <a:pt x="12284" y="4247"/>
                  <a:pt x="12284" y="4247"/>
                  <a:pt x="12284" y="4247"/>
                </a:cubicBezTo>
                <a:cubicBezTo>
                  <a:pt x="12280" y="4244"/>
                  <a:pt x="12280" y="4244"/>
                  <a:pt x="12280" y="4244"/>
                </a:cubicBezTo>
                <a:cubicBezTo>
                  <a:pt x="12183" y="4198"/>
                  <a:pt x="12183" y="4198"/>
                  <a:pt x="12183" y="4198"/>
                </a:cubicBezTo>
                <a:cubicBezTo>
                  <a:pt x="12180" y="4195"/>
                  <a:pt x="12180" y="4195"/>
                  <a:pt x="12180" y="4195"/>
                </a:cubicBezTo>
                <a:cubicBezTo>
                  <a:pt x="12180" y="4198"/>
                  <a:pt x="12180" y="4198"/>
                  <a:pt x="12180" y="4198"/>
                </a:cubicBezTo>
                <a:cubicBezTo>
                  <a:pt x="12138" y="4286"/>
                  <a:pt x="12138" y="4286"/>
                  <a:pt x="12138" y="4286"/>
                </a:cubicBezTo>
                <a:close/>
                <a:moveTo>
                  <a:pt x="12067" y="4441"/>
                </a:moveTo>
                <a:cubicBezTo>
                  <a:pt x="12064" y="4444"/>
                  <a:pt x="12064" y="4444"/>
                  <a:pt x="12064" y="4444"/>
                </a:cubicBezTo>
                <a:cubicBezTo>
                  <a:pt x="12070" y="4444"/>
                  <a:pt x="12070" y="4444"/>
                  <a:pt x="12070" y="4444"/>
                </a:cubicBezTo>
                <a:cubicBezTo>
                  <a:pt x="12164" y="4490"/>
                  <a:pt x="12164" y="4490"/>
                  <a:pt x="12164" y="4490"/>
                </a:cubicBezTo>
                <a:cubicBezTo>
                  <a:pt x="12167" y="4493"/>
                  <a:pt x="12167" y="4493"/>
                  <a:pt x="12167" y="4493"/>
                </a:cubicBezTo>
                <a:cubicBezTo>
                  <a:pt x="12167" y="4490"/>
                  <a:pt x="12167" y="4490"/>
                  <a:pt x="12167" y="4490"/>
                </a:cubicBezTo>
                <a:cubicBezTo>
                  <a:pt x="12229" y="4357"/>
                  <a:pt x="12229" y="4357"/>
                  <a:pt x="12229" y="4357"/>
                </a:cubicBezTo>
                <a:cubicBezTo>
                  <a:pt x="12232" y="4354"/>
                  <a:pt x="12232" y="4354"/>
                  <a:pt x="12232" y="4354"/>
                </a:cubicBezTo>
                <a:cubicBezTo>
                  <a:pt x="12229" y="4354"/>
                  <a:pt x="12229" y="4354"/>
                  <a:pt x="12229" y="4354"/>
                </a:cubicBezTo>
                <a:cubicBezTo>
                  <a:pt x="12131" y="4308"/>
                  <a:pt x="12131" y="4308"/>
                  <a:pt x="12131" y="4308"/>
                </a:cubicBezTo>
                <a:cubicBezTo>
                  <a:pt x="12128" y="4305"/>
                  <a:pt x="12128" y="4305"/>
                  <a:pt x="12128" y="4305"/>
                </a:cubicBezTo>
                <a:cubicBezTo>
                  <a:pt x="12128" y="4308"/>
                  <a:pt x="12128" y="4308"/>
                  <a:pt x="12128" y="4308"/>
                </a:cubicBezTo>
                <a:cubicBezTo>
                  <a:pt x="12067" y="4441"/>
                  <a:pt x="12067" y="4441"/>
                  <a:pt x="12067" y="4441"/>
                </a:cubicBezTo>
                <a:close/>
                <a:moveTo>
                  <a:pt x="13090" y="2590"/>
                </a:moveTo>
                <a:cubicBezTo>
                  <a:pt x="13090" y="2593"/>
                  <a:pt x="13090" y="2593"/>
                  <a:pt x="13090" y="2593"/>
                </a:cubicBezTo>
                <a:cubicBezTo>
                  <a:pt x="13093" y="2593"/>
                  <a:pt x="13093" y="2593"/>
                  <a:pt x="13093" y="2593"/>
                </a:cubicBezTo>
                <a:cubicBezTo>
                  <a:pt x="13187" y="2638"/>
                  <a:pt x="13187" y="2638"/>
                  <a:pt x="13187" y="2638"/>
                </a:cubicBezTo>
                <a:cubicBezTo>
                  <a:pt x="13190" y="2641"/>
                  <a:pt x="13190" y="2641"/>
                  <a:pt x="13190" y="2641"/>
                </a:cubicBezTo>
                <a:cubicBezTo>
                  <a:pt x="13193" y="2638"/>
                  <a:pt x="13193" y="2638"/>
                  <a:pt x="13193" y="2638"/>
                </a:cubicBezTo>
                <a:cubicBezTo>
                  <a:pt x="13232" y="2551"/>
                  <a:pt x="13232" y="2551"/>
                  <a:pt x="13232" y="2551"/>
                </a:cubicBezTo>
                <a:cubicBezTo>
                  <a:pt x="13235" y="2548"/>
                  <a:pt x="13235" y="2548"/>
                  <a:pt x="13235" y="2548"/>
                </a:cubicBezTo>
                <a:cubicBezTo>
                  <a:pt x="13232" y="2548"/>
                  <a:pt x="13232" y="2548"/>
                  <a:pt x="13232" y="2548"/>
                </a:cubicBezTo>
                <a:cubicBezTo>
                  <a:pt x="13138" y="2502"/>
                  <a:pt x="13138" y="2502"/>
                  <a:pt x="13138" y="2502"/>
                </a:cubicBezTo>
                <a:cubicBezTo>
                  <a:pt x="13132" y="2499"/>
                  <a:pt x="13132" y="2499"/>
                  <a:pt x="13132" y="2499"/>
                </a:cubicBezTo>
                <a:cubicBezTo>
                  <a:pt x="13132" y="2502"/>
                  <a:pt x="13132" y="2502"/>
                  <a:pt x="13132" y="2502"/>
                </a:cubicBezTo>
                <a:cubicBezTo>
                  <a:pt x="13090" y="2590"/>
                  <a:pt x="13090" y="2590"/>
                  <a:pt x="13090" y="2590"/>
                </a:cubicBezTo>
                <a:close/>
                <a:moveTo>
                  <a:pt x="13038" y="2700"/>
                </a:moveTo>
                <a:cubicBezTo>
                  <a:pt x="13038" y="2703"/>
                  <a:pt x="13038" y="2703"/>
                  <a:pt x="13038" y="2703"/>
                </a:cubicBezTo>
                <a:cubicBezTo>
                  <a:pt x="13041" y="2703"/>
                  <a:pt x="13041" y="2703"/>
                  <a:pt x="13041" y="2703"/>
                </a:cubicBezTo>
                <a:cubicBezTo>
                  <a:pt x="13135" y="2748"/>
                  <a:pt x="13135" y="2748"/>
                  <a:pt x="13135" y="2748"/>
                </a:cubicBezTo>
                <a:cubicBezTo>
                  <a:pt x="13138" y="2751"/>
                  <a:pt x="13138" y="2751"/>
                  <a:pt x="13138" y="2751"/>
                </a:cubicBezTo>
                <a:cubicBezTo>
                  <a:pt x="13141" y="2748"/>
                  <a:pt x="13141" y="2748"/>
                  <a:pt x="13141" y="2748"/>
                </a:cubicBezTo>
                <a:cubicBezTo>
                  <a:pt x="13180" y="2661"/>
                  <a:pt x="13180" y="2661"/>
                  <a:pt x="13180" y="2661"/>
                </a:cubicBezTo>
                <a:cubicBezTo>
                  <a:pt x="13183" y="2658"/>
                  <a:pt x="13183" y="2658"/>
                  <a:pt x="13183" y="2658"/>
                </a:cubicBezTo>
                <a:cubicBezTo>
                  <a:pt x="13180" y="2658"/>
                  <a:pt x="13180" y="2658"/>
                  <a:pt x="13180" y="2658"/>
                </a:cubicBezTo>
                <a:cubicBezTo>
                  <a:pt x="13086" y="2612"/>
                  <a:pt x="13086" y="2612"/>
                  <a:pt x="13086" y="2612"/>
                </a:cubicBezTo>
                <a:cubicBezTo>
                  <a:pt x="13083" y="2609"/>
                  <a:pt x="13083" y="2609"/>
                  <a:pt x="13083" y="2609"/>
                </a:cubicBezTo>
                <a:cubicBezTo>
                  <a:pt x="13080" y="2612"/>
                  <a:pt x="13080" y="2612"/>
                  <a:pt x="13080" y="2612"/>
                </a:cubicBezTo>
                <a:cubicBezTo>
                  <a:pt x="13038" y="2700"/>
                  <a:pt x="13038" y="2700"/>
                  <a:pt x="13038" y="2700"/>
                </a:cubicBezTo>
                <a:close/>
                <a:moveTo>
                  <a:pt x="12989" y="2810"/>
                </a:moveTo>
                <a:cubicBezTo>
                  <a:pt x="12986" y="2813"/>
                  <a:pt x="12986" y="2813"/>
                  <a:pt x="12986" y="2813"/>
                </a:cubicBezTo>
                <a:cubicBezTo>
                  <a:pt x="12989" y="2813"/>
                  <a:pt x="12989" y="2813"/>
                  <a:pt x="12989" y="2813"/>
                </a:cubicBezTo>
                <a:cubicBezTo>
                  <a:pt x="13083" y="2858"/>
                  <a:pt x="13083" y="2858"/>
                  <a:pt x="13083" y="2858"/>
                </a:cubicBezTo>
                <a:cubicBezTo>
                  <a:pt x="13086" y="2862"/>
                  <a:pt x="13086" y="2862"/>
                  <a:pt x="13086" y="2862"/>
                </a:cubicBezTo>
                <a:cubicBezTo>
                  <a:pt x="13090" y="2858"/>
                  <a:pt x="13090" y="2858"/>
                  <a:pt x="13090" y="2858"/>
                </a:cubicBezTo>
                <a:cubicBezTo>
                  <a:pt x="13132" y="2771"/>
                  <a:pt x="13132" y="2771"/>
                  <a:pt x="13132" y="2771"/>
                </a:cubicBezTo>
                <a:cubicBezTo>
                  <a:pt x="13132" y="2768"/>
                  <a:pt x="13132" y="2768"/>
                  <a:pt x="13132" y="2768"/>
                </a:cubicBezTo>
                <a:cubicBezTo>
                  <a:pt x="13128" y="2768"/>
                  <a:pt x="13128" y="2768"/>
                  <a:pt x="13128" y="2768"/>
                </a:cubicBezTo>
                <a:cubicBezTo>
                  <a:pt x="13035" y="2719"/>
                  <a:pt x="13035" y="2719"/>
                  <a:pt x="13035" y="2719"/>
                </a:cubicBezTo>
                <a:cubicBezTo>
                  <a:pt x="13031" y="2719"/>
                  <a:pt x="13031" y="2719"/>
                  <a:pt x="13031" y="2719"/>
                </a:cubicBezTo>
                <a:cubicBezTo>
                  <a:pt x="13028" y="2722"/>
                  <a:pt x="13028" y="2722"/>
                  <a:pt x="13028" y="2722"/>
                </a:cubicBezTo>
                <a:cubicBezTo>
                  <a:pt x="12989" y="2810"/>
                  <a:pt x="12989" y="2810"/>
                  <a:pt x="12989" y="2810"/>
                </a:cubicBezTo>
                <a:close/>
                <a:moveTo>
                  <a:pt x="12937" y="2920"/>
                </a:moveTo>
                <a:cubicBezTo>
                  <a:pt x="12934" y="2920"/>
                  <a:pt x="12934" y="2920"/>
                  <a:pt x="12934" y="2920"/>
                </a:cubicBezTo>
                <a:cubicBezTo>
                  <a:pt x="12937" y="2923"/>
                  <a:pt x="12937" y="2923"/>
                  <a:pt x="12937" y="2923"/>
                </a:cubicBezTo>
                <a:cubicBezTo>
                  <a:pt x="13031" y="2968"/>
                  <a:pt x="13031" y="2968"/>
                  <a:pt x="13031" y="2968"/>
                </a:cubicBezTo>
                <a:cubicBezTo>
                  <a:pt x="13038" y="2972"/>
                  <a:pt x="13038" y="2972"/>
                  <a:pt x="13038" y="2972"/>
                </a:cubicBezTo>
                <a:cubicBezTo>
                  <a:pt x="13038" y="2968"/>
                  <a:pt x="13038" y="2968"/>
                  <a:pt x="13038" y="2968"/>
                </a:cubicBezTo>
                <a:cubicBezTo>
                  <a:pt x="13080" y="2881"/>
                  <a:pt x="13080" y="2881"/>
                  <a:pt x="13080" y="2881"/>
                </a:cubicBezTo>
                <a:cubicBezTo>
                  <a:pt x="13080" y="2878"/>
                  <a:pt x="13080" y="2878"/>
                  <a:pt x="13080" y="2878"/>
                </a:cubicBezTo>
                <a:cubicBezTo>
                  <a:pt x="13077" y="2874"/>
                  <a:pt x="13077" y="2874"/>
                  <a:pt x="13077" y="2874"/>
                </a:cubicBezTo>
                <a:cubicBezTo>
                  <a:pt x="12983" y="2829"/>
                  <a:pt x="12983" y="2829"/>
                  <a:pt x="12983" y="2829"/>
                </a:cubicBezTo>
                <a:cubicBezTo>
                  <a:pt x="12980" y="2829"/>
                  <a:pt x="12980" y="2829"/>
                  <a:pt x="12980" y="2829"/>
                </a:cubicBezTo>
                <a:cubicBezTo>
                  <a:pt x="12976" y="2832"/>
                  <a:pt x="12976" y="2832"/>
                  <a:pt x="12976" y="2832"/>
                </a:cubicBezTo>
                <a:cubicBezTo>
                  <a:pt x="12937" y="2920"/>
                  <a:pt x="12937" y="2920"/>
                  <a:pt x="12937" y="2920"/>
                </a:cubicBezTo>
                <a:close/>
                <a:moveTo>
                  <a:pt x="12886" y="3027"/>
                </a:moveTo>
                <a:cubicBezTo>
                  <a:pt x="12882" y="3030"/>
                  <a:pt x="12882" y="3030"/>
                  <a:pt x="12882" y="3030"/>
                </a:cubicBezTo>
                <a:cubicBezTo>
                  <a:pt x="12886" y="3033"/>
                  <a:pt x="12886" y="3033"/>
                  <a:pt x="12886" y="3033"/>
                </a:cubicBezTo>
                <a:cubicBezTo>
                  <a:pt x="12980" y="3078"/>
                  <a:pt x="12980" y="3078"/>
                  <a:pt x="12980" y="3078"/>
                </a:cubicBezTo>
                <a:cubicBezTo>
                  <a:pt x="12986" y="3082"/>
                  <a:pt x="12986" y="3082"/>
                  <a:pt x="12986" y="3082"/>
                </a:cubicBezTo>
                <a:cubicBezTo>
                  <a:pt x="12986" y="3078"/>
                  <a:pt x="12986" y="3078"/>
                  <a:pt x="12986" y="3078"/>
                </a:cubicBezTo>
                <a:cubicBezTo>
                  <a:pt x="13028" y="2991"/>
                  <a:pt x="13028" y="2991"/>
                  <a:pt x="13028" y="2991"/>
                </a:cubicBezTo>
                <a:cubicBezTo>
                  <a:pt x="13028" y="2988"/>
                  <a:pt x="13028" y="2988"/>
                  <a:pt x="13028" y="2988"/>
                </a:cubicBezTo>
                <a:cubicBezTo>
                  <a:pt x="13025" y="2985"/>
                  <a:pt x="13025" y="2985"/>
                  <a:pt x="13025" y="2985"/>
                </a:cubicBezTo>
                <a:cubicBezTo>
                  <a:pt x="12931" y="2939"/>
                  <a:pt x="12931" y="2939"/>
                  <a:pt x="12931" y="2939"/>
                </a:cubicBezTo>
                <a:cubicBezTo>
                  <a:pt x="12928" y="2939"/>
                  <a:pt x="12928" y="2939"/>
                  <a:pt x="12928" y="2939"/>
                </a:cubicBezTo>
                <a:cubicBezTo>
                  <a:pt x="12924" y="2942"/>
                  <a:pt x="12924" y="2942"/>
                  <a:pt x="12924" y="2942"/>
                </a:cubicBezTo>
                <a:cubicBezTo>
                  <a:pt x="12886" y="3027"/>
                  <a:pt x="12886" y="3027"/>
                  <a:pt x="12886" y="3027"/>
                </a:cubicBezTo>
                <a:close/>
                <a:moveTo>
                  <a:pt x="12834" y="3137"/>
                </a:moveTo>
                <a:cubicBezTo>
                  <a:pt x="12831" y="3140"/>
                  <a:pt x="12831" y="3140"/>
                  <a:pt x="12831" y="3140"/>
                </a:cubicBezTo>
                <a:cubicBezTo>
                  <a:pt x="12834" y="3143"/>
                  <a:pt x="12834" y="3143"/>
                  <a:pt x="12834" y="3143"/>
                </a:cubicBezTo>
                <a:cubicBezTo>
                  <a:pt x="12928" y="3188"/>
                  <a:pt x="12928" y="3188"/>
                  <a:pt x="12928" y="3188"/>
                </a:cubicBezTo>
                <a:cubicBezTo>
                  <a:pt x="12934" y="3188"/>
                  <a:pt x="12934" y="3188"/>
                  <a:pt x="12934" y="3188"/>
                </a:cubicBezTo>
                <a:cubicBezTo>
                  <a:pt x="12934" y="3185"/>
                  <a:pt x="12934" y="3185"/>
                  <a:pt x="12934" y="3185"/>
                </a:cubicBezTo>
                <a:cubicBezTo>
                  <a:pt x="12976" y="3101"/>
                  <a:pt x="12976" y="3101"/>
                  <a:pt x="12976" y="3101"/>
                </a:cubicBezTo>
                <a:cubicBezTo>
                  <a:pt x="12976" y="3098"/>
                  <a:pt x="12976" y="3098"/>
                  <a:pt x="12976" y="3098"/>
                </a:cubicBezTo>
                <a:cubicBezTo>
                  <a:pt x="12973" y="3095"/>
                  <a:pt x="12973" y="3095"/>
                  <a:pt x="12973" y="3095"/>
                </a:cubicBezTo>
                <a:cubicBezTo>
                  <a:pt x="12879" y="3049"/>
                  <a:pt x="12879" y="3049"/>
                  <a:pt x="12879" y="3049"/>
                </a:cubicBezTo>
                <a:cubicBezTo>
                  <a:pt x="12876" y="3049"/>
                  <a:pt x="12876" y="3049"/>
                  <a:pt x="12876" y="3049"/>
                </a:cubicBezTo>
                <a:cubicBezTo>
                  <a:pt x="12873" y="3052"/>
                  <a:pt x="12873" y="3052"/>
                  <a:pt x="12873" y="3052"/>
                </a:cubicBezTo>
                <a:cubicBezTo>
                  <a:pt x="12834" y="3137"/>
                  <a:pt x="12834" y="3137"/>
                  <a:pt x="12834" y="3137"/>
                </a:cubicBezTo>
                <a:close/>
                <a:moveTo>
                  <a:pt x="12782" y="3247"/>
                </a:moveTo>
                <a:cubicBezTo>
                  <a:pt x="12779" y="3250"/>
                  <a:pt x="12779" y="3250"/>
                  <a:pt x="12779" y="3250"/>
                </a:cubicBezTo>
                <a:cubicBezTo>
                  <a:pt x="12782" y="3253"/>
                  <a:pt x="12782" y="3253"/>
                  <a:pt x="12782" y="3253"/>
                </a:cubicBezTo>
                <a:cubicBezTo>
                  <a:pt x="12876" y="3298"/>
                  <a:pt x="12876" y="3298"/>
                  <a:pt x="12876" y="3298"/>
                </a:cubicBezTo>
                <a:cubicBezTo>
                  <a:pt x="12882" y="3298"/>
                  <a:pt x="12882" y="3298"/>
                  <a:pt x="12882" y="3298"/>
                </a:cubicBezTo>
                <a:cubicBezTo>
                  <a:pt x="12882" y="3295"/>
                  <a:pt x="12882" y="3295"/>
                  <a:pt x="12882" y="3295"/>
                </a:cubicBezTo>
                <a:cubicBezTo>
                  <a:pt x="12924" y="3211"/>
                  <a:pt x="12924" y="3211"/>
                  <a:pt x="12924" y="3211"/>
                </a:cubicBezTo>
                <a:cubicBezTo>
                  <a:pt x="12924" y="3208"/>
                  <a:pt x="12924" y="3208"/>
                  <a:pt x="12924" y="3208"/>
                </a:cubicBezTo>
                <a:cubicBezTo>
                  <a:pt x="12921" y="3205"/>
                  <a:pt x="12921" y="3205"/>
                  <a:pt x="12921" y="3205"/>
                </a:cubicBezTo>
                <a:cubicBezTo>
                  <a:pt x="12827" y="3159"/>
                  <a:pt x="12827" y="3159"/>
                  <a:pt x="12827" y="3159"/>
                </a:cubicBezTo>
                <a:cubicBezTo>
                  <a:pt x="12824" y="3159"/>
                  <a:pt x="12824" y="3159"/>
                  <a:pt x="12824" y="3159"/>
                </a:cubicBezTo>
                <a:cubicBezTo>
                  <a:pt x="12821" y="3163"/>
                  <a:pt x="12821" y="3163"/>
                  <a:pt x="12821" y="3163"/>
                </a:cubicBezTo>
                <a:cubicBezTo>
                  <a:pt x="12782" y="3247"/>
                  <a:pt x="12782" y="3247"/>
                  <a:pt x="12782" y="3247"/>
                </a:cubicBezTo>
                <a:close/>
                <a:moveTo>
                  <a:pt x="12730" y="3357"/>
                </a:moveTo>
                <a:cubicBezTo>
                  <a:pt x="12727" y="3360"/>
                  <a:pt x="12727" y="3360"/>
                  <a:pt x="12727" y="3360"/>
                </a:cubicBezTo>
                <a:cubicBezTo>
                  <a:pt x="12730" y="3363"/>
                  <a:pt x="12730" y="3363"/>
                  <a:pt x="12730" y="3363"/>
                </a:cubicBezTo>
                <a:cubicBezTo>
                  <a:pt x="12824" y="3408"/>
                  <a:pt x="12824" y="3408"/>
                  <a:pt x="12824" y="3408"/>
                </a:cubicBezTo>
                <a:cubicBezTo>
                  <a:pt x="12831" y="3408"/>
                  <a:pt x="12831" y="3408"/>
                  <a:pt x="12831" y="3408"/>
                </a:cubicBezTo>
                <a:cubicBezTo>
                  <a:pt x="12831" y="3405"/>
                  <a:pt x="12831" y="3405"/>
                  <a:pt x="12831" y="3405"/>
                </a:cubicBezTo>
                <a:cubicBezTo>
                  <a:pt x="12873" y="3321"/>
                  <a:pt x="12873" y="3321"/>
                  <a:pt x="12873" y="3321"/>
                </a:cubicBezTo>
                <a:cubicBezTo>
                  <a:pt x="12873" y="3318"/>
                  <a:pt x="12873" y="3318"/>
                  <a:pt x="12873" y="3318"/>
                </a:cubicBezTo>
                <a:cubicBezTo>
                  <a:pt x="12869" y="3315"/>
                  <a:pt x="12869" y="3315"/>
                  <a:pt x="12869" y="3315"/>
                </a:cubicBezTo>
                <a:cubicBezTo>
                  <a:pt x="12776" y="3269"/>
                  <a:pt x="12776" y="3269"/>
                  <a:pt x="12776" y="3269"/>
                </a:cubicBezTo>
                <a:cubicBezTo>
                  <a:pt x="12772" y="3269"/>
                  <a:pt x="12772" y="3269"/>
                  <a:pt x="12772" y="3269"/>
                </a:cubicBezTo>
                <a:cubicBezTo>
                  <a:pt x="12769" y="3273"/>
                  <a:pt x="12769" y="3273"/>
                  <a:pt x="12769" y="3273"/>
                </a:cubicBezTo>
                <a:cubicBezTo>
                  <a:pt x="12730" y="3357"/>
                  <a:pt x="12730" y="3357"/>
                  <a:pt x="12730" y="3357"/>
                </a:cubicBezTo>
                <a:close/>
                <a:moveTo>
                  <a:pt x="12678" y="3467"/>
                </a:moveTo>
                <a:cubicBezTo>
                  <a:pt x="12675" y="3470"/>
                  <a:pt x="12675" y="3470"/>
                  <a:pt x="12675" y="3470"/>
                </a:cubicBezTo>
                <a:cubicBezTo>
                  <a:pt x="12678" y="3473"/>
                  <a:pt x="12678" y="3473"/>
                  <a:pt x="12678" y="3473"/>
                </a:cubicBezTo>
                <a:cubicBezTo>
                  <a:pt x="12772" y="3519"/>
                  <a:pt x="12772" y="3519"/>
                  <a:pt x="12772" y="3519"/>
                </a:cubicBezTo>
                <a:cubicBezTo>
                  <a:pt x="12779" y="3519"/>
                  <a:pt x="12779" y="3519"/>
                  <a:pt x="12779" y="3519"/>
                </a:cubicBezTo>
                <a:cubicBezTo>
                  <a:pt x="12779" y="3515"/>
                  <a:pt x="12779" y="3515"/>
                  <a:pt x="12779" y="3515"/>
                </a:cubicBezTo>
                <a:cubicBezTo>
                  <a:pt x="12821" y="3431"/>
                  <a:pt x="12821" y="3431"/>
                  <a:pt x="12821" y="3431"/>
                </a:cubicBezTo>
                <a:cubicBezTo>
                  <a:pt x="12821" y="3428"/>
                  <a:pt x="12821" y="3428"/>
                  <a:pt x="12821" y="3428"/>
                </a:cubicBezTo>
                <a:cubicBezTo>
                  <a:pt x="12818" y="3425"/>
                  <a:pt x="12818" y="3425"/>
                  <a:pt x="12818" y="3425"/>
                </a:cubicBezTo>
                <a:cubicBezTo>
                  <a:pt x="12724" y="3379"/>
                  <a:pt x="12724" y="3379"/>
                  <a:pt x="12724" y="3379"/>
                </a:cubicBezTo>
                <a:cubicBezTo>
                  <a:pt x="12721" y="3379"/>
                  <a:pt x="12721" y="3379"/>
                  <a:pt x="12721" y="3379"/>
                </a:cubicBezTo>
                <a:cubicBezTo>
                  <a:pt x="12717" y="3379"/>
                  <a:pt x="12717" y="3379"/>
                  <a:pt x="12717" y="3379"/>
                </a:cubicBezTo>
                <a:cubicBezTo>
                  <a:pt x="12678" y="3467"/>
                  <a:pt x="12678" y="3467"/>
                  <a:pt x="12678" y="3467"/>
                </a:cubicBezTo>
                <a:close/>
                <a:moveTo>
                  <a:pt x="12627" y="3577"/>
                </a:moveTo>
                <a:cubicBezTo>
                  <a:pt x="12623" y="3580"/>
                  <a:pt x="12623" y="3580"/>
                  <a:pt x="12623" y="3580"/>
                </a:cubicBezTo>
                <a:cubicBezTo>
                  <a:pt x="12627" y="3583"/>
                  <a:pt x="12627" y="3583"/>
                  <a:pt x="12627" y="3583"/>
                </a:cubicBezTo>
                <a:cubicBezTo>
                  <a:pt x="12724" y="3629"/>
                  <a:pt x="12724" y="3629"/>
                  <a:pt x="12724" y="3629"/>
                </a:cubicBezTo>
                <a:cubicBezTo>
                  <a:pt x="12727" y="3629"/>
                  <a:pt x="12727" y="3629"/>
                  <a:pt x="12727" y="3629"/>
                </a:cubicBezTo>
                <a:cubicBezTo>
                  <a:pt x="12727" y="3625"/>
                  <a:pt x="12727" y="3625"/>
                  <a:pt x="12727" y="3625"/>
                </a:cubicBezTo>
                <a:cubicBezTo>
                  <a:pt x="12769" y="3538"/>
                  <a:pt x="12769" y="3538"/>
                  <a:pt x="12769" y="3538"/>
                </a:cubicBezTo>
                <a:cubicBezTo>
                  <a:pt x="12769" y="3538"/>
                  <a:pt x="12769" y="3538"/>
                  <a:pt x="12769" y="3538"/>
                </a:cubicBezTo>
                <a:cubicBezTo>
                  <a:pt x="12766" y="3535"/>
                  <a:pt x="12766" y="3535"/>
                  <a:pt x="12766" y="3535"/>
                </a:cubicBezTo>
                <a:cubicBezTo>
                  <a:pt x="12672" y="3489"/>
                  <a:pt x="12672" y="3489"/>
                  <a:pt x="12672" y="3489"/>
                </a:cubicBezTo>
                <a:cubicBezTo>
                  <a:pt x="12669" y="3486"/>
                  <a:pt x="12669" y="3486"/>
                  <a:pt x="12669" y="3486"/>
                </a:cubicBezTo>
                <a:cubicBezTo>
                  <a:pt x="12666" y="3489"/>
                  <a:pt x="12666" y="3489"/>
                  <a:pt x="12666" y="3489"/>
                </a:cubicBezTo>
                <a:cubicBezTo>
                  <a:pt x="12627" y="3577"/>
                  <a:pt x="12627" y="3577"/>
                  <a:pt x="12627" y="3577"/>
                </a:cubicBezTo>
                <a:close/>
                <a:moveTo>
                  <a:pt x="12575" y="3687"/>
                </a:moveTo>
                <a:cubicBezTo>
                  <a:pt x="12572" y="3690"/>
                  <a:pt x="12572" y="3690"/>
                  <a:pt x="12572" y="3690"/>
                </a:cubicBezTo>
                <a:cubicBezTo>
                  <a:pt x="12575" y="3690"/>
                  <a:pt x="12575" y="3690"/>
                  <a:pt x="12575" y="3690"/>
                </a:cubicBezTo>
                <a:cubicBezTo>
                  <a:pt x="12672" y="3739"/>
                  <a:pt x="12672" y="3739"/>
                  <a:pt x="12672" y="3739"/>
                </a:cubicBezTo>
                <a:cubicBezTo>
                  <a:pt x="12675" y="3739"/>
                  <a:pt x="12675" y="3739"/>
                  <a:pt x="12675" y="3739"/>
                </a:cubicBezTo>
                <a:cubicBezTo>
                  <a:pt x="12675" y="3735"/>
                  <a:pt x="12675" y="3735"/>
                  <a:pt x="12675" y="3735"/>
                </a:cubicBezTo>
                <a:cubicBezTo>
                  <a:pt x="12717" y="3648"/>
                  <a:pt x="12717" y="3648"/>
                  <a:pt x="12717" y="3648"/>
                </a:cubicBezTo>
                <a:cubicBezTo>
                  <a:pt x="12717" y="3645"/>
                  <a:pt x="12717" y="3645"/>
                  <a:pt x="12717" y="3645"/>
                </a:cubicBezTo>
                <a:cubicBezTo>
                  <a:pt x="12714" y="3645"/>
                  <a:pt x="12714" y="3645"/>
                  <a:pt x="12714" y="3645"/>
                </a:cubicBezTo>
                <a:cubicBezTo>
                  <a:pt x="12620" y="3600"/>
                  <a:pt x="12620" y="3600"/>
                  <a:pt x="12620" y="3600"/>
                </a:cubicBezTo>
                <a:cubicBezTo>
                  <a:pt x="12617" y="3596"/>
                  <a:pt x="12617" y="3596"/>
                  <a:pt x="12617" y="3596"/>
                </a:cubicBezTo>
                <a:cubicBezTo>
                  <a:pt x="12614" y="3600"/>
                  <a:pt x="12614" y="3600"/>
                  <a:pt x="12614" y="3600"/>
                </a:cubicBezTo>
                <a:cubicBezTo>
                  <a:pt x="12575" y="3687"/>
                  <a:pt x="12575" y="3687"/>
                  <a:pt x="12575" y="3687"/>
                </a:cubicBezTo>
                <a:close/>
                <a:moveTo>
                  <a:pt x="12523" y="3797"/>
                </a:moveTo>
                <a:cubicBezTo>
                  <a:pt x="12520" y="3800"/>
                  <a:pt x="12520" y="3800"/>
                  <a:pt x="12520" y="3800"/>
                </a:cubicBezTo>
                <a:cubicBezTo>
                  <a:pt x="12523" y="3800"/>
                  <a:pt x="12523" y="3800"/>
                  <a:pt x="12523" y="3800"/>
                </a:cubicBezTo>
                <a:cubicBezTo>
                  <a:pt x="12620" y="3845"/>
                  <a:pt x="12620" y="3845"/>
                  <a:pt x="12620" y="3845"/>
                </a:cubicBezTo>
                <a:cubicBezTo>
                  <a:pt x="12623" y="3849"/>
                  <a:pt x="12623" y="3849"/>
                  <a:pt x="12623" y="3849"/>
                </a:cubicBezTo>
                <a:cubicBezTo>
                  <a:pt x="12623" y="3845"/>
                  <a:pt x="12623" y="3845"/>
                  <a:pt x="12623" y="3845"/>
                </a:cubicBezTo>
                <a:cubicBezTo>
                  <a:pt x="12666" y="3758"/>
                  <a:pt x="12666" y="3758"/>
                  <a:pt x="12666" y="3758"/>
                </a:cubicBezTo>
                <a:cubicBezTo>
                  <a:pt x="12666" y="3755"/>
                  <a:pt x="12666" y="3755"/>
                  <a:pt x="12666" y="3755"/>
                </a:cubicBezTo>
                <a:cubicBezTo>
                  <a:pt x="12662" y="3755"/>
                  <a:pt x="12662" y="3755"/>
                  <a:pt x="12662" y="3755"/>
                </a:cubicBezTo>
                <a:cubicBezTo>
                  <a:pt x="12568" y="3710"/>
                  <a:pt x="12568" y="3710"/>
                  <a:pt x="12568" y="3710"/>
                </a:cubicBezTo>
                <a:cubicBezTo>
                  <a:pt x="12565" y="3706"/>
                  <a:pt x="12565" y="3706"/>
                  <a:pt x="12565" y="3706"/>
                </a:cubicBezTo>
                <a:cubicBezTo>
                  <a:pt x="12562" y="3710"/>
                  <a:pt x="12562" y="3710"/>
                  <a:pt x="12562" y="3710"/>
                </a:cubicBezTo>
                <a:cubicBezTo>
                  <a:pt x="12523" y="3797"/>
                  <a:pt x="12523" y="3797"/>
                  <a:pt x="12523" y="3797"/>
                </a:cubicBezTo>
                <a:close/>
                <a:moveTo>
                  <a:pt x="12471" y="3907"/>
                </a:moveTo>
                <a:cubicBezTo>
                  <a:pt x="12468" y="3910"/>
                  <a:pt x="12468" y="3910"/>
                  <a:pt x="12468" y="3910"/>
                </a:cubicBezTo>
                <a:cubicBezTo>
                  <a:pt x="12471" y="3910"/>
                  <a:pt x="12471" y="3910"/>
                  <a:pt x="12471" y="3910"/>
                </a:cubicBezTo>
                <a:cubicBezTo>
                  <a:pt x="12568" y="3955"/>
                  <a:pt x="12568" y="3955"/>
                  <a:pt x="12568" y="3955"/>
                </a:cubicBezTo>
                <a:cubicBezTo>
                  <a:pt x="12572" y="3959"/>
                  <a:pt x="12572" y="3959"/>
                  <a:pt x="12572" y="3959"/>
                </a:cubicBezTo>
                <a:cubicBezTo>
                  <a:pt x="12572" y="3955"/>
                  <a:pt x="12572" y="3955"/>
                  <a:pt x="12572" y="3955"/>
                </a:cubicBezTo>
                <a:cubicBezTo>
                  <a:pt x="12614" y="3868"/>
                  <a:pt x="12614" y="3868"/>
                  <a:pt x="12614" y="3868"/>
                </a:cubicBezTo>
                <a:cubicBezTo>
                  <a:pt x="12614" y="3865"/>
                  <a:pt x="12614" y="3865"/>
                  <a:pt x="12614" y="3865"/>
                </a:cubicBezTo>
                <a:cubicBezTo>
                  <a:pt x="12611" y="3865"/>
                  <a:pt x="12611" y="3865"/>
                  <a:pt x="12611" y="3865"/>
                </a:cubicBezTo>
                <a:cubicBezTo>
                  <a:pt x="12517" y="3820"/>
                  <a:pt x="12517" y="3820"/>
                  <a:pt x="12517" y="3820"/>
                </a:cubicBezTo>
                <a:cubicBezTo>
                  <a:pt x="12513" y="3816"/>
                  <a:pt x="12513" y="3816"/>
                  <a:pt x="12513" y="3816"/>
                </a:cubicBezTo>
                <a:cubicBezTo>
                  <a:pt x="12510" y="3820"/>
                  <a:pt x="12510" y="3820"/>
                  <a:pt x="12510" y="3820"/>
                </a:cubicBezTo>
                <a:cubicBezTo>
                  <a:pt x="12471" y="3907"/>
                  <a:pt x="12471" y="3907"/>
                  <a:pt x="12471" y="3907"/>
                </a:cubicBezTo>
                <a:close/>
                <a:moveTo>
                  <a:pt x="12420" y="4017"/>
                </a:moveTo>
                <a:cubicBezTo>
                  <a:pt x="12416" y="4020"/>
                  <a:pt x="12416" y="4020"/>
                  <a:pt x="12416" y="4020"/>
                </a:cubicBezTo>
                <a:cubicBezTo>
                  <a:pt x="12420" y="4020"/>
                  <a:pt x="12420" y="4020"/>
                  <a:pt x="12420" y="4020"/>
                </a:cubicBezTo>
                <a:cubicBezTo>
                  <a:pt x="12517" y="4066"/>
                  <a:pt x="12517" y="4066"/>
                  <a:pt x="12517" y="4066"/>
                </a:cubicBezTo>
                <a:cubicBezTo>
                  <a:pt x="12520" y="4069"/>
                  <a:pt x="12520" y="4069"/>
                  <a:pt x="12520" y="4069"/>
                </a:cubicBezTo>
                <a:cubicBezTo>
                  <a:pt x="12520" y="4066"/>
                  <a:pt x="12520" y="4066"/>
                  <a:pt x="12520" y="4066"/>
                </a:cubicBezTo>
                <a:cubicBezTo>
                  <a:pt x="12562" y="3978"/>
                  <a:pt x="12562" y="3978"/>
                  <a:pt x="12562" y="3978"/>
                </a:cubicBezTo>
                <a:cubicBezTo>
                  <a:pt x="12562" y="3975"/>
                  <a:pt x="12562" y="3975"/>
                  <a:pt x="12562" y="3975"/>
                </a:cubicBezTo>
                <a:cubicBezTo>
                  <a:pt x="12559" y="3975"/>
                  <a:pt x="12559" y="3975"/>
                  <a:pt x="12559" y="3975"/>
                </a:cubicBezTo>
                <a:cubicBezTo>
                  <a:pt x="12465" y="3930"/>
                  <a:pt x="12465" y="3930"/>
                  <a:pt x="12465" y="3930"/>
                </a:cubicBezTo>
                <a:cubicBezTo>
                  <a:pt x="12462" y="3926"/>
                  <a:pt x="12462" y="3926"/>
                  <a:pt x="12462" y="3926"/>
                </a:cubicBezTo>
                <a:cubicBezTo>
                  <a:pt x="12458" y="3930"/>
                  <a:pt x="12458" y="3930"/>
                  <a:pt x="12458" y="3930"/>
                </a:cubicBezTo>
                <a:cubicBezTo>
                  <a:pt x="12420" y="4017"/>
                  <a:pt x="12420" y="4017"/>
                  <a:pt x="12420" y="4017"/>
                </a:cubicBezTo>
                <a:close/>
                <a:moveTo>
                  <a:pt x="12368" y="4127"/>
                </a:moveTo>
                <a:cubicBezTo>
                  <a:pt x="12365" y="4130"/>
                  <a:pt x="12365" y="4130"/>
                  <a:pt x="12365" y="4130"/>
                </a:cubicBezTo>
                <a:cubicBezTo>
                  <a:pt x="12368" y="4130"/>
                  <a:pt x="12368" y="4130"/>
                  <a:pt x="12368" y="4130"/>
                </a:cubicBezTo>
                <a:cubicBezTo>
                  <a:pt x="12465" y="4176"/>
                  <a:pt x="12465" y="4176"/>
                  <a:pt x="12465" y="4176"/>
                </a:cubicBezTo>
                <a:cubicBezTo>
                  <a:pt x="12468" y="4179"/>
                  <a:pt x="12468" y="4179"/>
                  <a:pt x="12468" y="4179"/>
                </a:cubicBezTo>
                <a:cubicBezTo>
                  <a:pt x="12468" y="4176"/>
                  <a:pt x="12468" y="4176"/>
                  <a:pt x="12468" y="4176"/>
                </a:cubicBezTo>
                <a:cubicBezTo>
                  <a:pt x="12510" y="4088"/>
                  <a:pt x="12510" y="4088"/>
                  <a:pt x="12510" y="4088"/>
                </a:cubicBezTo>
                <a:cubicBezTo>
                  <a:pt x="12510" y="4085"/>
                  <a:pt x="12510" y="4085"/>
                  <a:pt x="12510" y="4085"/>
                </a:cubicBezTo>
                <a:cubicBezTo>
                  <a:pt x="12507" y="4085"/>
                  <a:pt x="12507" y="4085"/>
                  <a:pt x="12507" y="4085"/>
                </a:cubicBezTo>
                <a:cubicBezTo>
                  <a:pt x="12413" y="4040"/>
                  <a:pt x="12413" y="4040"/>
                  <a:pt x="12413" y="4040"/>
                </a:cubicBezTo>
                <a:cubicBezTo>
                  <a:pt x="12410" y="4036"/>
                  <a:pt x="12410" y="4036"/>
                  <a:pt x="12410" y="4036"/>
                </a:cubicBezTo>
                <a:cubicBezTo>
                  <a:pt x="12407" y="4040"/>
                  <a:pt x="12407" y="4040"/>
                  <a:pt x="12407" y="4040"/>
                </a:cubicBezTo>
                <a:cubicBezTo>
                  <a:pt x="12368" y="4127"/>
                  <a:pt x="12368" y="4127"/>
                  <a:pt x="12368" y="4127"/>
                </a:cubicBezTo>
                <a:close/>
                <a:moveTo>
                  <a:pt x="12316" y="4237"/>
                </a:moveTo>
                <a:cubicBezTo>
                  <a:pt x="12313" y="4240"/>
                  <a:pt x="12313" y="4240"/>
                  <a:pt x="12313" y="4240"/>
                </a:cubicBezTo>
                <a:cubicBezTo>
                  <a:pt x="12316" y="4240"/>
                  <a:pt x="12316" y="4240"/>
                  <a:pt x="12316" y="4240"/>
                </a:cubicBezTo>
                <a:cubicBezTo>
                  <a:pt x="12413" y="4286"/>
                  <a:pt x="12413" y="4286"/>
                  <a:pt x="12413" y="4286"/>
                </a:cubicBezTo>
                <a:cubicBezTo>
                  <a:pt x="12416" y="4289"/>
                  <a:pt x="12416" y="4289"/>
                  <a:pt x="12416" y="4289"/>
                </a:cubicBezTo>
                <a:cubicBezTo>
                  <a:pt x="12416" y="4286"/>
                  <a:pt x="12416" y="4286"/>
                  <a:pt x="12416" y="4286"/>
                </a:cubicBezTo>
                <a:cubicBezTo>
                  <a:pt x="12458" y="4198"/>
                  <a:pt x="12458" y="4198"/>
                  <a:pt x="12458" y="4198"/>
                </a:cubicBezTo>
                <a:cubicBezTo>
                  <a:pt x="12458" y="4195"/>
                  <a:pt x="12458" y="4195"/>
                  <a:pt x="12458" y="4195"/>
                </a:cubicBezTo>
                <a:cubicBezTo>
                  <a:pt x="12455" y="4195"/>
                  <a:pt x="12455" y="4195"/>
                  <a:pt x="12455" y="4195"/>
                </a:cubicBezTo>
                <a:cubicBezTo>
                  <a:pt x="12361" y="4150"/>
                  <a:pt x="12361" y="4150"/>
                  <a:pt x="12361" y="4150"/>
                </a:cubicBezTo>
                <a:cubicBezTo>
                  <a:pt x="12358" y="4147"/>
                  <a:pt x="12358" y="4147"/>
                  <a:pt x="12358" y="4147"/>
                </a:cubicBezTo>
                <a:cubicBezTo>
                  <a:pt x="12355" y="4150"/>
                  <a:pt x="12355" y="4150"/>
                  <a:pt x="12355" y="4150"/>
                </a:cubicBezTo>
                <a:cubicBezTo>
                  <a:pt x="12316" y="4237"/>
                  <a:pt x="12316" y="4237"/>
                  <a:pt x="12316" y="4237"/>
                </a:cubicBezTo>
                <a:close/>
                <a:moveTo>
                  <a:pt x="12264" y="4347"/>
                </a:moveTo>
                <a:cubicBezTo>
                  <a:pt x="12261" y="4350"/>
                  <a:pt x="12261" y="4350"/>
                  <a:pt x="12261" y="4350"/>
                </a:cubicBezTo>
                <a:cubicBezTo>
                  <a:pt x="12264" y="4350"/>
                  <a:pt x="12264" y="4350"/>
                  <a:pt x="12264" y="4350"/>
                </a:cubicBezTo>
                <a:cubicBezTo>
                  <a:pt x="12361" y="4396"/>
                  <a:pt x="12361" y="4396"/>
                  <a:pt x="12361" y="4396"/>
                </a:cubicBezTo>
                <a:cubicBezTo>
                  <a:pt x="12365" y="4399"/>
                  <a:pt x="12365" y="4399"/>
                  <a:pt x="12365" y="4399"/>
                </a:cubicBezTo>
                <a:cubicBezTo>
                  <a:pt x="12365" y="4396"/>
                  <a:pt x="12365" y="4396"/>
                  <a:pt x="12365" y="4396"/>
                </a:cubicBezTo>
                <a:cubicBezTo>
                  <a:pt x="12407" y="4308"/>
                  <a:pt x="12407" y="4308"/>
                  <a:pt x="12407" y="4308"/>
                </a:cubicBezTo>
                <a:cubicBezTo>
                  <a:pt x="12407" y="4305"/>
                  <a:pt x="12407" y="4305"/>
                  <a:pt x="12407" y="4305"/>
                </a:cubicBezTo>
                <a:cubicBezTo>
                  <a:pt x="12403" y="4305"/>
                  <a:pt x="12403" y="4305"/>
                  <a:pt x="12403" y="4305"/>
                </a:cubicBezTo>
                <a:cubicBezTo>
                  <a:pt x="12310" y="4260"/>
                  <a:pt x="12310" y="4260"/>
                  <a:pt x="12310" y="4260"/>
                </a:cubicBezTo>
                <a:cubicBezTo>
                  <a:pt x="12306" y="4257"/>
                  <a:pt x="12306" y="4257"/>
                  <a:pt x="12306" y="4257"/>
                </a:cubicBezTo>
                <a:cubicBezTo>
                  <a:pt x="12303" y="4260"/>
                  <a:pt x="12303" y="4260"/>
                  <a:pt x="12303" y="4260"/>
                </a:cubicBezTo>
                <a:cubicBezTo>
                  <a:pt x="12264" y="4347"/>
                  <a:pt x="12264" y="4347"/>
                  <a:pt x="12264" y="4347"/>
                </a:cubicBezTo>
                <a:close/>
                <a:moveTo>
                  <a:pt x="12190" y="4499"/>
                </a:moveTo>
                <a:cubicBezTo>
                  <a:pt x="12190" y="4503"/>
                  <a:pt x="12190" y="4503"/>
                  <a:pt x="12190" y="4503"/>
                </a:cubicBezTo>
                <a:cubicBezTo>
                  <a:pt x="12193" y="4506"/>
                  <a:pt x="12193" y="4506"/>
                  <a:pt x="12193" y="4506"/>
                </a:cubicBezTo>
                <a:cubicBezTo>
                  <a:pt x="12287" y="4551"/>
                  <a:pt x="12287" y="4551"/>
                  <a:pt x="12287" y="4551"/>
                </a:cubicBezTo>
                <a:cubicBezTo>
                  <a:pt x="12290" y="4551"/>
                  <a:pt x="12290" y="4551"/>
                  <a:pt x="12290" y="4551"/>
                </a:cubicBezTo>
                <a:cubicBezTo>
                  <a:pt x="12293" y="4548"/>
                  <a:pt x="12293" y="4548"/>
                  <a:pt x="12293" y="4548"/>
                </a:cubicBezTo>
                <a:cubicBezTo>
                  <a:pt x="12355" y="4418"/>
                  <a:pt x="12355" y="4418"/>
                  <a:pt x="12355" y="4418"/>
                </a:cubicBezTo>
                <a:cubicBezTo>
                  <a:pt x="12355" y="4415"/>
                  <a:pt x="12355" y="4415"/>
                  <a:pt x="12355" y="4415"/>
                </a:cubicBezTo>
                <a:cubicBezTo>
                  <a:pt x="12352" y="4412"/>
                  <a:pt x="12352" y="4412"/>
                  <a:pt x="12352" y="4412"/>
                </a:cubicBezTo>
                <a:cubicBezTo>
                  <a:pt x="12258" y="4367"/>
                  <a:pt x="12258" y="4367"/>
                  <a:pt x="12258" y="4367"/>
                </a:cubicBezTo>
                <a:cubicBezTo>
                  <a:pt x="12255" y="4367"/>
                  <a:pt x="12255" y="4367"/>
                  <a:pt x="12255" y="4367"/>
                </a:cubicBezTo>
                <a:cubicBezTo>
                  <a:pt x="12251" y="4370"/>
                  <a:pt x="12251" y="4370"/>
                  <a:pt x="12251" y="4370"/>
                </a:cubicBezTo>
                <a:cubicBezTo>
                  <a:pt x="12190" y="4499"/>
                  <a:pt x="12190" y="4499"/>
                  <a:pt x="12190" y="4499"/>
                </a:cubicBezTo>
                <a:close/>
                <a:moveTo>
                  <a:pt x="10821" y="4341"/>
                </a:moveTo>
                <a:cubicBezTo>
                  <a:pt x="10827" y="4493"/>
                  <a:pt x="10834" y="5357"/>
                  <a:pt x="10737" y="5982"/>
                </a:cubicBezTo>
                <a:cubicBezTo>
                  <a:pt x="10804" y="6004"/>
                  <a:pt x="10804" y="6004"/>
                  <a:pt x="10804" y="6004"/>
                </a:cubicBezTo>
                <a:cubicBezTo>
                  <a:pt x="11180" y="5422"/>
                  <a:pt x="11436" y="5179"/>
                  <a:pt x="11953" y="4829"/>
                </a:cubicBezTo>
                <a:cubicBezTo>
                  <a:pt x="11953" y="4829"/>
                  <a:pt x="11918" y="4833"/>
                  <a:pt x="11850" y="4836"/>
                </a:cubicBezTo>
                <a:cubicBezTo>
                  <a:pt x="11403" y="4855"/>
                  <a:pt x="11170" y="4719"/>
                  <a:pt x="10869" y="4396"/>
                </a:cubicBezTo>
                <a:cubicBezTo>
                  <a:pt x="10840" y="4363"/>
                  <a:pt x="10821" y="4341"/>
                  <a:pt x="10821" y="4341"/>
                </a:cubicBezTo>
                <a:close/>
                <a:moveTo>
                  <a:pt x="8510" y="4244"/>
                </a:moveTo>
                <a:cubicBezTo>
                  <a:pt x="8510" y="4244"/>
                  <a:pt x="8720" y="5516"/>
                  <a:pt x="8756" y="5609"/>
                </a:cubicBezTo>
                <a:cubicBezTo>
                  <a:pt x="8791" y="5703"/>
                  <a:pt x="9034" y="6156"/>
                  <a:pt x="9083" y="6286"/>
                </a:cubicBezTo>
                <a:cubicBezTo>
                  <a:pt x="9128" y="6415"/>
                  <a:pt x="9468" y="7195"/>
                  <a:pt x="9468" y="7195"/>
                </a:cubicBezTo>
                <a:cubicBezTo>
                  <a:pt x="9468" y="7195"/>
                  <a:pt x="9643" y="7150"/>
                  <a:pt x="9736" y="7056"/>
                </a:cubicBezTo>
                <a:cubicBezTo>
                  <a:pt x="9830" y="6962"/>
                  <a:pt x="10086" y="6940"/>
                  <a:pt x="10086" y="6940"/>
                </a:cubicBezTo>
                <a:cubicBezTo>
                  <a:pt x="10099" y="6859"/>
                  <a:pt x="10099" y="6859"/>
                  <a:pt x="10099" y="6859"/>
                </a:cubicBezTo>
                <a:cubicBezTo>
                  <a:pt x="10105" y="6810"/>
                  <a:pt x="9944" y="6629"/>
                  <a:pt x="9817" y="6464"/>
                </a:cubicBezTo>
                <a:cubicBezTo>
                  <a:pt x="9623" y="6215"/>
                  <a:pt x="9497" y="5991"/>
                  <a:pt x="9348" y="5713"/>
                </a:cubicBezTo>
                <a:cubicBezTo>
                  <a:pt x="9309" y="5635"/>
                  <a:pt x="9257" y="5567"/>
                  <a:pt x="9235" y="5516"/>
                </a:cubicBezTo>
                <a:cubicBezTo>
                  <a:pt x="9092" y="5211"/>
                  <a:pt x="8908" y="4826"/>
                  <a:pt x="8814" y="4687"/>
                </a:cubicBezTo>
                <a:cubicBezTo>
                  <a:pt x="8720" y="4548"/>
                  <a:pt x="8510" y="4244"/>
                  <a:pt x="8510" y="4244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1" name="Freeform 19"/>
          <p:cNvSpPr>
            <a:spLocks noEditPoints="1"/>
          </p:cNvSpPr>
          <p:nvPr/>
        </p:nvSpPr>
        <p:spPr bwMode="auto">
          <a:xfrm>
            <a:off x="3968120" y="4176540"/>
            <a:ext cx="2196603" cy="1584034"/>
          </a:xfrm>
          <a:custGeom>
            <a:avLst/>
            <a:gdLst/>
            <a:ahLst/>
            <a:cxnLst>
              <a:cxn ang="0">
                <a:pos x="5959" y="7072"/>
              </a:cxn>
              <a:cxn ang="0">
                <a:pos x="10568" y="3783"/>
              </a:cxn>
              <a:cxn ang="0">
                <a:pos x="2085" y="3350"/>
              </a:cxn>
              <a:cxn ang="0">
                <a:pos x="2496" y="4097"/>
              </a:cxn>
              <a:cxn ang="0">
                <a:pos x="2279" y="4968"/>
              </a:cxn>
              <a:cxn ang="0">
                <a:pos x="1590" y="5457"/>
              </a:cxn>
              <a:cxn ang="0">
                <a:pos x="913" y="5085"/>
              </a:cxn>
              <a:cxn ang="0">
                <a:pos x="522" y="4350"/>
              </a:cxn>
              <a:cxn ang="0">
                <a:pos x="460" y="3401"/>
              </a:cxn>
              <a:cxn ang="0">
                <a:pos x="1085" y="2935"/>
              </a:cxn>
              <a:cxn ang="0">
                <a:pos x="612" y="3453"/>
              </a:cxn>
              <a:cxn ang="0">
                <a:pos x="1127" y="3071"/>
              </a:cxn>
              <a:cxn ang="0">
                <a:pos x="1583" y="2728"/>
              </a:cxn>
              <a:cxn ang="0">
                <a:pos x="1120" y="4809"/>
              </a:cxn>
              <a:cxn ang="0">
                <a:pos x="855" y="4272"/>
              </a:cxn>
              <a:cxn ang="0">
                <a:pos x="502" y="3829"/>
              </a:cxn>
              <a:cxn ang="0">
                <a:pos x="2483" y="4130"/>
              </a:cxn>
              <a:cxn ang="0">
                <a:pos x="2114" y="3644"/>
              </a:cxn>
              <a:cxn ang="0">
                <a:pos x="1826" y="3130"/>
              </a:cxn>
              <a:cxn ang="0">
                <a:pos x="1635" y="2825"/>
              </a:cxn>
              <a:cxn ang="0">
                <a:pos x="1855" y="3227"/>
              </a:cxn>
              <a:cxn ang="0">
                <a:pos x="2095" y="3664"/>
              </a:cxn>
              <a:cxn ang="0">
                <a:pos x="2389" y="4198"/>
              </a:cxn>
              <a:cxn ang="0">
                <a:pos x="1554" y="2910"/>
              </a:cxn>
              <a:cxn ang="0">
                <a:pos x="1826" y="3418"/>
              </a:cxn>
              <a:cxn ang="0">
                <a:pos x="2036" y="3997"/>
              </a:cxn>
              <a:cxn ang="0">
                <a:pos x="2331" y="4550"/>
              </a:cxn>
              <a:cxn ang="0">
                <a:pos x="1496" y="3236"/>
              </a:cxn>
              <a:cxn ang="0">
                <a:pos x="1813" y="3835"/>
              </a:cxn>
              <a:cxn ang="0">
                <a:pos x="2104" y="4379"/>
              </a:cxn>
              <a:cxn ang="0">
                <a:pos x="1292" y="3084"/>
              </a:cxn>
              <a:cxn ang="0">
                <a:pos x="1629" y="3537"/>
              </a:cxn>
              <a:cxn ang="0">
                <a:pos x="1910" y="4065"/>
              </a:cxn>
              <a:cxn ang="0">
                <a:pos x="2201" y="4612"/>
              </a:cxn>
              <a:cxn ang="0">
                <a:pos x="1324" y="3194"/>
              </a:cxn>
              <a:cxn ang="0">
                <a:pos x="1548" y="3625"/>
              </a:cxn>
              <a:cxn ang="0">
                <a:pos x="1823" y="4149"/>
              </a:cxn>
              <a:cxn ang="0">
                <a:pos x="2111" y="4706"/>
              </a:cxn>
              <a:cxn ang="0">
                <a:pos x="1221" y="3437"/>
              </a:cxn>
              <a:cxn ang="0">
                <a:pos x="1486" y="3955"/>
              </a:cxn>
              <a:cxn ang="0">
                <a:pos x="1764" y="4499"/>
              </a:cxn>
              <a:cxn ang="0">
                <a:pos x="1017" y="3285"/>
              </a:cxn>
              <a:cxn ang="0">
                <a:pos x="1276" y="3796"/>
              </a:cxn>
              <a:cxn ang="0">
                <a:pos x="1551" y="4327"/>
              </a:cxn>
              <a:cxn ang="0">
                <a:pos x="1907" y="4826"/>
              </a:cxn>
              <a:cxn ang="0">
                <a:pos x="1104" y="3502"/>
              </a:cxn>
              <a:cxn ang="0">
                <a:pos x="1363" y="4016"/>
              </a:cxn>
              <a:cxn ang="0">
                <a:pos x="1583" y="4447"/>
              </a:cxn>
              <a:cxn ang="0">
                <a:pos x="1823" y="4916"/>
              </a:cxn>
              <a:cxn ang="0">
                <a:pos x="1020" y="3586"/>
              </a:cxn>
              <a:cxn ang="0">
                <a:pos x="1279" y="4107"/>
              </a:cxn>
              <a:cxn ang="0">
                <a:pos x="1480" y="4699"/>
              </a:cxn>
              <a:cxn ang="0">
                <a:pos x="706" y="3405"/>
              </a:cxn>
              <a:cxn ang="0">
                <a:pos x="959" y="3916"/>
              </a:cxn>
              <a:cxn ang="0">
                <a:pos x="1263" y="4531"/>
              </a:cxn>
              <a:cxn ang="0">
                <a:pos x="1538" y="5091"/>
              </a:cxn>
              <a:cxn ang="0">
                <a:pos x="758" y="3758"/>
              </a:cxn>
              <a:cxn ang="0">
                <a:pos x="1085" y="4227"/>
              </a:cxn>
              <a:cxn ang="0">
                <a:pos x="1353" y="4767"/>
              </a:cxn>
              <a:cxn ang="0">
                <a:pos x="1658" y="5376"/>
              </a:cxn>
              <a:cxn ang="0">
                <a:pos x="787" y="3871"/>
              </a:cxn>
              <a:cxn ang="0">
                <a:pos x="1004" y="4311"/>
              </a:cxn>
              <a:cxn ang="0">
                <a:pos x="1269" y="4852"/>
              </a:cxn>
            </a:cxnLst>
            <a:rect l="0" t="0" r="r" b="b"/>
            <a:pathLst>
              <a:path w="20540" h="14804">
                <a:moveTo>
                  <a:pt x="8969" y="1932"/>
                </a:moveTo>
                <a:cubicBezTo>
                  <a:pt x="8827" y="1812"/>
                  <a:pt x="8827" y="1812"/>
                  <a:pt x="8827" y="1812"/>
                </a:cubicBezTo>
                <a:cubicBezTo>
                  <a:pt x="8811" y="1799"/>
                  <a:pt x="9034" y="1854"/>
                  <a:pt x="9044" y="1832"/>
                </a:cubicBezTo>
                <a:cubicBezTo>
                  <a:pt x="9053" y="1806"/>
                  <a:pt x="8814" y="1806"/>
                  <a:pt x="8701" y="1673"/>
                </a:cubicBezTo>
                <a:cubicBezTo>
                  <a:pt x="8701" y="1673"/>
                  <a:pt x="8749" y="1676"/>
                  <a:pt x="8866" y="1625"/>
                </a:cubicBezTo>
                <a:cubicBezTo>
                  <a:pt x="8982" y="1573"/>
                  <a:pt x="9031" y="1560"/>
                  <a:pt x="9031" y="1560"/>
                </a:cubicBezTo>
                <a:cubicBezTo>
                  <a:pt x="9031" y="1560"/>
                  <a:pt x="8859" y="1595"/>
                  <a:pt x="8672" y="1553"/>
                </a:cubicBezTo>
                <a:cubicBezTo>
                  <a:pt x="8484" y="1511"/>
                  <a:pt x="8468" y="1498"/>
                  <a:pt x="8468" y="1498"/>
                </a:cubicBezTo>
                <a:cubicBezTo>
                  <a:pt x="8468" y="1498"/>
                  <a:pt x="8451" y="1518"/>
                  <a:pt x="8623" y="1492"/>
                </a:cubicBezTo>
                <a:cubicBezTo>
                  <a:pt x="8795" y="1463"/>
                  <a:pt x="8875" y="1427"/>
                  <a:pt x="8846" y="1414"/>
                </a:cubicBezTo>
                <a:cubicBezTo>
                  <a:pt x="8817" y="1398"/>
                  <a:pt x="8451" y="1502"/>
                  <a:pt x="8053" y="1288"/>
                </a:cubicBezTo>
                <a:cubicBezTo>
                  <a:pt x="7655" y="1071"/>
                  <a:pt x="7150" y="1210"/>
                  <a:pt x="7150" y="1210"/>
                </a:cubicBezTo>
                <a:cubicBezTo>
                  <a:pt x="7150" y="1210"/>
                  <a:pt x="7099" y="786"/>
                  <a:pt x="6742" y="488"/>
                </a:cubicBezTo>
                <a:cubicBezTo>
                  <a:pt x="6373" y="181"/>
                  <a:pt x="5784" y="0"/>
                  <a:pt x="5267" y="469"/>
                </a:cubicBezTo>
                <a:cubicBezTo>
                  <a:pt x="5221" y="511"/>
                  <a:pt x="5199" y="573"/>
                  <a:pt x="5199" y="573"/>
                </a:cubicBezTo>
                <a:cubicBezTo>
                  <a:pt x="5127" y="595"/>
                  <a:pt x="5127" y="595"/>
                  <a:pt x="5127" y="595"/>
                </a:cubicBezTo>
                <a:cubicBezTo>
                  <a:pt x="4978" y="1022"/>
                  <a:pt x="4978" y="1022"/>
                  <a:pt x="4978" y="1022"/>
                </a:cubicBezTo>
                <a:cubicBezTo>
                  <a:pt x="4962" y="1061"/>
                  <a:pt x="4671" y="1155"/>
                  <a:pt x="4558" y="1392"/>
                </a:cubicBezTo>
                <a:cubicBezTo>
                  <a:pt x="4529" y="1456"/>
                  <a:pt x="4519" y="1505"/>
                  <a:pt x="4619" y="1456"/>
                </a:cubicBezTo>
                <a:cubicBezTo>
                  <a:pt x="4671" y="1430"/>
                  <a:pt x="4745" y="1411"/>
                  <a:pt x="4810" y="1395"/>
                </a:cubicBezTo>
                <a:cubicBezTo>
                  <a:pt x="4930" y="1359"/>
                  <a:pt x="4978" y="1362"/>
                  <a:pt x="4978" y="1362"/>
                </a:cubicBezTo>
                <a:cubicBezTo>
                  <a:pt x="4978" y="1362"/>
                  <a:pt x="4959" y="1459"/>
                  <a:pt x="4998" y="1537"/>
                </a:cubicBezTo>
                <a:cubicBezTo>
                  <a:pt x="5040" y="1615"/>
                  <a:pt x="5098" y="1667"/>
                  <a:pt x="5082" y="1731"/>
                </a:cubicBezTo>
                <a:cubicBezTo>
                  <a:pt x="5066" y="1796"/>
                  <a:pt x="5059" y="2006"/>
                  <a:pt x="5118" y="2159"/>
                </a:cubicBezTo>
                <a:cubicBezTo>
                  <a:pt x="5182" y="2330"/>
                  <a:pt x="5347" y="2502"/>
                  <a:pt x="5396" y="2638"/>
                </a:cubicBezTo>
                <a:cubicBezTo>
                  <a:pt x="5458" y="2809"/>
                  <a:pt x="5490" y="2952"/>
                  <a:pt x="5733" y="2893"/>
                </a:cubicBezTo>
                <a:cubicBezTo>
                  <a:pt x="5940" y="2845"/>
                  <a:pt x="6027" y="2893"/>
                  <a:pt x="6027" y="2893"/>
                </a:cubicBezTo>
                <a:cubicBezTo>
                  <a:pt x="6267" y="3007"/>
                  <a:pt x="6309" y="3039"/>
                  <a:pt x="6409" y="3272"/>
                </a:cubicBezTo>
                <a:cubicBezTo>
                  <a:pt x="6409" y="3272"/>
                  <a:pt x="6037" y="4114"/>
                  <a:pt x="5946" y="4570"/>
                </a:cubicBezTo>
                <a:cubicBezTo>
                  <a:pt x="5852" y="5030"/>
                  <a:pt x="5794" y="5298"/>
                  <a:pt x="5681" y="5518"/>
                </a:cubicBezTo>
                <a:cubicBezTo>
                  <a:pt x="5568" y="5738"/>
                  <a:pt x="5493" y="6214"/>
                  <a:pt x="5370" y="6392"/>
                </a:cubicBezTo>
                <a:cubicBezTo>
                  <a:pt x="5247" y="6567"/>
                  <a:pt x="4888" y="6823"/>
                  <a:pt x="4729" y="6997"/>
                </a:cubicBezTo>
                <a:cubicBezTo>
                  <a:pt x="4574" y="7169"/>
                  <a:pt x="4483" y="7224"/>
                  <a:pt x="4415" y="7292"/>
                </a:cubicBezTo>
                <a:cubicBezTo>
                  <a:pt x="4347" y="7357"/>
                  <a:pt x="4299" y="7350"/>
                  <a:pt x="4299" y="7350"/>
                </a:cubicBezTo>
                <a:cubicBezTo>
                  <a:pt x="4299" y="7350"/>
                  <a:pt x="4253" y="7328"/>
                  <a:pt x="4121" y="7386"/>
                </a:cubicBezTo>
                <a:cubicBezTo>
                  <a:pt x="3988" y="7444"/>
                  <a:pt x="3872" y="7473"/>
                  <a:pt x="3872" y="7473"/>
                </a:cubicBezTo>
                <a:cubicBezTo>
                  <a:pt x="3655" y="7402"/>
                  <a:pt x="3655" y="7402"/>
                  <a:pt x="3655" y="7402"/>
                </a:cubicBezTo>
                <a:cubicBezTo>
                  <a:pt x="3231" y="6671"/>
                  <a:pt x="3231" y="6671"/>
                  <a:pt x="3231" y="6671"/>
                </a:cubicBezTo>
                <a:cubicBezTo>
                  <a:pt x="3159" y="6667"/>
                  <a:pt x="3159" y="6667"/>
                  <a:pt x="3159" y="6667"/>
                </a:cubicBezTo>
                <a:cubicBezTo>
                  <a:pt x="3159" y="6667"/>
                  <a:pt x="2959" y="6059"/>
                  <a:pt x="2888" y="5551"/>
                </a:cubicBezTo>
                <a:cubicBezTo>
                  <a:pt x="2868" y="5411"/>
                  <a:pt x="2842" y="5275"/>
                  <a:pt x="2842" y="5143"/>
                </a:cubicBezTo>
                <a:cubicBezTo>
                  <a:pt x="2846" y="4965"/>
                  <a:pt x="2855" y="4790"/>
                  <a:pt x="2858" y="4615"/>
                </a:cubicBezTo>
                <a:cubicBezTo>
                  <a:pt x="2888" y="3816"/>
                  <a:pt x="2710" y="3110"/>
                  <a:pt x="2014" y="2618"/>
                </a:cubicBezTo>
                <a:cubicBezTo>
                  <a:pt x="1732" y="2418"/>
                  <a:pt x="1360" y="2350"/>
                  <a:pt x="1007" y="2482"/>
                </a:cubicBezTo>
                <a:cubicBezTo>
                  <a:pt x="0" y="2867"/>
                  <a:pt x="94" y="4175"/>
                  <a:pt x="560" y="4929"/>
                </a:cubicBezTo>
                <a:cubicBezTo>
                  <a:pt x="793" y="5301"/>
                  <a:pt x="1143" y="5599"/>
                  <a:pt x="1557" y="5767"/>
                </a:cubicBezTo>
                <a:cubicBezTo>
                  <a:pt x="1654" y="5810"/>
                  <a:pt x="1745" y="5839"/>
                  <a:pt x="1819" y="5878"/>
                </a:cubicBezTo>
                <a:cubicBezTo>
                  <a:pt x="2020" y="5975"/>
                  <a:pt x="2201" y="6072"/>
                  <a:pt x="2392" y="6253"/>
                </a:cubicBezTo>
                <a:cubicBezTo>
                  <a:pt x="2577" y="6425"/>
                  <a:pt x="2875" y="6810"/>
                  <a:pt x="2865" y="6823"/>
                </a:cubicBezTo>
                <a:cubicBezTo>
                  <a:pt x="2829" y="6878"/>
                  <a:pt x="2829" y="6878"/>
                  <a:pt x="2829" y="6878"/>
                </a:cubicBezTo>
                <a:cubicBezTo>
                  <a:pt x="3156" y="7480"/>
                  <a:pt x="3156" y="7480"/>
                  <a:pt x="3156" y="7480"/>
                </a:cubicBezTo>
                <a:cubicBezTo>
                  <a:pt x="3156" y="7480"/>
                  <a:pt x="3104" y="7538"/>
                  <a:pt x="3108" y="7580"/>
                </a:cubicBezTo>
                <a:cubicBezTo>
                  <a:pt x="3111" y="7622"/>
                  <a:pt x="3069" y="7693"/>
                  <a:pt x="3085" y="7790"/>
                </a:cubicBezTo>
                <a:cubicBezTo>
                  <a:pt x="3098" y="7888"/>
                  <a:pt x="3163" y="7891"/>
                  <a:pt x="3163" y="7891"/>
                </a:cubicBezTo>
                <a:cubicBezTo>
                  <a:pt x="3163" y="7891"/>
                  <a:pt x="3153" y="7959"/>
                  <a:pt x="3189" y="8020"/>
                </a:cubicBezTo>
                <a:cubicBezTo>
                  <a:pt x="3221" y="8085"/>
                  <a:pt x="3260" y="8114"/>
                  <a:pt x="3260" y="8114"/>
                </a:cubicBezTo>
                <a:cubicBezTo>
                  <a:pt x="3260" y="8114"/>
                  <a:pt x="3244" y="8172"/>
                  <a:pt x="3289" y="8227"/>
                </a:cubicBezTo>
                <a:cubicBezTo>
                  <a:pt x="3331" y="8282"/>
                  <a:pt x="3386" y="8308"/>
                  <a:pt x="3386" y="8308"/>
                </a:cubicBezTo>
                <a:cubicBezTo>
                  <a:pt x="3386" y="8308"/>
                  <a:pt x="3435" y="8428"/>
                  <a:pt x="3548" y="8460"/>
                </a:cubicBezTo>
                <a:cubicBezTo>
                  <a:pt x="3661" y="8493"/>
                  <a:pt x="3852" y="8444"/>
                  <a:pt x="3927" y="8373"/>
                </a:cubicBezTo>
                <a:cubicBezTo>
                  <a:pt x="4004" y="8299"/>
                  <a:pt x="4037" y="8273"/>
                  <a:pt x="4037" y="8273"/>
                </a:cubicBezTo>
                <a:cubicBezTo>
                  <a:pt x="4367" y="8056"/>
                  <a:pt x="4367" y="8056"/>
                  <a:pt x="4367" y="8056"/>
                </a:cubicBezTo>
                <a:cubicBezTo>
                  <a:pt x="4415" y="8004"/>
                  <a:pt x="4415" y="8004"/>
                  <a:pt x="4415" y="8004"/>
                </a:cubicBezTo>
                <a:cubicBezTo>
                  <a:pt x="4817" y="7574"/>
                  <a:pt x="5509" y="7519"/>
                  <a:pt x="5959" y="7072"/>
                </a:cubicBezTo>
                <a:cubicBezTo>
                  <a:pt x="6118" y="6917"/>
                  <a:pt x="6160" y="6722"/>
                  <a:pt x="6257" y="6528"/>
                </a:cubicBezTo>
                <a:cubicBezTo>
                  <a:pt x="6383" y="6272"/>
                  <a:pt x="6552" y="5952"/>
                  <a:pt x="6607" y="5822"/>
                </a:cubicBezTo>
                <a:cubicBezTo>
                  <a:pt x="6749" y="5476"/>
                  <a:pt x="6946" y="5159"/>
                  <a:pt x="7063" y="4806"/>
                </a:cubicBezTo>
                <a:cubicBezTo>
                  <a:pt x="7063" y="4806"/>
                  <a:pt x="7115" y="4932"/>
                  <a:pt x="7322" y="5065"/>
                </a:cubicBezTo>
                <a:cubicBezTo>
                  <a:pt x="7526" y="5198"/>
                  <a:pt x="8031" y="5243"/>
                  <a:pt x="8031" y="5243"/>
                </a:cubicBezTo>
                <a:cubicBezTo>
                  <a:pt x="8031" y="5243"/>
                  <a:pt x="8435" y="5505"/>
                  <a:pt x="8600" y="5703"/>
                </a:cubicBezTo>
                <a:cubicBezTo>
                  <a:pt x="8769" y="5900"/>
                  <a:pt x="8950" y="6117"/>
                  <a:pt x="8998" y="6256"/>
                </a:cubicBezTo>
                <a:cubicBezTo>
                  <a:pt x="9047" y="6395"/>
                  <a:pt x="9041" y="6454"/>
                  <a:pt x="9041" y="6454"/>
                </a:cubicBezTo>
                <a:cubicBezTo>
                  <a:pt x="8513" y="6764"/>
                  <a:pt x="8513" y="6764"/>
                  <a:pt x="8513" y="6764"/>
                </a:cubicBezTo>
                <a:cubicBezTo>
                  <a:pt x="8513" y="6764"/>
                  <a:pt x="8494" y="6787"/>
                  <a:pt x="8503" y="6845"/>
                </a:cubicBezTo>
                <a:cubicBezTo>
                  <a:pt x="8513" y="6907"/>
                  <a:pt x="8513" y="6907"/>
                  <a:pt x="8513" y="6907"/>
                </a:cubicBezTo>
                <a:cubicBezTo>
                  <a:pt x="8513" y="6907"/>
                  <a:pt x="7843" y="7396"/>
                  <a:pt x="7642" y="7586"/>
                </a:cubicBezTo>
                <a:cubicBezTo>
                  <a:pt x="7442" y="7781"/>
                  <a:pt x="7005" y="8179"/>
                  <a:pt x="6904" y="8266"/>
                </a:cubicBezTo>
                <a:cubicBezTo>
                  <a:pt x="6801" y="8354"/>
                  <a:pt x="6471" y="8613"/>
                  <a:pt x="6383" y="8651"/>
                </a:cubicBezTo>
                <a:cubicBezTo>
                  <a:pt x="6296" y="8690"/>
                  <a:pt x="6176" y="8761"/>
                  <a:pt x="6131" y="8914"/>
                </a:cubicBezTo>
                <a:cubicBezTo>
                  <a:pt x="6085" y="9069"/>
                  <a:pt x="6043" y="9079"/>
                  <a:pt x="5972" y="9305"/>
                </a:cubicBezTo>
                <a:cubicBezTo>
                  <a:pt x="5946" y="9389"/>
                  <a:pt x="5920" y="9470"/>
                  <a:pt x="5901" y="9535"/>
                </a:cubicBezTo>
                <a:cubicBezTo>
                  <a:pt x="5736" y="10121"/>
                  <a:pt x="5338" y="10606"/>
                  <a:pt x="5082" y="11202"/>
                </a:cubicBezTo>
                <a:cubicBezTo>
                  <a:pt x="4768" y="11943"/>
                  <a:pt x="4257" y="12859"/>
                  <a:pt x="4205" y="12946"/>
                </a:cubicBezTo>
                <a:cubicBezTo>
                  <a:pt x="4150" y="13031"/>
                  <a:pt x="4092" y="12969"/>
                  <a:pt x="3982" y="13040"/>
                </a:cubicBezTo>
                <a:cubicBezTo>
                  <a:pt x="3875" y="13108"/>
                  <a:pt x="3522" y="13367"/>
                  <a:pt x="3302" y="13445"/>
                </a:cubicBezTo>
                <a:cubicBezTo>
                  <a:pt x="3082" y="13526"/>
                  <a:pt x="2784" y="13633"/>
                  <a:pt x="2674" y="13616"/>
                </a:cubicBezTo>
                <a:cubicBezTo>
                  <a:pt x="2567" y="13603"/>
                  <a:pt x="2260" y="13655"/>
                  <a:pt x="2221" y="13879"/>
                </a:cubicBezTo>
                <a:cubicBezTo>
                  <a:pt x="2185" y="14099"/>
                  <a:pt x="2567" y="14309"/>
                  <a:pt x="2904" y="14429"/>
                </a:cubicBezTo>
                <a:cubicBezTo>
                  <a:pt x="3240" y="14545"/>
                  <a:pt x="3263" y="14536"/>
                  <a:pt x="3483" y="14565"/>
                </a:cubicBezTo>
                <a:cubicBezTo>
                  <a:pt x="3706" y="14594"/>
                  <a:pt x="3881" y="14536"/>
                  <a:pt x="4033" y="14591"/>
                </a:cubicBezTo>
                <a:cubicBezTo>
                  <a:pt x="4186" y="14642"/>
                  <a:pt x="4419" y="14720"/>
                  <a:pt x="4677" y="14749"/>
                </a:cubicBezTo>
                <a:cubicBezTo>
                  <a:pt x="5205" y="14804"/>
                  <a:pt x="5024" y="14202"/>
                  <a:pt x="5024" y="13879"/>
                </a:cubicBezTo>
                <a:cubicBezTo>
                  <a:pt x="5024" y="13626"/>
                  <a:pt x="5053" y="13513"/>
                  <a:pt x="5030" y="13435"/>
                </a:cubicBezTo>
                <a:cubicBezTo>
                  <a:pt x="4862" y="12866"/>
                  <a:pt x="6412" y="11687"/>
                  <a:pt x="6629" y="11131"/>
                </a:cubicBezTo>
                <a:cubicBezTo>
                  <a:pt x="6762" y="10797"/>
                  <a:pt x="7063" y="10001"/>
                  <a:pt x="7063" y="10001"/>
                </a:cubicBezTo>
                <a:cubicBezTo>
                  <a:pt x="8037" y="9344"/>
                  <a:pt x="9086" y="9240"/>
                  <a:pt x="10079" y="8564"/>
                </a:cubicBezTo>
                <a:cubicBezTo>
                  <a:pt x="10397" y="8347"/>
                  <a:pt x="10678" y="8250"/>
                  <a:pt x="10678" y="8250"/>
                </a:cubicBezTo>
                <a:cubicBezTo>
                  <a:pt x="11161" y="8357"/>
                  <a:pt x="11161" y="8357"/>
                  <a:pt x="11161" y="8357"/>
                </a:cubicBezTo>
                <a:cubicBezTo>
                  <a:pt x="11465" y="8422"/>
                  <a:pt x="12798" y="10266"/>
                  <a:pt x="13306" y="10629"/>
                </a:cubicBezTo>
                <a:cubicBezTo>
                  <a:pt x="13552" y="10804"/>
                  <a:pt x="13640" y="10979"/>
                  <a:pt x="13837" y="11004"/>
                </a:cubicBezTo>
                <a:cubicBezTo>
                  <a:pt x="14035" y="11030"/>
                  <a:pt x="14543" y="11011"/>
                  <a:pt x="14676" y="10962"/>
                </a:cubicBezTo>
                <a:cubicBezTo>
                  <a:pt x="14805" y="10911"/>
                  <a:pt x="16452" y="10843"/>
                  <a:pt x="16731" y="10878"/>
                </a:cubicBezTo>
                <a:cubicBezTo>
                  <a:pt x="17012" y="10914"/>
                  <a:pt x="17922" y="11008"/>
                  <a:pt x="18074" y="11076"/>
                </a:cubicBezTo>
                <a:cubicBezTo>
                  <a:pt x="18223" y="11147"/>
                  <a:pt x="18501" y="11192"/>
                  <a:pt x="18501" y="11192"/>
                </a:cubicBezTo>
                <a:cubicBezTo>
                  <a:pt x="18501" y="11192"/>
                  <a:pt x="18676" y="11289"/>
                  <a:pt x="18708" y="11344"/>
                </a:cubicBezTo>
                <a:cubicBezTo>
                  <a:pt x="18744" y="11399"/>
                  <a:pt x="18676" y="11415"/>
                  <a:pt x="18809" y="11548"/>
                </a:cubicBezTo>
                <a:cubicBezTo>
                  <a:pt x="18941" y="11684"/>
                  <a:pt x="19035" y="11613"/>
                  <a:pt x="19317" y="11907"/>
                </a:cubicBezTo>
                <a:cubicBezTo>
                  <a:pt x="19595" y="12205"/>
                  <a:pt x="19793" y="12438"/>
                  <a:pt x="19812" y="12558"/>
                </a:cubicBezTo>
                <a:cubicBezTo>
                  <a:pt x="19828" y="12678"/>
                  <a:pt x="19835" y="12840"/>
                  <a:pt x="19984" y="12917"/>
                </a:cubicBezTo>
                <a:cubicBezTo>
                  <a:pt x="20133" y="12995"/>
                  <a:pt x="20372" y="12833"/>
                  <a:pt x="20456" y="12442"/>
                </a:cubicBezTo>
                <a:cubicBezTo>
                  <a:pt x="20540" y="12050"/>
                  <a:pt x="20469" y="11629"/>
                  <a:pt x="20324" y="11325"/>
                </a:cubicBezTo>
                <a:cubicBezTo>
                  <a:pt x="20178" y="11021"/>
                  <a:pt x="20123" y="10720"/>
                  <a:pt x="20081" y="10464"/>
                </a:cubicBezTo>
                <a:cubicBezTo>
                  <a:pt x="20039" y="10208"/>
                  <a:pt x="19857" y="9791"/>
                  <a:pt x="19741" y="9732"/>
                </a:cubicBezTo>
                <a:cubicBezTo>
                  <a:pt x="19621" y="9674"/>
                  <a:pt x="19437" y="9794"/>
                  <a:pt x="19346" y="9859"/>
                </a:cubicBezTo>
                <a:cubicBezTo>
                  <a:pt x="19255" y="9920"/>
                  <a:pt x="19126" y="10079"/>
                  <a:pt x="19032" y="10076"/>
                </a:cubicBezTo>
                <a:cubicBezTo>
                  <a:pt x="18941" y="10072"/>
                  <a:pt x="18734" y="10189"/>
                  <a:pt x="18702" y="10228"/>
                </a:cubicBezTo>
                <a:cubicBezTo>
                  <a:pt x="18673" y="10266"/>
                  <a:pt x="18637" y="10276"/>
                  <a:pt x="18637" y="10276"/>
                </a:cubicBezTo>
                <a:cubicBezTo>
                  <a:pt x="18505" y="10260"/>
                  <a:pt x="18505" y="10260"/>
                  <a:pt x="18505" y="10260"/>
                </a:cubicBezTo>
                <a:cubicBezTo>
                  <a:pt x="18505" y="10260"/>
                  <a:pt x="17737" y="10160"/>
                  <a:pt x="17346" y="10027"/>
                </a:cubicBezTo>
                <a:cubicBezTo>
                  <a:pt x="16385" y="9697"/>
                  <a:pt x="15818" y="9389"/>
                  <a:pt x="14831" y="9697"/>
                </a:cubicBezTo>
                <a:cubicBezTo>
                  <a:pt x="14711" y="9736"/>
                  <a:pt x="14624" y="9716"/>
                  <a:pt x="14624" y="9716"/>
                </a:cubicBezTo>
                <a:cubicBezTo>
                  <a:pt x="13908" y="9185"/>
                  <a:pt x="13685" y="8302"/>
                  <a:pt x="13187" y="7583"/>
                </a:cubicBezTo>
                <a:cubicBezTo>
                  <a:pt x="13187" y="7583"/>
                  <a:pt x="13650" y="7538"/>
                  <a:pt x="13607" y="7460"/>
                </a:cubicBezTo>
                <a:cubicBezTo>
                  <a:pt x="13494" y="7260"/>
                  <a:pt x="12902" y="6884"/>
                  <a:pt x="12792" y="6259"/>
                </a:cubicBezTo>
                <a:cubicBezTo>
                  <a:pt x="12747" y="6026"/>
                  <a:pt x="12423" y="5466"/>
                  <a:pt x="12190" y="5259"/>
                </a:cubicBezTo>
                <a:cubicBezTo>
                  <a:pt x="11957" y="5052"/>
                  <a:pt x="11737" y="4942"/>
                  <a:pt x="11737" y="4942"/>
                </a:cubicBezTo>
                <a:cubicBezTo>
                  <a:pt x="11737" y="4942"/>
                  <a:pt x="11775" y="4835"/>
                  <a:pt x="11649" y="4761"/>
                </a:cubicBezTo>
                <a:cubicBezTo>
                  <a:pt x="11300" y="4550"/>
                  <a:pt x="10876" y="4075"/>
                  <a:pt x="10568" y="3783"/>
                </a:cubicBezTo>
                <a:cubicBezTo>
                  <a:pt x="10426" y="3647"/>
                  <a:pt x="10497" y="3638"/>
                  <a:pt x="10478" y="3635"/>
                </a:cubicBezTo>
                <a:cubicBezTo>
                  <a:pt x="10455" y="3631"/>
                  <a:pt x="10510" y="2968"/>
                  <a:pt x="10319" y="2757"/>
                </a:cubicBezTo>
                <a:cubicBezTo>
                  <a:pt x="10128" y="2550"/>
                  <a:pt x="8969" y="1932"/>
                  <a:pt x="8969" y="1932"/>
                </a:cubicBezTo>
                <a:close/>
                <a:moveTo>
                  <a:pt x="1551" y="2625"/>
                </a:moveTo>
                <a:cubicBezTo>
                  <a:pt x="1590" y="2634"/>
                  <a:pt x="1629" y="2651"/>
                  <a:pt x="1667" y="2667"/>
                </a:cubicBezTo>
                <a:cubicBezTo>
                  <a:pt x="1603" y="2715"/>
                  <a:pt x="1603" y="2715"/>
                  <a:pt x="1603" y="2715"/>
                </a:cubicBezTo>
                <a:cubicBezTo>
                  <a:pt x="1603" y="2715"/>
                  <a:pt x="1603" y="2715"/>
                  <a:pt x="1603" y="2715"/>
                </a:cubicBezTo>
                <a:cubicBezTo>
                  <a:pt x="1599" y="2715"/>
                  <a:pt x="1599" y="2715"/>
                  <a:pt x="1599" y="2715"/>
                </a:cubicBezTo>
                <a:cubicBezTo>
                  <a:pt x="1551" y="2625"/>
                  <a:pt x="1551" y="2625"/>
                  <a:pt x="1551" y="2625"/>
                </a:cubicBezTo>
                <a:close/>
                <a:moveTo>
                  <a:pt x="1716" y="2689"/>
                </a:moveTo>
                <a:cubicBezTo>
                  <a:pt x="1735" y="2702"/>
                  <a:pt x="1758" y="2712"/>
                  <a:pt x="1777" y="2725"/>
                </a:cubicBezTo>
                <a:cubicBezTo>
                  <a:pt x="1748" y="2744"/>
                  <a:pt x="1748" y="2744"/>
                  <a:pt x="1748" y="2744"/>
                </a:cubicBezTo>
                <a:cubicBezTo>
                  <a:pt x="1748" y="2748"/>
                  <a:pt x="1748" y="2748"/>
                  <a:pt x="1748" y="2748"/>
                </a:cubicBezTo>
                <a:cubicBezTo>
                  <a:pt x="1745" y="2744"/>
                  <a:pt x="1745" y="2744"/>
                  <a:pt x="1745" y="2744"/>
                </a:cubicBezTo>
                <a:cubicBezTo>
                  <a:pt x="1716" y="2689"/>
                  <a:pt x="1716" y="2689"/>
                  <a:pt x="1716" y="2689"/>
                </a:cubicBezTo>
                <a:close/>
                <a:moveTo>
                  <a:pt x="1794" y="2731"/>
                </a:moveTo>
                <a:cubicBezTo>
                  <a:pt x="1823" y="2751"/>
                  <a:pt x="1849" y="2767"/>
                  <a:pt x="1875" y="2787"/>
                </a:cubicBezTo>
                <a:cubicBezTo>
                  <a:pt x="1878" y="2787"/>
                  <a:pt x="1878" y="2787"/>
                  <a:pt x="1878" y="2787"/>
                </a:cubicBezTo>
                <a:cubicBezTo>
                  <a:pt x="1803" y="2842"/>
                  <a:pt x="1803" y="2842"/>
                  <a:pt x="1803" y="2842"/>
                </a:cubicBezTo>
                <a:cubicBezTo>
                  <a:pt x="1800" y="2845"/>
                  <a:pt x="1800" y="2845"/>
                  <a:pt x="1800" y="2845"/>
                </a:cubicBezTo>
                <a:cubicBezTo>
                  <a:pt x="1800" y="2842"/>
                  <a:pt x="1800" y="2842"/>
                  <a:pt x="1800" y="2842"/>
                </a:cubicBezTo>
                <a:cubicBezTo>
                  <a:pt x="1758" y="2764"/>
                  <a:pt x="1758" y="2764"/>
                  <a:pt x="1758" y="2764"/>
                </a:cubicBezTo>
                <a:cubicBezTo>
                  <a:pt x="1755" y="2761"/>
                  <a:pt x="1755" y="2761"/>
                  <a:pt x="1755" y="2761"/>
                </a:cubicBezTo>
                <a:cubicBezTo>
                  <a:pt x="1758" y="2761"/>
                  <a:pt x="1758" y="2761"/>
                  <a:pt x="1758" y="2761"/>
                </a:cubicBezTo>
                <a:cubicBezTo>
                  <a:pt x="1794" y="2731"/>
                  <a:pt x="1794" y="2731"/>
                  <a:pt x="1794" y="2731"/>
                </a:cubicBezTo>
                <a:close/>
                <a:moveTo>
                  <a:pt x="1894" y="2799"/>
                </a:moveTo>
                <a:cubicBezTo>
                  <a:pt x="1920" y="2819"/>
                  <a:pt x="1949" y="2838"/>
                  <a:pt x="1972" y="2858"/>
                </a:cubicBezTo>
                <a:cubicBezTo>
                  <a:pt x="1858" y="2942"/>
                  <a:pt x="1858" y="2942"/>
                  <a:pt x="1858" y="2942"/>
                </a:cubicBezTo>
                <a:cubicBezTo>
                  <a:pt x="1855" y="2945"/>
                  <a:pt x="1855" y="2945"/>
                  <a:pt x="1855" y="2945"/>
                </a:cubicBezTo>
                <a:cubicBezTo>
                  <a:pt x="1855" y="2942"/>
                  <a:pt x="1855" y="2942"/>
                  <a:pt x="1855" y="2942"/>
                </a:cubicBezTo>
                <a:cubicBezTo>
                  <a:pt x="1813" y="2864"/>
                  <a:pt x="1813" y="2864"/>
                  <a:pt x="1813" y="2864"/>
                </a:cubicBezTo>
                <a:cubicBezTo>
                  <a:pt x="1810" y="2861"/>
                  <a:pt x="1810" y="2861"/>
                  <a:pt x="1810" y="2861"/>
                </a:cubicBezTo>
                <a:cubicBezTo>
                  <a:pt x="1813" y="2858"/>
                  <a:pt x="1813" y="2858"/>
                  <a:pt x="1813" y="2858"/>
                </a:cubicBezTo>
                <a:cubicBezTo>
                  <a:pt x="1894" y="2799"/>
                  <a:pt x="1894" y="2799"/>
                  <a:pt x="1894" y="2799"/>
                </a:cubicBezTo>
                <a:close/>
                <a:moveTo>
                  <a:pt x="1988" y="2871"/>
                </a:moveTo>
                <a:cubicBezTo>
                  <a:pt x="2014" y="2890"/>
                  <a:pt x="2036" y="2913"/>
                  <a:pt x="2062" y="2935"/>
                </a:cubicBezTo>
                <a:cubicBezTo>
                  <a:pt x="1913" y="3042"/>
                  <a:pt x="1913" y="3042"/>
                  <a:pt x="1913" y="3042"/>
                </a:cubicBezTo>
                <a:cubicBezTo>
                  <a:pt x="1913" y="3045"/>
                  <a:pt x="1913" y="3045"/>
                  <a:pt x="1913" y="3045"/>
                </a:cubicBezTo>
                <a:cubicBezTo>
                  <a:pt x="1910" y="3042"/>
                  <a:pt x="1910" y="3042"/>
                  <a:pt x="1910" y="3042"/>
                </a:cubicBezTo>
                <a:cubicBezTo>
                  <a:pt x="1868" y="2965"/>
                  <a:pt x="1868" y="2965"/>
                  <a:pt x="1868" y="2965"/>
                </a:cubicBezTo>
                <a:cubicBezTo>
                  <a:pt x="1865" y="2961"/>
                  <a:pt x="1865" y="2961"/>
                  <a:pt x="1865" y="2961"/>
                </a:cubicBezTo>
                <a:cubicBezTo>
                  <a:pt x="1868" y="2958"/>
                  <a:pt x="1868" y="2958"/>
                  <a:pt x="1868" y="2958"/>
                </a:cubicBezTo>
                <a:cubicBezTo>
                  <a:pt x="1988" y="2871"/>
                  <a:pt x="1988" y="2871"/>
                  <a:pt x="1988" y="2871"/>
                </a:cubicBezTo>
                <a:close/>
                <a:moveTo>
                  <a:pt x="2075" y="2948"/>
                </a:moveTo>
                <a:cubicBezTo>
                  <a:pt x="2098" y="2971"/>
                  <a:pt x="2120" y="2994"/>
                  <a:pt x="2143" y="3016"/>
                </a:cubicBezTo>
                <a:cubicBezTo>
                  <a:pt x="1972" y="3143"/>
                  <a:pt x="1972" y="3143"/>
                  <a:pt x="1972" y="3143"/>
                </a:cubicBezTo>
                <a:cubicBezTo>
                  <a:pt x="1968" y="3146"/>
                  <a:pt x="1968" y="3146"/>
                  <a:pt x="1968" y="3146"/>
                </a:cubicBezTo>
                <a:cubicBezTo>
                  <a:pt x="1965" y="3143"/>
                  <a:pt x="1965" y="3143"/>
                  <a:pt x="1965" y="3143"/>
                </a:cubicBezTo>
                <a:cubicBezTo>
                  <a:pt x="1923" y="3065"/>
                  <a:pt x="1923" y="3065"/>
                  <a:pt x="1923" y="3065"/>
                </a:cubicBezTo>
                <a:cubicBezTo>
                  <a:pt x="1920" y="3062"/>
                  <a:pt x="1920" y="3062"/>
                  <a:pt x="1920" y="3062"/>
                </a:cubicBezTo>
                <a:cubicBezTo>
                  <a:pt x="1923" y="3058"/>
                  <a:pt x="1923" y="3058"/>
                  <a:pt x="1923" y="3058"/>
                </a:cubicBezTo>
                <a:cubicBezTo>
                  <a:pt x="2075" y="2948"/>
                  <a:pt x="2075" y="2948"/>
                  <a:pt x="2075" y="2948"/>
                </a:cubicBezTo>
                <a:close/>
                <a:moveTo>
                  <a:pt x="2156" y="3033"/>
                </a:moveTo>
                <a:cubicBezTo>
                  <a:pt x="2176" y="3055"/>
                  <a:pt x="2198" y="3081"/>
                  <a:pt x="2218" y="3107"/>
                </a:cubicBezTo>
                <a:cubicBezTo>
                  <a:pt x="2027" y="3246"/>
                  <a:pt x="2027" y="3246"/>
                  <a:pt x="2027" y="3246"/>
                </a:cubicBezTo>
                <a:cubicBezTo>
                  <a:pt x="2023" y="3249"/>
                  <a:pt x="2023" y="3249"/>
                  <a:pt x="2023" y="3249"/>
                </a:cubicBezTo>
                <a:cubicBezTo>
                  <a:pt x="2023" y="3246"/>
                  <a:pt x="2023" y="3246"/>
                  <a:pt x="2023" y="3246"/>
                </a:cubicBezTo>
                <a:cubicBezTo>
                  <a:pt x="1978" y="3165"/>
                  <a:pt x="1978" y="3165"/>
                  <a:pt x="1978" y="3165"/>
                </a:cubicBezTo>
                <a:cubicBezTo>
                  <a:pt x="1978" y="3162"/>
                  <a:pt x="1978" y="3162"/>
                  <a:pt x="1978" y="3162"/>
                </a:cubicBezTo>
                <a:cubicBezTo>
                  <a:pt x="1978" y="3159"/>
                  <a:pt x="1978" y="3159"/>
                  <a:pt x="1978" y="3159"/>
                </a:cubicBezTo>
                <a:cubicBezTo>
                  <a:pt x="2156" y="3033"/>
                  <a:pt x="2156" y="3033"/>
                  <a:pt x="2156" y="3033"/>
                </a:cubicBezTo>
                <a:close/>
                <a:moveTo>
                  <a:pt x="2231" y="3120"/>
                </a:moveTo>
                <a:cubicBezTo>
                  <a:pt x="2250" y="3146"/>
                  <a:pt x="2269" y="3172"/>
                  <a:pt x="2289" y="3201"/>
                </a:cubicBezTo>
                <a:cubicBezTo>
                  <a:pt x="2085" y="3350"/>
                  <a:pt x="2085" y="3350"/>
                  <a:pt x="2085" y="3350"/>
                </a:cubicBezTo>
                <a:cubicBezTo>
                  <a:pt x="2082" y="3350"/>
                  <a:pt x="2082" y="3350"/>
                  <a:pt x="2082" y="3350"/>
                </a:cubicBezTo>
                <a:cubicBezTo>
                  <a:pt x="2082" y="3350"/>
                  <a:pt x="2082" y="3350"/>
                  <a:pt x="2082" y="3350"/>
                </a:cubicBezTo>
                <a:cubicBezTo>
                  <a:pt x="2036" y="3269"/>
                  <a:pt x="2036" y="3269"/>
                  <a:pt x="2036" y="3269"/>
                </a:cubicBezTo>
                <a:cubicBezTo>
                  <a:pt x="2033" y="3266"/>
                  <a:pt x="2033" y="3266"/>
                  <a:pt x="2033" y="3266"/>
                </a:cubicBezTo>
                <a:cubicBezTo>
                  <a:pt x="2036" y="3262"/>
                  <a:pt x="2036" y="3262"/>
                  <a:pt x="2036" y="3262"/>
                </a:cubicBezTo>
                <a:cubicBezTo>
                  <a:pt x="2231" y="3120"/>
                  <a:pt x="2231" y="3120"/>
                  <a:pt x="2231" y="3120"/>
                </a:cubicBezTo>
                <a:close/>
                <a:moveTo>
                  <a:pt x="2299" y="3214"/>
                </a:moveTo>
                <a:cubicBezTo>
                  <a:pt x="2318" y="3243"/>
                  <a:pt x="2334" y="3272"/>
                  <a:pt x="2354" y="3301"/>
                </a:cubicBezTo>
                <a:cubicBezTo>
                  <a:pt x="2143" y="3453"/>
                  <a:pt x="2143" y="3453"/>
                  <a:pt x="2143" y="3453"/>
                </a:cubicBezTo>
                <a:cubicBezTo>
                  <a:pt x="2140" y="3456"/>
                  <a:pt x="2140" y="3456"/>
                  <a:pt x="2140" y="3456"/>
                </a:cubicBezTo>
                <a:cubicBezTo>
                  <a:pt x="2137" y="3453"/>
                  <a:pt x="2137" y="3453"/>
                  <a:pt x="2137" y="3453"/>
                </a:cubicBezTo>
                <a:cubicBezTo>
                  <a:pt x="2091" y="3369"/>
                  <a:pt x="2091" y="3369"/>
                  <a:pt x="2091" y="3369"/>
                </a:cubicBezTo>
                <a:cubicBezTo>
                  <a:pt x="2091" y="3369"/>
                  <a:pt x="2091" y="3369"/>
                  <a:pt x="2091" y="3369"/>
                </a:cubicBezTo>
                <a:cubicBezTo>
                  <a:pt x="2095" y="3366"/>
                  <a:pt x="2095" y="3366"/>
                  <a:pt x="2095" y="3366"/>
                </a:cubicBezTo>
                <a:cubicBezTo>
                  <a:pt x="2299" y="3214"/>
                  <a:pt x="2299" y="3214"/>
                  <a:pt x="2299" y="3214"/>
                </a:cubicBezTo>
                <a:close/>
                <a:moveTo>
                  <a:pt x="2360" y="3317"/>
                </a:moveTo>
                <a:cubicBezTo>
                  <a:pt x="2379" y="3346"/>
                  <a:pt x="2396" y="3376"/>
                  <a:pt x="2409" y="3405"/>
                </a:cubicBezTo>
                <a:cubicBezTo>
                  <a:pt x="2201" y="3557"/>
                  <a:pt x="2201" y="3557"/>
                  <a:pt x="2201" y="3557"/>
                </a:cubicBezTo>
                <a:cubicBezTo>
                  <a:pt x="2198" y="3560"/>
                  <a:pt x="2198" y="3560"/>
                  <a:pt x="2198" y="3560"/>
                </a:cubicBezTo>
                <a:cubicBezTo>
                  <a:pt x="2195" y="3557"/>
                  <a:pt x="2195" y="3557"/>
                  <a:pt x="2195" y="3557"/>
                </a:cubicBezTo>
                <a:cubicBezTo>
                  <a:pt x="2150" y="3473"/>
                  <a:pt x="2150" y="3473"/>
                  <a:pt x="2150" y="3473"/>
                </a:cubicBezTo>
                <a:cubicBezTo>
                  <a:pt x="2150" y="3473"/>
                  <a:pt x="2150" y="3473"/>
                  <a:pt x="2150" y="3473"/>
                </a:cubicBezTo>
                <a:cubicBezTo>
                  <a:pt x="2150" y="3469"/>
                  <a:pt x="2150" y="3469"/>
                  <a:pt x="2150" y="3469"/>
                </a:cubicBezTo>
                <a:cubicBezTo>
                  <a:pt x="2360" y="3317"/>
                  <a:pt x="2360" y="3317"/>
                  <a:pt x="2360" y="3317"/>
                </a:cubicBezTo>
                <a:close/>
                <a:moveTo>
                  <a:pt x="2418" y="3421"/>
                </a:moveTo>
                <a:cubicBezTo>
                  <a:pt x="2434" y="3453"/>
                  <a:pt x="2447" y="3486"/>
                  <a:pt x="2460" y="3515"/>
                </a:cubicBezTo>
                <a:cubicBezTo>
                  <a:pt x="2260" y="3664"/>
                  <a:pt x="2260" y="3664"/>
                  <a:pt x="2260" y="3664"/>
                </a:cubicBezTo>
                <a:cubicBezTo>
                  <a:pt x="2256" y="3667"/>
                  <a:pt x="2256" y="3667"/>
                  <a:pt x="2256" y="3667"/>
                </a:cubicBezTo>
                <a:cubicBezTo>
                  <a:pt x="2253" y="3664"/>
                  <a:pt x="2253" y="3664"/>
                  <a:pt x="2253" y="3664"/>
                </a:cubicBezTo>
                <a:cubicBezTo>
                  <a:pt x="2208" y="3580"/>
                  <a:pt x="2208" y="3580"/>
                  <a:pt x="2208" y="3580"/>
                </a:cubicBezTo>
                <a:cubicBezTo>
                  <a:pt x="2205" y="3576"/>
                  <a:pt x="2205" y="3576"/>
                  <a:pt x="2205" y="3576"/>
                </a:cubicBezTo>
                <a:cubicBezTo>
                  <a:pt x="2208" y="3573"/>
                  <a:pt x="2208" y="3573"/>
                  <a:pt x="2208" y="3573"/>
                </a:cubicBezTo>
                <a:cubicBezTo>
                  <a:pt x="2418" y="3421"/>
                  <a:pt x="2418" y="3421"/>
                  <a:pt x="2418" y="3421"/>
                </a:cubicBezTo>
                <a:close/>
                <a:moveTo>
                  <a:pt x="2470" y="3534"/>
                </a:moveTo>
                <a:cubicBezTo>
                  <a:pt x="2483" y="3567"/>
                  <a:pt x="2496" y="3599"/>
                  <a:pt x="2506" y="3635"/>
                </a:cubicBezTo>
                <a:cubicBezTo>
                  <a:pt x="2318" y="3770"/>
                  <a:pt x="2318" y="3770"/>
                  <a:pt x="2318" y="3770"/>
                </a:cubicBezTo>
                <a:cubicBezTo>
                  <a:pt x="2315" y="3770"/>
                  <a:pt x="2315" y="3770"/>
                  <a:pt x="2315" y="3770"/>
                </a:cubicBezTo>
                <a:cubicBezTo>
                  <a:pt x="2311" y="3770"/>
                  <a:pt x="2311" y="3770"/>
                  <a:pt x="2311" y="3770"/>
                </a:cubicBezTo>
                <a:cubicBezTo>
                  <a:pt x="2266" y="3686"/>
                  <a:pt x="2266" y="3686"/>
                  <a:pt x="2266" y="3686"/>
                </a:cubicBezTo>
                <a:cubicBezTo>
                  <a:pt x="2266" y="3683"/>
                  <a:pt x="2266" y="3683"/>
                  <a:pt x="2266" y="3683"/>
                </a:cubicBezTo>
                <a:cubicBezTo>
                  <a:pt x="2266" y="3680"/>
                  <a:pt x="2266" y="3680"/>
                  <a:pt x="2266" y="3680"/>
                </a:cubicBezTo>
                <a:cubicBezTo>
                  <a:pt x="2470" y="3534"/>
                  <a:pt x="2470" y="3534"/>
                  <a:pt x="2470" y="3534"/>
                </a:cubicBezTo>
                <a:close/>
                <a:moveTo>
                  <a:pt x="2512" y="3651"/>
                </a:moveTo>
                <a:cubicBezTo>
                  <a:pt x="2525" y="3686"/>
                  <a:pt x="2535" y="3722"/>
                  <a:pt x="2545" y="3754"/>
                </a:cubicBezTo>
                <a:cubicBezTo>
                  <a:pt x="2376" y="3877"/>
                  <a:pt x="2376" y="3877"/>
                  <a:pt x="2376" y="3877"/>
                </a:cubicBezTo>
                <a:cubicBezTo>
                  <a:pt x="2373" y="3880"/>
                  <a:pt x="2373" y="3880"/>
                  <a:pt x="2373" y="3880"/>
                </a:cubicBezTo>
                <a:cubicBezTo>
                  <a:pt x="2373" y="3877"/>
                  <a:pt x="2373" y="3877"/>
                  <a:pt x="2373" y="3877"/>
                </a:cubicBezTo>
                <a:cubicBezTo>
                  <a:pt x="2324" y="3793"/>
                  <a:pt x="2324" y="3793"/>
                  <a:pt x="2324" y="3793"/>
                </a:cubicBezTo>
                <a:cubicBezTo>
                  <a:pt x="2324" y="3790"/>
                  <a:pt x="2324" y="3790"/>
                  <a:pt x="2324" y="3790"/>
                </a:cubicBezTo>
                <a:cubicBezTo>
                  <a:pt x="2328" y="3787"/>
                  <a:pt x="2328" y="3787"/>
                  <a:pt x="2328" y="3787"/>
                </a:cubicBezTo>
                <a:cubicBezTo>
                  <a:pt x="2512" y="3651"/>
                  <a:pt x="2512" y="3651"/>
                  <a:pt x="2512" y="3651"/>
                </a:cubicBezTo>
                <a:close/>
                <a:moveTo>
                  <a:pt x="2551" y="3777"/>
                </a:moveTo>
                <a:cubicBezTo>
                  <a:pt x="2561" y="3813"/>
                  <a:pt x="2570" y="3848"/>
                  <a:pt x="2577" y="3884"/>
                </a:cubicBezTo>
                <a:cubicBezTo>
                  <a:pt x="2438" y="3987"/>
                  <a:pt x="2438" y="3987"/>
                  <a:pt x="2438" y="3987"/>
                </a:cubicBezTo>
                <a:cubicBezTo>
                  <a:pt x="2434" y="3987"/>
                  <a:pt x="2434" y="3987"/>
                  <a:pt x="2434" y="3987"/>
                </a:cubicBezTo>
                <a:cubicBezTo>
                  <a:pt x="2431" y="3984"/>
                  <a:pt x="2431" y="3984"/>
                  <a:pt x="2431" y="3984"/>
                </a:cubicBezTo>
                <a:cubicBezTo>
                  <a:pt x="2386" y="3900"/>
                  <a:pt x="2386" y="3900"/>
                  <a:pt x="2386" y="3900"/>
                </a:cubicBezTo>
                <a:cubicBezTo>
                  <a:pt x="2383" y="3897"/>
                  <a:pt x="2383" y="3897"/>
                  <a:pt x="2383" y="3897"/>
                </a:cubicBezTo>
                <a:cubicBezTo>
                  <a:pt x="2386" y="3893"/>
                  <a:pt x="2386" y="3893"/>
                  <a:pt x="2386" y="3893"/>
                </a:cubicBezTo>
                <a:cubicBezTo>
                  <a:pt x="2551" y="3777"/>
                  <a:pt x="2551" y="3777"/>
                  <a:pt x="2551" y="3777"/>
                </a:cubicBezTo>
                <a:close/>
                <a:moveTo>
                  <a:pt x="2583" y="3906"/>
                </a:moveTo>
                <a:cubicBezTo>
                  <a:pt x="2590" y="3942"/>
                  <a:pt x="2596" y="3981"/>
                  <a:pt x="2603" y="4020"/>
                </a:cubicBezTo>
                <a:cubicBezTo>
                  <a:pt x="2499" y="4094"/>
                  <a:pt x="2499" y="4094"/>
                  <a:pt x="2499" y="4094"/>
                </a:cubicBezTo>
                <a:cubicBezTo>
                  <a:pt x="2496" y="4097"/>
                  <a:pt x="2496" y="4097"/>
                  <a:pt x="2496" y="4097"/>
                </a:cubicBezTo>
                <a:cubicBezTo>
                  <a:pt x="2493" y="4094"/>
                  <a:pt x="2493" y="4094"/>
                  <a:pt x="2493" y="4094"/>
                </a:cubicBezTo>
                <a:cubicBezTo>
                  <a:pt x="2444" y="4010"/>
                  <a:pt x="2444" y="4010"/>
                  <a:pt x="2444" y="4010"/>
                </a:cubicBezTo>
                <a:cubicBezTo>
                  <a:pt x="2444" y="4007"/>
                  <a:pt x="2444" y="4007"/>
                  <a:pt x="2444" y="4007"/>
                </a:cubicBezTo>
                <a:cubicBezTo>
                  <a:pt x="2447" y="4003"/>
                  <a:pt x="2447" y="4003"/>
                  <a:pt x="2447" y="4003"/>
                </a:cubicBezTo>
                <a:cubicBezTo>
                  <a:pt x="2583" y="3906"/>
                  <a:pt x="2583" y="3906"/>
                  <a:pt x="2583" y="3906"/>
                </a:cubicBezTo>
                <a:close/>
                <a:moveTo>
                  <a:pt x="2606" y="4042"/>
                </a:moveTo>
                <a:cubicBezTo>
                  <a:pt x="2612" y="4081"/>
                  <a:pt x="2616" y="4120"/>
                  <a:pt x="2622" y="4162"/>
                </a:cubicBezTo>
                <a:cubicBezTo>
                  <a:pt x="2561" y="4207"/>
                  <a:pt x="2561" y="4207"/>
                  <a:pt x="2561" y="4207"/>
                </a:cubicBezTo>
                <a:cubicBezTo>
                  <a:pt x="2557" y="4207"/>
                  <a:pt x="2557" y="4207"/>
                  <a:pt x="2557" y="4207"/>
                </a:cubicBezTo>
                <a:cubicBezTo>
                  <a:pt x="2554" y="4204"/>
                  <a:pt x="2554" y="4204"/>
                  <a:pt x="2554" y="4204"/>
                </a:cubicBezTo>
                <a:cubicBezTo>
                  <a:pt x="2506" y="4117"/>
                  <a:pt x="2506" y="4117"/>
                  <a:pt x="2506" y="4117"/>
                </a:cubicBezTo>
                <a:cubicBezTo>
                  <a:pt x="2506" y="4114"/>
                  <a:pt x="2506" y="4114"/>
                  <a:pt x="2506" y="4114"/>
                </a:cubicBezTo>
                <a:cubicBezTo>
                  <a:pt x="2506" y="4114"/>
                  <a:pt x="2506" y="4114"/>
                  <a:pt x="2506" y="4114"/>
                </a:cubicBezTo>
                <a:cubicBezTo>
                  <a:pt x="2606" y="4042"/>
                  <a:pt x="2606" y="4042"/>
                  <a:pt x="2606" y="4042"/>
                </a:cubicBezTo>
                <a:close/>
                <a:moveTo>
                  <a:pt x="2622" y="4185"/>
                </a:moveTo>
                <a:cubicBezTo>
                  <a:pt x="2625" y="4227"/>
                  <a:pt x="2629" y="4269"/>
                  <a:pt x="2632" y="4311"/>
                </a:cubicBezTo>
                <a:cubicBezTo>
                  <a:pt x="2622" y="4317"/>
                  <a:pt x="2622" y="4317"/>
                  <a:pt x="2622" y="4317"/>
                </a:cubicBezTo>
                <a:cubicBezTo>
                  <a:pt x="2619" y="4321"/>
                  <a:pt x="2619" y="4321"/>
                  <a:pt x="2619" y="4321"/>
                </a:cubicBezTo>
                <a:cubicBezTo>
                  <a:pt x="2616" y="4317"/>
                  <a:pt x="2616" y="4317"/>
                  <a:pt x="2616" y="4317"/>
                </a:cubicBezTo>
                <a:cubicBezTo>
                  <a:pt x="2567" y="4230"/>
                  <a:pt x="2567" y="4230"/>
                  <a:pt x="2567" y="4230"/>
                </a:cubicBezTo>
                <a:cubicBezTo>
                  <a:pt x="2567" y="4227"/>
                  <a:pt x="2567" y="4227"/>
                  <a:pt x="2567" y="4227"/>
                </a:cubicBezTo>
                <a:cubicBezTo>
                  <a:pt x="2567" y="4224"/>
                  <a:pt x="2567" y="4224"/>
                  <a:pt x="2567" y="4224"/>
                </a:cubicBezTo>
                <a:cubicBezTo>
                  <a:pt x="2622" y="4185"/>
                  <a:pt x="2622" y="4185"/>
                  <a:pt x="2622" y="4185"/>
                </a:cubicBezTo>
                <a:close/>
                <a:moveTo>
                  <a:pt x="2632" y="4334"/>
                </a:moveTo>
                <a:cubicBezTo>
                  <a:pt x="2632" y="4343"/>
                  <a:pt x="2632" y="4343"/>
                  <a:pt x="2632" y="4343"/>
                </a:cubicBezTo>
                <a:cubicBezTo>
                  <a:pt x="2629" y="4340"/>
                  <a:pt x="2629" y="4340"/>
                  <a:pt x="2629" y="4340"/>
                </a:cubicBezTo>
                <a:cubicBezTo>
                  <a:pt x="2629" y="4337"/>
                  <a:pt x="2629" y="4337"/>
                  <a:pt x="2629" y="4337"/>
                </a:cubicBezTo>
                <a:cubicBezTo>
                  <a:pt x="2632" y="4334"/>
                  <a:pt x="2632" y="4334"/>
                  <a:pt x="2632" y="4334"/>
                </a:cubicBezTo>
                <a:cubicBezTo>
                  <a:pt x="2632" y="4334"/>
                  <a:pt x="2632" y="4334"/>
                  <a:pt x="2632" y="4334"/>
                </a:cubicBezTo>
                <a:close/>
                <a:moveTo>
                  <a:pt x="2632" y="4492"/>
                </a:moveTo>
                <a:cubicBezTo>
                  <a:pt x="2629" y="4525"/>
                  <a:pt x="2629" y="4554"/>
                  <a:pt x="2625" y="4586"/>
                </a:cubicBezTo>
                <a:cubicBezTo>
                  <a:pt x="2593" y="4525"/>
                  <a:pt x="2593" y="4525"/>
                  <a:pt x="2593" y="4525"/>
                </a:cubicBezTo>
                <a:cubicBezTo>
                  <a:pt x="2590" y="4521"/>
                  <a:pt x="2590" y="4521"/>
                  <a:pt x="2590" y="4521"/>
                </a:cubicBezTo>
                <a:cubicBezTo>
                  <a:pt x="2593" y="4518"/>
                  <a:pt x="2593" y="4518"/>
                  <a:pt x="2593" y="4518"/>
                </a:cubicBezTo>
                <a:cubicBezTo>
                  <a:pt x="2632" y="4492"/>
                  <a:pt x="2632" y="4492"/>
                  <a:pt x="2632" y="4492"/>
                </a:cubicBezTo>
                <a:close/>
                <a:moveTo>
                  <a:pt x="2609" y="4729"/>
                </a:moveTo>
                <a:cubicBezTo>
                  <a:pt x="2609" y="4751"/>
                  <a:pt x="2603" y="4774"/>
                  <a:pt x="2600" y="4793"/>
                </a:cubicBezTo>
                <a:cubicBezTo>
                  <a:pt x="2580" y="4754"/>
                  <a:pt x="2580" y="4754"/>
                  <a:pt x="2580" y="4754"/>
                </a:cubicBezTo>
                <a:cubicBezTo>
                  <a:pt x="2577" y="4751"/>
                  <a:pt x="2577" y="4751"/>
                  <a:pt x="2577" y="4751"/>
                </a:cubicBezTo>
                <a:cubicBezTo>
                  <a:pt x="2580" y="4751"/>
                  <a:pt x="2580" y="4751"/>
                  <a:pt x="2580" y="4751"/>
                </a:cubicBezTo>
                <a:cubicBezTo>
                  <a:pt x="2609" y="4729"/>
                  <a:pt x="2609" y="4729"/>
                  <a:pt x="2609" y="4729"/>
                </a:cubicBezTo>
                <a:close/>
                <a:moveTo>
                  <a:pt x="2593" y="4829"/>
                </a:moveTo>
                <a:cubicBezTo>
                  <a:pt x="2583" y="4877"/>
                  <a:pt x="2570" y="4926"/>
                  <a:pt x="2557" y="4971"/>
                </a:cubicBezTo>
                <a:cubicBezTo>
                  <a:pt x="2480" y="4826"/>
                  <a:pt x="2480" y="4826"/>
                  <a:pt x="2480" y="4826"/>
                </a:cubicBezTo>
                <a:cubicBezTo>
                  <a:pt x="2477" y="4822"/>
                  <a:pt x="2477" y="4822"/>
                  <a:pt x="2477" y="4822"/>
                </a:cubicBezTo>
                <a:cubicBezTo>
                  <a:pt x="2480" y="4822"/>
                  <a:pt x="2480" y="4822"/>
                  <a:pt x="2480" y="4822"/>
                </a:cubicBezTo>
                <a:cubicBezTo>
                  <a:pt x="2554" y="4767"/>
                  <a:pt x="2554" y="4767"/>
                  <a:pt x="2554" y="4767"/>
                </a:cubicBezTo>
                <a:cubicBezTo>
                  <a:pt x="2557" y="4764"/>
                  <a:pt x="2557" y="4764"/>
                  <a:pt x="2557" y="4764"/>
                </a:cubicBezTo>
                <a:cubicBezTo>
                  <a:pt x="2561" y="4767"/>
                  <a:pt x="2561" y="4767"/>
                  <a:pt x="2561" y="4767"/>
                </a:cubicBezTo>
                <a:cubicBezTo>
                  <a:pt x="2593" y="4829"/>
                  <a:pt x="2593" y="4829"/>
                  <a:pt x="2593" y="4829"/>
                </a:cubicBezTo>
                <a:close/>
                <a:moveTo>
                  <a:pt x="2548" y="5004"/>
                </a:moveTo>
                <a:cubicBezTo>
                  <a:pt x="2541" y="5026"/>
                  <a:pt x="2532" y="5049"/>
                  <a:pt x="2522" y="5072"/>
                </a:cubicBezTo>
                <a:cubicBezTo>
                  <a:pt x="2515" y="5091"/>
                  <a:pt x="2509" y="5107"/>
                  <a:pt x="2499" y="5123"/>
                </a:cubicBezTo>
                <a:cubicBezTo>
                  <a:pt x="2379" y="4897"/>
                  <a:pt x="2379" y="4897"/>
                  <a:pt x="2379" y="4897"/>
                </a:cubicBezTo>
                <a:cubicBezTo>
                  <a:pt x="2376" y="4894"/>
                  <a:pt x="2376" y="4894"/>
                  <a:pt x="2376" y="4894"/>
                </a:cubicBezTo>
                <a:cubicBezTo>
                  <a:pt x="2379" y="4890"/>
                  <a:pt x="2379" y="4890"/>
                  <a:pt x="2379" y="4890"/>
                </a:cubicBezTo>
                <a:cubicBezTo>
                  <a:pt x="2454" y="4839"/>
                  <a:pt x="2454" y="4839"/>
                  <a:pt x="2454" y="4839"/>
                </a:cubicBezTo>
                <a:cubicBezTo>
                  <a:pt x="2457" y="4835"/>
                  <a:pt x="2457" y="4835"/>
                  <a:pt x="2457" y="4835"/>
                </a:cubicBezTo>
                <a:cubicBezTo>
                  <a:pt x="2460" y="4839"/>
                  <a:pt x="2460" y="4839"/>
                  <a:pt x="2460" y="4839"/>
                </a:cubicBezTo>
                <a:cubicBezTo>
                  <a:pt x="2548" y="5004"/>
                  <a:pt x="2548" y="5004"/>
                  <a:pt x="2548" y="5004"/>
                </a:cubicBezTo>
                <a:close/>
                <a:moveTo>
                  <a:pt x="2489" y="5149"/>
                </a:moveTo>
                <a:cubicBezTo>
                  <a:pt x="2477" y="5175"/>
                  <a:pt x="2464" y="5201"/>
                  <a:pt x="2447" y="5227"/>
                </a:cubicBezTo>
                <a:cubicBezTo>
                  <a:pt x="2441" y="5237"/>
                  <a:pt x="2438" y="5246"/>
                  <a:pt x="2431" y="5256"/>
                </a:cubicBezTo>
                <a:cubicBezTo>
                  <a:pt x="2279" y="4968"/>
                  <a:pt x="2279" y="4968"/>
                  <a:pt x="2279" y="4968"/>
                </a:cubicBezTo>
                <a:cubicBezTo>
                  <a:pt x="2276" y="4965"/>
                  <a:pt x="2276" y="4965"/>
                  <a:pt x="2276" y="4965"/>
                </a:cubicBezTo>
                <a:cubicBezTo>
                  <a:pt x="2279" y="4962"/>
                  <a:pt x="2279" y="4962"/>
                  <a:pt x="2279" y="4962"/>
                </a:cubicBezTo>
                <a:cubicBezTo>
                  <a:pt x="2357" y="4910"/>
                  <a:pt x="2357" y="4910"/>
                  <a:pt x="2357" y="4910"/>
                </a:cubicBezTo>
                <a:cubicBezTo>
                  <a:pt x="2357" y="4907"/>
                  <a:pt x="2357" y="4907"/>
                  <a:pt x="2357" y="4907"/>
                </a:cubicBezTo>
                <a:cubicBezTo>
                  <a:pt x="2360" y="4910"/>
                  <a:pt x="2360" y="4910"/>
                  <a:pt x="2360" y="4910"/>
                </a:cubicBezTo>
                <a:cubicBezTo>
                  <a:pt x="2489" y="5149"/>
                  <a:pt x="2489" y="5149"/>
                  <a:pt x="2489" y="5149"/>
                </a:cubicBezTo>
                <a:close/>
                <a:moveTo>
                  <a:pt x="2415" y="5279"/>
                </a:moveTo>
                <a:cubicBezTo>
                  <a:pt x="2396" y="5311"/>
                  <a:pt x="2373" y="5340"/>
                  <a:pt x="2354" y="5369"/>
                </a:cubicBezTo>
                <a:cubicBezTo>
                  <a:pt x="2179" y="5039"/>
                  <a:pt x="2179" y="5039"/>
                  <a:pt x="2179" y="5039"/>
                </a:cubicBezTo>
                <a:cubicBezTo>
                  <a:pt x="2179" y="5036"/>
                  <a:pt x="2179" y="5036"/>
                  <a:pt x="2179" y="5036"/>
                </a:cubicBezTo>
                <a:cubicBezTo>
                  <a:pt x="2182" y="5033"/>
                  <a:pt x="2182" y="5033"/>
                  <a:pt x="2182" y="5033"/>
                </a:cubicBezTo>
                <a:cubicBezTo>
                  <a:pt x="2256" y="4981"/>
                  <a:pt x="2256" y="4981"/>
                  <a:pt x="2256" y="4981"/>
                </a:cubicBezTo>
                <a:cubicBezTo>
                  <a:pt x="2260" y="4978"/>
                  <a:pt x="2260" y="4978"/>
                  <a:pt x="2260" y="4978"/>
                </a:cubicBezTo>
                <a:cubicBezTo>
                  <a:pt x="2260" y="4981"/>
                  <a:pt x="2260" y="4981"/>
                  <a:pt x="2260" y="4981"/>
                </a:cubicBezTo>
                <a:cubicBezTo>
                  <a:pt x="2415" y="5279"/>
                  <a:pt x="2415" y="5279"/>
                  <a:pt x="2415" y="5279"/>
                </a:cubicBezTo>
                <a:close/>
                <a:moveTo>
                  <a:pt x="2337" y="5389"/>
                </a:moveTo>
                <a:cubicBezTo>
                  <a:pt x="2315" y="5418"/>
                  <a:pt x="2289" y="5444"/>
                  <a:pt x="2266" y="5466"/>
                </a:cubicBezTo>
                <a:cubicBezTo>
                  <a:pt x="2082" y="5107"/>
                  <a:pt x="2082" y="5107"/>
                  <a:pt x="2082" y="5107"/>
                </a:cubicBezTo>
                <a:cubicBezTo>
                  <a:pt x="2078" y="5104"/>
                  <a:pt x="2078" y="5104"/>
                  <a:pt x="2078" y="5104"/>
                </a:cubicBezTo>
                <a:cubicBezTo>
                  <a:pt x="2082" y="5104"/>
                  <a:pt x="2082" y="5104"/>
                  <a:pt x="2082" y="5104"/>
                </a:cubicBezTo>
                <a:cubicBezTo>
                  <a:pt x="2156" y="5049"/>
                  <a:pt x="2156" y="5049"/>
                  <a:pt x="2156" y="5049"/>
                </a:cubicBezTo>
                <a:cubicBezTo>
                  <a:pt x="2159" y="5049"/>
                  <a:pt x="2159" y="5049"/>
                  <a:pt x="2159" y="5049"/>
                </a:cubicBezTo>
                <a:cubicBezTo>
                  <a:pt x="2163" y="5052"/>
                  <a:pt x="2163" y="5052"/>
                  <a:pt x="2163" y="5052"/>
                </a:cubicBezTo>
                <a:cubicBezTo>
                  <a:pt x="2337" y="5389"/>
                  <a:pt x="2337" y="5389"/>
                  <a:pt x="2337" y="5389"/>
                </a:cubicBezTo>
                <a:close/>
                <a:moveTo>
                  <a:pt x="2250" y="5483"/>
                </a:moveTo>
                <a:cubicBezTo>
                  <a:pt x="2224" y="5509"/>
                  <a:pt x="2198" y="5528"/>
                  <a:pt x="2169" y="5547"/>
                </a:cubicBezTo>
                <a:cubicBezTo>
                  <a:pt x="1981" y="5178"/>
                  <a:pt x="1981" y="5178"/>
                  <a:pt x="1981" y="5178"/>
                </a:cubicBezTo>
                <a:cubicBezTo>
                  <a:pt x="1981" y="5175"/>
                  <a:pt x="1981" y="5175"/>
                  <a:pt x="1981" y="5175"/>
                </a:cubicBezTo>
                <a:cubicBezTo>
                  <a:pt x="1981" y="5172"/>
                  <a:pt x="1981" y="5172"/>
                  <a:pt x="1981" y="5172"/>
                </a:cubicBezTo>
                <a:cubicBezTo>
                  <a:pt x="2059" y="5120"/>
                  <a:pt x="2059" y="5120"/>
                  <a:pt x="2059" y="5120"/>
                </a:cubicBezTo>
                <a:cubicBezTo>
                  <a:pt x="2059" y="5117"/>
                  <a:pt x="2059" y="5117"/>
                  <a:pt x="2059" y="5117"/>
                </a:cubicBezTo>
                <a:cubicBezTo>
                  <a:pt x="2062" y="5120"/>
                  <a:pt x="2062" y="5120"/>
                  <a:pt x="2062" y="5120"/>
                </a:cubicBezTo>
                <a:cubicBezTo>
                  <a:pt x="2250" y="5483"/>
                  <a:pt x="2250" y="5483"/>
                  <a:pt x="2250" y="5483"/>
                </a:cubicBezTo>
                <a:close/>
                <a:moveTo>
                  <a:pt x="2150" y="5560"/>
                </a:moveTo>
                <a:cubicBezTo>
                  <a:pt x="2124" y="5580"/>
                  <a:pt x="2095" y="5596"/>
                  <a:pt x="2065" y="5609"/>
                </a:cubicBezTo>
                <a:cubicBezTo>
                  <a:pt x="1884" y="5250"/>
                  <a:pt x="1884" y="5250"/>
                  <a:pt x="1884" y="5250"/>
                </a:cubicBezTo>
                <a:cubicBezTo>
                  <a:pt x="1881" y="5246"/>
                  <a:pt x="1881" y="5246"/>
                  <a:pt x="1881" y="5246"/>
                </a:cubicBezTo>
                <a:cubicBezTo>
                  <a:pt x="1884" y="5243"/>
                  <a:pt x="1884" y="5243"/>
                  <a:pt x="1884" y="5243"/>
                </a:cubicBezTo>
                <a:cubicBezTo>
                  <a:pt x="1959" y="5191"/>
                  <a:pt x="1959" y="5191"/>
                  <a:pt x="1959" y="5191"/>
                </a:cubicBezTo>
                <a:cubicBezTo>
                  <a:pt x="1962" y="5188"/>
                  <a:pt x="1962" y="5188"/>
                  <a:pt x="1962" y="5188"/>
                </a:cubicBezTo>
                <a:cubicBezTo>
                  <a:pt x="1962" y="5191"/>
                  <a:pt x="1962" y="5191"/>
                  <a:pt x="1962" y="5191"/>
                </a:cubicBezTo>
                <a:cubicBezTo>
                  <a:pt x="2150" y="5560"/>
                  <a:pt x="2150" y="5560"/>
                  <a:pt x="2150" y="5560"/>
                </a:cubicBezTo>
                <a:close/>
                <a:moveTo>
                  <a:pt x="2043" y="5615"/>
                </a:moveTo>
                <a:cubicBezTo>
                  <a:pt x="2014" y="5628"/>
                  <a:pt x="1981" y="5638"/>
                  <a:pt x="1949" y="5644"/>
                </a:cubicBezTo>
                <a:cubicBezTo>
                  <a:pt x="1784" y="5318"/>
                  <a:pt x="1784" y="5318"/>
                  <a:pt x="1784" y="5318"/>
                </a:cubicBezTo>
                <a:cubicBezTo>
                  <a:pt x="1784" y="5314"/>
                  <a:pt x="1784" y="5314"/>
                  <a:pt x="1784" y="5314"/>
                </a:cubicBezTo>
                <a:cubicBezTo>
                  <a:pt x="1787" y="5314"/>
                  <a:pt x="1787" y="5314"/>
                  <a:pt x="1787" y="5314"/>
                </a:cubicBezTo>
                <a:cubicBezTo>
                  <a:pt x="1858" y="5259"/>
                  <a:pt x="1858" y="5259"/>
                  <a:pt x="1858" y="5259"/>
                </a:cubicBezTo>
                <a:cubicBezTo>
                  <a:pt x="1862" y="5259"/>
                  <a:pt x="1862" y="5259"/>
                  <a:pt x="1862" y="5259"/>
                </a:cubicBezTo>
                <a:cubicBezTo>
                  <a:pt x="1865" y="5263"/>
                  <a:pt x="1865" y="5263"/>
                  <a:pt x="1865" y="5263"/>
                </a:cubicBezTo>
                <a:cubicBezTo>
                  <a:pt x="2043" y="5615"/>
                  <a:pt x="2043" y="5615"/>
                  <a:pt x="2043" y="5615"/>
                </a:cubicBezTo>
                <a:close/>
                <a:moveTo>
                  <a:pt x="1926" y="5651"/>
                </a:moveTo>
                <a:cubicBezTo>
                  <a:pt x="1910" y="5651"/>
                  <a:pt x="1891" y="5654"/>
                  <a:pt x="1875" y="5654"/>
                </a:cubicBezTo>
                <a:cubicBezTo>
                  <a:pt x="1858" y="5657"/>
                  <a:pt x="1839" y="5657"/>
                  <a:pt x="1819" y="5657"/>
                </a:cubicBezTo>
                <a:cubicBezTo>
                  <a:pt x="1687" y="5389"/>
                  <a:pt x="1687" y="5389"/>
                  <a:pt x="1687" y="5389"/>
                </a:cubicBezTo>
                <a:cubicBezTo>
                  <a:pt x="1684" y="5386"/>
                  <a:pt x="1684" y="5386"/>
                  <a:pt x="1684" y="5386"/>
                </a:cubicBezTo>
                <a:cubicBezTo>
                  <a:pt x="1687" y="5382"/>
                  <a:pt x="1687" y="5382"/>
                  <a:pt x="1687" y="5382"/>
                </a:cubicBezTo>
                <a:cubicBezTo>
                  <a:pt x="1761" y="5331"/>
                  <a:pt x="1761" y="5331"/>
                  <a:pt x="1761" y="5331"/>
                </a:cubicBezTo>
                <a:cubicBezTo>
                  <a:pt x="1764" y="5327"/>
                  <a:pt x="1764" y="5327"/>
                  <a:pt x="1764" y="5327"/>
                </a:cubicBezTo>
                <a:cubicBezTo>
                  <a:pt x="1768" y="5331"/>
                  <a:pt x="1768" y="5331"/>
                  <a:pt x="1768" y="5331"/>
                </a:cubicBezTo>
                <a:cubicBezTo>
                  <a:pt x="1926" y="5651"/>
                  <a:pt x="1926" y="5651"/>
                  <a:pt x="1926" y="5651"/>
                </a:cubicBezTo>
                <a:close/>
                <a:moveTo>
                  <a:pt x="1794" y="5657"/>
                </a:moveTo>
                <a:cubicBezTo>
                  <a:pt x="1755" y="5654"/>
                  <a:pt x="1716" y="5648"/>
                  <a:pt x="1677" y="5638"/>
                </a:cubicBezTo>
                <a:cubicBezTo>
                  <a:pt x="1590" y="5457"/>
                  <a:pt x="1590" y="5457"/>
                  <a:pt x="1590" y="5457"/>
                </a:cubicBezTo>
                <a:cubicBezTo>
                  <a:pt x="1586" y="5454"/>
                  <a:pt x="1586" y="5454"/>
                  <a:pt x="1586" y="5454"/>
                </a:cubicBezTo>
                <a:cubicBezTo>
                  <a:pt x="1590" y="5454"/>
                  <a:pt x="1590" y="5454"/>
                  <a:pt x="1590" y="5454"/>
                </a:cubicBezTo>
                <a:cubicBezTo>
                  <a:pt x="1664" y="5399"/>
                  <a:pt x="1664" y="5399"/>
                  <a:pt x="1664" y="5399"/>
                </a:cubicBezTo>
                <a:cubicBezTo>
                  <a:pt x="1667" y="5399"/>
                  <a:pt x="1667" y="5399"/>
                  <a:pt x="1667" y="5399"/>
                </a:cubicBezTo>
                <a:cubicBezTo>
                  <a:pt x="1667" y="5402"/>
                  <a:pt x="1667" y="5402"/>
                  <a:pt x="1667" y="5402"/>
                </a:cubicBezTo>
                <a:cubicBezTo>
                  <a:pt x="1794" y="5657"/>
                  <a:pt x="1794" y="5657"/>
                  <a:pt x="1794" y="5657"/>
                </a:cubicBezTo>
                <a:close/>
                <a:moveTo>
                  <a:pt x="1651" y="5632"/>
                </a:moveTo>
                <a:cubicBezTo>
                  <a:pt x="1606" y="5619"/>
                  <a:pt x="1564" y="5602"/>
                  <a:pt x="1518" y="5583"/>
                </a:cubicBezTo>
                <a:cubicBezTo>
                  <a:pt x="1493" y="5525"/>
                  <a:pt x="1493" y="5525"/>
                  <a:pt x="1493" y="5525"/>
                </a:cubicBezTo>
                <a:cubicBezTo>
                  <a:pt x="1489" y="5521"/>
                  <a:pt x="1489" y="5521"/>
                  <a:pt x="1489" y="5521"/>
                </a:cubicBezTo>
                <a:cubicBezTo>
                  <a:pt x="1493" y="5521"/>
                  <a:pt x="1493" y="5521"/>
                  <a:pt x="1493" y="5521"/>
                </a:cubicBezTo>
                <a:cubicBezTo>
                  <a:pt x="1567" y="5470"/>
                  <a:pt x="1567" y="5470"/>
                  <a:pt x="1567" y="5470"/>
                </a:cubicBezTo>
                <a:cubicBezTo>
                  <a:pt x="1570" y="5466"/>
                  <a:pt x="1570" y="5466"/>
                  <a:pt x="1570" y="5466"/>
                </a:cubicBezTo>
                <a:cubicBezTo>
                  <a:pt x="1570" y="5470"/>
                  <a:pt x="1570" y="5470"/>
                  <a:pt x="1570" y="5470"/>
                </a:cubicBezTo>
                <a:cubicBezTo>
                  <a:pt x="1651" y="5632"/>
                  <a:pt x="1651" y="5632"/>
                  <a:pt x="1651" y="5632"/>
                </a:cubicBezTo>
                <a:close/>
                <a:moveTo>
                  <a:pt x="1486" y="5570"/>
                </a:moveTo>
                <a:cubicBezTo>
                  <a:pt x="1476" y="5564"/>
                  <a:pt x="1463" y="5557"/>
                  <a:pt x="1451" y="5551"/>
                </a:cubicBezTo>
                <a:cubicBezTo>
                  <a:pt x="1470" y="5538"/>
                  <a:pt x="1470" y="5538"/>
                  <a:pt x="1470" y="5538"/>
                </a:cubicBezTo>
                <a:cubicBezTo>
                  <a:pt x="1470" y="5534"/>
                  <a:pt x="1470" y="5534"/>
                  <a:pt x="1470" y="5534"/>
                </a:cubicBezTo>
                <a:cubicBezTo>
                  <a:pt x="1473" y="5541"/>
                  <a:pt x="1473" y="5541"/>
                  <a:pt x="1473" y="5541"/>
                </a:cubicBezTo>
                <a:cubicBezTo>
                  <a:pt x="1486" y="5570"/>
                  <a:pt x="1486" y="5570"/>
                  <a:pt x="1486" y="5570"/>
                </a:cubicBezTo>
                <a:close/>
                <a:moveTo>
                  <a:pt x="1431" y="5541"/>
                </a:moveTo>
                <a:cubicBezTo>
                  <a:pt x="1383" y="5512"/>
                  <a:pt x="1337" y="5483"/>
                  <a:pt x="1289" y="5447"/>
                </a:cubicBezTo>
                <a:cubicBezTo>
                  <a:pt x="1389" y="5376"/>
                  <a:pt x="1389" y="5376"/>
                  <a:pt x="1389" y="5376"/>
                </a:cubicBezTo>
                <a:cubicBezTo>
                  <a:pt x="1392" y="5373"/>
                  <a:pt x="1392" y="5373"/>
                  <a:pt x="1392" y="5373"/>
                </a:cubicBezTo>
                <a:cubicBezTo>
                  <a:pt x="1395" y="5376"/>
                  <a:pt x="1395" y="5376"/>
                  <a:pt x="1395" y="5376"/>
                </a:cubicBezTo>
                <a:cubicBezTo>
                  <a:pt x="1460" y="5515"/>
                  <a:pt x="1460" y="5515"/>
                  <a:pt x="1460" y="5515"/>
                </a:cubicBezTo>
                <a:cubicBezTo>
                  <a:pt x="1463" y="5518"/>
                  <a:pt x="1463" y="5518"/>
                  <a:pt x="1463" y="5518"/>
                </a:cubicBezTo>
                <a:cubicBezTo>
                  <a:pt x="1460" y="5518"/>
                  <a:pt x="1460" y="5518"/>
                  <a:pt x="1460" y="5518"/>
                </a:cubicBezTo>
                <a:cubicBezTo>
                  <a:pt x="1431" y="5541"/>
                  <a:pt x="1431" y="5541"/>
                  <a:pt x="1431" y="5541"/>
                </a:cubicBezTo>
                <a:close/>
                <a:moveTo>
                  <a:pt x="1224" y="5395"/>
                </a:moveTo>
                <a:cubicBezTo>
                  <a:pt x="1211" y="5386"/>
                  <a:pt x="1201" y="5376"/>
                  <a:pt x="1188" y="5366"/>
                </a:cubicBezTo>
                <a:cubicBezTo>
                  <a:pt x="1201" y="5356"/>
                  <a:pt x="1201" y="5356"/>
                  <a:pt x="1201" y="5356"/>
                </a:cubicBezTo>
                <a:cubicBezTo>
                  <a:pt x="1205" y="5353"/>
                  <a:pt x="1205" y="5353"/>
                  <a:pt x="1205" y="5353"/>
                </a:cubicBezTo>
                <a:cubicBezTo>
                  <a:pt x="1205" y="5356"/>
                  <a:pt x="1205" y="5356"/>
                  <a:pt x="1205" y="5356"/>
                </a:cubicBezTo>
                <a:cubicBezTo>
                  <a:pt x="1224" y="5395"/>
                  <a:pt x="1224" y="5395"/>
                  <a:pt x="1224" y="5395"/>
                </a:cubicBezTo>
                <a:close/>
                <a:moveTo>
                  <a:pt x="1172" y="5353"/>
                </a:moveTo>
                <a:cubicBezTo>
                  <a:pt x="1146" y="5331"/>
                  <a:pt x="1120" y="5305"/>
                  <a:pt x="1094" y="5279"/>
                </a:cubicBezTo>
                <a:cubicBezTo>
                  <a:pt x="1146" y="5243"/>
                  <a:pt x="1146" y="5243"/>
                  <a:pt x="1146" y="5243"/>
                </a:cubicBezTo>
                <a:cubicBezTo>
                  <a:pt x="1149" y="5240"/>
                  <a:pt x="1149" y="5240"/>
                  <a:pt x="1149" y="5240"/>
                </a:cubicBezTo>
                <a:cubicBezTo>
                  <a:pt x="1149" y="5243"/>
                  <a:pt x="1149" y="5243"/>
                  <a:pt x="1149" y="5243"/>
                </a:cubicBezTo>
                <a:cubicBezTo>
                  <a:pt x="1195" y="5334"/>
                  <a:pt x="1195" y="5334"/>
                  <a:pt x="1195" y="5334"/>
                </a:cubicBezTo>
                <a:cubicBezTo>
                  <a:pt x="1195" y="5337"/>
                  <a:pt x="1195" y="5337"/>
                  <a:pt x="1195" y="5337"/>
                </a:cubicBezTo>
                <a:cubicBezTo>
                  <a:pt x="1192" y="5337"/>
                  <a:pt x="1192" y="5337"/>
                  <a:pt x="1192" y="5337"/>
                </a:cubicBezTo>
                <a:cubicBezTo>
                  <a:pt x="1172" y="5353"/>
                  <a:pt x="1172" y="5353"/>
                  <a:pt x="1172" y="5353"/>
                </a:cubicBezTo>
                <a:close/>
                <a:moveTo>
                  <a:pt x="1078" y="5266"/>
                </a:moveTo>
                <a:cubicBezTo>
                  <a:pt x="1056" y="5240"/>
                  <a:pt x="1030" y="5217"/>
                  <a:pt x="1007" y="5191"/>
                </a:cubicBezTo>
                <a:cubicBezTo>
                  <a:pt x="1091" y="5130"/>
                  <a:pt x="1091" y="5130"/>
                  <a:pt x="1091" y="5130"/>
                </a:cubicBezTo>
                <a:cubicBezTo>
                  <a:pt x="1094" y="5127"/>
                  <a:pt x="1094" y="5127"/>
                  <a:pt x="1094" y="5127"/>
                </a:cubicBezTo>
                <a:cubicBezTo>
                  <a:pt x="1098" y="5130"/>
                  <a:pt x="1098" y="5130"/>
                  <a:pt x="1098" y="5130"/>
                </a:cubicBezTo>
                <a:cubicBezTo>
                  <a:pt x="1140" y="5217"/>
                  <a:pt x="1140" y="5217"/>
                  <a:pt x="1140" y="5217"/>
                </a:cubicBezTo>
                <a:cubicBezTo>
                  <a:pt x="1140" y="5220"/>
                  <a:pt x="1140" y="5220"/>
                  <a:pt x="1140" y="5220"/>
                </a:cubicBezTo>
                <a:cubicBezTo>
                  <a:pt x="1140" y="5224"/>
                  <a:pt x="1140" y="5224"/>
                  <a:pt x="1140" y="5224"/>
                </a:cubicBezTo>
                <a:cubicBezTo>
                  <a:pt x="1078" y="5266"/>
                  <a:pt x="1078" y="5266"/>
                  <a:pt x="1078" y="5266"/>
                </a:cubicBezTo>
                <a:close/>
                <a:moveTo>
                  <a:pt x="994" y="5175"/>
                </a:moveTo>
                <a:cubicBezTo>
                  <a:pt x="971" y="5149"/>
                  <a:pt x="949" y="5123"/>
                  <a:pt x="926" y="5097"/>
                </a:cubicBezTo>
                <a:cubicBezTo>
                  <a:pt x="1039" y="5017"/>
                  <a:pt x="1039" y="5017"/>
                  <a:pt x="1039" y="5017"/>
                </a:cubicBezTo>
                <a:cubicBezTo>
                  <a:pt x="1043" y="5013"/>
                  <a:pt x="1043" y="5013"/>
                  <a:pt x="1043" y="5013"/>
                </a:cubicBezTo>
                <a:cubicBezTo>
                  <a:pt x="1043" y="5017"/>
                  <a:pt x="1043" y="5017"/>
                  <a:pt x="1043" y="5017"/>
                </a:cubicBezTo>
                <a:cubicBezTo>
                  <a:pt x="1085" y="5107"/>
                  <a:pt x="1085" y="5107"/>
                  <a:pt x="1085" y="5107"/>
                </a:cubicBezTo>
                <a:cubicBezTo>
                  <a:pt x="1088" y="5110"/>
                  <a:pt x="1088" y="5110"/>
                  <a:pt x="1088" y="5110"/>
                </a:cubicBezTo>
                <a:cubicBezTo>
                  <a:pt x="1085" y="5110"/>
                  <a:pt x="1085" y="5110"/>
                  <a:pt x="1085" y="5110"/>
                </a:cubicBezTo>
                <a:cubicBezTo>
                  <a:pt x="994" y="5175"/>
                  <a:pt x="994" y="5175"/>
                  <a:pt x="994" y="5175"/>
                </a:cubicBezTo>
                <a:close/>
                <a:moveTo>
                  <a:pt x="913" y="5085"/>
                </a:moveTo>
                <a:cubicBezTo>
                  <a:pt x="894" y="5055"/>
                  <a:pt x="871" y="5030"/>
                  <a:pt x="852" y="5004"/>
                </a:cubicBezTo>
                <a:cubicBezTo>
                  <a:pt x="988" y="4907"/>
                  <a:pt x="988" y="4907"/>
                  <a:pt x="988" y="4907"/>
                </a:cubicBezTo>
                <a:cubicBezTo>
                  <a:pt x="988" y="4903"/>
                  <a:pt x="988" y="4903"/>
                  <a:pt x="988" y="4903"/>
                </a:cubicBezTo>
                <a:cubicBezTo>
                  <a:pt x="991" y="4907"/>
                  <a:pt x="991" y="4907"/>
                  <a:pt x="991" y="4907"/>
                </a:cubicBezTo>
                <a:cubicBezTo>
                  <a:pt x="1033" y="4994"/>
                  <a:pt x="1033" y="4994"/>
                  <a:pt x="1033" y="4994"/>
                </a:cubicBezTo>
                <a:cubicBezTo>
                  <a:pt x="1033" y="4997"/>
                  <a:pt x="1033" y="4997"/>
                  <a:pt x="1033" y="4997"/>
                </a:cubicBezTo>
                <a:cubicBezTo>
                  <a:pt x="1030" y="5000"/>
                  <a:pt x="1030" y="5000"/>
                  <a:pt x="1030" y="5000"/>
                </a:cubicBezTo>
                <a:cubicBezTo>
                  <a:pt x="913" y="5085"/>
                  <a:pt x="913" y="5085"/>
                  <a:pt x="913" y="5085"/>
                </a:cubicBezTo>
                <a:close/>
                <a:moveTo>
                  <a:pt x="842" y="4987"/>
                </a:moveTo>
                <a:cubicBezTo>
                  <a:pt x="819" y="4962"/>
                  <a:pt x="800" y="4932"/>
                  <a:pt x="781" y="4907"/>
                </a:cubicBezTo>
                <a:cubicBezTo>
                  <a:pt x="933" y="4797"/>
                  <a:pt x="933" y="4797"/>
                  <a:pt x="933" y="4797"/>
                </a:cubicBezTo>
                <a:cubicBezTo>
                  <a:pt x="936" y="4793"/>
                  <a:pt x="936" y="4793"/>
                  <a:pt x="936" y="4793"/>
                </a:cubicBezTo>
                <a:cubicBezTo>
                  <a:pt x="939" y="4797"/>
                  <a:pt x="939" y="4797"/>
                  <a:pt x="939" y="4797"/>
                </a:cubicBezTo>
                <a:cubicBezTo>
                  <a:pt x="978" y="4884"/>
                  <a:pt x="978" y="4884"/>
                  <a:pt x="978" y="4884"/>
                </a:cubicBezTo>
                <a:cubicBezTo>
                  <a:pt x="981" y="4887"/>
                  <a:pt x="981" y="4887"/>
                  <a:pt x="981" y="4887"/>
                </a:cubicBezTo>
                <a:cubicBezTo>
                  <a:pt x="978" y="4887"/>
                  <a:pt x="978" y="4887"/>
                  <a:pt x="978" y="4887"/>
                </a:cubicBezTo>
                <a:cubicBezTo>
                  <a:pt x="842" y="4987"/>
                  <a:pt x="842" y="4987"/>
                  <a:pt x="842" y="4987"/>
                </a:cubicBezTo>
                <a:close/>
                <a:moveTo>
                  <a:pt x="771" y="4890"/>
                </a:moveTo>
                <a:cubicBezTo>
                  <a:pt x="755" y="4868"/>
                  <a:pt x="742" y="4845"/>
                  <a:pt x="726" y="4819"/>
                </a:cubicBezTo>
                <a:cubicBezTo>
                  <a:pt x="722" y="4816"/>
                  <a:pt x="719" y="4809"/>
                  <a:pt x="716" y="4806"/>
                </a:cubicBezTo>
                <a:cubicBezTo>
                  <a:pt x="881" y="4686"/>
                  <a:pt x="881" y="4686"/>
                  <a:pt x="881" y="4686"/>
                </a:cubicBezTo>
                <a:cubicBezTo>
                  <a:pt x="884" y="4683"/>
                  <a:pt x="884" y="4683"/>
                  <a:pt x="884" y="4683"/>
                </a:cubicBezTo>
                <a:cubicBezTo>
                  <a:pt x="887" y="4686"/>
                  <a:pt x="887" y="4686"/>
                  <a:pt x="887" y="4686"/>
                </a:cubicBezTo>
                <a:cubicBezTo>
                  <a:pt x="926" y="4774"/>
                  <a:pt x="926" y="4774"/>
                  <a:pt x="926" y="4774"/>
                </a:cubicBezTo>
                <a:cubicBezTo>
                  <a:pt x="929" y="4777"/>
                  <a:pt x="929" y="4777"/>
                  <a:pt x="929" y="4777"/>
                </a:cubicBezTo>
                <a:cubicBezTo>
                  <a:pt x="926" y="4777"/>
                  <a:pt x="926" y="4777"/>
                  <a:pt x="926" y="4777"/>
                </a:cubicBezTo>
                <a:cubicBezTo>
                  <a:pt x="771" y="4890"/>
                  <a:pt x="771" y="4890"/>
                  <a:pt x="771" y="4890"/>
                </a:cubicBezTo>
                <a:close/>
                <a:moveTo>
                  <a:pt x="709" y="4790"/>
                </a:moveTo>
                <a:cubicBezTo>
                  <a:pt x="690" y="4761"/>
                  <a:pt x="674" y="4732"/>
                  <a:pt x="661" y="4703"/>
                </a:cubicBezTo>
                <a:cubicBezTo>
                  <a:pt x="829" y="4580"/>
                  <a:pt x="829" y="4580"/>
                  <a:pt x="829" y="4580"/>
                </a:cubicBezTo>
                <a:cubicBezTo>
                  <a:pt x="832" y="4576"/>
                  <a:pt x="832" y="4576"/>
                  <a:pt x="832" y="4576"/>
                </a:cubicBezTo>
                <a:cubicBezTo>
                  <a:pt x="836" y="4580"/>
                  <a:pt x="836" y="4580"/>
                  <a:pt x="836" y="4580"/>
                </a:cubicBezTo>
                <a:cubicBezTo>
                  <a:pt x="874" y="4664"/>
                  <a:pt x="874" y="4664"/>
                  <a:pt x="874" y="4664"/>
                </a:cubicBezTo>
                <a:cubicBezTo>
                  <a:pt x="878" y="4667"/>
                  <a:pt x="878" y="4667"/>
                  <a:pt x="878" y="4667"/>
                </a:cubicBezTo>
                <a:cubicBezTo>
                  <a:pt x="874" y="4670"/>
                  <a:pt x="874" y="4670"/>
                  <a:pt x="874" y="4670"/>
                </a:cubicBezTo>
                <a:cubicBezTo>
                  <a:pt x="709" y="4790"/>
                  <a:pt x="709" y="4790"/>
                  <a:pt x="709" y="4790"/>
                </a:cubicBezTo>
                <a:close/>
                <a:moveTo>
                  <a:pt x="651" y="4686"/>
                </a:moveTo>
                <a:cubicBezTo>
                  <a:pt x="638" y="4657"/>
                  <a:pt x="622" y="4625"/>
                  <a:pt x="609" y="4596"/>
                </a:cubicBezTo>
                <a:cubicBezTo>
                  <a:pt x="781" y="4470"/>
                  <a:pt x="781" y="4470"/>
                  <a:pt x="781" y="4470"/>
                </a:cubicBezTo>
                <a:cubicBezTo>
                  <a:pt x="781" y="4470"/>
                  <a:pt x="781" y="4470"/>
                  <a:pt x="781" y="4470"/>
                </a:cubicBezTo>
                <a:cubicBezTo>
                  <a:pt x="784" y="4473"/>
                  <a:pt x="784" y="4473"/>
                  <a:pt x="784" y="4473"/>
                </a:cubicBezTo>
                <a:cubicBezTo>
                  <a:pt x="823" y="4557"/>
                  <a:pt x="823" y="4557"/>
                  <a:pt x="823" y="4557"/>
                </a:cubicBezTo>
                <a:cubicBezTo>
                  <a:pt x="826" y="4560"/>
                  <a:pt x="826" y="4560"/>
                  <a:pt x="826" y="4560"/>
                </a:cubicBezTo>
                <a:cubicBezTo>
                  <a:pt x="823" y="4560"/>
                  <a:pt x="823" y="4560"/>
                  <a:pt x="823" y="4560"/>
                </a:cubicBezTo>
                <a:cubicBezTo>
                  <a:pt x="651" y="4686"/>
                  <a:pt x="651" y="4686"/>
                  <a:pt x="651" y="4686"/>
                </a:cubicBezTo>
                <a:close/>
                <a:moveTo>
                  <a:pt x="602" y="4576"/>
                </a:moveTo>
                <a:cubicBezTo>
                  <a:pt x="590" y="4547"/>
                  <a:pt x="577" y="4515"/>
                  <a:pt x="567" y="4483"/>
                </a:cubicBezTo>
                <a:cubicBezTo>
                  <a:pt x="729" y="4366"/>
                  <a:pt x="729" y="4366"/>
                  <a:pt x="729" y="4366"/>
                </a:cubicBezTo>
                <a:cubicBezTo>
                  <a:pt x="732" y="4363"/>
                  <a:pt x="732" y="4363"/>
                  <a:pt x="732" y="4363"/>
                </a:cubicBezTo>
                <a:cubicBezTo>
                  <a:pt x="732" y="4366"/>
                  <a:pt x="732" y="4366"/>
                  <a:pt x="732" y="4366"/>
                </a:cubicBezTo>
                <a:cubicBezTo>
                  <a:pt x="774" y="4450"/>
                  <a:pt x="774" y="4450"/>
                  <a:pt x="774" y="4450"/>
                </a:cubicBezTo>
                <a:cubicBezTo>
                  <a:pt x="774" y="4453"/>
                  <a:pt x="774" y="4453"/>
                  <a:pt x="774" y="4453"/>
                </a:cubicBezTo>
                <a:cubicBezTo>
                  <a:pt x="771" y="4453"/>
                  <a:pt x="771" y="4453"/>
                  <a:pt x="771" y="4453"/>
                </a:cubicBezTo>
                <a:cubicBezTo>
                  <a:pt x="602" y="4576"/>
                  <a:pt x="602" y="4576"/>
                  <a:pt x="602" y="4576"/>
                </a:cubicBezTo>
                <a:close/>
                <a:moveTo>
                  <a:pt x="560" y="4466"/>
                </a:moveTo>
                <a:cubicBezTo>
                  <a:pt x="547" y="4434"/>
                  <a:pt x="538" y="4402"/>
                  <a:pt x="528" y="4369"/>
                </a:cubicBezTo>
                <a:cubicBezTo>
                  <a:pt x="677" y="4259"/>
                  <a:pt x="677" y="4259"/>
                  <a:pt x="677" y="4259"/>
                </a:cubicBezTo>
                <a:cubicBezTo>
                  <a:pt x="680" y="4256"/>
                  <a:pt x="680" y="4256"/>
                  <a:pt x="680" y="4256"/>
                </a:cubicBezTo>
                <a:cubicBezTo>
                  <a:pt x="683" y="4259"/>
                  <a:pt x="683" y="4259"/>
                  <a:pt x="683" y="4259"/>
                </a:cubicBezTo>
                <a:cubicBezTo>
                  <a:pt x="722" y="4343"/>
                  <a:pt x="722" y="4343"/>
                  <a:pt x="722" y="4343"/>
                </a:cubicBezTo>
                <a:cubicBezTo>
                  <a:pt x="722" y="4347"/>
                  <a:pt x="722" y="4347"/>
                  <a:pt x="722" y="4347"/>
                </a:cubicBezTo>
                <a:cubicBezTo>
                  <a:pt x="722" y="4347"/>
                  <a:pt x="722" y="4347"/>
                  <a:pt x="722" y="4347"/>
                </a:cubicBezTo>
                <a:cubicBezTo>
                  <a:pt x="560" y="4466"/>
                  <a:pt x="560" y="4466"/>
                  <a:pt x="560" y="4466"/>
                </a:cubicBezTo>
                <a:close/>
                <a:moveTo>
                  <a:pt x="522" y="4350"/>
                </a:moveTo>
                <a:cubicBezTo>
                  <a:pt x="512" y="4317"/>
                  <a:pt x="505" y="4285"/>
                  <a:pt x="496" y="4253"/>
                </a:cubicBezTo>
                <a:cubicBezTo>
                  <a:pt x="628" y="4156"/>
                  <a:pt x="628" y="4156"/>
                  <a:pt x="628" y="4156"/>
                </a:cubicBezTo>
                <a:cubicBezTo>
                  <a:pt x="632" y="4152"/>
                  <a:pt x="632" y="4152"/>
                  <a:pt x="632" y="4152"/>
                </a:cubicBezTo>
                <a:cubicBezTo>
                  <a:pt x="632" y="4156"/>
                  <a:pt x="632" y="4156"/>
                  <a:pt x="632" y="4156"/>
                </a:cubicBezTo>
                <a:cubicBezTo>
                  <a:pt x="670" y="4237"/>
                  <a:pt x="670" y="4237"/>
                  <a:pt x="670" y="4237"/>
                </a:cubicBezTo>
                <a:cubicBezTo>
                  <a:pt x="674" y="4240"/>
                  <a:pt x="674" y="4240"/>
                  <a:pt x="674" y="4240"/>
                </a:cubicBezTo>
                <a:cubicBezTo>
                  <a:pt x="670" y="4243"/>
                  <a:pt x="670" y="4243"/>
                  <a:pt x="670" y="4243"/>
                </a:cubicBezTo>
                <a:cubicBezTo>
                  <a:pt x="522" y="4350"/>
                  <a:pt x="522" y="4350"/>
                  <a:pt x="522" y="4350"/>
                </a:cubicBezTo>
                <a:close/>
                <a:moveTo>
                  <a:pt x="492" y="4233"/>
                </a:moveTo>
                <a:cubicBezTo>
                  <a:pt x="483" y="4201"/>
                  <a:pt x="476" y="4165"/>
                  <a:pt x="470" y="4133"/>
                </a:cubicBezTo>
                <a:cubicBezTo>
                  <a:pt x="580" y="4052"/>
                  <a:pt x="580" y="4052"/>
                  <a:pt x="580" y="4052"/>
                </a:cubicBezTo>
                <a:cubicBezTo>
                  <a:pt x="580" y="4049"/>
                  <a:pt x="580" y="4049"/>
                  <a:pt x="580" y="4049"/>
                </a:cubicBezTo>
                <a:cubicBezTo>
                  <a:pt x="583" y="4052"/>
                  <a:pt x="583" y="4052"/>
                  <a:pt x="583" y="4052"/>
                </a:cubicBezTo>
                <a:cubicBezTo>
                  <a:pt x="622" y="4133"/>
                  <a:pt x="622" y="4133"/>
                  <a:pt x="622" y="4133"/>
                </a:cubicBezTo>
                <a:cubicBezTo>
                  <a:pt x="622" y="4136"/>
                  <a:pt x="622" y="4136"/>
                  <a:pt x="622" y="4136"/>
                </a:cubicBezTo>
                <a:cubicBezTo>
                  <a:pt x="622" y="4139"/>
                  <a:pt x="622" y="4139"/>
                  <a:pt x="622" y="4139"/>
                </a:cubicBezTo>
                <a:cubicBezTo>
                  <a:pt x="492" y="4233"/>
                  <a:pt x="492" y="4233"/>
                  <a:pt x="492" y="4233"/>
                </a:cubicBezTo>
                <a:close/>
                <a:moveTo>
                  <a:pt x="467" y="4114"/>
                </a:moveTo>
                <a:cubicBezTo>
                  <a:pt x="460" y="4078"/>
                  <a:pt x="454" y="4042"/>
                  <a:pt x="447" y="4010"/>
                </a:cubicBezTo>
                <a:cubicBezTo>
                  <a:pt x="531" y="3948"/>
                  <a:pt x="531" y="3948"/>
                  <a:pt x="531" y="3948"/>
                </a:cubicBezTo>
                <a:cubicBezTo>
                  <a:pt x="531" y="3945"/>
                  <a:pt x="531" y="3945"/>
                  <a:pt x="531" y="3945"/>
                </a:cubicBezTo>
                <a:cubicBezTo>
                  <a:pt x="535" y="3948"/>
                  <a:pt x="535" y="3948"/>
                  <a:pt x="535" y="3948"/>
                </a:cubicBezTo>
                <a:cubicBezTo>
                  <a:pt x="573" y="4029"/>
                  <a:pt x="573" y="4029"/>
                  <a:pt x="573" y="4029"/>
                </a:cubicBezTo>
                <a:cubicBezTo>
                  <a:pt x="573" y="4033"/>
                  <a:pt x="573" y="4033"/>
                  <a:pt x="573" y="4033"/>
                </a:cubicBezTo>
                <a:cubicBezTo>
                  <a:pt x="570" y="4036"/>
                  <a:pt x="570" y="4036"/>
                  <a:pt x="570" y="4036"/>
                </a:cubicBezTo>
                <a:cubicBezTo>
                  <a:pt x="467" y="4114"/>
                  <a:pt x="467" y="4114"/>
                  <a:pt x="467" y="4114"/>
                </a:cubicBezTo>
                <a:close/>
                <a:moveTo>
                  <a:pt x="444" y="3987"/>
                </a:moveTo>
                <a:cubicBezTo>
                  <a:pt x="441" y="3952"/>
                  <a:pt x="437" y="3916"/>
                  <a:pt x="434" y="3880"/>
                </a:cubicBezTo>
                <a:cubicBezTo>
                  <a:pt x="483" y="3845"/>
                  <a:pt x="483" y="3845"/>
                  <a:pt x="483" y="3845"/>
                </a:cubicBezTo>
                <a:cubicBezTo>
                  <a:pt x="483" y="3845"/>
                  <a:pt x="483" y="3845"/>
                  <a:pt x="483" y="3845"/>
                </a:cubicBezTo>
                <a:cubicBezTo>
                  <a:pt x="486" y="3848"/>
                  <a:pt x="486" y="3848"/>
                  <a:pt x="486" y="3848"/>
                </a:cubicBezTo>
                <a:cubicBezTo>
                  <a:pt x="525" y="3926"/>
                  <a:pt x="525" y="3926"/>
                  <a:pt x="525" y="3926"/>
                </a:cubicBezTo>
                <a:cubicBezTo>
                  <a:pt x="525" y="3929"/>
                  <a:pt x="525" y="3929"/>
                  <a:pt x="525" y="3929"/>
                </a:cubicBezTo>
                <a:cubicBezTo>
                  <a:pt x="522" y="3932"/>
                  <a:pt x="522" y="3932"/>
                  <a:pt x="522" y="3932"/>
                </a:cubicBezTo>
                <a:cubicBezTo>
                  <a:pt x="444" y="3987"/>
                  <a:pt x="444" y="3987"/>
                  <a:pt x="444" y="3987"/>
                </a:cubicBezTo>
                <a:close/>
                <a:moveTo>
                  <a:pt x="431" y="3861"/>
                </a:moveTo>
                <a:cubicBezTo>
                  <a:pt x="428" y="3825"/>
                  <a:pt x="428" y="3787"/>
                  <a:pt x="424" y="3751"/>
                </a:cubicBezTo>
                <a:cubicBezTo>
                  <a:pt x="434" y="3745"/>
                  <a:pt x="434" y="3745"/>
                  <a:pt x="434" y="3745"/>
                </a:cubicBezTo>
                <a:cubicBezTo>
                  <a:pt x="434" y="3741"/>
                  <a:pt x="434" y="3741"/>
                  <a:pt x="434" y="3741"/>
                </a:cubicBezTo>
                <a:cubicBezTo>
                  <a:pt x="437" y="3745"/>
                  <a:pt x="437" y="3745"/>
                  <a:pt x="437" y="3745"/>
                </a:cubicBezTo>
                <a:cubicBezTo>
                  <a:pt x="476" y="3825"/>
                  <a:pt x="476" y="3825"/>
                  <a:pt x="476" y="3825"/>
                </a:cubicBezTo>
                <a:cubicBezTo>
                  <a:pt x="476" y="3829"/>
                  <a:pt x="476" y="3829"/>
                  <a:pt x="476" y="3829"/>
                </a:cubicBezTo>
                <a:cubicBezTo>
                  <a:pt x="473" y="3829"/>
                  <a:pt x="473" y="3829"/>
                  <a:pt x="473" y="3829"/>
                </a:cubicBezTo>
                <a:cubicBezTo>
                  <a:pt x="431" y="3861"/>
                  <a:pt x="431" y="3861"/>
                  <a:pt x="431" y="3861"/>
                </a:cubicBezTo>
                <a:close/>
                <a:moveTo>
                  <a:pt x="424" y="3728"/>
                </a:moveTo>
                <a:cubicBezTo>
                  <a:pt x="424" y="3719"/>
                  <a:pt x="424" y="3719"/>
                  <a:pt x="424" y="3719"/>
                </a:cubicBezTo>
                <a:cubicBezTo>
                  <a:pt x="428" y="3725"/>
                  <a:pt x="428" y="3725"/>
                  <a:pt x="428" y="3725"/>
                </a:cubicBezTo>
                <a:cubicBezTo>
                  <a:pt x="428" y="3728"/>
                  <a:pt x="428" y="3728"/>
                  <a:pt x="428" y="3728"/>
                </a:cubicBezTo>
                <a:cubicBezTo>
                  <a:pt x="424" y="3728"/>
                  <a:pt x="424" y="3728"/>
                  <a:pt x="424" y="3728"/>
                </a:cubicBezTo>
                <a:cubicBezTo>
                  <a:pt x="424" y="3728"/>
                  <a:pt x="424" y="3728"/>
                  <a:pt x="424" y="3728"/>
                </a:cubicBezTo>
                <a:close/>
                <a:moveTo>
                  <a:pt x="441" y="3421"/>
                </a:moveTo>
                <a:cubicBezTo>
                  <a:pt x="444" y="3411"/>
                  <a:pt x="444" y="3411"/>
                  <a:pt x="444" y="3411"/>
                </a:cubicBezTo>
                <a:cubicBezTo>
                  <a:pt x="444" y="3414"/>
                  <a:pt x="444" y="3414"/>
                  <a:pt x="444" y="3414"/>
                </a:cubicBezTo>
                <a:cubicBezTo>
                  <a:pt x="447" y="3418"/>
                  <a:pt x="447" y="3418"/>
                  <a:pt x="447" y="3418"/>
                </a:cubicBezTo>
                <a:cubicBezTo>
                  <a:pt x="444" y="3418"/>
                  <a:pt x="444" y="3418"/>
                  <a:pt x="444" y="3418"/>
                </a:cubicBezTo>
                <a:cubicBezTo>
                  <a:pt x="441" y="3421"/>
                  <a:pt x="441" y="3421"/>
                  <a:pt x="441" y="3421"/>
                </a:cubicBezTo>
                <a:close/>
                <a:moveTo>
                  <a:pt x="447" y="3376"/>
                </a:moveTo>
                <a:cubicBezTo>
                  <a:pt x="457" y="3327"/>
                  <a:pt x="467" y="3282"/>
                  <a:pt x="480" y="3236"/>
                </a:cubicBezTo>
                <a:cubicBezTo>
                  <a:pt x="535" y="3346"/>
                  <a:pt x="535" y="3346"/>
                  <a:pt x="535" y="3346"/>
                </a:cubicBezTo>
                <a:cubicBezTo>
                  <a:pt x="535" y="3350"/>
                  <a:pt x="535" y="3350"/>
                  <a:pt x="535" y="3350"/>
                </a:cubicBezTo>
                <a:cubicBezTo>
                  <a:pt x="531" y="3353"/>
                  <a:pt x="531" y="3353"/>
                  <a:pt x="531" y="3353"/>
                </a:cubicBezTo>
                <a:cubicBezTo>
                  <a:pt x="463" y="3401"/>
                  <a:pt x="463" y="3401"/>
                  <a:pt x="463" y="3401"/>
                </a:cubicBezTo>
                <a:cubicBezTo>
                  <a:pt x="463" y="3405"/>
                  <a:pt x="463" y="3405"/>
                  <a:pt x="463" y="3405"/>
                </a:cubicBezTo>
                <a:cubicBezTo>
                  <a:pt x="460" y="3401"/>
                  <a:pt x="460" y="3401"/>
                  <a:pt x="460" y="3401"/>
                </a:cubicBezTo>
                <a:cubicBezTo>
                  <a:pt x="447" y="3376"/>
                  <a:pt x="447" y="3376"/>
                  <a:pt x="447" y="3376"/>
                </a:cubicBezTo>
                <a:close/>
                <a:moveTo>
                  <a:pt x="486" y="3207"/>
                </a:moveTo>
                <a:cubicBezTo>
                  <a:pt x="499" y="3168"/>
                  <a:pt x="512" y="3130"/>
                  <a:pt x="528" y="3094"/>
                </a:cubicBezTo>
                <a:cubicBezTo>
                  <a:pt x="622" y="3282"/>
                  <a:pt x="622" y="3282"/>
                  <a:pt x="622" y="3282"/>
                </a:cubicBezTo>
                <a:cubicBezTo>
                  <a:pt x="622" y="3285"/>
                  <a:pt x="622" y="3285"/>
                  <a:pt x="622" y="3285"/>
                </a:cubicBezTo>
                <a:cubicBezTo>
                  <a:pt x="622" y="3285"/>
                  <a:pt x="622" y="3285"/>
                  <a:pt x="622" y="3285"/>
                </a:cubicBezTo>
                <a:cubicBezTo>
                  <a:pt x="554" y="3337"/>
                  <a:pt x="554" y="3337"/>
                  <a:pt x="554" y="3337"/>
                </a:cubicBezTo>
                <a:cubicBezTo>
                  <a:pt x="551" y="3337"/>
                  <a:pt x="551" y="3337"/>
                  <a:pt x="551" y="3337"/>
                </a:cubicBezTo>
                <a:cubicBezTo>
                  <a:pt x="551" y="3337"/>
                  <a:pt x="551" y="3337"/>
                  <a:pt x="551" y="3337"/>
                </a:cubicBezTo>
                <a:cubicBezTo>
                  <a:pt x="486" y="3207"/>
                  <a:pt x="486" y="3207"/>
                  <a:pt x="486" y="3207"/>
                </a:cubicBezTo>
                <a:close/>
                <a:moveTo>
                  <a:pt x="541" y="3068"/>
                </a:moveTo>
                <a:cubicBezTo>
                  <a:pt x="554" y="3036"/>
                  <a:pt x="570" y="3003"/>
                  <a:pt x="590" y="2974"/>
                </a:cubicBezTo>
                <a:cubicBezTo>
                  <a:pt x="709" y="3214"/>
                  <a:pt x="709" y="3214"/>
                  <a:pt x="709" y="3214"/>
                </a:cubicBezTo>
                <a:cubicBezTo>
                  <a:pt x="713" y="3217"/>
                  <a:pt x="713" y="3217"/>
                  <a:pt x="713" y="3217"/>
                </a:cubicBezTo>
                <a:cubicBezTo>
                  <a:pt x="709" y="3220"/>
                  <a:pt x="709" y="3220"/>
                  <a:pt x="709" y="3220"/>
                </a:cubicBezTo>
                <a:cubicBezTo>
                  <a:pt x="641" y="3269"/>
                  <a:pt x="641" y="3269"/>
                  <a:pt x="641" y="3269"/>
                </a:cubicBezTo>
                <a:cubicBezTo>
                  <a:pt x="638" y="3272"/>
                  <a:pt x="638" y="3272"/>
                  <a:pt x="638" y="3272"/>
                </a:cubicBezTo>
                <a:cubicBezTo>
                  <a:pt x="638" y="3269"/>
                  <a:pt x="638" y="3269"/>
                  <a:pt x="638" y="3269"/>
                </a:cubicBezTo>
                <a:cubicBezTo>
                  <a:pt x="541" y="3068"/>
                  <a:pt x="541" y="3068"/>
                  <a:pt x="541" y="3068"/>
                </a:cubicBezTo>
                <a:close/>
                <a:moveTo>
                  <a:pt x="602" y="2952"/>
                </a:moveTo>
                <a:cubicBezTo>
                  <a:pt x="619" y="2926"/>
                  <a:pt x="638" y="2897"/>
                  <a:pt x="661" y="2871"/>
                </a:cubicBezTo>
                <a:cubicBezTo>
                  <a:pt x="800" y="3149"/>
                  <a:pt x="800" y="3149"/>
                  <a:pt x="800" y="3149"/>
                </a:cubicBezTo>
                <a:cubicBezTo>
                  <a:pt x="800" y="3152"/>
                  <a:pt x="800" y="3152"/>
                  <a:pt x="800" y="3152"/>
                </a:cubicBezTo>
                <a:cubicBezTo>
                  <a:pt x="797" y="3152"/>
                  <a:pt x="797" y="3152"/>
                  <a:pt x="797" y="3152"/>
                </a:cubicBezTo>
                <a:cubicBezTo>
                  <a:pt x="732" y="3204"/>
                  <a:pt x="732" y="3204"/>
                  <a:pt x="732" y="3204"/>
                </a:cubicBezTo>
                <a:cubicBezTo>
                  <a:pt x="729" y="3204"/>
                  <a:pt x="729" y="3204"/>
                  <a:pt x="729" y="3204"/>
                </a:cubicBezTo>
                <a:cubicBezTo>
                  <a:pt x="726" y="3204"/>
                  <a:pt x="726" y="3204"/>
                  <a:pt x="726" y="3204"/>
                </a:cubicBezTo>
                <a:cubicBezTo>
                  <a:pt x="602" y="2952"/>
                  <a:pt x="602" y="2952"/>
                  <a:pt x="602" y="2952"/>
                </a:cubicBezTo>
                <a:close/>
                <a:moveTo>
                  <a:pt x="674" y="2854"/>
                </a:moveTo>
                <a:cubicBezTo>
                  <a:pt x="693" y="2832"/>
                  <a:pt x="716" y="2809"/>
                  <a:pt x="738" y="2790"/>
                </a:cubicBezTo>
                <a:cubicBezTo>
                  <a:pt x="887" y="3081"/>
                  <a:pt x="887" y="3081"/>
                  <a:pt x="887" y="3081"/>
                </a:cubicBezTo>
                <a:cubicBezTo>
                  <a:pt x="891" y="3084"/>
                  <a:pt x="891" y="3084"/>
                  <a:pt x="891" y="3084"/>
                </a:cubicBezTo>
                <a:cubicBezTo>
                  <a:pt x="887" y="3088"/>
                  <a:pt x="887" y="3088"/>
                  <a:pt x="887" y="3088"/>
                </a:cubicBezTo>
                <a:cubicBezTo>
                  <a:pt x="819" y="3136"/>
                  <a:pt x="819" y="3136"/>
                  <a:pt x="819" y="3136"/>
                </a:cubicBezTo>
                <a:cubicBezTo>
                  <a:pt x="816" y="3139"/>
                  <a:pt x="816" y="3139"/>
                  <a:pt x="816" y="3139"/>
                </a:cubicBezTo>
                <a:cubicBezTo>
                  <a:pt x="816" y="3136"/>
                  <a:pt x="816" y="3136"/>
                  <a:pt x="816" y="3136"/>
                </a:cubicBezTo>
                <a:cubicBezTo>
                  <a:pt x="674" y="2854"/>
                  <a:pt x="674" y="2854"/>
                  <a:pt x="674" y="2854"/>
                </a:cubicBezTo>
                <a:close/>
                <a:moveTo>
                  <a:pt x="755" y="2774"/>
                </a:moveTo>
                <a:cubicBezTo>
                  <a:pt x="777" y="2754"/>
                  <a:pt x="800" y="2738"/>
                  <a:pt x="826" y="2719"/>
                </a:cubicBezTo>
                <a:cubicBezTo>
                  <a:pt x="978" y="3016"/>
                  <a:pt x="978" y="3016"/>
                  <a:pt x="978" y="3016"/>
                </a:cubicBezTo>
                <a:cubicBezTo>
                  <a:pt x="978" y="3016"/>
                  <a:pt x="978" y="3016"/>
                  <a:pt x="978" y="3016"/>
                </a:cubicBezTo>
                <a:cubicBezTo>
                  <a:pt x="978" y="3020"/>
                  <a:pt x="978" y="3020"/>
                  <a:pt x="978" y="3020"/>
                </a:cubicBezTo>
                <a:cubicBezTo>
                  <a:pt x="910" y="3071"/>
                  <a:pt x="910" y="3071"/>
                  <a:pt x="910" y="3071"/>
                </a:cubicBezTo>
                <a:cubicBezTo>
                  <a:pt x="907" y="3071"/>
                  <a:pt x="907" y="3071"/>
                  <a:pt x="907" y="3071"/>
                </a:cubicBezTo>
                <a:cubicBezTo>
                  <a:pt x="904" y="3068"/>
                  <a:pt x="904" y="3068"/>
                  <a:pt x="904" y="3068"/>
                </a:cubicBezTo>
                <a:cubicBezTo>
                  <a:pt x="755" y="2774"/>
                  <a:pt x="755" y="2774"/>
                  <a:pt x="755" y="2774"/>
                </a:cubicBezTo>
                <a:close/>
                <a:moveTo>
                  <a:pt x="842" y="2709"/>
                </a:moveTo>
                <a:cubicBezTo>
                  <a:pt x="868" y="2693"/>
                  <a:pt x="894" y="2680"/>
                  <a:pt x="920" y="2664"/>
                </a:cubicBezTo>
                <a:cubicBezTo>
                  <a:pt x="1069" y="2948"/>
                  <a:pt x="1069" y="2948"/>
                  <a:pt x="1069" y="2948"/>
                </a:cubicBezTo>
                <a:cubicBezTo>
                  <a:pt x="1069" y="2952"/>
                  <a:pt x="1069" y="2952"/>
                  <a:pt x="1069" y="2952"/>
                </a:cubicBezTo>
                <a:cubicBezTo>
                  <a:pt x="1065" y="2952"/>
                  <a:pt x="1065" y="2952"/>
                  <a:pt x="1065" y="2952"/>
                </a:cubicBezTo>
                <a:cubicBezTo>
                  <a:pt x="997" y="3003"/>
                  <a:pt x="997" y="3003"/>
                  <a:pt x="997" y="3003"/>
                </a:cubicBezTo>
                <a:cubicBezTo>
                  <a:pt x="997" y="3007"/>
                  <a:pt x="997" y="3007"/>
                  <a:pt x="997" y="3007"/>
                </a:cubicBezTo>
                <a:cubicBezTo>
                  <a:pt x="994" y="3003"/>
                  <a:pt x="994" y="3003"/>
                  <a:pt x="994" y="3003"/>
                </a:cubicBezTo>
                <a:cubicBezTo>
                  <a:pt x="842" y="2709"/>
                  <a:pt x="842" y="2709"/>
                  <a:pt x="842" y="2709"/>
                </a:cubicBezTo>
                <a:close/>
                <a:moveTo>
                  <a:pt x="939" y="2657"/>
                </a:moveTo>
                <a:cubicBezTo>
                  <a:pt x="962" y="2647"/>
                  <a:pt x="984" y="2638"/>
                  <a:pt x="1007" y="2628"/>
                </a:cubicBezTo>
                <a:cubicBezTo>
                  <a:pt x="1010" y="2628"/>
                  <a:pt x="1017" y="2625"/>
                  <a:pt x="1023" y="2625"/>
                </a:cubicBezTo>
                <a:cubicBezTo>
                  <a:pt x="1156" y="2880"/>
                  <a:pt x="1156" y="2880"/>
                  <a:pt x="1156" y="2880"/>
                </a:cubicBezTo>
                <a:cubicBezTo>
                  <a:pt x="1159" y="2884"/>
                  <a:pt x="1159" y="2884"/>
                  <a:pt x="1159" y="2884"/>
                </a:cubicBezTo>
                <a:cubicBezTo>
                  <a:pt x="1156" y="2887"/>
                  <a:pt x="1156" y="2887"/>
                  <a:pt x="1156" y="2887"/>
                </a:cubicBezTo>
                <a:cubicBezTo>
                  <a:pt x="1088" y="2935"/>
                  <a:pt x="1088" y="2935"/>
                  <a:pt x="1088" y="2935"/>
                </a:cubicBezTo>
                <a:cubicBezTo>
                  <a:pt x="1085" y="2939"/>
                  <a:pt x="1085" y="2939"/>
                  <a:pt x="1085" y="2939"/>
                </a:cubicBezTo>
                <a:cubicBezTo>
                  <a:pt x="1085" y="2935"/>
                  <a:pt x="1085" y="2935"/>
                  <a:pt x="1085" y="2935"/>
                </a:cubicBezTo>
                <a:cubicBezTo>
                  <a:pt x="939" y="2657"/>
                  <a:pt x="939" y="2657"/>
                  <a:pt x="939" y="2657"/>
                </a:cubicBezTo>
                <a:close/>
                <a:moveTo>
                  <a:pt x="1043" y="2618"/>
                </a:moveTo>
                <a:cubicBezTo>
                  <a:pt x="1072" y="2609"/>
                  <a:pt x="1101" y="2602"/>
                  <a:pt x="1133" y="2596"/>
                </a:cubicBezTo>
                <a:cubicBezTo>
                  <a:pt x="1247" y="2812"/>
                  <a:pt x="1247" y="2812"/>
                  <a:pt x="1247" y="2812"/>
                </a:cubicBezTo>
                <a:cubicBezTo>
                  <a:pt x="1250" y="2816"/>
                  <a:pt x="1250" y="2816"/>
                  <a:pt x="1250" y="2816"/>
                </a:cubicBezTo>
                <a:cubicBezTo>
                  <a:pt x="1247" y="2819"/>
                  <a:pt x="1247" y="2819"/>
                  <a:pt x="1247" y="2819"/>
                </a:cubicBezTo>
                <a:cubicBezTo>
                  <a:pt x="1179" y="2867"/>
                  <a:pt x="1179" y="2867"/>
                  <a:pt x="1179" y="2867"/>
                </a:cubicBezTo>
                <a:cubicBezTo>
                  <a:pt x="1175" y="2871"/>
                  <a:pt x="1175" y="2871"/>
                  <a:pt x="1175" y="2871"/>
                </a:cubicBezTo>
                <a:cubicBezTo>
                  <a:pt x="1175" y="2867"/>
                  <a:pt x="1175" y="2867"/>
                  <a:pt x="1175" y="2867"/>
                </a:cubicBezTo>
                <a:cubicBezTo>
                  <a:pt x="1043" y="2618"/>
                  <a:pt x="1043" y="2618"/>
                  <a:pt x="1043" y="2618"/>
                </a:cubicBezTo>
                <a:close/>
                <a:moveTo>
                  <a:pt x="1153" y="2592"/>
                </a:moveTo>
                <a:cubicBezTo>
                  <a:pt x="1185" y="2586"/>
                  <a:pt x="1217" y="2583"/>
                  <a:pt x="1250" y="2583"/>
                </a:cubicBezTo>
                <a:cubicBezTo>
                  <a:pt x="1337" y="2744"/>
                  <a:pt x="1337" y="2744"/>
                  <a:pt x="1337" y="2744"/>
                </a:cubicBezTo>
                <a:cubicBezTo>
                  <a:pt x="1340" y="2748"/>
                  <a:pt x="1340" y="2748"/>
                  <a:pt x="1340" y="2748"/>
                </a:cubicBezTo>
                <a:cubicBezTo>
                  <a:pt x="1337" y="2751"/>
                  <a:pt x="1337" y="2751"/>
                  <a:pt x="1337" y="2751"/>
                </a:cubicBezTo>
                <a:cubicBezTo>
                  <a:pt x="1269" y="2803"/>
                  <a:pt x="1269" y="2803"/>
                  <a:pt x="1269" y="2803"/>
                </a:cubicBezTo>
                <a:cubicBezTo>
                  <a:pt x="1266" y="2803"/>
                  <a:pt x="1266" y="2803"/>
                  <a:pt x="1266" y="2803"/>
                </a:cubicBezTo>
                <a:cubicBezTo>
                  <a:pt x="1263" y="2799"/>
                  <a:pt x="1263" y="2799"/>
                  <a:pt x="1263" y="2799"/>
                </a:cubicBezTo>
                <a:cubicBezTo>
                  <a:pt x="1153" y="2592"/>
                  <a:pt x="1153" y="2592"/>
                  <a:pt x="1153" y="2592"/>
                </a:cubicBezTo>
                <a:close/>
                <a:moveTo>
                  <a:pt x="1273" y="2583"/>
                </a:moveTo>
                <a:cubicBezTo>
                  <a:pt x="1308" y="2583"/>
                  <a:pt x="1344" y="2583"/>
                  <a:pt x="1379" y="2586"/>
                </a:cubicBezTo>
                <a:cubicBezTo>
                  <a:pt x="1428" y="2676"/>
                  <a:pt x="1428" y="2676"/>
                  <a:pt x="1428" y="2676"/>
                </a:cubicBezTo>
                <a:cubicBezTo>
                  <a:pt x="1431" y="2680"/>
                  <a:pt x="1431" y="2680"/>
                  <a:pt x="1431" y="2680"/>
                </a:cubicBezTo>
                <a:cubicBezTo>
                  <a:pt x="1428" y="2683"/>
                  <a:pt x="1428" y="2683"/>
                  <a:pt x="1428" y="2683"/>
                </a:cubicBezTo>
                <a:cubicBezTo>
                  <a:pt x="1360" y="2735"/>
                  <a:pt x="1360" y="2735"/>
                  <a:pt x="1360" y="2735"/>
                </a:cubicBezTo>
                <a:cubicBezTo>
                  <a:pt x="1357" y="2735"/>
                  <a:pt x="1357" y="2735"/>
                  <a:pt x="1357" y="2735"/>
                </a:cubicBezTo>
                <a:cubicBezTo>
                  <a:pt x="1353" y="2731"/>
                  <a:pt x="1353" y="2731"/>
                  <a:pt x="1353" y="2731"/>
                </a:cubicBezTo>
                <a:cubicBezTo>
                  <a:pt x="1273" y="2583"/>
                  <a:pt x="1273" y="2583"/>
                  <a:pt x="1273" y="2583"/>
                </a:cubicBezTo>
                <a:close/>
                <a:moveTo>
                  <a:pt x="1405" y="2589"/>
                </a:moveTo>
                <a:cubicBezTo>
                  <a:pt x="1444" y="2596"/>
                  <a:pt x="1480" y="2605"/>
                  <a:pt x="1518" y="2615"/>
                </a:cubicBezTo>
                <a:cubicBezTo>
                  <a:pt x="1518" y="2615"/>
                  <a:pt x="1518" y="2615"/>
                  <a:pt x="1518" y="2615"/>
                </a:cubicBezTo>
                <a:cubicBezTo>
                  <a:pt x="1451" y="2667"/>
                  <a:pt x="1451" y="2667"/>
                  <a:pt x="1451" y="2667"/>
                </a:cubicBezTo>
                <a:cubicBezTo>
                  <a:pt x="1447" y="2667"/>
                  <a:pt x="1447" y="2667"/>
                  <a:pt x="1447" y="2667"/>
                </a:cubicBezTo>
                <a:cubicBezTo>
                  <a:pt x="1444" y="2667"/>
                  <a:pt x="1444" y="2667"/>
                  <a:pt x="1444" y="2667"/>
                </a:cubicBezTo>
                <a:cubicBezTo>
                  <a:pt x="1405" y="2589"/>
                  <a:pt x="1405" y="2589"/>
                  <a:pt x="1405" y="2589"/>
                </a:cubicBezTo>
                <a:close/>
                <a:moveTo>
                  <a:pt x="450" y="3434"/>
                </a:moveTo>
                <a:cubicBezTo>
                  <a:pt x="454" y="3431"/>
                  <a:pt x="454" y="3431"/>
                  <a:pt x="454" y="3431"/>
                </a:cubicBezTo>
                <a:cubicBezTo>
                  <a:pt x="454" y="3434"/>
                  <a:pt x="454" y="3434"/>
                  <a:pt x="454" y="3434"/>
                </a:cubicBezTo>
                <a:cubicBezTo>
                  <a:pt x="502" y="3534"/>
                  <a:pt x="502" y="3534"/>
                  <a:pt x="502" y="3534"/>
                </a:cubicBezTo>
                <a:cubicBezTo>
                  <a:pt x="502" y="3534"/>
                  <a:pt x="502" y="3534"/>
                  <a:pt x="502" y="3534"/>
                </a:cubicBezTo>
                <a:cubicBezTo>
                  <a:pt x="502" y="3537"/>
                  <a:pt x="502" y="3537"/>
                  <a:pt x="502" y="3537"/>
                </a:cubicBezTo>
                <a:cubicBezTo>
                  <a:pt x="424" y="3592"/>
                  <a:pt x="424" y="3592"/>
                  <a:pt x="424" y="3592"/>
                </a:cubicBezTo>
                <a:cubicBezTo>
                  <a:pt x="428" y="3544"/>
                  <a:pt x="431" y="3492"/>
                  <a:pt x="437" y="3444"/>
                </a:cubicBezTo>
                <a:cubicBezTo>
                  <a:pt x="450" y="3434"/>
                  <a:pt x="450" y="3434"/>
                  <a:pt x="450" y="3434"/>
                </a:cubicBezTo>
                <a:close/>
                <a:moveTo>
                  <a:pt x="538" y="3369"/>
                </a:moveTo>
                <a:cubicBezTo>
                  <a:pt x="541" y="3366"/>
                  <a:pt x="541" y="3366"/>
                  <a:pt x="541" y="3366"/>
                </a:cubicBezTo>
                <a:cubicBezTo>
                  <a:pt x="544" y="3369"/>
                  <a:pt x="544" y="3369"/>
                  <a:pt x="544" y="3369"/>
                </a:cubicBezTo>
                <a:cubicBezTo>
                  <a:pt x="590" y="3466"/>
                  <a:pt x="590" y="3466"/>
                  <a:pt x="590" y="3466"/>
                </a:cubicBezTo>
                <a:cubicBezTo>
                  <a:pt x="593" y="3469"/>
                  <a:pt x="593" y="3469"/>
                  <a:pt x="593" y="3469"/>
                </a:cubicBezTo>
                <a:cubicBezTo>
                  <a:pt x="590" y="3469"/>
                  <a:pt x="590" y="3469"/>
                  <a:pt x="590" y="3469"/>
                </a:cubicBezTo>
                <a:cubicBezTo>
                  <a:pt x="522" y="3521"/>
                  <a:pt x="522" y="3521"/>
                  <a:pt x="522" y="3521"/>
                </a:cubicBezTo>
                <a:cubicBezTo>
                  <a:pt x="518" y="3524"/>
                  <a:pt x="518" y="3524"/>
                  <a:pt x="518" y="3524"/>
                </a:cubicBezTo>
                <a:cubicBezTo>
                  <a:pt x="518" y="3521"/>
                  <a:pt x="518" y="3521"/>
                  <a:pt x="518" y="3521"/>
                </a:cubicBezTo>
                <a:cubicBezTo>
                  <a:pt x="470" y="3421"/>
                  <a:pt x="470" y="3421"/>
                  <a:pt x="470" y="3421"/>
                </a:cubicBezTo>
                <a:cubicBezTo>
                  <a:pt x="470" y="3421"/>
                  <a:pt x="470" y="3421"/>
                  <a:pt x="470" y="3421"/>
                </a:cubicBezTo>
                <a:cubicBezTo>
                  <a:pt x="473" y="3418"/>
                  <a:pt x="473" y="3418"/>
                  <a:pt x="473" y="3418"/>
                </a:cubicBezTo>
                <a:cubicBezTo>
                  <a:pt x="538" y="3369"/>
                  <a:pt x="538" y="3369"/>
                  <a:pt x="538" y="3369"/>
                </a:cubicBezTo>
                <a:close/>
                <a:moveTo>
                  <a:pt x="628" y="3301"/>
                </a:moveTo>
                <a:cubicBezTo>
                  <a:pt x="632" y="3301"/>
                  <a:pt x="632" y="3301"/>
                  <a:pt x="632" y="3301"/>
                </a:cubicBezTo>
                <a:cubicBezTo>
                  <a:pt x="632" y="3301"/>
                  <a:pt x="632" y="3301"/>
                  <a:pt x="632" y="3301"/>
                </a:cubicBezTo>
                <a:cubicBezTo>
                  <a:pt x="680" y="3401"/>
                  <a:pt x="680" y="3401"/>
                  <a:pt x="680" y="3401"/>
                </a:cubicBezTo>
                <a:cubicBezTo>
                  <a:pt x="680" y="3401"/>
                  <a:pt x="680" y="3401"/>
                  <a:pt x="680" y="3401"/>
                </a:cubicBezTo>
                <a:cubicBezTo>
                  <a:pt x="680" y="3405"/>
                  <a:pt x="680" y="3405"/>
                  <a:pt x="680" y="3405"/>
                </a:cubicBezTo>
                <a:cubicBezTo>
                  <a:pt x="612" y="3453"/>
                  <a:pt x="612" y="3453"/>
                  <a:pt x="612" y="3453"/>
                </a:cubicBezTo>
                <a:cubicBezTo>
                  <a:pt x="609" y="3456"/>
                  <a:pt x="609" y="3456"/>
                  <a:pt x="609" y="3456"/>
                </a:cubicBezTo>
                <a:cubicBezTo>
                  <a:pt x="609" y="3453"/>
                  <a:pt x="609" y="3453"/>
                  <a:pt x="609" y="3453"/>
                </a:cubicBezTo>
                <a:cubicBezTo>
                  <a:pt x="560" y="3356"/>
                  <a:pt x="560" y="3356"/>
                  <a:pt x="560" y="3356"/>
                </a:cubicBezTo>
                <a:cubicBezTo>
                  <a:pt x="557" y="3353"/>
                  <a:pt x="557" y="3353"/>
                  <a:pt x="557" y="3353"/>
                </a:cubicBezTo>
                <a:cubicBezTo>
                  <a:pt x="560" y="3353"/>
                  <a:pt x="560" y="3353"/>
                  <a:pt x="560" y="3353"/>
                </a:cubicBezTo>
                <a:cubicBezTo>
                  <a:pt x="628" y="3301"/>
                  <a:pt x="628" y="3301"/>
                  <a:pt x="628" y="3301"/>
                </a:cubicBezTo>
                <a:close/>
                <a:moveTo>
                  <a:pt x="716" y="3236"/>
                </a:moveTo>
                <a:cubicBezTo>
                  <a:pt x="719" y="3233"/>
                  <a:pt x="719" y="3233"/>
                  <a:pt x="719" y="3233"/>
                </a:cubicBezTo>
                <a:cubicBezTo>
                  <a:pt x="722" y="3236"/>
                  <a:pt x="722" y="3236"/>
                  <a:pt x="722" y="3236"/>
                </a:cubicBezTo>
                <a:cubicBezTo>
                  <a:pt x="771" y="3334"/>
                  <a:pt x="771" y="3334"/>
                  <a:pt x="771" y="3334"/>
                </a:cubicBezTo>
                <a:cubicBezTo>
                  <a:pt x="771" y="3337"/>
                  <a:pt x="771" y="3337"/>
                  <a:pt x="771" y="3337"/>
                </a:cubicBezTo>
                <a:cubicBezTo>
                  <a:pt x="768" y="3337"/>
                  <a:pt x="768" y="3337"/>
                  <a:pt x="768" y="3337"/>
                </a:cubicBezTo>
                <a:cubicBezTo>
                  <a:pt x="700" y="3389"/>
                  <a:pt x="700" y="3389"/>
                  <a:pt x="700" y="3389"/>
                </a:cubicBezTo>
                <a:cubicBezTo>
                  <a:pt x="700" y="3392"/>
                  <a:pt x="700" y="3392"/>
                  <a:pt x="700" y="3392"/>
                </a:cubicBezTo>
                <a:cubicBezTo>
                  <a:pt x="696" y="3389"/>
                  <a:pt x="696" y="3389"/>
                  <a:pt x="696" y="3389"/>
                </a:cubicBezTo>
                <a:cubicBezTo>
                  <a:pt x="648" y="3291"/>
                  <a:pt x="648" y="3291"/>
                  <a:pt x="648" y="3291"/>
                </a:cubicBezTo>
                <a:cubicBezTo>
                  <a:pt x="648" y="3288"/>
                  <a:pt x="648" y="3288"/>
                  <a:pt x="648" y="3288"/>
                </a:cubicBezTo>
                <a:cubicBezTo>
                  <a:pt x="648" y="3285"/>
                  <a:pt x="648" y="3285"/>
                  <a:pt x="648" y="3285"/>
                </a:cubicBezTo>
                <a:cubicBezTo>
                  <a:pt x="716" y="3236"/>
                  <a:pt x="716" y="3236"/>
                  <a:pt x="716" y="3236"/>
                </a:cubicBezTo>
                <a:close/>
                <a:moveTo>
                  <a:pt x="806" y="3168"/>
                </a:moveTo>
                <a:cubicBezTo>
                  <a:pt x="810" y="3165"/>
                  <a:pt x="810" y="3165"/>
                  <a:pt x="810" y="3165"/>
                </a:cubicBezTo>
                <a:cubicBezTo>
                  <a:pt x="810" y="3168"/>
                  <a:pt x="810" y="3168"/>
                  <a:pt x="810" y="3168"/>
                </a:cubicBezTo>
                <a:cubicBezTo>
                  <a:pt x="858" y="3266"/>
                  <a:pt x="858" y="3266"/>
                  <a:pt x="858" y="3266"/>
                </a:cubicBezTo>
                <a:cubicBezTo>
                  <a:pt x="861" y="3269"/>
                  <a:pt x="861" y="3269"/>
                  <a:pt x="861" y="3269"/>
                </a:cubicBezTo>
                <a:cubicBezTo>
                  <a:pt x="858" y="3272"/>
                  <a:pt x="858" y="3272"/>
                  <a:pt x="858" y="3272"/>
                </a:cubicBezTo>
                <a:cubicBezTo>
                  <a:pt x="790" y="3321"/>
                  <a:pt x="790" y="3321"/>
                  <a:pt x="790" y="3321"/>
                </a:cubicBezTo>
                <a:cubicBezTo>
                  <a:pt x="787" y="3324"/>
                  <a:pt x="787" y="3324"/>
                  <a:pt x="787" y="3324"/>
                </a:cubicBezTo>
                <a:cubicBezTo>
                  <a:pt x="787" y="3321"/>
                  <a:pt x="787" y="3321"/>
                  <a:pt x="787" y="3321"/>
                </a:cubicBezTo>
                <a:cubicBezTo>
                  <a:pt x="738" y="3223"/>
                  <a:pt x="738" y="3223"/>
                  <a:pt x="738" y="3223"/>
                </a:cubicBezTo>
                <a:cubicBezTo>
                  <a:pt x="735" y="3220"/>
                  <a:pt x="735" y="3220"/>
                  <a:pt x="735" y="3220"/>
                </a:cubicBezTo>
                <a:cubicBezTo>
                  <a:pt x="738" y="3220"/>
                  <a:pt x="738" y="3220"/>
                  <a:pt x="738" y="3220"/>
                </a:cubicBezTo>
                <a:cubicBezTo>
                  <a:pt x="806" y="3168"/>
                  <a:pt x="806" y="3168"/>
                  <a:pt x="806" y="3168"/>
                </a:cubicBezTo>
                <a:close/>
                <a:moveTo>
                  <a:pt x="894" y="3100"/>
                </a:moveTo>
                <a:cubicBezTo>
                  <a:pt x="897" y="3100"/>
                  <a:pt x="897" y="3100"/>
                  <a:pt x="897" y="3100"/>
                </a:cubicBezTo>
                <a:cubicBezTo>
                  <a:pt x="900" y="3104"/>
                  <a:pt x="900" y="3104"/>
                  <a:pt x="900" y="3104"/>
                </a:cubicBezTo>
                <a:cubicBezTo>
                  <a:pt x="949" y="3201"/>
                  <a:pt x="949" y="3201"/>
                  <a:pt x="949" y="3201"/>
                </a:cubicBezTo>
                <a:cubicBezTo>
                  <a:pt x="949" y="3201"/>
                  <a:pt x="949" y="3201"/>
                  <a:pt x="949" y="3201"/>
                </a:cubicBezTo>
                <a:cubicBezTo>
                  <a:pt x="949" y="3204"/>
                  <a:pt x="949" y="3204"/>
                  <a:pt x="949" y="3204"/>
                </a:cubicBezTo>
                <a:cubicBezTo>
                  <a:pt x="881" y="3256"/>
                  <a:pt x="881" y="3256"/>
                  <a:pt x="881" y="3256"/>
                </a:cubicBezTo>
                <a:cubicBezTo>
                  <a:pt x="878" y="3256"/>
                  <a:pt x="878" y="3256"/>
                  <a:pt x="878" y="3256"/>
                </a:cubicBezTo>
                <a:cubicBezTo>
                  <a:pt x="874" y="3253"/>
                  <a:pt x="874" y="3253"/>
                  <a:pt x="874" y="3253"/>
                </a:cubicBezTo>
                <a:cubicBezTo>
                  <a:pt x="826" y="3156"/>
                  <a:pt x="826" y="3156"/>
                  <a:pt x="826" y="3156"/>
                </a:cubicBezTo>
                <a:cubicBezTo>
                  <a:pt x="826" y="3156"/>
                  <a:pt x="826" y="3156"/>
                  <a:pt x="826" y="3156"/>
                </a:cubicBezTo>
                <a:cubicBezTo>
                  <a:pt x="826" y="3152"/>
                  <a:pt x="826" y="3152"/>
                  <a:pt x="826" y="3152"/>
                </a:cubicBezTo>
                <a:cubicBezTo>
                  <a:pt x="894" y="3100"/>
                  <a:pt x="894" y="3100"/>
                  <a:pt x="894" y="3100"/>
                </a:cubicBezTo>
                <a:close/>
                <a:moveTo>
                  <a:pt x="984" y="3036"/>
                </a:moveTo>
                <a:cubicBezTo>
                  <a:pt x="988" y="3033"/>
                  <a:pt x="988" y="3033"/>
                  <a:pt x="988" y="3033"/>
                </a:cubicBezTo>
                <a:cubicBezTo>
                  <a:pt x="988" y="3036"/>
                  <a:pt x="988" y="3036"/>
                  <a:pt x="988" y="3036"/>
                </a:cubicBezTo>
                <a:cubicBezTo>
                  <a:pt x="1039" y="3133"/>
                  <a:pt x="1039" y="3133"/>
                  <a:pt x="1039" y="3133"/>
                </a:cubicBezTo>
                <a:cubicBezTo>
                  <a:pt x="1039" y="3136"/>
                  <a:pt x="1039" y="3136"/>
                  <a:pt x="1039" y="3136"/>
                </a:cubicBezTo>
                <a:cubicBezTo>
                  <a:pt x="1036" y="3136"/>
                  <a:pt x="1036" y="3136"/>
                  <a:pt x="1036" y="3136"/>
                </a:cubicBezTo>
                <a:cubicBezTo>
                  <a:pt x="968" y="3188"/>
                  <a:pt x="968" y="3188"/>
                  <a:pt x="968" y="3188"/>
                </a:cubicBezTo>
                <a:cubicBezTo>
                  <a:pt x="968" y="3191"/>
                  <a:pt x="968" y="3191"/>
                  <a:pt x="968" y="3191"/>
                </a:cubicBezTo>
                <a:cubicBezTo>
                  <a:pt x="965" y="3188"/>
                  <a:pt x="965" y="3188"/>
                  <a:pt x="965" y="3188"/>
                </a:cubicBezTo>
                <a:cubicBezTo>
                  <a:pt x="916" y="3091"/>
                  <a:pt x="916" y="3091"/>
                  <a:pt x="916" y="3091"/>
                </a:cubicBezTo>
                <a:cubicBezTo>
                  <a:pt x="913" y="3088"/>
                  <a:pt x="913" y="3088"/>
                  <a:pt x="913" y="3088"/>
                </a:cubicBezTo>
                <a:cubicBezTo>
                  <a:pt x="916" y="3084"/>
                  <a:pt x="916" y="3084"/>
                  <a:pt x="916" y="3084"/>
                </a:cubicBezTo>
                <a:cubicBezTo>
                  <a:pt x="984" y="3036"/>
                  <a:pt x="984" y="3036"/>
                  <a:pt x="984" y="3036"/>
                </a:cubicBezTo>
                <a:close/>
                <a:moveTo>
                  <a:pt x="1075" y="2968"/>
                </a:moveTo>
                <a:cubicBezTo>
                  <a:pt x="1078" y="2965"/>
                  <a:pt x="1078" y="2965"/>
                  <a:pt x="1078" y="2965"/>
                </a:cubicBezTo>
                <a:cubicBezTo>
                  <a:pt x="1078" y="2968"/>
                  <a:pt x="1078" y="2968"/>
                  <a:pt x="1078" y="2968"/>
                </a:cubicBezTo>
                <a:cubicBezTo>
                  <a:pt x="1130" y="3065"/>
                  <a:pt x="1130" y="3065"/>
                  <a:pt x="1130" y="3065"/>
                </a:cubicBezTo>
                <a:cubicBezTo>
                  <a:pt x="1130" y="3068"/>
                  <a:pt x="1130" y="3068"/>
                  <a:pt x="1130" y="3068"/>
                </a:cubicBezTo>
                <a:cubicBezTo>
                  <a:pt x="1127" y="3071"/>
                  <a:pt x="1127" y="3071"/>
                  <a:pt x="1127" y="3071"/>
                </a:cubicBezTo>
                <a:cubicBezTo>
                  <a:pt x="1059" y="3120"/>
                  <a:pt x="1059" y="3120"/>
                  <a:pt x="1059" y="3120"/>
                </a:cubicBezTo>
                <a:cubicBezTo>
                  <a:pt x="1056" y="3123"/>
                  <a:pt x="1056" y="3123"/>
                  <a:pt x="1056" y="3123"/>
                </a:cubicBezTo>
                <a:cubicBezTo>
                  <a:pt x="1056" y="3120"/>
                  <a:pt x="1056" y="3120"/>
                  <a:pt x="1056" y="3120"/>
                </a:cubicBezTo>
                <a:cubicBezTo>
                  <a:pt x="1004" y="3023"/>
                  <a:pt x="1004" y="3023"/>
                  <a:pt x="1004" y="3023"/>
                </a:cubicBezTo>
                <a:cubicBezTo>
                  <a:pt x="1004" y="3020"/>
                  <a:pt x="1004" y="3020"/>
                  <a:pt x="1004" y="3020"/>
                </a:cubicBezTo>
                <a:cubicBezTo>
                  <a:pt x="1007" y="3020"/>
                  <a:pt x="1007" y="3020"/>
                  <a:pt x="1007" y="3020"/>
                </a:cubicBezTo>
                <a:cubicBezTo>
                  <a:pt x="1075" y="2968"/>
                  <a:pt x="1075" y="2968"/>
                  <a:pt x="1075" y="2968"/>
                </a:cubicBezTo>
                <a:close/>
                <a:moveTo>
                  <a:pt x="1166" y="2900"/>
                </a:moveTo>
                <a:cubicBezTo>
                  <a:pt x="1166" y="2900"/>
                  <a:pt x="1166" y="2900"/>
                  <a:pt x="1166" y="2900"/>
                </a:cubicBezTo>
                <a:cubicBezTo>
                  <a:pt x="1169" y="2903"/>
                  <a:pt x="1169" y="2903"/>
                  <a:pt x="1169" y="2903"/>
                </a:cubicBezTo>
                <a:cubicBezTo>
                  <a:pt x="1221" y="2997"/>
                  <a:pt x="1221" y="2997"/>
                  <a:pt x="1221" y="2997"/>
                </a:cubicBezTo>
                <a:cubicBezTo>
                  <a:pt x="1221" y="3000"/>
                  <a:pt x="1221" y="3000"/>
                  <a:pt x="1221" y="3000"/>
                </a:cubicBezTo>
                <a:cubicBezTo>
                  <a:pt x="1217" y="3003"/>
                  <a:pt x="1217" y="3003"/>
                  <a:pt x="1217" y="3003"/>
                </a:cubicBezTo>
                <a:cubicBezTo>
                  <a:pt x="1149" y="3055"/>
                  <a:pt x="1149" y="3055"/>
                  <a:pt x="1149" y="3055"/>
                </a:cubicBezTo>
                <a:cubicBezTo>
                  <a:pt x="1146" y="3055"/>
                  <a:pt x="1146" y="3055"/>
                  <a:pt x="1146" y="3055"/>
                </a:cubicBezTo>
                <a:cubicBezTo>
                  <a:pt x="1146" y="3052"/>
                  <a:pt x="1146" y="3052"/>
                  <a:pt x="1146" y="3052"/>
                </a:cubicBezTo>
                <a:cubicBezTo>
                  <a:pt x="1094" y="2955"/>
                  <a:pt x="1094" y="2955"/>
                  <a:pt x="1094" y="2955"/>
                </a:cubicBezTo>
                <a:cubicBezTo>
                  <a:pt x="1094" y="2955"/>
                  <a:pt x="1094" y="2955"/>
                  <a:pt x="1094" y="2955"/>
                </a:cubicBezTo>
                <a:cubicBezTo>
                  <a:pt x="1098" y="2952"/>
                  <a:pt x="1098" y="2952"/>
                  <a:pt x="1098" y="2952"/>
                </a:cubicBezTo>
                <a:cubicBezTo>
                  <a:pt x="1166" y="2900"/>
                  <a:pt x="1166" y="2900"/>
                  <a:pt x="1166" y="2900"/>
                </a:cubicBezTo>
                <a:close/>
                <a:moveTo>
                  <a:pt x="1253" y="2832"/>
                </a:moveTo>
                <a:cubicBezTo>
                  <a:pt x="1256" y="2832"/>
                  <a:pt x="1256" y="2832"/>
                  <a:pt x="1256" y="2832"/>
                </a:cubicBezTo>
                <a:cubicBezTo>
                  <a:pt x="1260" y="2835"/>
                  <a:pt x="1260" y="2835"/>
                  <a:pt x="1260" y="2835"/>
                </a:cubicBezTo>
                <a:cubicBezTo>
                  <a:pt x="1308" y="2932"/>
                  <a:pt x="1308" y="2932"/>
                  <a:pt x="1308" y="2932"/>
                </a:cubicBezTo>
                <a:cubicBezTo>
                  <a:pt x="1311" y="2932"/>
                  <a:pt x="1311" y="2932"/>
                  <a:pt x="1311" y="2932"/>
                </a:cubicBezTo>
                <a:cubicBezTo>
                  <a:pt x="1308" y="2935"/>
                  <a:pt x="1308" y="2935"/>
                  <a:pt x="1308" y="2935"/>
                </a:cubicBezTo>
                <a:cubicBezTo>
                  <a:pt x="1240" y="2987"/>
                  <a:pt x="1240" y="2987"/>
                  <a:pt x="1240" y="2987"/>
                </a:cubicBezTo>
                <a:cubicBezTo>
                  <a:pt x="1237" y="2987"/>
                  <a:pt x="1237" y="2987"/>
                  <a:pt x="1237" y="2987"/>
                </a:cubicBezTo>
                <a:cubicBezTo>
                  <a:pt x="1237" y="2984"/>
                  <a:pt x="1237" y="2984"/>
                  <a:pt x="1237" y="2984"/>
                </a:cubicBezTo>
                <a:cubicBezTo>
                  <a:pt x="1185" y="2890"/>
                  <a:pt x="1185" y="2890"/>
                  <a:pt x="1185" y="2890"/>
                </a:cubicBezTo>
                <a:cubicBezTo>
                  <a:pt x="1185" y="2887"/>
                  <a:pt x="1185" y="2887"/>
                  <a:pt x="1185" y="2887"/>
                </a:cubicBezTo>
                <a:cubicBezTo>
                  <a:pt x="1185" y="2884"/>
                  <a:pt x="1185" y="2884"/>
                  <a:pt x="1185" y="2884"/>
                </a:cubicBezTo>
                <a:cubicBezTo>
                  <a:pt x="1253" y="2832"/>
                  <a:pt x="1253" y="2832"/>
                  <a:pt x="1253" y="2832"/>
                </a:cubicBezTo>
                <a:close/>
                <a:moveTo>
                  <a:pt x="1344" y="2767"/>
                </a:moveTo>
                <a:cubicBezTo>
                  <a:pt x="1347" y="2764"/>
                  <a:pt x="1347" y="2764"/>
                  <a:pt x="1347" y="2764"/>
                </a:cubicBezTo>
                <a:cubicBezTo>
                  <a:pt x="1350" y="2767"/>
                  <a:pt x="1350" y="2767"/>
                  <a:pt x="1350" y="2767"/>
                </a:cubicBezTo>
                <a:cubicBezTo>
                  <a:pt x="1402" y="2864"/>
                  <a:pt x="1402" y="2864"/>
                  <a:pt x="1402" y="2864"/>
                </a:cubicBezTo>
                <a:cubicBezTo>
                  <a:pt x="1402" y="2864"/>
                  <a:pt x="1402" y="2864"/>
                  <a:pt x="1402" y="2864"/>
                </a:cubicBezTo>
                <a:cubicBezTo>
                  <a:pt x="1399" y="2867"/>
                  <a:pt x="1399" y="2867"/>
                  <a:pt x="1399" y="2867"/>
                </a:cubicBezTo>
                <a:cubicBezTo>
                  <a:pt x="1331" y="2919"/>
                  <a:pt x="1331" y="2919"/>
                  <a:pt x="1331" y="2919"/>
                </a:cubicBezTo>
                <a:cubicBezTo>
                  <a:pt x="1328" y="2919"/>
                  <a:pt x="1328" y="2919"/>
                  <a:pt x="1328" y="2919"/>
                </a:cubicBezTo>
                <a:cubicBezTo>
                  <a:pt x="1328" y="2919"/>
                  <a:pt x="1328" y="2919"/>
                  <a:pt x="1328" y="2919"/>
                </a:cubicBezTo>
                <a:cubicBezTo>
                  <a:pt x="1276" y="2822"/>
                  <a:pt x="1276" y="2822"/>
                  <a:pt x="1276" y="2822"/>
                </a:cubicBezTo>
                <a:cubicBezTo>
                  <a:pt x="1273" y="2819"/>
                  <a:pt x="1273" y="2819"/>
                  <a:pt x="1273" y="2819"/>
                </a:cubicBezTo>
                <a:cubicBezTo>
                  <a:pt x="1276" y="2816"/>
                  <a:pt x="1276" y="2816"/>
                  <a:pt x="1276" y="2816"/>
                </a:cubicBezTo>
                <a:cubicBezTo>
                  <a:pt x="1344" y="2767"/>
                  <a:pt x="1344" y="2767"/>
                  <a:pt x="1344" y="2767"/>
                </a:cubicBezTo>
                <a:close/>
                <a:moveTo>
                  <a:pt x="1434" y="2699"/>
                </a:moveTo>
                <a:cubicBezTo>
                  <a:pt x="1438" y="2696"/>
                  <a:pt x="1438" y="2696"/>
                  <a:pt x="1438" y="2696"/>
                </a:cubicBezTo>
                <a:cubicBezTo>
                  <a:pt x="1441" y="2699"/>
                  <a:pt x="1441" y="2699"/>
                  <a:pt x="1441" y="2699"/>
                </a:cubicBezTo>
                <a:cubicBezTo>
                  <a:pt x="1493" y="2796"/>
                  <a:pt x="1493" y="2796"/>
                  <a:pt x="1493" y="2796"/>
                </a:cubicBezTo>
                <a:cubicBezTo>
                  <a:pt x="1493" y="2796"/>
                  <a:pt x="1493" y="2796"/>
                  <a:pt x="1493" y="2796"/>
                </a:cubicBezTo>
                <a:cubicBezTo>
                  <a:pt x="1489" y="2799"/>
                  <a:pt x="1489" y="2799"/>
                  <a:pt x="1489" y="2799"/>
                </a:cubicBezTo>
                <a:cubicBezTo>
                  <a:pt x="1421" y="2851"/>
                  <a:pt x="1421" y="2851"/>
                  <a:pt x="1421" y="2851"/>
                </a:cubicBezTo>
                <a:cubicBezTo>
                  <a:pt x="1418" y="2854"/>
                  <a:pt x="1418" y="2854"/>
                  <a:pt x="1418" y="2854"/>
                </a:cubicBezTo>
                <a:cubicBezTo>
                  <a:pt x="1418" y="2851"/>
                  <a:pt x="1418" y="2851"/>
                  <a:pt x="1418" y="2851"/>
                </a:cubicBezTo>
                <a:cubicBezTo>
                  <a:pt x="1366" y="2754"/>
                  <a:pt x="1366" y="2754"/>
                  <a:pt x="1366" y="2754"/>
                </a:cubicBezTo>
                <a:cubicBezTo>
                  <a:pt x="1363" y="2751"/>
                  <a:pt x="1363" y="2751"/>
                  <a:pt x="1363" y="2751"/>
                </a:cubicBezTo>
                <a:cubicBezTo>
                  <a:pt x="1366" y="2748"/>
                  <a:pt x="1366" y="2748"/>
                  <a:pt x="1366" y="2748"/>
                </a:cubicBezTo>
                <a:cubicBezTo>
                  <a:pt x="1434" y="2699"/>
                  <a:pt x="1434" y="2699"/>
                  <a:pt x="1434" y="2699"/>
                </a:cubicBezTo>
                <a:close/>
                <a:moveTo>
                  <a:pt x="1525" y="2631"/>
                </a:moveTo>
                <a:cubicBezTo>
                  <a:pt x="1528" y="2628"/>
                  <a:pt x="1528" y="2628"/>
                  <a:pt x="1528" y="2628"/>
                </a:cubicBezTo>
                <a:cubicBezTo>
                  <a:pt x="1531" y="2631"/>
                  <a:pt x="1531" y="2631"/>
                  <a:pt x="1531" y="2631"/>
                </a:cubicBezTo>
                <a:cubicBezTo>
                  <a:pt x="1583" y="2728"/>
                  <a:pt x="1583" y="2728"/>
                  <a:pt x="1583" y="2728"/>
                </a:cubicBezTo>
                <a:cubicBezTo>
                  <a:pt x="1583" y="2728"/>
                  <a:pt x="1583" y="2728"/>
                  <a:pt x="1583" y="2728"/>
                </a:cubicBezTo>
                <a:cubicBezTo>
                  <a:pt x="1583" y="2731"/>
                  <a:pt x="1583" y="2731"/>
                  <a:pt x="1583" y="2731"/>
                </a:cubicBezTo>
                <a:cubicBezTo>
                  <a:pt x="1512" y="2783"/>
                  <a:pt x="1512" y="2783"/>
                  <a:pt x="1512" y="2783"/>
                </a:cubicBezTo>
                <a:cubicBezTo>
                  <a:pt x="1509" y="2787"/>
                  <a:pt x="1509" y="2787"/>
                  <a:pt x="1509" y="2787"/>
                </a:cubicBezTo>
                <a:cubicBezTo>
                  <a:pt x="1509" y="2783"/>
                  <a:pt x="1509" y="2783"/>
                  <a:pt x="1509" y="2783"/>
                </a:cubicBezTo>
                <a:cubicBezTo>
                  <a:pt x="1457" y="2686"/>
                  <a:pt x="1457" y="2686"/>
                  <a:pt x="1457" y="2686"/>
                </a:cubicBezTo>
                <a:cubicBezTo>
                  <a:pt x="1454" y="2683"/>
                  <a:pt x="1454" y="2683"/>
                  <a:pt x="1454" y="2683"/>
                </a:cubicBezTo>
                <a:cubicBezTo>
                  <a:pt x="1457" y="2683"/>
                  <a:pt x="1457" y="2683"/>
                  <a:pt x="1457" y="2683"/>
                </a:cubicBezTo>
                <a:cubicBezTo>
                  <a:pt x="1525" y="2631"/>
                  <a:pt x="1525" y="2631"/>
                  <a:pt x="1525" y="2631"/>
                </a:cubicBezTo>
                <a:close/>
                <a:moveTo>
                  <a:pt x="1224" y="5344"/>
                </a:moveTo>
                <a:cubicBezTo>
                  <a:pt x="1221" y="5340"/>
                  <a:pt x="1221" y="5340"/>
                  <a:pt x="1221" y="5340"/>
                </a:cubicBezTo>
                <a:cubicBezTo>
                  <a:pt x="1224" y="5340"/>
                  <a:pt x="1224" y="5340"/>
                  <a:pt x="1224" y="5340"/>
                </a:cubicBezTo>
                <a:cubicBezTo>
                  <a:pt x="1334" y="5259"/>
                  <a:pt x="1334" y="5259"/>
                  <a:pt x="1334" y="5259"/>
                </a:cubicBezTo>
                <a:cubicBezTo>
                  <a:pt x="1337" y="5259"/>
                  <a:pt x="1337" y="5259"/>
                  <a:pt x="1337" y="5259"/>
                </a:cubicBezTo>
                <a:cubicBezTo>
                  <a:pt x="1337" y="5263"/>
                  <a:pt x="1337" y="5263"/>
                  <a:pt x="1337" y="5263"/>
                </a:cubicBezTo>
                <a:cubicBezTo>
                  <a:pt x="1383" y="5353"/>
                  <a:pt x="1383" y="5353"/>
                  <a:pt x="1383" y="5353"/>
                </a:cubicBezTo>
                <a:cubicBezTo>
                  <a:pt x="1383" y="5356"/>
                  <a:pt x="1383" y="5356"/>
                  <a:pt x="1383" y="5356"/>
                </a:cubicBezTo>
                <a:cubicBezTo>
                  <a:pt x="1383" y="5356"/>
                  <a:pt x="1383" y="5356"/>
                  <a:pt x="1383" y="5356"/>
                </a:cubicBezTo>
                <a:cubicBezTo>
                  <a:pt x="1273" y="5434"/>
                  <a:pt x="1273" y="5434"/>
                  <a:pt x="1273" y="5434"/>
                </a:cubicBezTo>
                <a:cubicBezTo>
                  <a:pt x="1263" y="5428"/>
                  <a:pt x="1263" y="5428"/>
                  <a:pt x="1263" y="5428"/>
                </a:cubicBezTo>
                <a:cubicBezTo>
                  <a:pt x="1224" y="5344"/>
                  <a:pt x="1224" y="5344"/>
                  <a:pt x="1224" y="5344"/>
                </a:cubicBezTo>
                <a:close/>
                <a:moveTo>
                  <a:pt x="1169" y="5230"/>
                </a:moveTo>
                <a:cubicBezTo>
                  <a:pt x="1169" y="5227"/>
                  <a:pt x="1169" y="5227"/>
                  <a:pt x="1169" y="5227"/>
                </a:cubicBezTo>
                <a:cubicBezTo>
                  <a:pt x="1169" y="5224"/>
                  <a:pt x="1169" y="5224"/>
                  <a:pt x="1169" y="5224"/>
                </a:cubicBezTo>
                <a:cubicBezTo>
                  <a:pt x="1279" y="5146"/>
                  <a:pt x="1279" y="5146"/>
                  <a:pt x="1279" y="5146"/>
                </a:cubicBezTo>
                <a:cubicBezTo>
                  <a:pt x="1282" y="5146"/>
                  <a:pt x="1282" y="5146"/>
                  <a:pt x="1282" y="5146"/>
                </a:cubicBezTo>
                <a:cubicBezTo>
                  <a:pt x="1282" y="5149"/>
                  <a:pt x="1282" y="5149"/>
                  <a:pt x="1282" y="5149"/>
                </a:cubicBezTo>
                <a:cubicBezTo>
                  <a:pt x="1328" y="5237"/>
                  <a:pt x="1328" y="5237"/>
                  <a:pt x="1328" y="5237"/>
                </a:cubicBezTo>
                <a:cubicBezTo>
                  <a:pt x="1328" y="5240"/>
                  <a:pt x="1328" y="5240"/>
                  <a:pt x="1328" y="5240"/>
                </a:cubicBezTo>
                <a:cubicBezTo>
                  <a:pt x="1328" y="5243"/>
                  <a:pt x="1328" y="5243"/>
                  <a:pt x="1328" y="5243"/>
                </a:cubicBezTo>
                <a:cubicBezTo>
                  <a:pt x="1217" y="5321"/>
                  <a:pt x="1217" y="5321"/>
                  <a:pt x="1217" y="5321"/>
                </a:cubicBezTo>
                <a:cubicBezTo>
                  <a:pt x="1214" y="5324"/>
                  <a:pt x="1214" y="5324"/>
                  <a:pt x="1214" y="5324"/>
                </a:cubicBezTo>
                <a:cubicBezTo>
                  <a:pt x="1211" y="5321"/>
                  <a:pt x="1211" y="5321"/>
                  <a:pt x="1211" y="5321"/>
                </a:cubicBezTo>
                <a:cubicBezTo>
                  <a:pt x="1169" y="5230"/>
                  <a:pt x="1169" y="5230"/>
                  <a:pt x="1169" y="5230"/>
                </a:cubicBezTo>
                <a:close/>
                <a:moveTo>
                  <a:pt x="1114" y="5117"/>
                </a:moveTo>
                <a:cubicBezTo>
                  <a:pt x="1114" y="5114"/>
                  <a:pt x="1114" y="5114"/>
                  <a:pt x="1114" y="5114"/>
                </a:cubicBezTo>
                <a:cubicBezTo>
                  <a:pt x="1117" y="5114"/>
                  <a:pt x="1117" y="5114"/>
                  <a:pt x="1117" y="5114"/>
                </a:cubicBezTo>
                <a:cubicBezTo>
                  <a:pt x="1224" y="5033"/>
                  <a:pt x="1224" y="5033"/>
                  <a:pt x="1224" y="5033"/>
                </a:cubicBezTo>
                <a:cubicBezTo>
                  <a:pt x="1227" y="5033"/>
                  <a:pt x="1227" y="5033"/>
                  <a:pt x="1227" y="5033"/>
                </a:cubicBezTo>
                <a:cubicBezTo>
                  <a:pt x="1230" y="5036"/>
                  <a:pt x="1230" y="5036"/>
                  <a:pt x="1230" y="5036"/>
                </a:cubicBezTo>
                <a:cubicBezTo>
                  <a:pt x="1273" y="5123"/>
                  <a:pt x="1273" y="5123"/>
                  <a:pt x="1273" y="5123"/>
                </a:cubicBezTo>
                <a:cubicBezTo>
                  <a:pt x="1273" y="5127"/>
                  <a:pt x="1273" y="5127"/>
                  <a:pt x="1273" y="5127"/>
                </a:cubicBezTo>
                <a:cubicBezTo>
                  <a:pt x="1269" y="5130"/>
                  <a:pt x="1269" y="5130"/>
                  <a:pt x="1269" y="5130"/>
                </a:cubicBezTo>
                <a:cubicBezTo>
                  <a:pt x="1162" y="5208"/>
                  <a:pt x="1162" y="5208"/>
                  <a:pt x="1162" y="5208"/>
                </a:cubicBezTo>
                <a:cubicBezTo>
                  <a:pt x="1159" y="5208"/>
                  <a:pt x="1159" y="5208"/>
                  <a:pt x="1159" y="5208"/>
                </a:cubicBezTo>
                <a:cubicBezTo>
                  <a:pt x="1156" y="5204"/>
                  <a:pt x="1156" y="5204"/>
                  <a:pt x="1156" y="5204"/>
                </a:cubicBezTo>
                <a:cubicBezTo>
                  <a:pt x="1114" y="5117"/>
                  <a:pt x="1114" y="5117"/>
                  <a:pt x="1114" y="5117"/>
                </a:cubicBezTo>
                <a:close/>
                <a:moveTo>
                  <a:pt x="1062" y="5004"/>
                </a:moveTo>
                <a:cubicBezTo>
                  <a:pt x="1059" y="5004"/>
                  <a:pt x="1059" y="5004"/>
                  <a:pt x="1059" y="5004"/>
                </a:cubicBezTo>
                <a:cubicBezTo>
                  <a:pt x="1062" y="5000"/>
                  <a:pt x="1062" y="5000"/>
                  <a:pt x="1062" y="5000"/>
                </a:cubicBezTo>
                <a:cubicBezTo>
                  <a:pt x="1172" y="4923"/>
                  <a:pt x="1172" y="4923"/>
                  <a:pt x="1172" y="4923"/>
                </a:cubicBezTo>
                <a:cubicBezTo>
                  <a:pt x="1172" y="4919"/>
                  <a:pt x="1172" y="4919"/>
                  <a:pt x="1172" y="4919"/>
                </a:cubicBezTo>
                <a:cubicBezTo>
                  <a:pt x="1175" y="4923"/>
                  <a:pt x="1175" y="4923"/>
                  <a:pt x="1175" y="4923"/>
                </a:cubicBezTo>
                <a:cubicBezTo>
                  <a:pt x="1217" y="5010"/>
                  <a:pt x="1217" y="5010"/>
                  <a:pt x="1217" y="5010"/>
                </a:cubicBezTo>
                <a:cubicBezTo>
                  <a:pt x="1221" y="5013"/>
                  <a:pt x="1221" y="5013"/>
                  <a:pt x="1221" y="5013"/>
                </a:cubicBezTo>
                <a:cubicBezTo>
                  <a:pt x="1217" y="5017"/>
                  <a:pt x="1217" y="5017"/>
                  <a:pt x="1217" y="5017"/>
                </a:cubicBezTo>
                <a:cubicBezTo>
                  <a:pt x="1107" y="5094"/>
                  <a:pt x="1107" y="5094"/>
                  <a:pt x="1107" y="5094"/>
                </a:cubicBezTo>
                <a:cubicBezTo>
                  <a:pt x="1104" y="5097"/>
                  <a:pt x="1104" y="5097"/>
                  <a:pt x="1104" y="5097"/>
                </a:cubicBezTo>
                <a:cubicBezTo>
                  <a:pt x="1104" y="5094"/>
                  <a:pt x="1104" y="5094"/>
                  <a:pt x="1104" y="5094"/>
                </a:cubicBezTo>
                <a:cubicBezTo>
                  <a:pt x="1062" y="5004"/>
                  <a:pt x="1062" y="5004"/>
                  <a:pt x="1062" y="5004"/>
                </a:cubicBezTo>
                <a:close/>
                <a:moveTo>
                  <a:pt x="1007" y="4894"/>
                </a:moveTo>
                <a:cubicBezTo>
                  <a:pt x="1007" y="4890"/>
                  <a:pt x="1007" y="4890"/>
                  <a:pt x="1007" y="4890"/>
                </a:cubicBezTo>
                <a:cubicBezTo>
                  <a:pt x="1010" y="4890"/>
                  <a:pt x="1010" y="4890"/>
                  <a:pt x="1010" y="4890"/>
                </a:cubicBezTo>
                <a:cubicBezTo>
                  <a:pt x="1117" y="4813"/>
                  <a:pt x="1117" y="4813"/>
                  <a:pt x="1117" y="4813"/>
                </a:cubicBezTo>
                <a:cubicBezTo>
                  <a:pt x="1120" y="4809"/>
                  <a:pt x="1120" y="4809"/>
                  <a:pt x="1120" y="4809"/>
                </a:cubicBezTo>
                <a:cubicBezTo>
                  <a:pt x="1120" y="4813"/>
                  <a:pt x="1120" y="4813"/>
                  <a:pt x="1120" y="4813"/>
                </a:cubicBezTo>
                <a:cubicBezTo>
                  <a:pt x="1162" y="4900"/>
                  <a:pt x="1162" y="4900"/>
                  <a:pt x="1162" y="4900"/>
                </a:cubicBezTo>
                <a:cubicBezTo>
                  <a:pt x="1166" y="4903"/>
                  <a:pt x="1166" y="4903"/>
                  <a:pt x="1166" y="4903"/>
                </a:cubicBezTo>
                <a:cubicBezTo>
                  <a:pt x="1162" y="4903"/>
                  <a:pt x="1162" y="4903"/>
                  <a:pt x="1162" y="4903"/>
                </a:cubicBezTo>
                <a:cubicBezTo>
                  <a:pt x="1056" y="4984"/>
                  <a:pt x="1056" y="4984"/>
                  <a:pt x="1056" y="4984"/>
                </a:cubicBezTo>
                <a:cubicBezTo>
                  <a:pt x="1052" y="4984"/>
                  <a:pt x="1052" y="4984"/>
                  <a:pt x="1052" y="4984"/>
                </a:cubicBezTo>
                <a:cubicBezTo>
                  <a:pt x="1049" y="4981"/>
                  <a:pt x="1049" y="4981"/>
                  <a:pt x="1049" y="4981"/>
                </a:cubicBezTo>
                <a:cubicBezTo>
                  <a:pt x="1007" y="4894"/>
                  <a:pt x="1007" y="4894"/>
                  <a:pt x="1007" y="4894"/>
                </a:cubicBezTo>
                <a:close/>
                <a:moveTo>
                  <a:pt x="955" y="4784"/>
                </a:moveTo>
                <a:cubicBezTo>
                  <a:pt x="955" y="4780"/>
                  <a:pt x="955" y="4780"/>
                  <a:pt x="955" y="4780"/>
                </a:cubicBezTo>
                <a:cubicBezTo>
                  <a:pt x="955" y="4780"/>
                  <a:pt x="955" y="4780"/>
                  <a:pt x="955" y="4780"/>
                </a:cubicBezTo>
                <a:cubicBezTo>
                  <a:pt x="1065" y="4703"/>
                  <a:pt x="1065" y="4703"/>
                  <a:pt x="1065" y="4703"/>
                </a:cubicBezTo>
                <a:cubicBezTo>
                  <a:pt x="1065" y="4699"/>
                  <a:pt x="1065" y="4699"/>
                  <a:pt x="1065" y="4699"/>
                </a:cubicBezTo>
                <a:cubicBezTo>
                  <a:pt x="1069" y="4703"/>
                  <a:pt x="1069" y="4703"/>
                  <a:pt x="1069" y="4703"/>
                </a:cubicBezTo>
                <a:cubicBezTo>
                  <a:pt x="1111" y="4790"/>
                  <a:pt x="1111" y="4790"/>
                  <a:pt x="1111" y="4790"/>
                </a:cubicBezTo>
                <a:cubicBezTo>
                  <a:pt x="1111" y="4793"/>
                  <a:pt x="1111" y="4793"/>
                  <a:pt x="1111" y="4793"/>
                </a:cubicBezTo>
                <a:cubicBezTo>
                  <a:pt x="1107" y="4793"/>
                  <a:pt x="1107" y="4793"/>
                  <a:pt x="1107" y="4793"/>
                </a:cubicBezTo>
                <a:cubicBezTo>
                  <a:pt x="1001" y="4871"/>
                  <a:pt x="1001" y="4871"/>
                  <a:pt x="1001" y="4871"/>
                </a:cubicBezTo>
                <a:cubicBezTo>
                  <a:pt x="997" y="4874"/>
                  <a:pt x="997" y="4874"/>
                  <a:pt x="997" y="4874"/>
                </a:cubicBezTo>
                <a:cubicBezTo>
                  <a:pt x="997" y="4871"/>
                  <a:pt x="997" y="4871"/>
                  <a:pt x="997" y="4871"/>
                </a:cubicBezTo>
                <a:cubicBezTo>
                  <a:pt x="955" y="4784"/>
                  <a:pt x="955" y="4784"/>
                  <a:pt x="955" y="4784"/>
                </a:cubicBezTo>
                <a:close/>
                <a:moveTo>
                  <a:pt x="904" y="4673"/>
                </a:moveTo>
                <a:cubicBezTo>
                  <a:pt x="900" y="4670"/>
                  <a:pt x="900" y="4670"/>
                  <a:pt x="900" y="4670"/>
                </a:cubicBezTo>
                <a:cubicBezTo>
                  <a:pt x="904" y="4670"/>
                  <a:pt x="904" y="4670"/>
                  <a:pt x="904" y="4670"/>
                </a:cubicBezTo>
                <a:cubicBezTo>
                  <a:pt x="1010" y="4593"/>
                  <a:pt x="1010" y="4593"/>
                  <a:pt x="1010" y="4593"/>
                </a:cubicBezTo>
                <a:cubicBezTo>
                  <a:pt x="1014" y="4589"/>
                  <a:pt x="1014" y="4589"/>
                  <a:pt x="1014" y="4589"/>
                </a:cubicBezTo>
                <a:cubicBezTo>
                  <a:pt x="1017" y="4593"/>
                  <a:pt x="1017" y="4593"/>
                  <a:pt x="1017" y="4593"/>
                </a:cubicBezTo>
                <a:cubicBezTo>
                  <a:pt x="1056" y="4680"/>
                  <a:pt x="1056" y="4680"/>
                  <a:pt x="1056" y="4680"/>
                </a:cubicBezTo>
                <a:cubicBezTo>
                  <a:pt x="1059" y="4683"/>
                  <a:pt x="1059" y="4683"/>
                  <a:pt x="1059" y="4683"/>
                </a:cubicBezTo>
                <a:cubicBezTo>
                  <a:pt x="1056" y="4683"/>
                  <a:pt x="1056" y="4683"/>
                  <a:pt x="1056" y="4683"/>
                </a:cubicBezTo>
                <a:cubicBezTo>
                  <a:pt x="949" y="4761"/>
                  <a:pt x="949" y="4761"/>
                  <a:pt x="949" y="4761"/>
                </a:cubicBezTo>
                <a:cubicBezTo>
                  <a:pt x="946" y="4764"/>
                  <a:pt x="946" y="4764"/>
                  <a:pt x="946" y="4764"/>
                </a:cubicBezTo>
                <a:cubicBezTo>
                  <a:pt x="946" y="4761"/>
                  <a:pt x="946" y="4761"/>
                  <a:pt x="946" y="4761"/>
                </a:cubicBezTo>
                <a:cubicBezTo>
                  <a:pt x="904" y="4673"/>
                  <a:pt x="904" y="4673"/>
                  <a:pt x="904" y="4673"/>
                </a:cubicBezTo>
                <a:close/>
                <a:moveTo>
                  <a:pt x="852" y="4567"/>
                </a:moveTo>
                <a:cubicBezTo>
                  <a:pt x="852" y="4563"/>
                  <a:pt x="852" y="4563"/>
                  <a:pt x="852" y="4563"/>
                </a:cubicBezTo>
                <a:cubicBezTo>
                  <a:pt x="852" y="4560"/>
                  <a:pt x="852" y="4560"/>
                  <a:pt x="852" y="4560"/>
                </a:cubicBezTo>
                <a:cubicBezTo>
                  <a:pt x="959" y="4486"/>
                  <a:pt x="959" y="4486"/>
                  <a:pt x="959" y="4486"/>
                </a:cubicBezTo>
                <a:cubicBezTo>
                  <a:pt x="962" y="4483"/>
                  <a:pt x="962" y="4483"/>
                  <a:pt x="962" y="4483"/>
                </a:cubicBezTo>
                <a:cubicBezTo>
                  <a:pt x="962" y="4486"/>
                  <a:pt x="962" y="4486"/>
                  <a:pt x="962" y="4486"/>
                </a:cubicBezTo>
                <a:cubicBezTo>
                  <a:pt x="1004" y="4570"/>
                  <a:pt x="1004" y="4570"/>
                  <a:pt x="1004" y="4570"/>
                </a:cubicBezTo>
                <a:cubicBezTo>
                  <a:pt x="1007" y="4573"/>
                  <a:pt x="1007" y="4573"/>
                  <a:pt x="1007" y="4573"/>
                </a:cubicBezTo>
                <a:cubicBezTo>
                  <a:pt x="1004" y="4576"/>
                  <a:pt x="1004" y="4576"/>
                  <a:pt x="1004" y="4576"/>
                </a:cubicBezTo>
                <a:cubicBezTo>
                  <a:pt x="897" y="4654"/>
                  <a:pt x="897" y="4654"/>
                  <a:pt x="897" y="4654"/>
                </a:cubicBezTo>
                <a:cubicBezTo>
                  <a:pt x="894" y="4654"/>
                  <a:pt x="894" y="4654"/>
                  <a:pt x="894" y="4654"/>
                </a:cubicBezTo>
                <a:cubicBezTo>
                  <a:pt x="894" y="4651"/>
                  <a:pt x="894" y="4651"/>
                  <a:pt x="894" y="4651"/>
                </a:cubicBezTo>
                <a:cubicBezTo>
                  <a:pt x="852" y="4567"/>
                  <a:pt x="852" y="4567"/>
                  <a:pt x="852" y="4567"/>
                </a:cubicBezTo>
                <a:close/>
                <a:moveTo>
                  <a:pt x="800" y="4460"/>
                </a:moveTo>
                <a:cubicBezTo>
                  <a:pt x="800" y="4457"/>
                  <a:pt x="800" y="4457"/>
                  <a:pt x="800" y="4457"/>
                </a:cubicBezTo>
                <a:cubicBezTo>
                  <a:pt x="803" y="4453"/>
                  <a:pt x="803" y="4453"/>
                  <a:pt x="803" y="4453"/>
                </a:cubicBezTo>
                <a:cubicBezTo>
                  <a:pt x="907" y="4379"/>
                  <a:pt x="907" y="4379"/>
                  <a:pt x="907" y="4379"/>
                </a:cubicBezTo>
                <a:cubicBezTo>
                  <a:pt x="910" y="4376"/>
                  <a:pt x="910" y="4376"/>
                  <a:pt x="910" y="4376"/>
                </a:cubicBezTo>
                <a:cubicBezTo>
                  <a:pt x="910" y="4379"/>
                  <a:pt x="910" y="4379"/>
                  <a:pt x="910" y="4379"/>
                </a:cubicBezTo>
                <a:cubicBezTo>
                  <a:pt x="952" y="4463"/>
                  <a:pt x="952" y="4463"/>
                  <a:pt x="952" y="4463"/>
                </a:cubicBezTo>
                <a:cubicBezTo>
                  <a:pt x="952" y="4466"/>
                  <a:pt x="952" y="4466"/>
                  <a:pt x="952" y="4466"/>
                </a:cubicBezTo>
                <a:cubicBezTo>
                  <a:pt x="952" y="4466"/>
                  <a:pt x="952" y="4466"/>
                  <a:pt x="952" y="4466"/>
                </a:cubicBezTo>
                <a:cubicBezTo>
                  <a:pt x="845" y="4544"/>
                  <a:pt x="845" y="4544"/>
                  <a:pt x="845" y="4544"/>
                </a:cubicBezTo>
                <a:cubicBezTo>
                  <a:pt x="842" y="4547"/>
                  <a:pt x="842" y="4547"/>
                  <a:pt x="842" y="4547"/>
                </a:cubicBezTo>
                <a:cubicBezTo>
                  <a:pt x="842" y="4544"/>
                  <a:pt x="842" y="4544"/>
                  <a:pt x="842" y="4544"/>
                </a:cubicBezTo>
                <a:cubicBezTo>
                  <a:pt x="800" y="4460"/>
                  <a:pt x="800" y="4460"/>
                  <a:pt x="800" y="4460"/>
                </a:cubicBezTo>
                <a:close/>
                <a:moveTo>
                  <a:pt x="748" y="4353"/>
                </a:moveTo>
                <a:cubicBezTo>
                  <a:pt x="748" y="4350"/>
                  <a:pt x="748" y="4350"/>
                  <a:pt x="748" y="4350"/>
                </a:cubicBezTo>
                <a:cubicBezTo>
                  <a:pt x="751" y="4350"/>
                  <a:pt x="751" y="4350"/>
                  <a:pt x="751" y="4350"/>
                </a:cubicBezTo>
                <a:cubicBezTo>
                  <a:pt x="855" y="4272"/>
                  <a:pt x="855" y="4272"/>
                  <a:pt x="855" y="4272"/>
                </a:cubicBezTo>
                <a:cubicBezTo>
                  <a:pt x="858" y="4269"/>
                  <a:pt x="858" y="4269"/>
                  <a:pt x="858" y="4269"/>
                </a:cubicBezTo>
                <a:cubicBezTo>
                  <a:pt x="861" y="4272"/>
                  <a:pt x="861" y="4272"/>
                  <a:pt x="861" y="4272"/>
                </a:cubicBezTo>
                <a:cubicBezTo>
                  <a:pt x="900" y="4356"/>
                  <a:pt x="900" y="4356"/>
                  <a:pt x="900" y="4356"/>
                </a:cubicBezTo>
                <a:cubicBezTo>
                  <a:pt x="904" y="4360"/>
                  <a:pt x="904" y="4360"/>
                  <a:pt x="904" y="4360"/>
                </a:cubicBezTo>
                <a:cubicBezTo>
                  <a:pt x="900" y="4360"/>
                  <a:pt x="900" y="4360"/>
                  <a:pt x="900" y="4360"/>
                </a:cubicBezTo>
                <a:cubicBezTo>
                  <a:pt x="793" y="4437"/>
                  <a:pt x="793" y="4437"/>
                  <a:pt x="793" y="4437"/>
                </a:cubicBezTo>
                <a:cubicBezTo>
                  <a:pt x="790" y="4440"/>
                  <a:pt x="790" y="4440"/>
                  <a:pt x="790" y="4440"/>
                </a:cubicBezTo>
                <a:cubicBezTo>
                  <a:pt x="790" y="4437"/>
                  <a:pt x="790" y="4437"/>
                  <a:pt x="790" y="4437"/>
                </a:cubicBezTo>
                <a:cubicBezTo>
                  <a:pt x="748" y="4353"/>
                  <a:pt x="748" y="4353"/>
                  <a:pt x="748" y="4353"/>
                </a:cubicBezTo>
                <a:close/>
                <a:moveTo>
                  <a:pt x="700" y="4246"/>
                </a:moveTo>
                <a:cubicBezTo>
                  <a:pt x="696" y="4246"/>
                  <a:pt x="696" y="4246"/>
                  <a:pt x="696" y="4246"/>
                </a:cubicBezTo>
                <a:cubicBezTo>
                  <a:pt x="700" y="4243"/>
                  <a:pt x="700" y="4243"/>
                  <a:pt x="700" y="4243"/>
                </a:cubicBezTo>
                <a:cubicBezTo>
                  <a:pt x="806" y="4165"/>
                  <a:pt x="806" y="4165"/>
                  <a:pt x="806" y="4165"/>
                </a:cubicBezTo>
                <a:cubicBezTo>
                  <a:pt x="806" y="4165"/>
                  <a:pt x="806" y="4165"/>
                  <a:pt x="806" y="4165"/>
                </a:cubicBezTo>
                <a:cubicBezTo>
                  <a:pt x="810" y="4165"/>
                  <a:pt x="810" y="4165"/>
                  <a:pt x="810" y="4165"/>
                </a:cubicBezTo>
                <a:cubicBezTo>
                  <a:pt x="848" y="4249"/>
                  <a:pt x="848" y="4249"/>
                  <a:pt x="848" y="4249"/>
                </a:cubicBezTo>
                <a:cubicBezTo>
                  <a:pt x="852" y="4253"/>
                  <a:pt x="852" y="4253"/>
                  <a:pt x="852" y="4253"/>
                </a:cubicBezTo>
                <a:cubicBezTo>
                  <a:pt x="848" y="4256"/>
                  <a:pt x="848" y="4256"/>
                  <a:pt x="848" y="4256"/>
                </a:cubicBezTo>
                <a:cubicBezTo>
                  <a:pt x="742" y="4330"/>
                  <a:pt x="742" y="4330"/>
                  <a:pt x="742" y="4330"/>
                </a:cubicBezTo>
                <a:cubicBezTo>
                  <a:pt x="742" y="4334"/>
                  <a:pt x="742" y="4334"/>
                  <a:pt x="742" y="4334"/>
                </a:cubicBezTo>
                <a:cubicBezTo>
                  <a:pt x="738" y="4330"/>
                  <a:pt x="738" y="4330"/>
                  <a:pt x="738" y="4330"/>
                </a:cubicBezTo>
                <a:cubicBezTo>
                  <a:pt x="700" y="4246"/>
                  <a:pt x="700" y="4246"/>
                  <a:pt x="700" y="4246"/>
                </a:cubicBezTo>
                <a:close/>
                <a:moveTo>
                  <a:pt x="648" y="4143"/>
                </a:moveTo>
                <a:cubicBezTo>
                  <a:pt x="648" y="4139"/>
                  <a:pt x="648" y="4139"/>
                  <a:pt x="648" y="4139"/>
                </a:cubicBezTo>
                <a:cubicBezTo>
                  <a:pt x="651" y="4139"/>
                  <a:pt x="651" y="4139"/>
                  <a:pt x="651" y="4139"/>
                </a:cubicBezTo>
                <a:cubicBezTo>
                  <a:pt x="755" y="4062"/>
                  <a:pt x="755" y="4062"/>
                  <a:pt x="755" y="4062"/>
                </a:cubicBezTo>
                <a:cubicBezTo>
                  <a:pt x="758" y="4059"/>
                  <a:pt x="758" y="4059"/>
                  <a:pt x="758" y="4059"/>
                </a:cubicBezTo>
                <a:cubicBezTo>
                  <a:pt x="758" y="4062"/>
                  <a:pt x="758" y="4062"/>
                  <a:pt x="758" y="4062"/>
                </a:cubicBezTo>
                <a:cubicBezTo>
                  <a:pt x="800" y="4146"/>
                  <a:pt x="800" y="4146"/>
                  <a:pt x="800" y="4146"/>
                </a:cubicBezTo>
                <a:cubicBezTo>
                  <a:pt x="800" y="4149"/>
                  <a:pt x="800" y="4149"/>
                  <a:pt x="800" y="4149"/>
                </a:cubicBezTo>
                <a:cubicBezTo>
                  <a:pt x="797" y="4149"/>
                  <a:pt x="797" y="4149"/>
                  <a:pt x="797" y="4149"/>
                </a:cubicBezTo>
                <a:cubicBezTo>
                  <a:pt x="693" y="4227"/>
                  <a:pt x="693" y="4227"/>
                  <a:pt x="693" y="4227"/>
                </a:cubicBezTo>
                <a:cubicBezTo>
                  <a:pt x="690" y="4227"/>
                  <a:pt x="690" y="4227"/>
                  <a:pt x="690" y="4227"/>
                </a:cubicBezTo>
                <a:cubicBezTo>
                  <a:pt x="690" y="4224"/>
                  <a:pt x="690" y="4224"/>
                  <a:pt x="690" y="4224"/>
                </a:cubicBezTo>
                <a:cubicBezTo>
                  <a:pt x="648" y="4143"/>
                  <a:pt x="648" y="4143"/>
                  <a:pt x="648" y="4143"/>
                </a:cubicBezTo>
                <a:close/>
                <a:moveTo>
                  <a:pt x="599" y="4039"/>
                </a:moveTo>
                <a:cubicBezTo>
                  <a:pt x="599" y="4036"/>
                  <a:pt x="599" y="4036"/>
                  <a:pt x="599" y="4036"/>
                </a:cubicBezTo>
                <a:cubicBezTo>
                  <a:pt x="599" y="4036"/>
                  <a:pt x="599" y="4036"/>
                  <a:pt x="599" y="4036"/>
                </a:cubicBezTo>
                <a:cubicBezTo>
                  <a:pt x="703" y="3958"/>
                  <a:pt x="703" y="3958"/>
                  <a:pt x="703" y="3958"/>
                </a:cubicBezTo>
                <a:cubicBezTo>
                  <a:pt x="706" y="3955"/>
                  <a:pt x="706" y="3955"/>
                  <a:pt x="706" y="3955"/>
                </a:cubicBezTo>
                <a:cubicBezTo>
                  <a:pt x="709" y="3958"/>
                  <a:pt x="709" y="3958"/>
                  <a:pt x="709" y="3958"/>
                </a:cubicBezTo>
                <a:cubicBezTo>
                  <a:pt x="748" y="4039"/>
                  <a:pt x="748" y="4039"/>
                  <a:pt x="748" y="4039"/>
                </a:cubicBezTo>
                <a:cubicBezTo>
                  <a:pt x="748" y="4042"/>
                  <a:pt x="748" y="4042"/>
                  <a:pt x="748" y="4042"/>
                </a:cubicBezTo>
                <a:cubicBezTo>
                  <a:pt x="748" y="4046"/>
                  <a:pt x="748" y="4046"/>
                  <a:pt x="748" y="4046"/>
                </a:cubicBezTo>
                <a:cubicBezTo>
                  <a:pt x="645" y="4123"/>
                  <a:pt x="645" y="4123"/>
                  <a:pt x="645" y="4123"/>
                </a:cubicBezTo>
                <a:cubicBezTo>
                  <a:pt x="641" y="4123"/>
                  <a:pt x="641" y="4123"/>
                  <a:pt x="641" y="4123"/>
                </a:cubicBezTo>
                <a:cubicBezTo>
                  <a:pt x="638" y="4120"/>
                  <a:pt x="638" y="4120"/>
                  <a:pt x="638" y="4120"/>
                </a:cubicBezTo>
                <a:cubicBezTo>
                  <a:pt x="599" y="4039"/>
                  <a:pt x="599" y="4039"/>
                  <a:pt x="599" y="4039"/>
                </a:cubicBezTo>
                <a:close/>
                <a:moveTo>
                  <a:pt x="551" y="3936"/>
                </a:moveTo>
                <a:cubicBezTo>
                  <a:pt x="551" y="3932"/>
                  <a:pt x="551" y="3932"/>
                  <a:pt x="551" y="3932"/>
                </a:cubicBezTo>
                <a:cubicBezTo>
                  <a:pt x="551" y="3932"/>
                  <a:pt x="551" y="3932"/>
                  <a:pt x="551" y="3932"/>
                </a:cubicBezTo>
                <a:cubicBezTo>
                  <a:pt x="654" y="3855"/>
                  <a:pt x="654" y="3855"/>
                  <a:pt x="654" y="3855"/>
                </a:cubicBezTo>
                <a:cubicBezTo>
                  <a:pt x="658" y="3855"/>
                  <a:pt x="658" y="3855"/>
                  <a:pt x="658" y="3855"/>
                </a:cubicBezTo>
                <a:cubicBezTo>
                  <a:pt x="658" y="3858"/>
                  <a:pt x="658" y="3858"/>
                  <a:pt x="658" y="3858"/>
                </a:cubicBezTo>
                <a:cubicBezTo>
                  <a:pt x="700" y="3939"/>
                  <a:pt x="700" y="3939"/>
                  <a:pt x="700" y="3939"/>
                </a:cubicBezTo>
                <a:cubicBezTo>
                  <a:pt x="700" y="3939"/>
                  <a:pt x="700" y="3939"/>
                  <a:pt x="700" y="3939"/>
                </a:cubicBezTo>
                <a:cubicBezTo>
                  <a:pt x="696" y="3942"/>
                  <a:pt x="696" y="3942"/>
                  <a:pt x="696" y="3942"/>
                </a:cubicBezTo>
                <a:cubicBezTo>
                  <a:pt x="593" y="4020"/>
                  <a:pt x="593" y="4020"/>
                  <a:pt x="593" y="4020"/>
                </a:cubicBezTo>
                <a:cubicBezTo>
                  <a:pt x="590" y="4020"/>
                  <a:pt x="590" y="4020"/>
                  <a:pt x="590" y="4020"/>
                </a:cubicBezTo>
                <a:cubicBezTo>
                  <a:pt x="590" y="4016"/>
                  <a:pt x="590" y="4016"/>
                  <a:pt x="590" y="4016"/>
                </a:cubicBezTo>
                <a:cubicBezTo>
                  <a:pt x="551" y="3936"/>
                  <a:pt x="551" y="3936"/>
                  <a:pt x="551" y="3936"/>
                </a:cubicBezTo>
                <a:close/>
                <a:moveTo>
                  <a:pt x="502" y="3835"/>
                </a:moveTo>
                <a:cubicBezTo>
                  <a:pt x="502" y="3832"/>
                  <a:pt x="502" y="3832"/>
                  <a:pt x="502" y="3832"/>
                </a:cubicBezTo>
                <a:cubicBezTo>
                  <a:pt x="502" y="3829"/>
                  <a:pt x="502" y="3829"/>
                  <a:pt x="502" y="3829"/>
                </a:cubicBezTo>
                <a:cubicBezTo>
                  <a:pt x="606" y="3754"/>
                  <a:pt x="606" y="3754"/>
                  <a:pt x="606" y="3754"/>
                </a:cubicBezTo>
                <a:cubicBezTo>
                  <a:pt x="609" y="3751"/>
                  <a:pt x="609" y="3751"/>
                  <a:pt x="609" y="3751"/>
                </a:cubicBezTo>
                <a:cubicBezTo>
                  <a:pt x="609" y="3754"/>
                  <a:pt x="609" y="3754"/>
                  <a:pt x="609" y="3754"/>
                </a:cubicBezTo>
                <a:cubicBezTo>
                  <a:pt x="648" y="3835"/>
                  <a:pt x="648" y="3835"/>
                  <a:pt x="648" y="3835"/>
                </a:cubicBezTo>
                <a:cubicBezTo>
                  <a:pt x="651" y="3838"/>
                  <a:pt x="651" y="3838"/>
                  <a:pt x="651" y="3838"/>
                </a:cubicBezTo>
                <a:cubicBezTo>
                  <a:pt x="648" y="3838"/>
                  <a:pt x="648" y="3838"/>
                  <a:pt x="648" y="3838"/>
                </a:cubicBezTo>
                <a:cubicBezTo>
                  <a:pt x="544" y="3916"/>
                  <a:pt x="544" y="3916"/>
                  <a:pt x="544" y="3916"/>
                </a:cubicBezTo>
                <a:cubicBezTo>
                  <a:pt x="541" y="3916"/>
                  <a:pt x="541" y="3916"/>
                  <a:pt x="541" y="3916"/>
                </a:cubicBezTo>
                <a:cubicBezTo>
                  <a:pt x="541" y="3916"/>
                  <a:pt x="541" y="3916"/>
                  <a:pt x="541" y="3916"/>
                </a:cubicBezTo>
                <a:cubicBezTo>
                  <a:pt x="502" y="3835"/>
                  <a:pt x="502" y="3835"/>
                  <a:pt x="502" y="3835"/>
                </a:cubicBezTo>
                <a:close/>
                <a:moveTo>
                  <a:pt x="454" y="3735"/>
                </a:moveTo>
                <a:cubicBezTo>
                  <a:pt x="454" y="3732"/>
                  <a:pt x="454" y="3732"/>
                  <a:pt x="454" y="3732"/>
                </a:cubicBezTo>
                <a:cubicBezTo>
                  <a:pt x="454" y="3728"/>
                  <a:pt x="454" y="3728"/>
                  <a:pt x="454" y="3728"/>
                </a:cubicBezTo>
                <a:cubicBezTo>
                  <a:pt x="557" y="3654"/>
                  <a:pt x="557" y="3654"/>
                  <a:pt x="557" y="3654"/>
                </a:cubicBezTo>
                <a:cubicBezTo>
                  <a:pt x="560" y="3651"/>
                  <a:pt x="560" y="3651"/>
                  <a:pt x="560" y="3651"/>
                </a:cubicBezTo>
                <a:cubicBezTo>
                  <a:pt x="560" y="3654"/>
                  <a:pt x="560" y="3654"/>
                  <a:pt x="560" y="3654"/>
                </a:cubicBezTo>
                <a:cubicBezTo>
                  <a:pt x="599" y="3732"/>
                  <a:pt x="599" y="3732"/>
                  <a:pt x="599" y="3732"/>
                </a:cubicBezTo>
                <a:cubicBezTo>
                  <a:pt x="599" y="3735"/>
                  <a:pt x="599" y="3735"/>
                  <a:pt x="599" y="3735"/>
                </a:cubicBezTo>
                <a:cubicBezTo>
                  <a:pt x="599" y="3738"/>
                  <a:pt x="599" y="3738"/>
                  <a:pt x="599" y="3738"/>
                </a:cubicBezTo>
                <a:cubicBezTo>
                  <a:pt x="496" y="3813"/>
                  <a:pt x="496" y="3813"/>
                  <a:pt x="496" y="3813"/>
                </a:cubicBezTo>
                <a:cubicBezTo>
                  <a:pt x="492" y="3816"/>
                  <a:pt x="492" y="3816"/>
                  <a:pt x="492" y="3816"/>
                </a:cubicBezTo>
                <a:cubicBezTo>
                  <a:pt x="492" y="3813"/>
                  <a:pt x="492" y="3813"/>
                  <a:pt x="492" y="3813"/>
                </a:cubicBezTo>
                <a:cubicBezTo>
                  <a:pt x="454" y="3735"/>
                  <a:pt x="454" y="3735"/>
                  <a:pt x="454" y="3735"/>
                </a:cubicBezTo>
                <a:close/>
                <a:moveTo>
                  <a:pt x="424" y="3670"/>
                </a:moveTo>
                <a:cubicBezTo>
                  <a:pt x="424" y="3651"/>
                  <a:pt x="424" y="3635"/>
                  <a:pt x="424" y="3615"/>
                </a:cubicBezTo>
                <a:cubicBezTo>
                  <a:pt x="509" y="3554"/>
                  <a:pt x="509" y="3554"/>
                  <a:pt x="509" y="3554"/>
                </a:cubicBezTo>
                <a:cubicBezTo>
                  <a:pt x="512" y="3550"/>
                  <a:pt x="512" y="3550"/>
                  <a:pt x="512" y="3550"/>
                </a:cubicBezTo>
                <a:cubicBezTo>
                  <a:pt x="512" y="3554"/>
                  <a:pt x="512" y="3554"/>
                  <a:pt x="512" y="3554"/>
                </a:cubicBezTo>
                <a:cubicBezTo>
                  <a:pt x="551" y="3631"/>
                  <a:pt x="551" y="3631"/>
                  <a:pt x="551" y="3631"/>
                </a:cubicBezTo>
                <a:cubicBezTo>
                  <a:pt x="551" y="3635"/>
                  <a:pt x="551" y="3635"/>
                  <a:pt x="551" y="3635"/>
                </a:cubicBezTo>
                <a:cubicBezTo>
                  <a:pt x="551" y="3638"/>
                  <a:pt x="551" y="3638"/>
                  <a:pt x="551" y="3638"/>
                </a:cubicBezTo>
                <a:cubicBezTo>
                  <a:pt x="447" y="3712"/>
                  <a:pt x="447" y="3712"/>
                  <a:pt x="447" y="3712"/>
                </a:cubicBezTo>
                <a:cubicBezTo>
                  <a:pt x="444" y="3715"/>
                  <a:pt x="444" y="3715"/>
                  <a:pt x="444" y="3715"/>
                </a:cubicBezTo>
                <a:cubicBezTo>
                  <a:pt x="444" y="3712"/>
                  <a:pt x="444" y="3712"/>
                  <a:pt x="444" y="3712"/>
                </a:cubicBezTo>
                <a:cubicBezTo>
                  <a:pt x="424" y="3670"/>
                  <a:pt x="424" y="3670"/>
                  <a:pt x="424" y="3670"/>
                </a:cubicBezTo>
                <a:close/>
                <a:moveTo>
                  <a:pt x="2528" y="4411"/>
                </a:moveTo>
                <a:cubicBezTo>
                  <a:pt x="2528" y="4408"/>
                  <a:pt x="2528" y="4408"/>
                  <a:pt x="2528" y="4408"/>
                </a:cubicBezTo>
                <a:cubicBezTo>
                  <a:pt x="2532" y="4405"/>
                  <a:pt x="2532" y="4405"/>
                  <a:pt x="2532" y="4405"/>
                </a:cubicBezTo>
                <a:cubicBezTo>
                  <a:pt x="2606" y="4353"/>
                  <a:pt x="2606" y="4353"/>
                  <a:pt x="2606" y="4353"/>
                </a:cubicBezTo>
                <a:cubicBezTo>
                  <a:pt x="2609" y="4350"/>
                  <a:pt x="2609" y="4350"/>
                  <a:pt x="2609" y="4350"/>
                </a:cubicBezTo>
                <a:cubicBezTo>
                  <a:pt x="2609" y="4353"/>
                  <a:pt x="2609" y="4353"/>
                  <a:pt x="2609" y="4353"/>
                </a:cubicBezTo>
                <a:cubicBezTo>
                  <a:pt x="2632" y="4392"/>
                  <a:pt x="2632" y="4392"/>
                  <a:pt x="2632" y="4392"/>
                </a:cubicBezTo>
                <a:cubicBezTo>
                  <a:pt x="2632" y="4418"/>
                  <a:pt x="2632" y="4440"/>
                  <a:pt x="2632" y="4466"/>
                </a:cubicBezTo>
                <a:cubicBezTo>
                  <a:pt x="2583" y="4502"/>
                  <a:pt x="2583" y="4502"/>
                  <a:pt x="2583" y="4502"/>
                </a:cubicBezTo>
                <a:cubicBezTo>
                  <a:pt x="2580" y="4502"/>
                  <a:pt x="2580" y="4502"/>
                  <a:pt x="2580" y="4502"/>
                </a:cubicBezTo>
                <a:cubicBezTo>
                  <a:pt x="2577" y="4499"/>
                  <a:pt x="2577" y="4499"/>
                  <a:pt x="2577" y="4499"/>
                </a:cubicBezTo>
                <a:cubicBezTo>
                  <a:pt x="2528" y="4411"/>
                  <a:pt x="2528" y="4411"/>
                  <a:pt x="2528" y="4411"/>
                </a:cubicBezTo>
                <a:close/>
                <a:moveTo>
                  <a:pt x="2470" y="4298"/>
                </a:moveTo>
                <a:cubicBezTo>
                  <a:pt x="2467" y="4295"/>
                  <a:pt x="2467" y="4295"/>
                  <a:pt x="2467" y="4295"/>
                </a:cubicBezTo>
                <a:cubicBezTo>
                  <a:pt x="2470" y="4295"/>
                  <a:pt x="2470" y="4295"/>
                  <a:pt x="2470" y="4295"/>
                </a:cubicBezTo>
                <a:cubicBezTo>
                  <a:pt x="2545" y="4240"/>
                  <a:pt x="2545" y="4240"/>
                  <a:pt x="2545" y="4240"/>
                </a:cubicBezTo>
                <a:cubicBezTo>
                  <a:pt x="2548" y="4240"/>
                  <a:pt x="2548" y="4240"/>
                  <a:pt x="2548" y="4240"/>
                </a:cubicBezTo>
                <a:cubicBezTo>
                  <a:pt x="2548" y="4243"/>
                  <a:pt x="2548" y="4243"/>
                  <a:pt x="2548" y="4243"/>
                </a:cubicBezTo>
                <a:cubicBezTo>
                  <a:pt x="2596" y="4330"/>
                  <a:pt x="2596" y="4330"/>
                  <a:pt x="2596" y="4330"/>
                </a:cubicBezTo>
                <a:cubicBezTo>
                  <a:pt x="2600" y="4334"/>
                  <a:pt x="2600" y="4334"/>
                  <a:pt x="2600" y="4334"/>
                </a:cubicBezTo>
                <a:cubicBezTo>
                  <a:pt x="2596" y="4334"/>
                  <a:pt x="2596" y="4334"/>
                  <a:pt x="2596" y="4334"/>
                </a:cubicBezTo>
                <a:cubicBezTo>
                  <a:pt x="2522" y="4389"/>
                  <a:pt x="2522" y="4389"/>
                  <a:pt x="2522" y="4389"/>
                </a:cubicBezTo>
                <a:cubicBezTo>
                  <a:pt x="2519" y="4392"/>
                  <a:pt x="2519" y="4392"/>
                  <a:pt x="2519" y="4392"/>
                </a:cubicBezTo>
                <a:cubicBezTo>
                  <a:pt x="2515" y="4389"/>
                  <a:pt x="2515" y="4389"/>
                  <a:pt x="2515" y="4389"/>
                </a:cubicBezTo>
                <a:cubicBezTo>
                  <a:pt x="2470" y="4298"/>
                  <a:pt x="2470" y="4298"/>
                  <a:pt x="2470" y="4298"/>
                </a:cubicBezTo>
                <a:close/>
                <a:moveTo>
                  <a:pt x="2409" y="4188"/>
                </a:moveTo>
                <a:cubicBezTo>
                  <a:pt x="2405" y="4185"/>
                  <a:pt x="2405" y="4185"/>
                  <a:pt x="2405" y="4185"/>
                </a:cubicBezTo>
                <a:cubicBezTo>
                  <a:pt x="2409" y="4185"/>
                  <a:pt x="2409" y="4185"/>
                  <a:pt x="2409" y="4185"/>
                </a:cubicBezTo>
                <a:cubicBezTo>
                  <a:pt x="2483" y="4130"/>
                  <a:pt x="2483" y="4130"/>
                  <a:pt x="2483" y="4130"/>
                </a:cubicBezTo>
                <a:cubicBezTo>
                  <a:pt x="2486" y="4130"/>
                  <a:pt x="2486" y="4130"/>
                  <a:pt x="2486" y="4130"/>
                </a:cubicBezTo>
                <a:cubicBezTo>
                  <a:pt x="2486" y="4130"/>
                  <a:pt x="2486" y="4130"/>
                  <a:pt x="2486" y="4130"/>
                </a:cubicBezTo>
                <a:cubicBezTo>
                  <a:pt x="2535" y="4217"/>
                  <a:pt x="2535" y="4217"/>
                  <a:pt x="2535" y="4217"/>
                </a:cubicBezTo>
                <a:cubicBezTo>
                  <a:pt x="2538" y="4220"/>
                  <a:pt x="2538" y="4220"/>
                  <a:pt x="2538" y="4220"/>
                </a:cubicBezTo>
                <a:cubicBezTo>
                  <a:pt x="2535" y="4224"/>
                  <a:pt x="2535" y="4224"/>
                  <a:pt x="2535" y="4224"/>
                </a:cubicBezTo>
                <a:cubicBezTo>
                  <a:pt x="2460" y="4275"/>
                  <a:pt x="2460" y="4275"/>
                  <a:pt x="2460" y="4275"/>
                </a:cubicBezTo>
                <a:cubicBezTo>
                  <a:pt x="2457" y="4279"/>
                  <a:pt x="2457" y="4279"/>
                  <a:pt x="2457" y="4279"/>
                </a:cubicBezTo>
                <a:cubicBezTo>
                  <a:pt x="2454" y="4275"/>
                  <a:pt x="2454" y="4275"/>
                  <a:pt x="2454" y="4275"/>
                </a:cubicBezTo>
                <a:cubicBezTo>
                  <a:pt x="2409" y="4188"/>
                  <a:pt x="2409" y="4188"/>
                  <a:pt x="2409" y="4188"/>
                </a:cubicBezTo>
                <a:close/>
                <a:moveTo>
                  <a:pt x="2347" y="4078"/>
                </a:moveTo>
                <a:cubicBezTo>
                  <a:pt x="2347" y="4075"/>
                  <a:pt x="2347" y="4075"/>
                  <a:pt x="2347" y="4075"/>
                </a:cubicBezTo>
                <a:cubicBezTo>
                  <a:pt x="2350" y="4075"/>
                  <a:pt x="2350" y="4075"/>
                  <a:pt x="2350" y="4075"/>
                </a:cubicBezTo>
                <a:cubicBezTo>
                  <a:pt x="2422" y="4020"/>
                  <a:pt x="2422" y="4020"/>
                  <a:pt x="2422" y="4020"/>
                </a:cubicBezTo>
                <a:cubicBezTo>
                  <a:pt x="2425" y="4020"/>
                  <a:pt x="2425" y="4020"/>
                  <a:pt x="2425" y="4020"/>
                </a:cubicBezTo>
                <a:cubicBezTo>
                  <a:pt x="2428" y="4023"/>
                  <a:pt x="2428" y="4023"/>
                  <a:pt x="2428" y="4023"/>
                </a:cubicBezTo>
                <a:cubicBezTo>
                  <a:pt x="2477" y="4107"/>
                  <a:pt x="2477" y="4107"/>
                  <a:pt x="2477" y="4107"/>
                </a:cubicBezTo>
                <a:cubicBezTo>
                  <a:pt x="2477" y="4110"/>
                  <a:pt x="2477" y="4110"/>
                  <a:pt x="2477" y="4110"/>
                </a:cubicBezTo>
                <a:cubicBezTo>
                  <a:pt x="2473" y="4114"/>
                  <a:pt x="2473" y="4114"/>
                  <a:pt x="2473" y="4114"/>
                </a:cubicBezTo>
                <a:cubicBezTo>
                  <a:pt x="2399" y="4165"/>
                  <a:pt x="2399" y="4165"/>
                  <a:pt x="2399" y="4165"/>
                </a:cubicBezTo>
                <a:cubicBezTo>
                  <a:pt x="2396" y="4169"/>
                  <a:pt x="2396" y="4169"/>
                  <a:pt x="2396" y="4169"/>
                </a:cubicBezTo>
                <a:cubicBezTo>
                  <a:pt x="2396" y="4165"/>
                  <a:pt x="2396" y="4165"/>
                  <a:pt x="2396" y="4165"/>
                </a:cubicBezTo>
                <a:cubicBezTo>
                  <a:pt x="2347" y="4078"/>
                  <a:pt x="2347" y="4078"/>
                  <a:pt x="2347" y="4078"/>
                </a:cubicBezTo>
                <a:close/>
                <a:moveTo>
                  <a:pt x="2289" y="3971"/>
                </a:moveTo>
                <a:cubicBezTo>
                  <a:pt x="2286" y="3968"/>
                  <a:pt x="2286" y="3968"/>
                  <a:pt x="2286" y="3968"/>
                </a:cubicBezTo>
                <a:cubicBezTo>
                  <a:pt x="2289" y="3965"/>
                  <a:pt x="2289" y="3965"/>
                  <a:pt x="2289" y="3965"/>
                </a:cubicBezTo>
                <a:cubicBezTo>
                  <a:pt x="2363" y="3913"/>
                  <a:pt x="2363" y="3913"/>
                  <a:pt x="2363" y="3913"/>
                </a:cubicBezTo>
                <a:cubicBezTo>
                  <a:pt x="2366" y="3910"/>
                  <a:pt x="2366" y="3910"/>
                  <a:pt x="2366" y="3910"/>
                </a:cubicBezTo>
                <a:cubicBezTo>
                  <a:pt x="2366" y="3913"/>
                  <a:pt x="2366" y="3913"/>
                  <a:pt x="2366" y="3913"/>
                </a:cubicBezTo>
                <a:cubicBezTo>
                  <a:pt x="2415" y="3997"/>
                  <a:pt x="2415" y="3997"/>
                  <a:pt x="2415" y="3997"/>
                </a:cubicBezTo>
                <a:cubicBezTo>
                  <a:pt x="2415" y="4000"/>
                  <a:pt x="2415" y="4000"/>
                  <a:pt x="2415" y="4000"/>
                </a:cubicBezTo>
                <a:cubicBezTo>
                  <a:pt x="2412" y="4003"/>
                  <a:pt x="2412" y="4003"/>
                  <a:pt x="2412" y="4003"/>
                </a:cubicBezTo>
                <a:cubicBezTo>
                  <a:pt x="2341" y="4055"/>
                  <a:pt x="2341" y="4055"/>
                  <a:pt x="2341" y="4055"/>
                </a:cubicBezTo>
                <a:cubicBezTo>
                  <a:pt x="2337" y="4059"/>
                  <a:pt x="2337" y="4059"/>
                  <a:pt x="2337" y="4059"/>
                </a:cubicBezTo>
                <a:cubicBezTo>
                  <a:pt x="2334" y="4055"/>
                  <a:pt x="2334" y="4055"/>
                  <a:pt x="2334" y="4055"/>
                </a:cubicBezTo>
                <a:cubicBezTo>
                  <a:pt x="2289" y="3971"/>
                  <a:pt x="2289" y="3971"/>
                  <a:pt x="2289" y="3971"/>
                </a:cubicBezTo>
                <a:close/>
                <a:moveTo>
                  <a:pt x="2227" y="3861"/>
                </a:moveTo>
                <a:cubicBezTo>
                  <a:pt x="2227" y="3858"/>
                  <a:pt x="2227" y="3858"/>
                  <a:pt x="2227" y="3858"/>
                </a:cubicBezTo>
                <a:cubicBezTo>
                  <a:pt x="2231" y="3858"/>
                  <a:pt x="2231" y="3858"/>
                  <a:pt x="2231" y="3858"/>
                </a:cubicBezTo>
                <a:cubicBezTo>
                  <a:pt x="2302" y="3803"/>
                  <a:pt x="2302" y="3803"/>
                  <a:pt x="2302" y="3803"/>
                </a:cubicBezTo>
                <a:cubicBezTo>
                  <a:pt x="2305" y="3803"/>
                  <a:pt x="2305" y="3803"/>
                  <a:pt x="2305" y="3803"/>
                </a:cubicBezTo>
                <a:cubicBezTo>
                  <a:pt x="2308" y="3806"/>
                  <a:pt x="2308" y="3806"/>
                  <a:pt x="2308" y="3806"/>
                </a:cubicBezTo>
                <a:cubicBezTo>
                  <a:pt x="2354" y="3890"/>
                  <a:pt x="2354" y="3890"/>
                  <a:pt x="2354" y="3890"/>
                </a:cubicBezTo>
                <a:cubicBezTo>
                  <a:pt x="2357" y="3893"/>
                  <a:pt x="2357" y="3893"/>
                  <a:pt x="2357" y="3893"/>
                </a:cubicBezTo>
                <a:cubicBezTo>
                  <a:pt x="2354" y="3893"/>
                  <a:pt x="2354" y="3893"/>
                  <a:pt x="2354" y="3893"/>
                </a:cubicBezTo>
                <a:cubicBezTo>
                  <a:pt x="2279" y="3948"/>
                  <a:pt x="2279" y="3948"/>
                  <a:pt x="2279" y="3948"/>
                </a:cubicBezTo>
                <a:cubicBezTo>
                  <a:pt x="2276" y="3948"/>
                  <a:pt x="2276" y="3948"/>
                  <a:pt x="2276" y="3948"/>
                </a:cubicBezTo>
                <a:cubicBezTo>
                  <a:pt x="2276" y="3948"/>
                  <a:pt x="2276" y="3948"/>
                  <a:pt x="2276" y="3948"/>
                </a:cubicBezTo>
                <a:cubicBezTo>
                  <a:pt x="2227" y="3861"/>
                  <a:pt x="2227" y="3861"/>
                  <a:pt x="2227" y="3861"/>
                </a:cubicBezTo>
                <a:close/>
                <a:moveTo>
                  <a:pt x="2169" y="3754"/>
                </a:moveTo>
                <a:cubicBezTo>
                  <a:pt x="2169" y="3751"/>
                  <a:pt x="2169" y="3751"/>
                  <a:pt x="2169" y="3751"/>
                </a:cubicBezTo>
                <a:cubicBezTo>
                  <a:pt x="2172" y="3751"/>
                  <a:pt x="2172" y="3751"/>
                  <a:pt x="2172" y="3751"/>
                </a:cubicBezTo>
                <a:cubicBezTo>
                  <a:pt x="2243" y="3696"/>
                  <a:pt x="2243" y="3696"/>
                  <a:pt x="2243" y="3696"/>
                </a:cubicBezTo>
                <a:cubicBezTo>
                  <a:pt x="2247" y="3696"/>
                  <a:pt x="2247" y="3696"/>
                  <a:pt x="2247" y="3696"/>
                </a:cubicBezTo>
                <a:cubicBezTo>
                  <a:pt x="2250" y="3699"/>
                  <a:pt x="2250" y="3699"/>
                  <a:pt x="2250" y="3699"/>
                </a:cubicBezTo>
                <a:cubicBezTo>
                  <a:pt x="2295" y="3783"/>
                  <a:pt x="2295" y="3783"/>
                  <a:pt x="2295" y="3783"/>
                </a:cubicBezTo>
                <a:cubicBezTo>
                  <a:pt x="2295" y="3783"/>
                  <a:pt x="2295" y="3783"/>
                  <a:pt x="2295" y="3783"/>
                </a:cubicBezTo>
                <a:cubicBezTo>
                  <a:pt x="2295" y="3787"/>
                  <a:pt x="2295" y="3787"/>
                  <a:pt x="2295" y="3787"/>
                </a:cubicBezTo>
                <a:cubicBezTo>
                  <a:pt x="2221" y="3838"/>
                  <a:pt x="2221" y="3838"/>
                  <a:pt x="2221" y="3838"/>
                </a:cubicBezTo>
                <a:cubicBezTo>
                  <a:pt x="2218" y="3842"/>
                  <a:pt x="2218" y="3842"/>
                  <a:pt x="2218" y="3842"/>
                </a:cubicBezTo>
                <a:cubicBezTo>
                  <a:pt x="2218" y="3838"/>
                  <a:pt x="2218" y="3838"/>
                  <a:pt x="2218" y="3838"/>
                </a:cubicBezTo>
                <a:cubicBezTo>
                  <a:pt x="2169" y="3754"/>
                  <a:pt x="2169" y="3754"/>
                  <a:pt x="2169" y="3754"/>
                </a:cubicBezTo>
                <a:close/>
                <a:moveTo>
                  <a:pt x="2111" y="3647"/>
                </a:moveTo>
                <a:cubicBezTo>
                  <a:pt x="2111" y="3647"/>
                  <a:pt x="2111" y="3647"/>
                  <a:pt x="2111" y="3647"/>
                </a:cubicBezTo>
                <a:cubicBezTo>
                  <a:pt x="2114" y="3644"/>
                  <a:pt x="2114" y="3644"/>
                  <a:pt x="2114" y="3644"/>
                </a:cubicBezTo>
                <a:cubicBezTo>
                  <a:pt x="2185" y="3592"/>
                  <a:pt x="2185" y="3592"/>
                  <a:pt x="2185" y="3592"/>
                </a:cubicBezTo>
                <a:cubicBezTo>
                  <a:pt x="2188" y="3589"/>
                  <a:pt x="2188" y="3589"/>
                  <a:pt x="2188" y="3589"/>
                </a:cubicBezTo>
                <a:cubicBezTo>
                  <a:pt x="2188" y="3592"/>
                  <a:pt x="2188" y="3592"/>
                  <a:pt x="2188" y="3592"/>
                </a:cubicBezTo>
                <a:cubicBezTo>
                  <a:pt x="2237" y="3677"/>
                  <a:pt x="2237" y="3677"/>
                  <a:pt x="2237" y="3677"/>
                </a:cubicBezTo>
                <a:cubicBezTo>
                  <a:pt x="2237" y="3680"/>
                  <a:pt x="2237" y="3680"/>
                  <a:pt x="2237" y="3680"/>
                </a:cubicBezTo>
                <a:cubicBezTo>
                  <a:pt x="2234" y="3680"/>
                  <a:pt x="2234" y="3680"/>
                  <a:pt x="2234" y="3680"/>
                </a:cubicBezTo>
                <a:cubicBezTo>
                  <a:pt x="2163" y="3735"/>
                  <a:pt x="2163" y="3735"/>
                  <a:pt x="2163" y="3735"/>
                </a:cubicBezTo>
                <a:cubicBezTo>
                  <a:pt x="2159" y="3735"/>
                  <a:pt x="2159" y="3735"/>
                  <a:pt x="2159" y="3735"/>
                </a:cubicBezTo>
                <a:cubicBezTo>
                  <a:pt x="2159" y="3732"/>
                  <a:pt x="2159" y="3732"/>
                  <a:pt x="2159" y="3732"/>
                </a:cubicBezTo>
                <a:cubicBezTo>
                  <a:pt x="2111" y="3647"/>
                  <a:pt x="2111" y="3647"/>
                  <a:pt x="2111" y="3647"/>
                </a:cubicBezTo>
                <a:close/>
                <a:moveTo>
                  <a:pt x="2056" y="3544"/>
                </a:moveTo>
                <a:cubicBezTo>
                  <a:pt x="2053" y="3541"/>
                  <a:pt x="2053" y="3541"/>
                  <a:pt x="2053" y="3541"/>
                </a:cubicBezTo>
                <a:cubicBezTo>
                  <a:pt x="2056" y="3541"/>
                  <a:pt x="2056" y="3541"/>
                  <a:pt x="2056" y="3541"/>
                </a:cubicBezTo>
                <a:cubicBezTo>
                  <a:pt x="2127" y="3486"/>
                  <a:pt x="2127" y="3486"/>
                  <a:pt x="2127" y="3486"/>
                </a:cubicBezTo>
                <a:cubicBezTo>
                  <a:pt x="2130" y="3486"/>
                  <a:pt x="2130" y="3486"/>
                  <a:pt x="2130" y="3486"/>
                </a:cubicBezTo>
                <a:cubicBezTo>
                  <a:pt x="2133" y="3489"/>
                  <a:pt x="2133" y="3489"/>
                  <a:pt x="2133" y="3489"/>
                </a:cubicBezTo>
                <a:cubicBezTo>
                  <a:pt x="2179" y="3570"/>
                  <a:pt x="2179" y="3570"/>
                  <a:pt x="2179" y="3570"/>
                </a:cubicBezTo>
                <a:cubicBezTo>
                  <a:pt x="2179" y="3573"/>
                  <a:pt x="2179" y="3573"/>
                  <a:pt x="2179" y="3573"/>
                </a:cubicBezTo>
                <a:cubicBezTo>
                  <a:pt x="2176" y="3573"/>
                  <a:pt x="2176" y="3573"/>
                  <a:pt x="2176" y="3573"/>
                </a:cubicBezTo>
                <a:cubicBezTo>
                  <a:pt x="2104" y="3628"/>
                  <a:pt x="2104" y="3628"/>
                  <a:pt x="2104" y="3628"/>
                </a:cubicBezTo>
                <a:cubicBezTo>
                  <a:pt x="2101" y="3631"/>
                  <a:pt x="2101" y="3631"/>
                  <a:pt x="2101" y="3631"/>
                </a:cubicBezTo>
                <a:cubicBezTo>
                  <a:pt x="2101" y="3625"/>
                  <a:pt x="2101" y="3625"/>
                  <a:pt x="2101" y="3625"/>
                </a:cubicBezTo>
                <a:cubicBezTo>
                  <a:pt x="2056" y="3544"/>
                  <a:pt x="2056" y="3544"/>
                  <a:pt x="2056" y="3544"/>
                </a:cubicBezTo>
                <a:close/>
                <a:moveTo>
                  <a:pt x="1998" y="3440"/>
                </a:moveTo>
                <a:cubicBezTo>
                  <a:pt x="1994" y="3437"/>
                  <a:pt x="1994" y="3437"/>
                  <a:pt x="1994" y="3437"/>
                </a:cubicBezTo>
                <a:cubicBezTo>
                  <a:pt x="1998" y="3434"/>
                  <a:pt x="1998" y="3434"/>
                  <a:pt x="1998" y="3434"/>
                </a:cubicBezTo>
                <a:cubicBezTo>
                  <a:pt x="2069" y="3382"/>
                  <a:pt x="2069" y="3382"/>
                  <a:pt x="2069" y="3382"/>
                </a:cubicBezTo>
                <a:cubicBezTo>
                  <a:pt x="2072" y="3382"/>
                  <a:pt x="2072" y="3382"/>
                  <a:pt x="2072" y="3382"/>
                </a:cubicBezTo>
                <a:cubicBezTo>
                  <a:pt x="2075" y="3382"/>
                  <a:pt x="2075" y="3382"/>
                  <a:pt x="2075" y="3382"/>
                </a:cubicBezTo>
                <a:cubicBezTo>
                  <a:pt x="2120" y="3466"/>
                  <a:pt x="2120" y="3466"/>
                  <a:pt x="2120" y="3466"/>
                </a:cubicBezTo>
                <a:cubicBezTo>
                  <a:pt x="2120" y="3469"/>
                  <a:pt x="2120" y="3469"/>
                  <a:pt x="2120" y="3469"/>
                </a:cubicBezTo>
                <a:cubicBezTo>
                  <a:pt x="2117" y="3469"/>
                  <a:pt x="2117" y="3469"/>
                  <a:pt x="2117" y="3469"/>
                </a:cubicBezTo>
                <a:cubicBezTo>
                  <a:pt x="2046" y="3521"/>
                  <a:pt x="2046" y="3521"/>
                  <a:pt x="2046" y="3521"/>
                </a:cubicBezTo>
                <a:cubicBezTo>
                  <a:pt x="2043" y="3524"/>
                  <a:pt x="2043" y="3524"/>
                  <a:pt x="2043" y="3524"/>
                </a:cubicBezTo>
                <a:cubicBezTo>
                  <a:pt x="2043" y="3521"/>
                  <a:pt x="2043" y="3521"/>
                  <a:pt x="2043" y="3521"/>
                </a:cubicBezTo>
                <a:cubicBezTo>
                  <a:pt x="1998" y="3440"/>
                  <a:pt x="1998" y="3440"/>
                  <a:pt x="1998" y="3440"/>
                </a:cubicBezTo>
                <a:close/>
                <a:moveTo>
                  <a:pt x="1939" y="3337"/>
                </a:moveTo>
                <a:cubicBezTo>
                  <a:pt x="1939" y="3334"/>
                  <a:pt x="1939" y="3334"/>
                  <a:pt x="1939" y="3334"/>
                </a:cubicBezTo>
                <a:cubicBezTo>
                  <a:pt x="1942" y="3330"/>
                  <a:pt x="1942" y="3330"/>
                  <a:pt x="1942" y="3330"/>
                </a:cubicBezTo>
                <a:cubicBezTo>
                  <a:pt x="2014" y="3278"/>
                  <a:pt x="2014" y="3278"/>
                  <a:pt x="2014" y="3278"/>
                </a:cubicBezTo>
                <a:cubicBezTo>
                  <a:pt x="2017" y="3278"/>
                  <a:pt x="2017" y="3278"/>
                  <a:pt x="2017" y="3278"/>
                </a:cubicBezTo>
                <a:cubicBezTo>
                  <a:pt x="2017" y="3282"/>
                  <a:pt x="2017" y="3282"/>
                  <a:pt x="2017" y="3282"/>
                </a:cubicBezTo>
                <a:cubicBezTo>
                  <a:pt x="2062" y="3363"/>
                  <a:pt x="2062" y="3363"/>
                  <a:pt x="2062" y="3363"/>
                </a:cubicBezTo>
                <a:cubicBezTo>
                  <a:pt x="2065" y="3363"/>
                  <a:pt x="2065" y="3363"/>
                  <a:pt x="2065" y="3363"/>
                </a:cubicBezTo>
                <a:cubicBezTo>
                  <a:pt x="2062" y="3366"/>
                  <a:pt x="2062" y="3366"/>
                  <a:pt x="2062" y="3366"/>
                </a:cubicBezTo>
                <a:cubicBezTo>
                  <a:pt x="1991" y="3418"/>
                  <a:pt x="1991" y="3418"/>
                  <a:pt x="1991" y="3418"/>
                </a:cubicBezTo>
                <a:cubicBezTo>
                  <a:pt x="1988" y="3421"/>
                  <a:pt x="1988" y="3421"/>
                  <a:pt x="1988" y="3421"/>
                </a:cubicBezTo>
                <a:cubicBezTo>
                  <a:pt x="1985" y="3418"/>
                  <a:pt x="1985" y="3418"/>
                  <a:pt x="1985" y="3418"/>
                </a:cubicBezTo>
                <a:cubicBezTo>
                  <a:pt x="1939" y="3337"/>
                  <a:pt x="1939" y="3337"/>
                  <a:pt x="1939" y="3337"/>
                </a:cubicBezTo>
                <a:close/>
                <a:moveTo>
                  <a:pt x="1884" y="3233"/>
                </a:moveTo>
                <a:cubicBezTo>
                  <a:pt x="1884" y="3230"/>
                  <a:pt x="1884" y="3230"/>
                  <a:pt x="1884" y="3230"/>
                </a:cubicBezTo>
                <a:cubicBezTo>
                  <a:pt x="1884" y="3230"/>
                  <a:pt x="1884" y="3230"/>
                  <a:pt x="1884" y="3230"/>
                </a:cubicBezTo>
                <a:cubicBezTo>
                  <a:pt x="1955" y="3178"/>
                  <a:pt x="1955" y="3178"/>
                  <a:pt x="1955" y="3178"/>
                </a:cubicBezTo>
                <a:cubicBezTo>
                  <a:pt x="1959" y="3175"/>
                  <a:pt x="1959" y="3175"/>
                  <a:pt x="1959" y="3175"/>
                </a:cubicBezTo>
                <a:cubicBezTo>
                  <a:pt x="1962" y="3178"/>
                  <a:pt x="1962" y="3178"/>
                  <a:pt x="1962" y="3178"/>
                </a:cubicBezTo>
                <a:cubicBezTo>
                  <a:pt x="2007" y="3259"/>
                  <a:pt x="2007" y="3259"/>
                  <a:pt x="2007" y="3259"/>
                </a:cubicBezTo>
                <a:cubicBezTo>
                  <a:pt x="2007" y="3262"/>
                  <a:pt x="2007" y="3262"/>
                  <a:pt x="2007" y="3262"/>
                </a:cubicBezTo>
                <a:cubicBezTo>
                  <a:pt x="2004" y="3262"/>
                  <a:pt x="2004" y="3262"/>
                  <a:pt x="2004" y="3262"/>
                </a:cubicBezTo>
                <a:cubicBezTo>
                  <a:pt x="1933" y="3314"/>
                  <a:pt x="1933" y="3314"/>
                  <a:pt x="1933" y="3314"/>
                </a:cubicBezTo>
                <a:cubicBezTo>
                  <a:pt x="1930" y="3317"/>
                  <a:pt x="1930" y="3317"/>
                  <a:pt x="1930" y="3317"/>
                </a:cubicBezTo>
                <a:cubicBezTo>
                  <a:pt x="1930" y="3314"/>
                  <a:pt x="1930" y="3314"/>
                  <a:pt x="1930" y="3314"/>
                </a:cubicBezTo>
                <a:cubicBezTo>
                  <a:pt x="1884" y="3233"/>
                  <a:pt x="1884" y="3233"/>
                  <a:pt x="1884" y="3233"/>
                </a:cubicBezTo>
                <a:close/>
                <a:moveTo>
                  <a:pt x="1829" y="3133"/>
                </a:moveTo>
                <a:cubicBezTo>
                  <a:pt x="1826" y="3130"/>
                  <a:pt x="1826" y="3130"/>
                  <a:pt x="1826" y="3130"/>
                </a:cubicBezTo>
                <a:cubicBezTo>
                  <a:pt x="1829" y="3126"/>
                  <a:pt x="1829" y="3126"/>
                  <a:pt x="1829" y="3126"/>
                </a:cubicBezTo>
                <a:cubicBezTo>
                  <a:pt x="1900" y="3075"/>
                  <a:pt x="1900" y="3075"/>
                  <a:pt x="1900" y="3075"/>
                </a:cubicBezTo>
                <a:cubicBezTo>
                  <a:pt x="1904" y="3075"/>
                  <a:pt x="1904" y="3075"/>
                  <a:pt x="1904" y="3075"/>
                </a:cubicBezTo>
                <a:cubicBezTo>
                  <a:pt x="1904" y="3078"/>
                  <a:pt x="1904" y="3078"/>
                  <a:pt x="1904" y="3078"/>
                </a:cubicBezTo>
                <a:cubicBezTo>
                  <a:pt x="1949" y="3156"/>
                  <a:pt x="1949" y="3156"/>
                  <a:pt x="1949" y="3156"/>
                </a:cubicBezTo>
                <a:cubicBezTo>
                  <a:pt x="1949" y="3159"/>
                  <a:pt x="1949" y="3159"/>
                  <a:pt x="1949" y="3159"/>
                </a:cubicBezTo>
                <a:cubicBezTo>
                  <a:pt x="1949" y="3162"/>
                  <a:pt x="1949" y="3162"/>
                  <a:pt x="1949" y="3162"/>
                </a:cubicBezTo>
                <a:cubicBezTo>
                  <a:pt x="1878" y="3214"/>
                  <a:pt x="1878" y="3214"/>
                  <a:pt x="1878" y="3214"/>
                </a:cubicBezTo>
                <a:cubicBezTo>
                  <a:pt x="1875" y="3214"/>
                  <a:pt x="1875" y="3214"/>
                  <a:pt x="1875" y="3214"/>
                </a:cubicBezTo>
                <a:cubicBezTo>
                  <a:pt x="1871" y="3214"/>
                  <a:pt x="1871" y="3214"/>
                  <a:pt x="1871" y="3214"/>
                </a:cubicBezTo>
                <a:cubicBezTo>
                  <a:pt x="1829" y="3133"/>
                  <a:pt x="1829" y="3133"/>
                  <a:pt x="1829" y="3133"/>
                </a:cubicBezTo>
                <a:close/>
                <a:moveTo>
                  <a:pt x="1774" y="3033"/>
                </a:moveTo>
                <a:cubicBezTo>
                  <a:pt x="1771" y="3029"/>
                  <a:pt x="1771" y="3029"/>
                  <a:pt x="1771" y="3029"/>
                </a:cubicBezTo>
                <a:cubicBezTo>
                  <a:pt x="1774" y="3026"/>
                  <a:pt x="1774" y="3026"/>
                  <a:pt x="1774" y="3026"/>
                </a:cubicBezTo>
                <a:cubicBezTo>
                  <a:pt x="1845" y="2974"/>
                  <a:pt x="1845" y="2974"/>
                  <a:pt x="1845" y="2974"/>
                </a:cubicBezTo>
                <a:cubicBezTo>
                  <a:pt x="1849" y="2974"/>
                  <a:pt x="1849" y="2974"/>
                  <a:pt x="1849" y="2974"/>
                </a:cubicBezTo>
                <a:cubicBezTo>
                  <a:pt x="1849" y="2977"/>
                  <a:pt x="1849" y="2977"/>
                  <a:pt x="1849" y="2977"/>
                </a:cubicBezTo>
                <a:cubicBezTo>
                  <a:pt x="1894" y="3055"/>
                  <a:pt x="1894" y="3055"/>
                  <a:pt x="1894" y="3055"/>
                </a:cubicBezTo>
                <a:cubicBezTo>
                  <a:pt x="1894" y="3058"/>
                  <a:pt x="1894" y="3058"/>
                  <a:pt x="1894" y="3058"/>
                </a:cubicBezTo>
                <a:cubicBezTo>
                  <a:pt x="1891" y="3058"/>
                  <a:pt x="1891" y="3058"/>
                  <a:pt x="1891" y="3058"/>
                </a:cubicBezTo>
                <a:cubicBezTo>
                  <a:pt x="1823" y="3110"/>
                  <a:pt x="1823" y="3110"/>
                  <a:pt x="1823" y="3110"/>
                </a:cubicBezTo>
                <a:cubicBezTo>
                  <a:pt x="1819" y="3113"/>
                  <a:pt x="1819" y="3113"/>
                  <a:pt x="1819" y="3113"/>
                </a:cubicBezTo>
                <a:cubicBezTo>
                  <a:pt x="1816" y="3110"/>
                  <a:pt x="1816" y="3110"/>
                  <a:pt x="1816" y="3110"/>
                </a:cubicBezTo>
                <a:cubicBezTo>
                  <a:pt x="1774" y="3033"/>
                  <a:pt x="1774" y="3033"/>
                  <a:pt x="1774" y="3033"/>
                </a:cubicBezTo>
                <a:close/>
                <a:moveTo>
                  <a:pt x="1719" y="2932"/>
                </a:moveTo>
                <a:cubicBezTo>
                  <a:pt x="1719" y="2929"/>
                  <a:pt x="1719" y="2929"/>
                  <a:pt x="1719" y="2929"/>
                </a:cubicBezTo>
                <a:cubicBezTo>
                  <a:pt x="1719" y="2929"/>
                  <a:pt x="1719" y="2929"/>
                  <a:pt x="1719" y="2929"/>
                </a:cubicBezTo>
                <a:cubicBezTo>
                  <a:pt x="1790" y="2877"/>
                  <a:pt x="1790" y="2877"/>
                  <a:pt x="1790" y="2877"/>
                </a:cubicBezTo>
                <a:cubicBezTo>
                  <a:pt x="1794" y="2874"/>
                  <a:pt x="1794" y="2874"/>
                  <a:pt x="1794" y="2874"/>
                </a:cubicBezTo>
                <a:cubicBezTo>
                  <a:pt x="1794" y="2877"/>
                  <a:pt x="1794" y="2877"/>
                  <a:pt x="1794" y="2877"/>
                </a:cubicBezTo>
                <a:cubicBezTo>
                  <a:pt x="1839" y="2955"/>
                  <a:pt x="1839" y="2955"/>
                  <a:pt x="1839" y="2955"/>
                </a:cubicBezTo>
                <a:cubicBezTo>
                  <a:pt x="1839" y="2958"/>
                  <a:pt x="1839" y="2958"/>
                  <a:pt x="1839" y="2958"/>
                </a:cubicBezTo>
                <a:cubicBezTo>
                  <a:pt x="1836" y="2958"/>
                  <a:pt x="1836" y="2958"/>
                  <a:pt x="1836" y="2958"/>
                </a:cubicBezTo>
                <a:cubicBezTo>
                  <a:pt x="1768" y="3010"/>
                  <a:pt x="1768" y="3010"/>
                  <a:pt x="1768" y="3010"/>
                </a:cubicBezTo>
                <a:cubicBezTo>
                  <a:pt x="1764" y="3013"/>
                  <a:pt x="1764" y="3013"/>
                  <a:pt x="1764" y="3013"/>
                </a:cubicBezTo>
                <a:cubicBezTo>
                  <a:pt x="1761" y="3010"/>
                  <a:pt x="1761" y="3010"/>
                  <a:pt x="1761" y="3010"/>
                </a:cubicBezTo>
                <a:cubicBezTo>
                  <a:pt x="1719" y="2932"/>
                  <a:pt x="1719" y="2932"/>
                  <a:pt x="1719" y="2932"/>
                </a:cubicBezTo>
                <a:close/>
                <a:moveTo>
                  <a:pt x="1664" y="2832"/>
                </a:moveTo>
                <a:cubicBezTo>
                  <a:pt x="1664" y="2832"/>
                  <a:pt x="1664" y="2832"/>
                  <a:pt x="1664" y="2832"/>
                </a:cubicBezTo>
                <a:cubicBezTo>
                  <a:pt x="1667" y="2829"/>
                  <a:pt x="1667" y="2829"/>
                  <a:pt x="1667" y="2829"/>
                </a:cubicBezTo>
                <a:cubicBezTo>
                  <a:pt x="1735" y="2777"/>
                  <a:pt x="1735" y="2777"/>
                  <a:pt x="1735" y="2777"/>
                </a:cubicBezTo>
                <a:cubicBezTo>
                  <a:pt x="1739" y="2774"/>
                  <a:pt x="1739" y="2774"/>
                  <a:pt x="1739" y="2774"/>
                </a:cubicBezTo>
                <a:cubicBezTo>
                  <a:pt x="1739" y="2777"/>
                  <a:pt x="1739" y="2777"/>
                  <a:pt x="1739" y="2777"/>
                </a:cubicBezTo>
                <a:cubicBezTo>
                  <a:pt x="1784" y="2854"/>
                  <a:pt x="1784" y="2854"/>
                  <a:pt x="1784" y="2854"/>
                </a:cubicBezTo>
                <a:cubicBezTo>
                  <a:pt x="1784" y="2858"/>
                  <a:pt x="1784" y="2858"/>
                  <a:pt x="1784" y="2858"/>
                </a:cubicBezTo>
                <a:cubicBezTo>
                  <a:pt x="1781" y="2861"/>
                  <a:pt x="1781" y="2861"/>
                  <a:pt x="1781" y="2861"/>
                </a:cubicBezTo>
                <a:cubicBezTo>
                  <a:pt x="1713" y="2913"/>
                  <a:pt x="1713" y="2913"/>
                  <a:pt x="1713" y="2913"/>
                </a:cubicBezTo>
                <a:cubicBezTo>
                  <a:pt x="1709" y="2913"/>
                  <a:pt x="1709" y="2913"/>
                  <a:pt x="1709" y="2913"/>
                </a:cubicBezTo>
                <a:cubicBezTo>
                  <a:pt x="1706" y="2910"/>
                  <a:pt x="1706" y="2910"/>
                  <a:pt x="1706" y="2910"/>
                </a:cubicBezTo>
                <a:cubicBezTo>
                  <a:pt x="1664" y="2832"/>
                  <a:pt x="1664" y="2832"/>
                  <a:pt x="1664" y="2832"/>
                </a:cubicBezTo>
                <a:close/>
                <a:moveTo>
                  <a:pt x="1612" y="2735"/>
                </a:moveTo>
                <a:cubicBezTo>
                  <a:pt x="1609" y="2731"/>
                  <a:pt x="1609" y="2731"/>
                  <a:pt x="1609" y="2731"/>
                </a:cubicBezTo>
                <a:cubicBezTo>
                  <a:pt x="1612" y="2731"/>
                  <a:pt x="1612" y="2731"/>
                  <a:pt x="1612" y="2731"/>
                </a:cubicBezTo>
                <a:cubicBezTo>
                  <a:pt x="1680" y="2680"/>
                  <a:pt x="1680" y="2680"/>
                  <a:pt x="1680" y="2680"/>
                </a:cubicBezTo>
                <a:cubicBezTo>
                  <a:pt x="1684" y="2676"/>
                  <a:pt x="1684" y="2676"/>
                  <a:pt x="1684" y="2676"/>
                </a:cubicBezTo>
                <a:cubicBezTo>
                  <a:pt x="1687" y="2680"/>
                  <a:pt x="1687" y="2680"/>
                  <a:pt x="1687" y="2680"/>
                </a:cubicBezTo>
                <a:cubicBezTo>
                  <a:pt x="1729" y="2757"/>
                  <a:pt x="1729" y="2757"/>
                  <a:pt x="1729" y="2757"/>
                </a:cubicBezTo>
                <a:cubicBezTo>
                  <a:pt x="1729" y="2761"/>
                  <a:pt x="1729" y="2761"/>
                  <a:pt x="1729" y="2761"/>
                </a:cubicBezTo>
                <a:cubicBezTo>
                  <a:pt x="1729" y="2761"/>
                  <a:pt x="1729" y="2761"/>
                  <a:pt x="1729" y="2761"/>
                </a:cubicBezTo>
                <a:cubicBezTo>
                  <a:pt x="1658" y="2812"/>
                  <a:pt x="1658" y="2812"/>
                  <a:pt x="1658" y="2812"/>
                </a:cubicBezTo>
                <a:cubicBezTo>
                  <a:pt x="1654" y="2816"/>
                  <a:pt x="1654" y="2816"/>
                  <a:pt x="1654" y="2816"/>
                </a:cubicBezTo>
                <a:cubicBezTo>
                  <a:pt x="1654" y="2812"/>
                  <a:pt x="1654" y="2812"/>
                  <a:pt x="1654" y="2812"/>
                </a:cubicBezTo>
                <a:cubicBezTo>
                  <a:pt x="1612" y="2735"/>
                  <a:pt x="1612" y="2735"/>
                  <a:pt x="1612" y="2735"/>
                </a:cubicBezTo>
                <a:close/>
                <a:moveTo>
                  <a:pt x="1635" y="2825"/>
                </a:moveTo>
                <a:cubicBezTo>
                  <a:pt x="1638" y="2829"/>
                  <a:pt x="1638" y="2829"/>
                  <a:pt x="1638" y="2829"/>
                </a:cubicBezTo>
                <a:cubicBezTo>
                  <a:pt x="1635" y="2829"/>
                  <a:pt x="1635" y="2829"/>
                  <a:pt x="1635" y="2829"/>
                </a:cubicBezTo>
                <a:cubicBezTo>
                  <a:pt x="1567" y="2880"/>
                  <a:pt x="1567" y="2880"/>
                  <a:pt x="1567" y="2880"/>
                </a:cubicBezTo>
                <a:cubicBezTo>
                  <a:pt x="1564" y="2884"/>
                  <a:pt x="1564" y="2884"/>
                  <a:pt x="1564" y="2884"/>
                </a:cubicBezTo>
                <a:cubicBezTo>
                  <a:pt x="1561" y="2880"/>
                  <a:pt x="1561" y="2880"/>
                  <a:pt x="1561" y="2880"/>
                </a:cubicBezTo>
                <a:cubicBezTo>
                  <a:pt x="1518" y="2803"/>
                  <a:pt x="1518" y="2803"/>
                  <a:pt x="1518" y="2803"/>
                </a:cubicBezTo>
                <a:cubicBezTo>
                  <a:pt x="1518" y="2799"/>
                  <a:pt x="1518" y="2799"/>
                  <a:pt x="1518" y="2799"/>
                </a:cubicBezTo>
                <a:cubicBezTo>
                  <a:pt x="1522" y="2799"/>
                  <a:pt x="1522" y="2799"/>
                  <a:pt x="1522" y="2799"/>
                </a:cubicBezTo>
                <a:cubicBezTo>
                  <a:pt x="1590" y="2748"/>
                  <a:pt x="1590" y="2748"/>
                  <a:pt x="1590" y="2748"/>
                </a:cubicBezTo>
                <a:cubicBezTo>
                  <a:pt x="1593" y="2744"/>
                  <a:pt x="1593" y="2744"/>
                  <a:pt x="1593" y="2744"/>
                </a:cubicBezTo>
                <a:cubicBezTo>
                  <a:pt x="1593" y="2748"/>
                  <a:pt x="1593" y="2748"/>
                  <a:pt x="1593" y="2748"/>
                </a:cubicBezTo>
                <a:cubicBezTo>
                  <a:pt x="1635" y="2825"/>
                  <a:pt x="1635" y="2825"/>
                  <a:pt x="1635" y="2825"/>
                </a:cubicBezTo>
                <a:close/>
                <a:moveTo>
                  <a:pt x="1690" y="2922"/>
                </a:moveTo>
                <a:cubicBezTo>
                  <a:pt x="1693" y="2926"/>
                  <a:pt x="1693" y="2926"/>
                  <a:pt x="1693" y="2926"/>
                </a:cubicBezTo>
                <a:cubicBezTo>
                  <a:pt x="1690" y="2929"/>
                  <a:pt x="1690" y="2929"/>
                  <a:pt x="1690" y="2929"/>
                </a:cubicBezTo>
                <a:cubicBezTo>
                  <a:pt x="1619" y="2981"/>
                  <a:pt x="1619" y="2981"/>
                  <a:pt x="1619" y="2981"/>
                </a:cubicBezTo>
                <a:cubicBezTo>
                  <a:pt x="1616" y="2981"/>
                  <a:pt x="1616" y="2981"/>
                  <a:pt x="1616" y="2981"/>
                </a:cubicBezTo>
                <a:cubicBezTo>
                  <a:pt x="1616" y="2981"/>
                  <a:pt x="1616" y="2981"/>
                  <a:pt x="1616" y="2981"/>
                </a:cubicBezTo>
                <a:cubicBezTo>
                  <a:pt x="1574" y="2900"/>
                  <a:pt x="1574" y="2900"/>
                  <a:pt x="1574" y="2900"/>
                </a:cubicBezTo>
                <a:cubicBezTo>
                  <a:pt x="1570" y="2900"/>
                  <a:pt x="1570" y="2900"/>
                  <a:pt x="1570" y="2900"/>
                </a:cubicBezTo>
                <a:cubicBezTo>
                  <a:pt x="1574" y="2897"/>
                  <a:pt x="1574" y="2897"/>
                  <a:pt x="1574" y="2897"/>
                </a:cubicBezTo>
                <a:cubicBezTo>
                  <a:pt x="1645" y="2845"/>
                  <a:pt x="1645" y="2845"/>
                  <a:pt x="1645" y="2845"/>
                </a:cubicBezTo>
                <a:cubicBezTo>
                  <a:pt x="1645" y="2842"/>
                  <a:pt x="1645" y="2842"/>
                  <a:pt x="1645" y="2842"/>
                </a:cubicBezTo>
                <a:cubicBezTo>
                  <a:pt x="1648" y="2845"/>
                  <a:pt x="1648" y="2845"/>
                  <a:pt x="1648" y="2845"/>
                </a:cubicBezTo>
                <a:cubicBezTo>
                  <a:pt x="1690" y="2922"/>
                  <a:pt x="1690" y="2922"/>
                  <a:pt x="1690" y="2922"/>
                </a:cubicBezTo>
                <a:close/>
                <a:moveTo>
                  <a:pt x="1745" y="3023"/>
                </a:moveTo>
                <a:cubicBezTo>
                  <a:pt x="1745" y="3026"/>
                  <a:pt x="1745" y="3026"/>
                  <a:pt x="1745" y="3026"/>
                </a:cubicBezTo>
                <a:cubicBezTo>
                  <a:pt x="1745" y="3029"/>
                  <a:pt x="1745" y="3029"/>
                  <a:pt x="1745" y="3029"/>
                </a:cubicBezTo>
                <a:cubicBezTo>
                  <a:pt x="1674" y="3081"/>
                  <a:pt x="1674" y="3081"/>
                  <a:pt x="1674" y="3081"/>
                </a:cubicBezTo>
                <a:cubicBezTo>
                  <a:pt x="1671" y="3081"/>
                  <a:pt x="1671" y="3081"/>
                  <a:pt x="1671" y="3081"/>
                </a:cubicBezTo>
                <a:cubicBezTo>
                  <a:pt x="1671" y="3078"/>
                  <a:pt x="1671" y="3078"/>
                  <a:pt x="1671" y="3078"/>
                </a:cubicBezTo>
                <a:cubicBezTo>
                  <a:pt x="1629" y="3000"/>
                  <a:pt x="1629" y="3000"/>
                  <a:pt x="1629" y="3000"/>
                </a:cubicBezTo>
                <a:cubicBezTo>
                  <a:pt x="1625" y="2997"/>
                  <a:pt x="1625" y="2997"/>
                  <a:pt x="1625" y="2997"/>
                </a:cubicBezTo>
                <a:cubicBezTo>
                  <a:pt x="1629" y="2997"/>
                  <a:pt x="1629" y="2997"/>
                  <a:pt x="1629" y="2997"/>
                </a:cubicBezTo>
                <a:cubicBezTo>
                  <a:pt x="1696" y="2945"/>
                  <a:pt x="1696" y="2945"/>
                  <a:pt x="1696" y="2945"/>
                </a:cubicBezTo>
                <a:cubicBezTo>
                  <a:pt x="1700" y="2942"/>
                  <a:pt x="1700" y="2942"/>
                  <a:pt x="1700" y="2942"/>
                </a:cubicBezTo>
                <a:cubicBezTo>
                  <a:pt x="1703" y="2945"/>
                  <a:pt x="1703" y="2945"/>
                  <a:pt x="1703" y="2945"/>
                </a:cubicBezTo>
                <a:cubicBezTo>
                  <a:pt x="1745" y="3023"/>
                  <a:pt x="1745" y="3023"/>
                  <a:pt x="1745" y="3023"/>
                </a:cubicBezTo>
                <a:close/>
                <a:moveTo>
                  <a:pt x="1800" y="3123"/>
                </a:moveTo>
                <a:cubicBezTo>
                  <a:pt x="1800" y="3126"/>
                  <a:pt x="1800" y="3126"/>
                  <a:pt x="1800" y="3126"/>
                </a:cubicBezTo>
                <a:cubicBezTo>
                  <a:pt x="1800" y="3130"/>
                  <a:pt x="1800" y="3130"/>
                  <a:pt x="1800" y="3130"/>
                </a:cubicBezTo>
                <a:cubicBezTo>
                  <a:pt x="1729" y="3181"/>
                  <a:pt x="1729" y="3181"/>
                  <a:pt x="1729" y="3181"/>
                </a:cubicBezTo>
                <a:cubicBezTo>
                  <a:pt x="1726" y="3181"/>
                  <a:pt x="1726" y="3181"/>
                  <a:pt x="1726" y="3181"/>
                </a:cubicBezTo>
                <a:cubicBezTo>
                  <a:pt x="1722" y="3178"/>
                  <a:pt x="1722" y="3178"/>
                  <a:pt x="1722" y="3178"/>
                </a:cubicBezTo>
                <a:cubicBezTo>
                  <a:pt x="1680" y="3100"/>
                  <a:pt x="1680" y="3100"/>
                  <a:pt x="1680" y="3100"/>
                </a:cubicBezTo>
                <a:cubicBezTo>
                  <a:pt x="1680" y="3097"/>
                  <a:pt x="1680" y="3097"/>
                  <a:pt x="1680" y="3097"/>
                </a:cubicBezTo>
                <a:cubicBezTo>
                  <a:pt x="1684" y="3097"/>
                  <a:pt x="1684" y="3097"/>
                  <a:pt x="1684" y="3097"/>
                </a:cubicBezTo>
                <a:cubicBezTo>
                  <a:pt x="1752" y="3045"/>
                  <a:pt x="1752" y="3045"/>
                  <a:pt x="1752" y="3045"/>
                </a:cubicBezTo>
                <a:cubicBezTo>
                  <a:pt x="1755" y="3042"/>
                  <a:pt x="1755" y="3042"/>
                  <a:pt x="1755" y="3042"/>
                </a:cubicBezTo>
                <a:cubicBezTo>
                  <a:pt x="1758" y="3045"/>
                  <a:pt x="1758" y="3045"/>
                  <a:pt x="1758" y="3045"/>
                </a:cubicBezTo>
                <a:cubicBezTo>
                  <a:pt x="1800" y="3123"/>
                  <a:pt x="1800" y="3123"/>
                  <a:pt x="1800" y="3123"/>
                </a:cubicBezTo>
                <a:close/>
                <a:moveTo>
                  <a:pt x="1855" y="3227"/>
                </a:moveTo>
                <a:cubicBezTo>
                  <a:pt x="1858" y="3227"/>
                  <a:pt x="1858" y="3227"/>
                  <a:pt x="1858" y="3227"/>
                </a:cubicBezTo>
                <a:cubicBezTo>
                  <a:pt x="1855" y="3230"/>
                  <a:pt x="1855" y="3230"/>
                  <a:pt x="1855" y="3230"/>
                </a:cubicBezTo>
                <a:cubicBezTo>
                  <a:pt x="1784" y="3282"/>
                  <a:pt x="1784" y="3282"/>
                  <a:pt x="1784" y="3282"/>
                </a:cubicBezTo>
                <a:cubicBezTo>
                  <a:pt x="1781" y="3285"/>
                  <a:pt x="1781" y="3285"/>
                  <a:pt x="1781" y="3285"/>
                </a:cubicBezTo>
                <a:cubicBezTo>
                  <a:pt x="1781" y="3282"/>
                  <a:pt x="1781" y="3282"/>
                  <a:pt x="1781" y="3282"/>
                </a:cubicBezTo>
                <a:cubicBezTo>
                  <a:pt x="1735" y="3201"/>
                  <a:pt x="1735" y="3201"/>
                  <a:pt x="1735" y="3201"/>
                </a:cubicBezTo>
                <a:cubicBezTo>
                  <a:pt x="1735" y="3198"/>
                  <a:pt x="1735" y="3198"/>
                  <a:pt x="1735" y="3198"/>
                </a:cubicBezTo>
                <a:cubicBezTo>
                  <a:pt x="1739" y="3198"/>
                  <a:pt x="1739" y="3198"/>
                  <a:pt x="1739" y="3198"/>
                </a:cubicBezTo>
                <a:cubicBezTo>
                  <a:pt x="1807" y="3146"/>
                  <a:pt x="1807" y="3146"/>
                  <a:pt x="1807" y="3146"/>
                </a:cubicBezTo>
                <a:cubicBezTo>
                  <a:pt x="1810" y="3143"/>
                  <a:pt x="1810" y="3143"/>
                  <a:pt x="1810" y="3143"/>
                </a:cubicBezTo>
                <a:cubicBezTo>
                  <a:pt x="1813" y="3146"/>
                  <a:pt x="1813" y="3146"/>
                  <a:pt x="1813" y="3146"/>
                </a:cubicBezTo>
                <a:cubicBezTo>
                  <a:pt x="1855" y="3227"/>
                  <a:pt x="1855" y="3227"/>
                  <a:pt x="1855" y="3227"/>
                </a:cubicBezTo>
                <a:close/>
                <a:moveTo>
                  <a:pt x="1910" y="3327"/>
                </a:moveTo>
                <a:cubicBezTo>
                  <a:pt x="1913" y="3330"/>
                  <a:pt x="1913" y="3330"/>
                  <a:pt x="1913" y="3330"/>
                </a:cubicBezTo>
                <a:cubicBezTo>
                  <a:pt x="1910" y="3334"/>
                  <a:pt x="1910" y="3334"/>
                  <a:pt x="1910" y="3334"/>
                </a:cubicBezTo>
                <a:cubicBezTo>
                  <a:pt x="1839" y="3385"/>
                  <a:pt x="1839" y="3385"/>
                  <a:pt x="1839" y="3385"/>
                </a:cubicBezTo>
                <a:cubicBezTo>
                  <a:pt x="1836" y="3385"/>
                  <a:pt x="1836" y="3385"/>
                  <a:pt x="1836" y="3385"/>
                </a:cubicBezTo>
                <a:cubicBezTo>
                  <a:pt x="1836" y="3382"/>
                  <a:pt x="1836" y="3382"/>
                  <a:pt x="1836" y="3382"/>
                </a:cubicBezTo>
                <a:cubicBezTo>
                  <a:pt x="1790" y="3304"/>
                  <a:pt x="1790" y="3304"/>
                  <a:pt x="1790" y="3304"/>
                </a:cubicBezTo>
                <a:cubicBezTo>
                  <a:pt x="1790" y="3301"/>
                  <a:pt x="1790" y="3301"/>
                  <a:pt x="1790" y="3301"/>
                </a:cubicBezTo>
                <a:cubicBezTo>
                  <a:pt x="1794" y="3298"/>
                  <a:pt x="1794" y="3298"/>
                  <a:pt x="1794" y="3298"/>
                </a:cubicBezTo>
                <a:cubicBezTo>
                  <a:pt x="1862" y="3246"/>
                  <a:pt x="1862" y="3246"/>
                  <a:pt x="1862" y="3246"/>
                </a:cubicBezTo>
                <a:cubicBezTo>
                  <a:pt x="1865" y="3243"/>
                  <a:pt x="1865" y="3243"/>
                  <a:pt x="1865" y="3243"/>
                </a:cubicBezTo>
                <a:cubicBezTo>
                  <a:pt x="1868" y="3246"/>
                  <a:pt x="1868" y="3246"/>
                  <a:pt x="1868" y="3246"/>
                </a:cubicBezTo>
                <a:cubicBezTo>
                  <a:pt x="1910" y="3327"/>
                  <a:pt x="1910" y="3327"/>
                  <a:pt x="1910" y="3327"/>
                </a:cubicBezTo>
                <a:close/>
                <a:moveTo>
                  <a:pt x="1968" y="3431"/>
                </a:moveTo>
                <a:cubicBezTo>
                  <a:pt x="1968" y="3434"/>
                  <a:pt x="1968" y="3434"/>
                  <a:pt x="1968" y="3434"/>
                </a:cubicBezTo>
                <a:cubicBezTo>
                  <a:pt x="1965" y="3434"/>
                  <a:pt x="1965" y="3434"/>
                  <a:pt x="1965" y="3434"/>
                </a:cubicBezTo>
                <a:cubicBezTo>
                  <a:pt x="1894" y="3489"/>
                  <a:pt x="1894" y="3489"/>
                  <a:pt x="1894" y="3489"/>
                </a:cubicBezTo>
                <a:cubicBezTo>
                  <a:pt x="1894" y="3489"/>
                  <a:pt x="1894" y="3489"/>
                  <a:pt x="1894" y="3489"/>
                </a:cubicBezTo>
                <a:cubicBezTo>
                  <a:pt x="1891" y="3486"/>
                  <a:pt x="1891" y="3486"/>
                  <a:pt x="1891" y="3486"/>
                </a:cubicBezTo>
                <a:cubicBezTo>
                  <a:pt x="1845" y="3405"/>
                  <a:pt x="1845" y="3405"/>
                  <a:pt x="1845" y="3405"/>
                </a:cubicBezTo>
                <a:cubicBezTo>
                  <a:pt x="1845" y="3401"/>
                  <a:pt x="1845" y="3401"/>
                  <a:pt x="1845" y="3401"/>
                </a:cubicBezTo>
                <a:cubicBezTo>
                  <a:pt x="1849" y="3401"/>
                  <a:pt x="1849" y="3401"/>
                  <a:pt x="1849" y="3401"/>
                </a:cubicBezTo>
                <a:cubicBezTo>
                  <a:pt x="1920" y="3350"/>
                  <a:pt x="1920" y="3350"/>
                  <a:pt x="1920" y="3350"/>
                </a:cubicBezTo>
                <a:cubicBezTo>
                  <a:pt x="1920" y="3346"/>
                  <a:pt x="1920" y="3346"/>
                  <a:pt x="1920" y="3346"/>
                </a:cubicBezTo>
                <a:cubicBezTo>
                  <a:pt x="1923" y="3350"/>
                  <a:pt x="1923" y="3350"/>
                  <a:pt x="1923" y="3350"/>
                </a:cubicBezTo>
                <a:cubicBezTo>
                  <a:pt x="1968" y="3431"/>
                  <a:pt x="1968" y="3431"/>
                  <a:pt x="1968" y="3431"/>
                </a:cubicBezTo>
                <a:close/>
                <a:moveTo>
                  <a:pt x="2023" y="3534"/>
                </a:moveTo>
                <a:cubicBezTo>
                  <a:pt x="2027" y="3537"/>
                  <a:pt x="2027" y="3537"/>
                  <a:pt x="2027" y="3537"/>
                </a:cubicBezTo>
                <a:cubicBezTo>
                  <a:pt x="2023" y="3541"/>
                  <a:pt x="2023" y="3541"/>
                  <a:pt x="2023" y="3541"/>
                </a:cubicBezTo>
                <a:cubicBezTo>
                  <a:pt x="1952" y="3592"/>
                  <a:pt x="1952" y="3592"/>
                  <a:pt x="1952" y="3592"/>
                </a:cubicBezTo>
                <a:cubicBezTo>
                  <a:pt x="1949" y="3592"/>
                  <a:pt x="1949" y="3592"/>
                  <a:pt x="1949" y="3592"/>
                </a:cubicBezTo>
                <a:cubicBezTo>
                  <a:pt x="1946" y="3592"/>
                  <a:pt x="1946" y="3592"/>
                  <a:pt x="1946" y="3592"/>
                </a:cubicBezTo>
                <a:cubicBezTo>
                  <a:pt x="1904" y="3508"/>
                  <a:pt x="1904" y="3508"/>
                  <a:pt x="1904" y="3508"/>
                </a:cubicBezTo>
                <a:cubicBezTo>
                  <a:pt x="1900" y="3505"/>
                  <a:pt x="1900" y="3505"/>
                  <a:pt x="1900" y="3505"/>
                </a:cubicBezTo>
                <a:cubicBezTo>
                  <a:pt x="1904" y="3505"/>
                  <a:pt x="1904" y="3505"/>
                  <a:pt x="1904" y="3505"/>
                </a:cubicBezTo>
                <a:cubicBezTo>
                  <a:pt x="1975" y="3453"/>
                  <a:pt x="1975" y="3453"/>
                  <a:pt x="1975" y="3453"/>
                </a:cubicBezTo>
                <a:cubicBezTo>
                  <a:pt x="1978" y="3450"/>
                  <a:pt x="1978" y="3450"/>
                  <a:pt x="1978" y="3450"/>
                </a:cubicBezTo>
                <a:cubicBezTo>
                  <a:pt x="1978" y="3453"/>
                  <a:pt x="1978" y="3453"/>
                  <a:pt x="1978" y="3453"/>
                </a:cubicBezTo>
                <a:cubicBezTo>
                  <a:pt x="2023" y="3534"/>
                  <a:pt x="2023" y="3534"/>
                  <a:pt x="2023" y="3534"/>
                </a:cubicBezTo>
                <a:close/>
                <a:moveTo>
                  <a:pt x="2082" y="3641"/>
                </a:moveTo>
                <a:cubicBezTo>
                  <a:pt x="2085" y="3644"/>
                  <a:pt x="2085" y="3644"/>
                  <a:pt x="2085" y="3644"/>
                </a:cubicBezTo>
                <a:cubicBezTo>
                  <a:pt x="2082" y="3644"/>
                  <a:pt x="2082" y="3644"/>
                  <a:pt x="2082" y="3644"/>
                </a:cubicBezTo>
                <a:cubicBezTo>
                  <a:pt x="2007" y="3696"/>
                  <a:pt x="2007" y="3696"/>
                  <a:pt x="2007" y="3696"/>
                </a:cubicBezTo>
                <a:cubicBezTo>
                  <a:pt x="2007" y="3699"/>
                  <a:pt x="2007" y="3699"/>
                  <a:pt x="2007" y="3699"/>
                </a:cubicBezTo>
                <a:cubicBezTo>
                  <a:pt x="2004" y="3696"/>
                  <a:pt x="2004" y="3696"/>
                  <a:pt x="2004" y="3696"/>
                </a:cubicBezTo>
                <a:cubicBezTo>
                  <a:pt x="1959" y="3612"/>
                  <a:pt x="1959" y="3612"/>
                  <a:pt x="1959" y="3612"/>
                </a:cubicBezTo>
                <a:cubicBezTo>
                  <a:pt x="1959" y="3612"/>
                  <a:pt x="1959" y="3612"/>
                  <a:pt x="1959" y="3612"/>
                </a:cubicBezTo>
                <a:cubicBezTo>
                  <a:pt x="1962" y="3609"/>
                  <a:pt x="1962" y="3609"/>
                  <a:pt x="1962" y="3609"/>
                </a:cubicBezTo>
                <a:cubicBezTo>
                  <a:pt x="2033" y="3557"/>
                  <a:pt x="2033" y="3557"/>
                  <a:pt x="2033" y="3557"/>
                </a:cubicBezTo>
                <a:cubicBezTo>
                  <a:pt x="2036" y="3554"/>
                  <a:pt x="2036" y="3554"/>
                  <a:pt x="2036" y="3554"/>
                </a:cubicBezTo>
                <a:cubicBezTo>
                  <a:pt x="2036" y="3557"/>
                  <a:pt x="2036" y="3557"/>
                  <a:pt x="2036" y="3557"/>
                </a:cubicBezTo>
                <a:cubicBezTo>
                  <a:pt x="2082" y="3641"/>
                  <a:pt x="2082" y="3641"/>
                  <a:pt x="2082" y="3641"/>
                </a:cubicBezTo>
                <a:close/>
                <a:moveTo>
                  <a:pt x="2140" y="3745"/>
                </a:moveTo>
                <a:cubicBezTo>
                  <a:pt x="2140" y="3748"/>
                  <a:pt x="2140" y="3748"/>
                  <a:pt x="2140" y="3748"/>
                </a:cubicBezTo>
                <a:cubicBezTo>
                  <a:pt x="2140" y="3751"/>
                  <a:pt x="2140" y="3751"/>
                  <a:pt x="2140" y="3751"/>
                </a:cubicBezTo>
                <a:cubicBezTo>
                  <a:pt x="2065" y="3803"/>
                  <a:pt x="2065" y="3803"/>
                  <a:pt x="2065" y="3803"/>
                </a:cubicBezTo>
                <a:cubicBezTo>
                  <a:pt x="2062" y="3806"/>
                  <a:pt x="2062" y="3806"/>
                  <a:pt x="2062" y="3806"/>
                </a:cubicBezTo>
                <a:cubicBezTo>
                  <a:pt x="2062" y="3803"/>
                  <a:pt x="2062" y="3803"/>
                  <a:pt x="2062" y="3803"/>
                </a:cubicBezTo>
                <a:cubicBezTo>
                  <a:pt x="2017" y="3719"/>
                  <a:pt x="2017" y="3719"/>
                  <a:pt x="2017" y="3719"/>
                </a:cubicBezTo>
                <a:cubicBezTo>
                  <a:pt x="2014" y="3715"/>
                  <a:pt x="2014" y="3715"/>
                  <a:pt x="2014" y="3715"/>
                </a:cubicBezTo>
                <a:cubicBezTo>
                  <a:pt x="2017" y="3712"/>
                  <a:pt x="2017" y="3712"/>
                  <a:pt x="2017" y="3712"/>
                </a:cubicBezTo>
                <a:cubicBezTo>
                  <a:pt x="2091" y="3660"/>
                  <a:pt x="2091" y="3660"/>
                  <a:pt x="2091" y="3660"/>
                </a:cubicBezTo>
                <a:cubicBezTo>
                  <a:pt x="2091" y="3660"/>
                  <a:pt x="2091" y="3660"/>
                  <a:pt x="2091" y="3660"/>
                </a:cubicBezTo>
                <a:cubicBezTo>
                  <a:pt x="2095" y="3664"/>
                  <a:pt x="2095" y="3664"/>
                  <a:pt x="2095" y="3664"/>
                </a:cubicBezTo>
                <a:cubicBezTo>
                  <a:pt x="2140" y="3745"/>
                  <a:pt x="2140" y="3745"/>
                  <a:pt x="2140" y="3745"/>
                </a:cubicBezTo>
                <a:close/>
                <a:moveTo>
                  <a:pt x="2198" y="3851"/>
                </a:moveTo>
                <a:cubicBezTo>
                  <a:pt x="2201" y="3855"/>
                  <a:pt x="2201" y="3855"/>
                  <a:pt x="2201" y="3855"/>
                </a:cubicBezTo>
                <a:cubicBezTo>
                  <a:pt x="2198" y="3858"/>
                  <a:pt x="2198" y="3858"/>
                  <a:pt x="2198" y="3858"/>
                </a:cubicBezTo>
                <a:cubicBezTo>
                  <a:pt x="2124" y="3910"/>
                  <a:pt x="2124" y="3910"/>
                  <a:pt x="2124" y="3910"/>
                </a:cubicBezTo>
                <a:cubicBezTo>
                  <a:pt x="2120" y="3913"/>
                  <a:pt x="2120" y="3913"/>
                  <a:pt x="2120" y="3913"/>
                </a:cubicBezTo>
                <a:cubicBezTo>
                  <a:pt x="2120" y="3910"/>
                  <a:pt x="2120" y="3910"/>
                  <a:pt x="2120" y="3910"/>
                </a:cubicBezTo>
                <a:cubicBezTo>
                  <a:pt x="2075" y="3825"/>
                  <a:pt x="2075" y="3825"/>
                  <a:pt x="2075" y="3825"/>
                </a:cubicBezTo>
                <a:cubicBezTo>
                  <a:pt x="2072" y="3822"/>
                  <a:pt x="2072" y="3822"/>
                  <a:pt x="2072" y="3822"/>
                </a:cubicBezTo>
                <a:cubicBezTo>
                  <a:pt x="2075" y="3819"/>
                  <a:pt x="2075" y="3819"/>
                  <a:pt x="2075" y="3819"/>
                </a:cubicBezTo>
                <a:cubicBezTo>
                  <a:pt x="2146" y="3767"/>
                  <a:pt x="2146" y="3767"/>
                  <a:pt x="2146" y="3767"/>
                </a:cubicBezTo>
                <a:cubicBezTo>
                  <a:pt x="2150" y="3764"/>
                  <a:pt x="2150" y="3764"/>
                  <a:pt x="2150" y="3764"/>
                </a:cubicBezTo>
                <a:cubicBezTo>
                  <a:pt x="2153" y="3767"/>
                  <a:pt x="2153" y="3767"/>
                  <a:pt x="2153" y="3767"/>
                </a:cubicBezTo>
                <a:cubicBezTo>
                  <a:pt x="2198" y="3851"/>
                  <a:pt x="2198" y="3851"/>
                  <a:pt x="2198" y="3851"/>
                </a:cubicBezTo>
                <a:close/>
                <a:moveTo>
                  <a:pt x="2256" y="3961"/>
                </a:moveTo>
                <a:cubicBezTo>
                  <a:pt x="2260" y="3961"/>
                  <a:pt x="2260" y="3961"/>
                  <a:pt x="2260" y="3961"/>
                </a:cubicBezTo>
                <a:cubicBezTo>
                  <a:pt x="2256" y="3965"/>
                  <a:pt x="2256" y="3965"/>
                  <a:pt x="2256" y="3965"/>
                </a:cubicBezTo>
                <a:cubicBezTo>
                  <a:pt x="2182" y="4016"/>
                  <a:pt x="2182" y="4016"/>
                  <a:pt x="2182" y="4016"/>
                </a:cubicBezTo>
                <a:cubicBezTo>
                  <a:pt x="2179" y="4020"/>
                  <a:pt x="2179" y="4020"/>
                  <a:pt x="2179" y="4020"/>
                </a:cubicBezTo>
                <a:cubicBezTo>
                  <a:pt x="2179" y="4016"/>
                  <a:pt x="2179" y="4016"/>
                  <a:pt x="2179" y="4016"/>
                </a:cubicBezTo>
                <a:cubicBezTo>
                  <a:pt x="2133" y="3932"/>
                  <a:pt x="2133" y="3932"/>
                  <a:pt x="2133" y="3932"/>
                </a:cubicBezTo>
                <a:cubicBezTo>
                  <a:pt x="2130" y="3929"/>
                  <a:pt x="2130" y="3929"/>
                  <a:pt x="2130" y="3929"/>
                </a:cubicBezTo>
                <a:cubicBezTo>
                  <a:pt x="2133" y="3926"/>
                  <a:pt x="2133" y="3926"/>
                  <a:pt x="2133" y="3926"/>
                </a:cubicBezTo>
                <a:cubicBezTo>
                  <a:pt x="2205" y="3874"/>
                  <a:pt x="2205" y="3874"/>
                  <a:pt x="2205" y="3874"/>
                </a:cubicBezTo>
                <a:cubicBezTo>
                  <a:pt x="2208" y="3871"/>
                  <a:pt x="2208" y="3871"/>
                  <a:pt x="2208" y="3871"/>
                </a:cubicBezTo>
                <a:cubicBezTo>
                  <a:pt x="2211" y="3874"/>
                  <a:pt x="2211" y="3874"/>
                  <a:pt x="2211" y="3874"/>
                </a:cubicBezTo>
                <a:cubicBezTo>
                  <a:pt x="2256" y="3961"/>
                  <a:pt x="2256" y="3961"/>
                  <a:pt x="2256" y="3961"/>
                </a:cubicBezTo>
                <a:close/>
                <a:moveTo>
                  <a:pt x="2318" y="4068"/>
                </a:moveTo>
                <a:cubicBezTo>
                  <a:pt x="2318" y="4071"/>
                  <a:pt x="2318" y="4071"/>
                  <a:pt x="2318" y="4071"/>
                </a:cubicBezTo>
                <a:cubicBezTo>
                  <a:pt x="2315" y="4075"/>
                  <a:pt x="2315" y="4075"/>
                  <a:pt x="2315" y="4075"/>
                </a:cubicBezTo>
                <a:cubicBezTo>
                  <a:pt x="2243" y="4127"/>
                  <a:pt x="2243" y="4127"/>
                  <a:pt x="2243" y="4127"/>
                </a:cubicBezTo>
                <a:cubicBezTo>
                  <a:pt x="2240" y="4130"/>
                  <a:pt x="2240" y="4130"/>
                  <a:pt x="2240" y="4130"/>
                </a:cubicBezTo>
                <a:cubicBezTo>
                  <a:pt x="2237" y="4127"/>
                  <a:pt x="2237" y="4127"/>
                  <a:pt x="2237" y="4127"/>
                </a:cubicBezTo>
                <a:cubicBezTo>
                  <a:pt x="2192" y="4039"/>
                  <a:pt x="2192" y="4039"/>
                  <a:pt x="2192" y="4039"/>
                </a:cubicBezTo>
                <a:cubicBezTo>
                  <a:pt x="2188" y="4036"/>
                  <a:pt x="2188" y="4036"/>
                  <a:pt x="2188" y="4036"/>
                </a:cubicBezTo>
                <a:cubicBezTo>
                  <a:pt x="2192" y="4036"/>
                  <a:pt x="2192" y="4036"/>
                  <a:pt x="2192" y="4036"/>
                </a:cubicBezTo>
                <a:cubicBezTo>
                  <a:pt x="2266" y="3981"/>
                  <a:pt x="2266" y="3981"/>
                  <a:pt x="2266" y="3981"/>
                </a:cubicBezTo>
                <a:cubicBezTo>
                  <a:pt x="2269" y="3981"/>
                  <a:pt x="2269" y="3981"/>
                  <a:pt x="2269" y="3981"/>
                </a:cubicBezTo>
                <a:cubicBezTo>
                  <a:pt x="2269" y="3984"/>
                  <a:pt x="2269" y="3984"/>
                  <a:pt x="2269" y="3984"/>
                </a:cubicBezTo>
                <a:cubicBezTo>
                  <a:pt x="2318" y="4068"/>
                  <a:pt x="2318" y="4068"/>
                  <a:pt x="2318" y="4068"/>
                </a:cubicBezTo>
                <a:close/>
                <a:moveTo>
                  <a:pt x="2376" y="4178"/>
                </a:moveTo>
                <a:cubicBezTo>
                  <a:pt x="2379" y="4182"/>
                  <a:pt x="2379" y="4182"/>
                  <a:pt x="2379" y="4182"/>
                </a:cubicBezTo>
                <a:cubicBezTo>
                  <a:pt x="2376" y="4185"/>
                  <a:pt x="2376" y="4185"/>
                  <a:pt x="2376" y="4185"/>
                </a:cubicBezTo>
                <a:cubicBezTo>
                  <a:pt x="2302" y="4237"/>
                  <a:pt x="2302" y="4237"/>
                  <a:pt x="2302" y="4237"/>
                </a:cubicBezTo>
                <a:cubicBezTo>
                  <a:pt x="2299" y="4240"/>
                  <a:pt x="2299" y="4240"/>
                  <a:pt x="2299" y="4240"/>
                </a:cubicBezTo>
                <a:cubicBezTo>
                  <a:pt x="2295" y="4237"/>
                  <a:pt x="2295" y="4237"/>
                  <a:pt x="2295" y="4237"/>
                </a:cubicBezTo>
                <a:cubicBezTo>
                  <a:pt x="2250" y="4149"/>
                  <a:pt x="2250" y="4149"/>
                  <a:pt x="2250" y="4149"/>
                </a:cubicBezTo>
                <a:cubicBezTo>
                  <a:pt x="2250" y="4146"/>
                  <a:pt x="2250" y="4146"/>
                  <a:pt x="2250" y="4146"/>
                </a:cubicBezTo>
                <a:cubicBezTo>
                  <a:pt x="2250" y="4143"/>
                  <a:pt x="2250" y="4143"/>
                  <a:pt x="2250" y="4143"/>
                </a:cubicBezTo>
                <a:cubicBezTo>
                  <a:pt x="2324" y="4091"/>
                  <a:pt x="2324" y="4091"/>
                  <a:pt x="2324" y="4091"/>
                </a:cubicBezTo>
                <a:cubicBezTo>
                  <a:pt x="2328" y="4088"/>
                  <a:pt x="2328" y="4088"/>
                  <a:pt x="2328" y="4088"/>
                </a:cubicBezTo>
                <a:cubicBezTo>
                  <a:pt x="2331" y="4091"/>
                  <a:pt x="2331" y="4091"/>
                  <a:pt x="2331" y="4091"/>
                </a:cubicBezTo>
                <a:cubicBezTo>
                  <a:pt x="2376" y="4178"/>
                  <a:pt x="2376" y="4178"/>
                  <a:pt x="2376" y="4178"/>
                </a:cubicBezTo>
                <a:close/>
                <a:moveTo>
                  <a:pt x="2438" y="4288"/>
                </a:moveTo>
                <a:cubicBezTo>
                  <a:pt x="2438" y="4292"/>
                  <a:pt x="2438" y="4292"/>
                  <a:pt x="2438" y="4292"/>
                </a:cubicBezTo>
                <a:cubicBezTo>
                  <a:pt x="2438" y="4295"/>
                  <a:pt x="2438" y="4295"/>
                  <a:pt x="2438" y="4295"/>
                </a:cubicBezTo>
                <a:cubicBezTo>
                  <a:pt x="2363" y="4347"/>
                  <a:pt x="2363" y="4347"/>
                  <a:pt x="2363" y="4347"/>
                </a:cubicBezTo>
                <a:cubicBezTo>
                  <a:pt x="2360" y="4350"/>
                  <a:pt x="2360" y="4350"/>
                  <a:pt x="2360" y="4350"/>
                </a:cubicBezTo>
                <a:cubicBezTo>
                  <a:pt x="2357" y="4347"/>
                  <a:pt x="2357" y="4347"/>
                  <a:pt x="2357" y="4347"/>
                </a:cubicBezTo>
                <a:cubicBezTo>
                  <a:pt x="2308" y="4259"/>
                  <a:pt x="2308" y="4259"/>
                  <a:pt x="2308" y="4259"/>
                </a:cubicBezTo>
                <a:cubicBezTo>
                  <a:pt x="2308" y="4256"/>
                  <a:pt x="2308" y="4256"/>
                  <a:pt x="2308" y="4256"/>
                </a:cubicBezTo>
                <a:cubicBezTo>
                  <a:pt x="2311" y="4253"/>
                  <a:pt x="2311" y="4253"/>
                  <a:pt x="2311" y="4253"/>
                </a:cubicBezTo>
                <a:cubicBezTo>
                  <a:pt x="2386" y="4201"/>
                  <a:pt x="2386" y="4201"/>
                  <a:pt x="2386" y="4201"/>
                </a:cubicBezTo>
                <a:cubicBezTo>
                  <a:pt x="2389" y="4198"/>
                  <a:pt x="2389" y="4198"/>
                  <a:pt x="2389" y="4198"/>
                </a:cubicBezTo>
                <a:cubicBezTo>
                  <a:pt x="2389" y="4201"/>
                  <a:pt x="2389" y="4201"/>
                  <a:pt x="2389" y="4201"/>
                </a:cubicBezTo>
                <a:cubicBezTo>
                  <a:pt x="2438" y="4288"/>
                  <a:pt x="2438" y="4288"/>
                  <a:pt x="2438" y="4288"/>
                </a:cubicBezTo>
                <a:close/>
                <a:moveTo>
                  <a:pt x="2499" y="4402"/>
                </a:moveTo>
                <a:cubicBezTo>
                  <a:pt x="2499" y="4405"/>
                  <a:pt x="2499" y="4405"/>
                  <a:pt x="2499" y="4405"/>
                </a:cubicBezTo>
                <a:cubicBezTo>
                  <a:pt x="2496" y="4405"/>
                  <a:pt x="2496" y="4405"/>
                  <a:pt x="2496" y="4405"/>
                </a:cubicBezTo>
                <a:cubicBezTo>
                  <a:pt x="2422" y="4460"/>
                  <a:pt x="2422" y="4460"/>
                  <a:pt x="2422" y="4460"/>
                </a:cubicBezTo>
                <a:cubicBezTo>
                  <a:pt x="2418" y="4460"/>
                  <a:pt x="2418" y="4460"/>
                  <a:pt x="2418" y="4460"/>
                </a:cubicBezTo>
                <a:cubicBezTo>
                  <a:pt x="2418" y="4457"/>
                  <a:pt x="2418" y="4457"/>
                  <a:pt x="2418" y="4457"/>
                </a:cubicBezTo>
                <a:cubicBezTo>
                  <a:pt x="2370" y="4369"/>
                  <a:pt x="2370" y="4369"/>
                  <a:pt x="2370" y="4369"/>
                </a:cubicBezTo>
                <a:cubicBezTo>
                  <a:pt x="2370" y="4366"/>
                  <a:pt x="2370" y="4366"/>
                  <a:pt x="2370" y="4366"/>
                </a:cubicBezTo>
                <a:cubicBezTo>
                  <a:pt x="2370" y="4366"/>
                  <a:pt x="2370" y="4366"/>
                  <a:pt x="2370" y="4366"/>
                </a:cubicBezTo>
                <a:cubicBezTo>
                  <a:pt x="2444" y="4311"/>
                  <a:pt x="2444" y="4311"/>
                  <a:pt x="2444" y="4311"/>
                </a:cubicBezTo>
                <a:cubicBezTo>
                  <a:pt x="2447" y="4311"/>
                  <a:pt x="2447" y="4311"/>
                  <a:pt x="2447" y="4311"/>
                </a:cubicBezTo>
                <a:cubicBezTo>
                  <a:pt x="2451" y="4314"/>
                  <a:pt x="2451" y="4314"/>
                  <a:pt x="2451" y="4314"/>
                </a:cubicBezTo>
                <a:cubicBezTo>
                  <a:pt x="2499" y="4402"/>
                  <a:pt x="2499" y="4402"/>
                  <a:pt x="2499" y="4402"/>
                </a:cubicBezTo>
                <a:close/>
                <a:moveTo>
                  <a:pt x="2561" y="4515"/>
                </a:moveTo>
                <a:cubicBezTo>
                  <a:pt x="2561" y="4518"/>
                  <a:pt x="2561" y="4518"/>
                  <a:pt x="2561" y="4518"/>
                </a:cubicBezTo>
                <a:cubicBezTo>
                  <a:pt x="2557" y="4518"/>
                  <a:pt x="2557" y="4518"/>
                  <a:pt x="2557" y="4518"/>
                </a:cubicBezTo>
                <a:cubicBezTo>
                  <a:pt x="2483" y="4573"/>
                  <a:pt x="2483" y="4573"/>
                  <a:pt x="2483" y="4573"/>
                </a:cubicBezTo>
                <a:cubicBezTo>
                  <a:pt x="2480" y="4573"/>
                  <a:pt x="2480" y="4573"/>
                  <a:pt x="2480" y="4573"/>
                </a:cubicBezTo>
                <a:cubicBezTo>
                  <a:pt x="2480" y="4570"/>
                  <a:pt x="2480" y="4570"/>
                  <a:pt x="2480" y="4570"/>
                </a:cubicBezTo>
                <a:cubicBezTo>
                  <a:pt x="2431" y="4483"/>
                  <a:pt x="2431" y="4483"/>
                  <a:pt x="2431" y="4483"/>
                </a:cubicBezTo>
                <a:cubicBezTo>
                  <a:pt x="2428" y="4479"/>
                  <a:pt x="2428" y="4479"/>
                  <a:pt x="2428" y="4479"/>
                </a:cubicBezTo>
                <a:cubicBezTo>
                  <a:pt x="2431" y="4476"/>
                  <a:pt x="2431" y="4476"/>
                  <a:pt x="2431" y="4476"/>
                </a:cubicBezTo>
                <a:cubicBezTo>
                  <a:pt x="2506" y="4424"/>
                  <a:pt x="2506" y="4424"/>
                  <a:pt x="2506" y="4424"/>
                </a:cubicBezTo>
                <a:cubicBezTo>
                  <a:pt x="2509" y="4421"/>
                  <a:pt x="2509" y="4421"/>
                  <a:pt x="2509" y="4421"/>
                </a:cubicBezTo>
                <a:cubicBezTo>
                  <a:pt x="2512" y="4424"/>
                  <a:pt x="2512" y="4424"/>
                  <a:pt x="2512" y="4424"/>
                </a:cubicBezTo>
                <a:cubicBezTo>
                  <a:pt x="2561" y="4515"/>
                  <a:pt x="2561" y="4515"/>
                  <a:pt x="2561" y="4515"/>
                </a:cubicBezTo>
                <a:close/>
                <a:moveTo>
                  <a:pt x="2622" y="4628"/>
                </a:moveTo>
                <a:cubicBezTo>
                  <a:pt x="2619" y="4651"/>
                  <a:pt x="2619" y="4677"/>
                  <a:pt x="2616" y="4699"/>
                </a:cubicBezTo>
                <a:cubicBezTo>
                  <a:pt x="2570" y="4732"/>
                  <a:pt x="2570" y="4732"/>
                  <a:pt x="2570" y="4732"/>
                </a:cubicBezTo>
                <a:cubicBezTo>
                  <a:pt x="2567" y="4735"/>
                  <a:pt x="2567" y="4735"/>
                  <a:pt x="2567" y="4735"/>
                </a:cubicBezTo>
                <a:cubicBezTo>
                  <a:pt x="2564" y="4732"/>
                  <a:pt x="2564" y="4732"/>
                  <a:pt x="2564" y="4732"/>
                </a:cubicBezTo>
                <a:cubicBezTo>
                  <a:pt x="2493" y="4596"/>
                  <a:pt x="2493" y="4596"/>
                  <a:pt x="2493" y="4596"/>
                </a:cubicBezTo>
                <a:cubicBezTo>
                  <a:pt x="2489" y="4593"/>
                  <a:pt x="2489" y="4593"/>
                  <a:pt x="2489" y="4593"/>
                </a:cubicBezTo>
                <a:cubicBezTo>
                  <a:pt x="2493" y="4589"/>
                  <a:pt x="2493" y="4589"/>
                  <a:pt x="2493" y="4589"/>
                </a:cubicBezTo>
                <a:cubicBezTo>
                  <a:pt x="2567" y="4538"/>
                  <a:pt x="2567" y="4538"/>
                  <a:pt x="2567" y="4538"/>
                </a:cubicBezTo>
                <a:cubicBezTo>
                  <a:pt x="2570" y="4534"/>
                  <a:pt x="2570" y="4534"/>
                  <a:pt x="2570" y="4534"/>
                </a:cubicBezTo>
                <a:cubicBezTo>
                  <a:pt x="2574" y="4538"/>
                  <a:pt x="2574" y="4538"/>
                  <a:pt x="2574" y="4538"/>
                </a:cubicBezTo>
                <a:cubicBezTo>
                  <a:pt x="2622" y="4628"/>
                  <a:pt x="2622" y="4628"/>
                  <a:pt x="2622" y="4628"/>
                </a:cubicBezTo>
                <a:close/>
                <a:moveTo>
                  <a:pt x="1544" y="2893"/>
                </a:moveTo>
                <a:cubicBezTo>
                  <a:pt x="1544" y="2897"/>
                  <a:pt x="1544" y="2897"/>
                  <a:pt x="1544" y="2897"/>
                </a:cubicBezTo>
                <a:cubicBezTo>
                  <a:pt x="1544" y="2897"/>
                  <a:pt x="1544" y="2897"/>
                  <a:pt x="1544" y="2897"/>
                </a:cubicBezTo>
                <a:cubicBezTo>
                  <a:pt x="1473" y="2948"/>
                  <a:pt x="1473" y="2948"/>
                  <a:pt x="1473" y="2948"/>
                </a:cubicBezTo>
                <a:cubicBezTo>
                  <a:pt x="1473" y="2952"/>
                  <a:pt x="1473" y="2952"/>
                  <a:pt x="1473" y="2952"/>
                </a:cubicBezTo>
                <a:cubicBezTo>
                  <a:pt x="1470" y="2948"/>
                  <a:pt x="1470" y="2948"/>
                  <a:pt x="1470" y="2948"/>
                </a:cubicBezTo>
                <a:cubicBezTo>
                  <a:pt x="1428" y="2871"/>
                  <a:pt x="1428" y="2871"/>
                  <a:pt x="1428" y="2871"/>
                </a:cubicBezTo>
                <a:cubicBezTo>
                  <a:pt x="1428" y="2867"/>
                  <a:pt x="1428" y="2867"/>
                  <a:pt x="1428" y="2867"/>
                </a:cubicBezTo>
                <a:cubicBezTo>
                  <a:pt x="1431" y="2867"/>
                  <a:pt x="1431" y="2867"/>
                  <a:pt x="1431" y="2867"/>
                </a:cubicBezTo>
                <a:cubicBezTo>
                  <a:pt x="1499" y="2816"/>
                  <a:pt x="1499" y="2816"/>
                  <a:pt x="1499" y="2816"/>
                </a:cubicBezTo>
                <a:cubicBezTo>
                  <a:pt x="1502" y="2812"/>
                  <a:pt x="1502" y="2812"/>
                  <a:pt x="1502" y="2812"/>
                </a:cubicBezTo>
                <a:cubicBezTo>
                  <a:pt x="1502" y="2816"/>
                  <a:pt x="1502" y="2816"/>
                  <a:pt x="1502" y="2816"/>
                </a:cubicBezTo>
                <a:cubicBezTo>
                  <a:pt x="1544" y="2893"/>
                  <a:pt x="1544" y="2893"/>
                  <a:pt x="1544" y="2893"/>
                </a:cubicBezTo>
                <a:close/>
                <a:moveTo>
                  <a:pt x="1599" y="2994"/>
                </a:moveTo>
                <a:cubicBezTo>
                  <a:pt x="1599" y="2994"/>
                  <a:pt x="1599" y="2994"/>
                  <a:pt x="1599" y="2994"/>
                </a:cubicBezTo>
                <a:cubicBezTo>
                  <a:pt x="1596" y="2997"/>
                  <a:pt x="1596" y="2997"/>
                  <a:pt x="1596" y="2997"/>
                </a:cubicBezTo>
                <a:cubicBezTo>
                  <a:pt x="1528" y="3049"/>
                  <a:pt x="1528" y="3049"/>
                  <a:pt x="1528" y="3049"/>
                </a:cubicBezTo>
                <a:cubicBezTo>
                  <a:pt x="1525" y="3049"/>
                  <a:pt x="1525" y="3049"/>
                  <a:pt x="1525" y="3049"/>
                </a:cubicBezTo>
                <a:cubicBezTo>
                  <a:pt x="1525" y="3049"/>
                  <a:pt x="1525" y="3049"/>
                  <a:pt x="1525" y="3049"/>
                </a:cubicBezTo>
                <a:cubicBezTo>
                  <a:pt x="1483" y="2971"/>
                  <a:pt x="1483" y="2971"/>
                  <a:pt x="1483" y="2971"/>
                </a:cubicBezTo>
                <a:cubicBezTo>
                  <a:pt x="1480" y="2968"/>
                  <a:pt x="1480" y="2968"/>
                  <a:pt x="1480" y="2968"/>
                </a:cubicBezTo>
                <a:cubicBezTo>
                  <a:pt x="1483" y="2965"/>
                  <a:pt x="1483" y="2965"/>
                  <a:pt x="1483" y="2965"/>
                </a:cubicBezTo>
                <a:cubicBezTo>
                  <a:pt x="1551" y="2913"/>
                  <a:pt x="1551" y="2913"/>
                  <a:pt x="1551" y="2913"/>
                </a:cubicBezTo>
                <a:cubicBezTo>
                  <a:pt x="1554" y="2910"/>
                  <a:pt x="1554" y="2910"/>
                  <a:pt x="1554" y="2910"/>
                </a:cubicBezTo>
                <a:cubicBezTo>
                  <a:pt x="1557" y="2913"/>
                  <a:pt x="1557" y="2913"/>
                  <a:pt x="1557" y="2913"/>
                </a:cubicBezTo>
                <a:cubicBezTo>
                  <a:pt x="1599" y="2994"/>
                  <a:pt x="1599" y="2994"/>
                  <a:pt x="1599" y="2994"/>
                </a:cubicBezTo>
                <a:close/>
                <a:moveTo>
                  <a:pt x="1651" y="3091"/>
                </a:moveTo>
                <a:cubicBezTo>
                  <a:pt x="1654" y="3094"/>
                  <a:pt x="1654" y="3094"/>
                  <a:pt x="1654" y="3094"/>
                </a:cubicBezTo>
                <a:cubicBezTo>
                  <a:pt x="1651" y="3097"/>
                  <a:pt x="1651" y="3097"/>
                  <a:pt x="1651" y="3097"/>
                </a:cubicBezTo>
                <a:cubicBezTo>
                  <a:pt x="1580" y="3149"/>
                  <a:pt x="1580" y="3149"/>
                  <a:pt x="1580" y="3149"/>
                </a:cubicBezTo>
                <a:cubicBezTo>
                  <a:pt x="1580" y="3149"/>
                  <a:pt x="1580" y="3149"/>
                  <a:pt x="1580" y="3149"/>
                </a:cubicBezTo>
                <a:cubicBezTo>
                  <a:pt x="1577" y="3146"/>
                  <a:pt x="1577" y="3146"/>
                  <a:pt x="1577" y="3146"/>
                </a:cubicBezTo>
                <a:cubicBezTo>
                  <a:pt x="1535" y="3068"/>
                  <a:pt x="1535" y="3068"/>
                  <a:pt x="1535" y="3068"/>
                </a:cubicBezTo>
                <a:cubicBezTo>
                  <a:pt x="1535" y="3065"/>
                  <a:pt x="1535" y="3065"/>
                  <a:pt x="1535" y="3065"/>
                </a:cubicBezTo>
                <a:cubicBezTo>
                  <a:pt x="1535" y="3065"/>
                  <a:pt x="1535" y="3065"/>
                  <a:pt x="1535" y="3065"/>
                </a:cubicBezTo>
                <a:cubicBezTo>
                  <a:pt x="1606" y="3013"/>
                  <a:pt x="1606" y="3013"/>
                  <a:pt x="1606" y="3013"/>
                </a:cubicBezTo>
                <a:cubicBezTo>
                  <a:pt x="1609" y="3010"/>
                  <a:pt x="1609" y="3010"/>
                  <a:pt x="1609" y="3010"/>
                </a:cubicBezTo>
                <a:cubicBezTo>
                  <a:pt x="1609" y="3013"/>
                  <a:pt x="1609" y="3013"/>
                  <a:pt x="1609" y="3013"/>
                </a:cubicBezTo>
                <a:cubicBezTo>
                  <a:pt x="1651" y="3091"/>
                  <a:pt x="1651" y="3091"/>
                  <a:pt x="1651" y="3091"/>
                </a:cubicBezTo>
                <a:close/>
                <a:moveTo>
                  <a:pt x="1706" y="3194"/>
                </a:moveTo>
                <a:cubicBezTo>
                  <a:pt x="1709" y="3194"/>
                  <a:pt x="1709" y="3194"/>
                  <a:pt x="1709" y="3194"/>
                </a:cubicBezTo>
                <a:cubicBezTo>
                  <a:pt x="1706" y="3198"/>
                  <a:pt x="1706" y="3198"/>
                  <a:pt x="1706" y="3198"/>
                </a:cubicBezTo>
                <a:cubicBezTo>
                  <a:pt x="1635" y="3249"/>
                  <a:pt x="1635" y="3249"/>
                  <a:pt x="1635" y="3249"/>
                </a:cubicBezTo>
                <a:cubicBezTo>
                  <a:pt x="1632" y="3253"/>
                  <a:pt x="1632" y="3253"/>
                  <a:pt x="1632" y="3253"/>
                </a:cubicBezTo>
                <a:cubicBezTo>
                  <a:pt x="1632" y="3249"/>
                  <a:pt x="1632" y="3249"/>
                  <a:pt x="1632" y="3249"/>
                </a:cubicBezTo>
                <a:cubicBezTo>
                  <a:pt x="1590" y="3168"/>
                  <a:pt x="1590" y="3168"/>
                  <a:pt x="1590" y="3168"/>
                </a:cubicBezTo>
                <a:cubicBezTo>
                  <a:pt x="1586" y="3165"/>
                  <a:pt x="1586" y="3165"/>
                  <a:pt x="1586" y="3165"/>
                </a:cubicBezTo>
                <a:cubicBezTo>
                  <a:pt x="1590" y="3165"/>
                  <a:pt x="1590" y="3165"/>
                  <a:pt x="1590" y="3165"/>
                </a:cubicBezTo>
                <a:cubicBezTo>
                  <a:pt x="1661" y="3113"/>
                  <a:pt x="1661" y="3113"/>
                  <a:pt x="1661" y="3113"/>
                </a:cubicBezTo>
                <a:cubicBezTo>
                  <a:pt x="1661" y="3110"/>
                  <a:pt x="1661" y="3110"/>
                  <a:pt x="1661" y="3110"/>
                </a:cubicBezTo>
                <a:cubicBezTo>
                  <a:pt x="1664" y="3113"/>
                  <a:pt x="1664" y="3113"/>
                  <a:pt x="1664" y="3113"/>
                </a:cubicBezTo>
                <a:cubicBezTo>
                  <a:pt x="1706" y="3194"/>
                  <a:pt x="1706" y="3194"/>
                  <a:pt x="1706" y="3194"/>
                </a:cubicBezTo>
                <a:close/>
                <a:moveTo>
                  <a:pt x="1761" y="3295"/>
                </a:moveTo>
                <a:cubicBezTo>
                  <a:pt x="1764" y="3298"/>
                  <a:pt x="1764" y="3298"/>
                  <a:pt x="1764" y="3298"/>
                </a:cubicBezTo>
                <a:cubicBezTo>
                  <a:pt x="1761" y="3298"/>
                  <a:pt x="1761" y="3298"/>
                  <a:pt x="1761" y="3298"/>
                </a:cubicBezTo>
                <a:cubicBezTo>
                  <a:pt x="1690" y="3350"/>
                  <a:pt x="1690" y="3350"/>
                  <a:pt x="1690" y="3350"/>
                </a:cubicBezTo>
                <a:cubicBezTo>
                  <a:pt x="1687" y="3353"/>
                  <a:pt x="1687" y="3353"/>
                  <a:pt x="1687" y="3353"/>
                </a:cubicBezTo>
                <a:cubicBezTo>
                  <a:pt x="1687" y="3350"/>
                  <a:pt x="1687" y="3350"/>
                  <a:pt x="1687" y="3350"/>
                </a:cubicBezTo>
                <a:cubicBezTo>
                  <a:pt x="1641" y="3269"/>
                  <a:pt x="1641" y="3269"/>
                  <a:pt x="1641" y="3269"/>
                </a:cubicBezTo>
                <a:cubicBezTo>
                  <a:pt x="1641" y="3266"/>
                  <a:pt x="1641" y="3266"/>
                  <a:pt x="1641" y="3266"/>
                </a:cubicBezTo>
                <a:cubicBezTo>
                  <a:pt x="1645" y="3266"/>
                  <a:pt x="1645" y="3266"/>
                  <a:pt x="1645" y="3266"/>
                </a:cubicBezTo>
                <a:cubicBezTo>
                  <a:pt x="1713" y="3214"/>
                  <a:pt x="1713" y="3214"/>
                  <a:pt x="1713" y="3214"/>
                </a:cubicBezTo>
                <a:cubicBezTo>
                  <a:pt x="1716" y="3211"/>
                  <a:pt x="1716" y="3211"/>
                  <a:pt x="1716" y="3211"/>
                </a:cubicBezTo>
                <a:cubicBezTo>
                  <a:pt x="1719" y="3214"/>
                  <a:pt x="1719" y="3214"/>
                  <a:pt x="1719" y="3214"/>
                </a:cubicBezTo>
                <a:cubicBezTo>
                  <a:pt x="1761" y="3295"/>
                  <a:pt x="1761" y="3295"/>
                  <a:pt x="1761" y="3295"/>
                </a:cubicBezTo>
                <a:close/>
                <a:moveTo>
                  <a:pt x="1816" y="3395"/>
                </a:moveTo>
                <a:cubicBezTo>
                  <a:pt x="1819" y="3398"/>
                  <a:pt x="1819" y="3398"/>
                  <a:pt x="1819" y="3398"/>
                </a:cubicBezTo>
                <a:cubicBezTo>
                  <a:pt x="1816" y="3401"/>
                  <a:pt x="1816" y="3401"/>
                  <a:pt x="1816" y="3401"/>
                </a:cubicBezTo>
                <a:cubicBezTo>
                  <a:pt x="1745" y="3453"/>
                  <a:pt x="1745" y="3453"/>
                  <a:pt x="1745" y="3453"/>
                </a:cubicBezTo>
                <a:cubicBezTo>
                  <a:pt x="1742" y="3456"/>
                  <a:pt x="1742" y="3456"/>
                  <a:pt x="1742" y="3456"/>
                </a:cubicBezTo>
                <a:cubicBezTo>
                  <a:pt x="1742" y="3453"/>
                  <a:pt x="1742" y="3453"/>
                  <a:pt x="1742" y="3453"/>
                </a:cubicBezTo>
                <a:cubicBezTo>
                  <a:pt x="1696" y="3372"/>
                  <a:pt x="1696" y="3372"/>
                  <a:pt x="1696" y="3372"/>
                </a:cubicBezTo>
                <a:cubicBezTo>
                  <a:pt x="1696" y="3369"/>
                  <a:pt x="1696" y="3369"/>
                  <a:pt x="1696" y="3369"/>
                </a:cubicBezTo>
                <a:cubicBezTo>
                  <a:pt x="1700" y="3366"/>
                  <a:pt x="1700" y="3366"/>
                  <a:pt x="1700" y="3366"/>
                </a:cubicBezTo>
                <a:cubicBezTo>
                  <a:pt x="1768" y="3314"/>
                  <a:pt x="1768" y="3314"/>
                  <a:pt x="1768" y="3314"/>
                </a:cubicBezTo>
                <a:cubicBezTo>
                  <a:pt x="1771" y="3314"/>
                  <a:pt x="1771" y="3314"/>
                  <a:pt x="1771" y="3314"/>
                </a:cubicBezTo>
                <a:cubicBezTo>
                  <a:pt x="1774" y="3317"/>
                  <a:pt x="1774" y="3317"/>
                  <a:pt x="1774" y="3317"/>
                </a:cubicBezTo>
                <a:cubicBezTo>
                  <a:pt x="1816" y="3395"/>
                  <a:pt x="1816" y="3395"/>
                  <a:pt x="1816" y="3395"/>
                </a:cubicBezTo>
                <a:close/>
                <a:moveTo>
                  <a:pt x="1875" y="3499"/>
                </a:moveTo>
                <a:cubicBezTo>
                  <a:pt x="1875" y="3502"/>
                  <a:pt x="1875" y="3502"/>
                  <a:pt x="1875" y="3502"/>
                </a:cubicBezTo>
                <a:cubicBezTo>
                  <a:pt x="1871" y="3505"/>
                  <a:pt x="1871" y="3505"/>
                  <a:pt x="1871" y="3505"/>
                </a:cubicBezTo>
                <a:cubicBezTo>
                  <a:pt x="1800" y="3557"/>
                  <a:pt x="1800" y="3557"/>
                  <a:pt x="1800" y="3557"/>
                </a:cubicBezTo>
                <a:cubicBezTo>
                  <a:pt x="1797" y="3560"/>
                  <a:pt x="1797" y="3560"/>
                  <a:pt x="1797" y="3560"/>
                </a:cubicBezTo>
                <a:cubicBezTo>
                  <a:pt x="1797" y="3557"/>
                  <a:pt x="1797" y="3557"/>
                  <a:pt x="1797" y="3557"/>
                </a:cubicBezTo>
                <a:cubicBezTo>
                  <a:pt x="1752" y="3476"/>
                  <a:pt x="1752" y="3476"/>
                  <a:pt x="1752" y="3476"/>
                </a:cubicBezTo>
                <a:cubicBezTo>
                  <a:pt x="1752" y="3473"/>
                  <a:pt x="1752" y="3473"/>
                  <a:pt x="1752" y="3473"/>
                </a:cubicBezTo>
                <a:cubicBezTo>
                  <a:pt x="1755" y="3469"/>
                  <a:pt x="1755" y="3469"/>
                  <a:pt x="1755" y="3469"/>
                </a:cubicBezTo>
                <a:cubicBezTo>
                  <a:pt x="1826" y="3418"/>
                  <a:pt x="1826" y="3418"/>
                  <a:pt x="1826" y="3418"/>
                </a:cubicBezTo>
                <a:cubicBezTo>
                  <a:pt x="1826" y="3414"/>
                  <a:pt x="1826" y="3414"/>
                  <a:pt x="1826" y="3414"/>
                </a:cubicBezTo>
                <a:cubicBezTo>
                  <a:pt x="1829" y="3418"/>
                  <a:pt x="1829" y="3418"/>
                  <a:pt x="1829" y="3418"/>
                </a:cubicBezTo>
                <a:cubicBezTo>
                  <a:pt x="1875" y="3499"/>
                  <a:pt x="1875" y="3499"/>
                  <a:pt x="1875" y="3499"/>
                </a:cubicBezTo>
                <a:close/>
                <a:moveTo>
                  <a:pt x="1930" y="3605"/>
                </a:moveTo>
                <a:cubicBezTo>
                  <a:pt x="1933" y="3609"/>
                  <a:pt x="1933" y="3609"/>
                  <a:pt x="1933" y="3609"/>
                </a:cubicBezTo>
                <a:cubicBezTo>
                  <a:pt x="1930" y="3609"/>
                  <a:pt x="1930" y="3609"/>
                  <a:pt x="1930" y="3609"/>
                </a:cubicBezTo>
                <a:cubicBezTo>
                  <a:pt x="1858" y="3660"/>
                  <a:pt x="1858" y="3660"/>
                  <a:pt x="1858" y="3660"/>
                </a:cubicBezTo>
                <a:cubicBezTo>
                  <a:pt x="1855" y="3664"/>
                  <a:pt x="1855" y="3664"/>
                  <a:pt x="1855" y="3664"/>
                </a:cubicBezTo>
                <a:cubicBezTo>
                  <a:pt x="1852" y="3660"/>
                  <a:pt x="1852" y="3660"/>
                  <a:pt x="1852" y="3660"/>
                </a:cubicBezTo>
                <a:cubicBezTo>
                  <a:pt x="1810" y="3580"/>
                  <a:pt x="1810" y="3580"/>
                  <a:pt x="1810" y="3580"/>
                </a:cubicBezTo>
                <a:cubicBezTo>
                  <a:pt x="1807" y="3576"/>
                  <a:pt x="1807" y="3576"/>
                  <a:pt x="1807" y="3576"/>
                </a:cubicBezTo>
                <a:cubicBezTo>
                  <a:pt x="1810" y="3573"/>
                  <a:pt x="1810" y="3573"/>
                  <a:pt x="1810" y="3573"/>
                </a:cubicBezTo>
                <a:cubicBezTo>
                  <a:pt x="1881" y="3521"/>
                  <a:pt x="1881" y="3521"/>
                  <a:pt x="1881" y="3521"/>
                </a:cubicBezTo>
                <a:cubicBezTo>
                  <a:pt x="1884" y="3518"/>
                  <a:pt x="1884" y="3518"/>
                  <a:pt x="1884" y="3518"/>
                </a:cubicBezTo>
                <a:cubicBezTo>
                  <a:pt x="1884" y="3521"/>
                  <a:pt x="1884" y="3521"/>
                  <a:pt x="1884" y="3521"/>
                </a:cubicBezTo>
                <a:cubicBezTo>
                  <a:pt x="1930" y="3605"/>
                  <a:pt x="1930" y="3605"/>
                  <a:pt x="1930" y="3605"/>
                </a:cubicBezTo>
                <a:close/>
                <a:moveTo>
                  <a:pt x="1988" y="3709"/>
                </a:moveTo>
                <a:cubicBezTo>
                  <a:pt x="1988" y="3712"/>
                  <a:pt x="1988" y="3712"/>
                  <a:pt x="1988" y="3712"/>
                </a:cubicBezTo>
                <a:cubicBezTo>
                  <a:pt x="1985" y="3715"/>
                  <a:pt x="1985" y="3715"/>
                  <a:pt x="1985" y="3715"/>
                </a:cubicBezTo>
                <a:cubicBezTo>
                  <a:pt x="1913" y="3767"/>
                  <a:pt x="1913" y="3767"/>
                  <a:pt x="1913" y="3767"/>
                </a:cubicBezTo>
                <a:cubicBezTo>
                  <a:pt x="1910" y="3767"/>
                  <a:pt x="1910" y="3767"/>
                  <a:pt x="1910" y="3767"/>
                </a:cubicBezTo>
                <a:cubicBezTo>
                  <a:pt x="1910" y="3764"/>
                  <a:pt x="1910" y="3764"/>
                  <a:pt x="1910" y="3764"/>
                </a:cubicBezTo>
                <a:cubicBezTo>
                  <a:pt x="1865" y="3683"/>
                  <a:pt x="1865" y="3683"/>
                  <a:pt x="1865" y="3683"/>
                </a:cubicBezTo>
                <a:cubicBezTo>
                  <a:pt x="1862" y="3680"/>
                  <a:pt x="1862" y="3680"/>
                  <a:pt x="1862" y="3680"/>
                </a:cubicBezTo>
                <a:cubicBezTo>
                  <a:pt x="1865" y="3677"/>
                  <a:pt x="1865" y="3677"/>
                  <a:pt x="1865" y="3677"/>
                </a:cubicBezTo>
                <a:cubicBezTo>
                  <a:pt x="1936" y="3625"/>
                  <a:pt x="1936" y="3625"/>
                  <a:pt x="1936" y="3625"/>
                </a:cubicBezTo>
                <a:cubicBezTo>
                  <a:pt x="1939" y="3625"/>
                  <a:pt x="1939" y="3625"/>
                  <a:pt x="1939" y="3625"/>
                </a:cubicBezTo>
                <a:cubicBezTo>
                  <a:pt x="1942" y="3628"/>
                  <a:pt x="1942" y="3628"/>
                  <a:pt x="1942" y="3628"/>
                </a:cubicBezTo>
                <a:cubicBezTo>
                  <a:pt x="1988" y="3709"/>
                  <a:pt x="1988" y="3709"/>
                  <a:pt x="1988" y="3709"/>
                </a:cubicBezTo>
                <a:close/>
                <a:moveTo>
                  <a:pt x="2043" y="3816"/>
                </a:moveTo>
                <a:cubicBezTo>
                  <a:pt x="2046" y="3819"/>
                  <a:pt x="2046" y="3819"/>
                  <a:pt x="2046" y="3819"/>
                </a:cubicBezTo>
                <a:cubicBezTo>
                  <a:pt x="2043" y="3819"/>
                  <a:pt x="2043" y="3819"/>
                  <a:pt x="2043" y="3819"/>
                </a:cubicBezTo>
                <a:cubicBezTo>
                  <a:pt x="1972" y="3874"/>
                  <a:pt x="1972" y="3874"/>
                  <a:pt x="1972" y="3874"/>
                </a:cubicBezTo>
                <a:cubicBezTo>
                  <a:pt x="1968" y="3874"/>
                  <a:pt x="1968" y="3874"/>
                  <a:pt x="1968" y="3874"/>
                </a:cubicBezTo>
                <a:cubicBezTo>
                  <a:pt x="1965" y="3871"/>
                  <a:pt x="1965" y="3871"/>
                  <a:pt x="1965" y="3871"/>
                </a:cubicBezTo>
                <a:cubicBezTo>
                  <a:pt x="1920" y="3787"/>
                  <a:pt x="1920" y="3787"/>
                  <a:pt x="1920" y="3787"/>
                </a:cubicBezTo>
                <a:cubicBezTo>
                  <a:pt x="1920" y="3787"/>
                  <a:pt x="1920" y="3787"/>
                  <a:pt x="1920" y="3787"/>
                </a:cubicBezTo>
                <a:cubicBezTo>
                  <a:pt x="1923" y="3783"/>
                  <a:pt x="1923" y="3783"/>
                  <a:pt x="1923" y="3783"/>
                </a:cubicBezTo>
                <a:cubicBezTo>
                  <a:pt x="1994" y="3732"/>
                  <a:pt x="1994" y="3732"/>
                  <a:pt x="1994" y="3732"/>
                </a:cubicBezTo>
                <a:cubicBezTo>
                  <a:pt x="1998" y="3728"/>
                  <a:pt x="1998" y="3728"/>
                  <a:pt x="1998" y="3728"/>
                </a:cubicBezTo>
                <a:cubicBezTo>
                  <a:pt x="1998" y="3732"/>
                  <a:pt x="1998" y="3732"/>
                  <a:pt x="1998" y="3732"/>
                </a:cubicBezTo>
                <a:cubicBezTo>
                  <a:pt x="2043" y="3816"/>
                  <a:pt x="2043" y="3816"/>
                  <a:pt x="2043" y="3816"/>
                </a:cubicBezTo>
                <a:close/>
                <a:moveTo>
                  <a:pt x="2101" y="3923"/>
                </a:moveTo>
                <a:cubicBezTo>
                  <a:pt x="2104" y="3926"/>
                  <a:pt x="2104" y="3926"/>
                  <a:pt x="2104" y="3926"/>
                </a:cubicBezTo>
                <a:cubicBezTo>
                  <a:pt x="2101" y="3926"/>
                  <a:pt x="2101" y="3926"/>
                  <a:pt x="2101" y="3926"/>
                </a:cubicBezTo>
                <a:cubicBezTo>
                  <a:pt x="2027" y="3981"/>
                  <a:pt x="2027" y="3981"/>
                  <a:pt x="2027" y="3981"/>
                </a:cubicBezTo>
                <a:cubicBezTo>
                  <a:pt x="2027" y="3981"/>
                  <a:pt x="2027" y="3981"/>
                  <a:pt x="2027" y="3981"/>
                </a:cubicBezTo>
                <a:cubicBezTo>
                  <a:pt x="2023" y="3978"/>
                  <a:pt x="2023" y="3978"/>
                  <a:pt x="2023" y="3978"/>
                </a:cubicBezTo>
                <a:cubicBezTo>
                  <a:pt x="1978" y="3893"/>
                  <a:pt x="1978" y="3893"/>
                  <a:pt x="1978" y="3893"/>
                </a:cubicBezTo>
                <a:cubicBezTo>
                  <a:pt x="1978" y="3890"/>
                  <a:pt x="1978" y="3890"/>
                  <a:pt x="1978" y="3890"/>
                </a:cubicBezTo>
                <a:cubicBezTo>
                  <a:pt x="1978" y="3890"/>
                  <a:pt x="1978" y="3890"/>
                  <a:pt x="1978" y="3890"/>
                </a:cubicBezTo>
                <a:cubicBezTo>
                  <a:pt x="2053" y="3838"/>
                  <a:pt x="2053" y="3838"/>
                  <a:pt x="2053" y="3838"/>
                </a:cubicBezTo>
                <a:cubicBezTo>
                  <a:pt x="2056" y="3835"/>
                  <a:pt x="2056" y="3835"/>
                  <a:pt x="2056" y="3835"/>
                </a:cubicBezTo>
                <a:cubicBezTo>
                  <a:pt x="2056" y="3838"/>
                  <a:pt x="2056" y="3838"/>
                  <a:pt x="2056" y="3838"/>
                </a:cubicBezTo>
                <a:cubicBezTo>
                  <a:pt x="2101" y="3923"/>
                  <a:pt x="2101" y="3923"/>
                  <a:pt x="2101" y="3923"/>
                </a:cubicBezTo>
                <a:close/>
                <a:moveTo>
                  <a:pt x="2159" y="4029"/>
                </a:moveTo>
                <a:cubicBezTo>
                  <a:pt x="2163" y="4033"/>
                  <a:pt x="2163" y="4033"/>
                  <a:pt x="2163" y="4033"/>
                </a:cubicBezTo>
                <a:cubicBezTo>
                  <a:pt x="2159" y="4036"/>
                  <a:pt x="2159" y="4036"/>
                  <a:pt x="2159" y="4036"/>
                </a:cubicBezTo>
                <a:cubicBezTo>
                  <a:pt x="2085" y="4088"/>
                  <a:pt x="2085" y="4088"/>
                  <a:pt x="2085" y="4088"/>
                </a:cubicBezTo>
                <a:cubicBezTo>
                  <a:pt x="2082" y="4091"/>
                  <a:pt x="2082" y="4091"/>
                  <a:pt x="2082" y="4091"/>
                </a:cubicBezTo>
                <a:cubicBezTo>
                  <a:pt x="2082" y="4088"/>
                  <a:pt x="2082" y="4088"/>
                  <a:pt x="2082" y="4088"/>
                </a:cubicBezTo>
                <a:cubicBezTo>
                  <a:pt x="2036" y="4000"/>
                  <a:pt x="2036" y="4000"/>
                  <a:pt x="2036" y="4000"/>
                </a:cubicBezTo>
                <a:cubicBezTo>
                  <a:pt x="2033" y="3997"/>
                  <a:pt x="2033" y="3997"/>
                  <a:pt x="2033" y="3997"/>
                </a:cubicBezTo>
                <a:cubicBezTo>
                  <a:pt x="2036" y="3997"/>
                  <a:pt x="2036" y="3997"/>
                  <a:pt x="2036" y="3997"/>
                </a:cubicBezTo>
                <a:cubicBezTo>
                  <a:pt x="2111" y="3945"/>
                  <a:pt x="2111" y="3945"/>
                  <a:pt x="2111" y="3945"/>
                </a:cubicBezTo>
                <a:cubicBezTo>
                  <a:pt x="2114" y="3942"/>
                  <a:pt x="2114" y="3942"/>
                  <a:pt x="2114" y="3942"/>
                </a:cubicBezTo>
                <a:cubicBezTo>
                  <a:pt x="2114" y="3945"/>
                  <a:pt x="2114" y="3945"/>
                  <a:pt x="2114" y="3945"/>
                </a:cubicBezTo>
                <a:cubicBezTo>
                  <a:pt x="2159" y="4029"/>
                  <a:pt x="2159" y="4029"/>
                  <a:pt x="2159" y="4029"/>
                </a:cubicBezTo>
                <a:close/>
                <a:moveTo>
                  <a:pt x="2221" y="4139"/>
                </a:moveTo>
                <a:cubicBezTo>
                  <a:pt x="2221" y="4143"/>
                  <a:pt x="2221" y="4143"/>
                  <a:pt x="2221" y="4143"/>
                </a:cubicBezTo>
                <a:cubicBezTo>
                  <a:pt x="2218" y="4143"/>
                  <a:pt x="2218" y="4143"/>
                  <a:pt x="2218" y="4143"/>
                </a:cubicBezTo>
                <a:cubicBezTo>
                  <a:pt x="2143" y="4198"/>
                  <a:pt x="2143" y="4198"/>
                  <a:pt x="2143" y="4198"/>
                </a:cubicBezTo>
                <a:cubicBezTo>
                  <a:pt x="2143" y="4198"/>
                  <a:pt x="2143" y="4198"/>
                  <a:pt x="2143" y="4198"/>
                </a:cubicBezTo>
                <a:cubicBezTo>
                  <a:pt x="2140" y="4194"/>
                  <a:pt x="2140" y="4194"/>
                  <a:pt x="2140" y="4194"/>
                </a:cubicBezTo>
                <a:cubicBezTo>
                  <a:pt x="2095" y="4110"/>
                  <a:pt x="2095" y="4110"/>
                  <a:pt x="2095" y="4110"/>
                </a:cubicBezTo>
                <a:cubicBezTo>
                  <a:pt x="2091" y="4107"/>
                  <a:pt x="2091" y="4107"/>
                  <a:pt x="2091" y="4107"/>
                </a:cubicBezTo>
                <a:cubicBezTo>
                  <a:pt x="2095" y="4104"/>
                  <a:pt x="2095" y="4104"/>
                  <a:pt x="2095" y="4104"/>
                </a:cubicBezTo>
                <a:cubicBezTo>
                  <a:pt x="2169" y="4052"/>
                  <a:pt x="2169" y="4052"/>
                  <a:pt x="2169" y="4052"/>
                </a:cubicBezTo>
                <a:cubicBezTo>
                  <a:pt x="2172" y="4049"/>
                  <a:pt x="2172" y="4049"/>
                  <a:pt x="2172" y="4049"/>
                </a:cubicBezTo>
                <a:cubicBezTo>
                  <a:pt x="2172" y="4052"/>
                  <a:pt x="2172" y="4052"/>
                  <a:pt x="2172" y="4052"/>
                </a:cubicBezTo>
                <a:cubicBezTo>
                  <a:pt x="2221" y="4139"/>
                  <a:pt x="2221" y="4139"/>
                  <a:pt x="2221" y="4139"/>
                </a:cubicBezTo>
                <a:close/>
                <a:moveTo>
                  <a:pt x="2279" y="4249"/>
                </a:moveTo>
                <a:cubicBezTo>
                  <a:pt x="2279" y="4253"/>
                  <a:pt x="2279" y="4253"/>
                  <a:pt x="2279" y="4253"/>
                </a:cubicBezTo>
                <a:cubicBezTo>
                  <a:pt x="2279" y="4253"/>
                  <a:pt x="2279" y="4253"/>
                  <a:pt x="2279" y="4253"/>
                </a:cubicBezTo>
                <a:cubicBezTo>
                  <a:pt x="2205" y="4308"/>
                  <a:pt x="2205" y="4308"/>
                  <a:pt x="2205" y="4308"/>
                </a:cubicBezTo>
                <a:cubicBezTo>
                  <a:pt x="2201" y="4308"/>
                  <a:pt x="2201" y="4308"/>
                  <a:pt x="2201" y="4308"/>
                </a:cubicBezTo>
                <a:cubicBezTo>
                  <a:pt x="2198" y="4305"/>
                  <a:pt x="2198" y="4305"/>
                  <a:pt x="2198" y="4305"/>
                </a:cubicBezTo>
                <a:cubicBezTo>
                  <a:pt x="2153" y="4220"/>
                  <a:pt x="2153" y="4220"/>
                  <a:pt x="2153" y="4220"/>
                </a:cubicBezTo>
                <a:cubicBezTo>
                  <a:pt x="2150" y="4217"/>
                  <a:pt x="2150" y="4217"/>
                  <a:pt x="2150" y="4217"/>
                </a:cubicBezTo>
                <a:cubicBezTo>
                  <a:pt x="2153" y="4214"/>
                  <a:pt x="2153" y="4214"/>
                  <a:pt x="2153" y="4214"/>
                </a:cubicBezTo>
                <a:cubicBezTo>
                  <a:pt x="2227" y="4162"/>
                  <a:pt x="2227" y="4162"/>
                  <a:pt x="2227" y="4162"/>
                </a:cubicBezTo>
                <a:cubicBezTo>
                  <a:pt x="2231" y="4159"/>
                  <a:pt x="2231" y="4159"/>
                  <a:pt x="2231" y="4159"/>
                </a:cubicBezTo>
                <a:cubicBezTo>
                  <a:pt x="2231" y="4162"/>
                  <a:pt x="2231" y="4162"/>
                  <a:pt x="2231" y="4162"/>
                </a:cubicBezTo>
                <a:cubicBezTo>
                  <a:pt x="2279" y="4249"/>
                  <a:pt x="2279" y="4249"/>
                  <a:pt x="2279" y="4249"/>
                </a:cubicBezTo>
                <a:close/>
                <a:moveTo>
                  <a:pt x="2337" y="4360"/>
                </a:moveTo>
                <a:cubicBezTo>
                  <a:pt x="2341" y="4363"/>
                  <a:pt x="2341" y="4363"/>
                  <a:pt x="2341" y="4363"/>
                </a:cubicBezTo>
                <a:cubicBezTo>
                  <a:pt x="2337" y="4366"/>
                  <a:pt x="2337" y="4366"/>
                  <a:pt x="2337" y="4366"/>
                </a:cubicBezTo>
                <a:cubicBezTo>
                  <a:pt x="2263" y="4418"/>
                  <a:pt x="2263" y="4418"/>
                  <a:pt x="2263" y="4418"/>
                </a:cubicBezTo>
                <a:cubicBezTo>
                  <a:pt x="2260" y="4421"/>
                  <a:pt x="2260" y="4421"/>
                  <a:pt x="2260" y="4421"/>
                </a:cubicBezTo>
                <a:cubicBezTo>
                  <a:pt x="2260" y="4418"/>
                  <a:pt x="2260" y="4418"/>
                  <a:pt x="2260" y="4418"/>
                </a:cubicBezTo>
                <a:cubicBezTo>
                  <a:pt x="2211" y="4330"/>
                  <a:pt x="2211" y="4330"/>
                  <a:pt x="2211" y="4330"/>
                </a:cubicBezTo>
                <a:cubicBezTo>
                  <a:pt x="2211" y="4327"/>
                  <a:pt x="2211" y="4327"/>
                  <a:pt x="2211" y="4327"/>
                </a:cubicBezTo>
                <a:cubicBezTo>
                  <a:pt x="2214" y="4324"/>
                  <a:pt x="2214" y="4324"/>
                  <a:pt x="2214" y="4324"/>
                </a:cubicBezTo>
                <a:cubicBezTo>
                  <a:pt x="2286" y="4272"/>
                  <a:pt x="2286" y="4272"/>
                  <a:pt x="2286" y="4272"/>
                </a:cubicBezTo>
                <a:cubicBezTo>
                  <a:pt x="2289" y="4269"/>
                  <a:pt x="2289" y="4269"/>
                  <a:pt x="2289" y="4269"/>
                </a:cubicBezTo>
                <a:cubicBezTo>
                  <a:pt x="2292" y="4272"/>
                  <a:pt x="2292" y="4272"/>
                  <a:pt x="2292" y="4272"/>
                </a:cubicBezTo>
                <a:cubicBezTo>
                  <a:pt x="2337" y="4360"/>
                  <a:pt x="2337" y="4360"/>
                  <a:pt x="2337" y="4360"/>
                </a:cubicBezTo>
                <a:close/>
                <a:moveTo>
                  <a:pt x="2399" y="4473"/>
                </a:moveTo>
                <a:cubicBezTo>
                  <a:pt x="2402" y="4476"/>
                  <a:pt x="2402" y="4476"/>
                  <a:pt x="2402" y="4476"/>
                </a:cubicBezTo>
                <a:cubicBezTo>
                  <a:pt x="2399" y="4476"/>
                  <a:pt x="2399" y="4476"/>
                  <a:pt x="2399" y="4476"/>
                </a:cubicBezTo>
                <a:cubicBezTo>
                  <a:pt x="2324" y="4531"/>
                  <a:pt x="2324" y="4531"/>
                  <a:pt x="2324" y="4531"/>
                </a:cubicBezTo>
                <a:cubicBezTo>
                  <a:pt x="2321" y="4531"/>
                  <a:pt x="2321" y="4531"/>
                  <a:pt x="2321" y="4531"/>
                </a:cubicBezTo>
                <a:cubicBezTo>
                  <a:pt x="2318" y="4528"/>
                  <a:pt x="2318" y="4528"/>
                  <a:pt x="2318" y="4528"/>
                </a:cubicBezTo>
                <a:cubicBezTo>
                  <a:pt x="2273" y="4440"/>
                  <a:pt x="2273" y="4440"/>
                  <a:pt x="2273" y="4440"/>
                </a:cubicBezTo>
                <a:cubicBezTo>
                  <a:pt x="2269" y="4437"/>
                  <a:pt x="2269" y="4437"/>
                  <a:pt x="2269" y="4437"/>
                </a:cubicBezTo>
                <a:cubicBezTo>
                  <a:pt x="2273" y="4434"/>
                  <a:pt x="2273" y="4434"/>
                  <a:pt x="2273" y="4434"/>
                </a:cubicBezTo>
                <a:cubicBezTo>
                  <a:pt x="2347" y="4382"/>
                  <a:pt x="2347" y="4382"/>
                  <a:pt x="2347" y="4382"/>
                </a:cubicBezTo>
                <a:cubicBezTo>
                  <a:pt x="2350" y="4379"/>
                  <a:pt x="2350" y="4379"/>
                  <a:pt x="2350" y="4379"/>
                </a:cubicBezTo>
                <a:cubicBezTo>
                  <a:pt x="2350" y="4382"/>
                  <a:pt x="2350" y="4382"/>
                  <a:pt x="2350" y="4382"/>
                </a:cubicBezTo>
                <a:cubicBezTo>
                  <a:pt x="2399" y="4473"/>
                  <a:pt x="2399" y="4473"/>
                  <a:pt x="2399" y="4473"/>
                </a:cubicBezTo>
                <a:close/>
                <a:moveTo>
                  <a:pt x="2460" y="4583"/>
                </a:moveTo>
                <a:cubicBezTo>
                  <a:pt x="2460" y="4586"/>
                  <a:pt x="2460" y="4586"/>
                  <a:pt x="2460" y="4586"/>
                </a:cubicBezTo>
                <a:cubicBezTo>
                  <a:pt x="2460" y="4589"/>
                  <a:pt x="2460" y="4589"/>
                  <a:pt x="2460" y="4589"/>
                </a:cubicBezTo>
                <a:cubicBezTo>
                  <a:pt x="2383" y="4641"/>
                  <a:pt x="2383" y="4641"/>
                  <a:pt x="2383" y="4641"/>
                </a:cubicBezTo>
                <a:cubicBezTo>
                  <a:pt x="2383" y="4644"/>
                  <a:pt x="2383" y="4644"/>
                  <a:pt x="2383" y="4644"/>
                </a:cubicBezTo>
                <a:cubicBezTo>
                  <a:pt x="2379" y="4641"/>
                  <a:pt x="2379" y="4641"/>
                  <a:pt x="2379" y="4641"/>
                </a:cubicBezTo>
                <a:cubicBezTo>
                  <a:pt x="2331" y="4554"/>
                  <a:pt x="2331" y="4554"/>
                  <a:pt x="2331" y="4554"/>
                </a:cubicBezTo>
                <a:cubicBezTo>
                  <a:pt x="2331" y="4550"/>
                  <a:pt x="2331" y="4550"/>
                  <a:pt x="2331" y="4550"/>
                </a:cubicBezTo>
                <a:cubicBezTo>
                  <a:pt x="2334" y="4547"/>
                  <a:pt x="2334" y="4547"/>
                  <a:pt x="2334" y="4547"/>
                </a:cubicBezTo>
                <a:cubicBezTo>
                  <a:pt x="2409" y="4495"/>
                  <a:pt x="2409" y="4495"/>
                  <a:pt x="2409" y="4495"/>
                </a:cubicBezTo>
                <a:cubicBezTo>
                  <a:pt x="2412" y="4492"/>
                  <a:pt x="2412" y="4492"/>
                  <a:pt x="2412" y="4492"/>
                </a:cubicBezTo>
                <a:cubicBezTo>
                  <a:pt x="2412" y="4495"/>
                  <a:pt x="2412" y="4495"/>
                  <a:pt x="2412" y="4495"/>
                </a:cubicBezTo>
                <a:cubicBezTo>
                  <a:pt x="2460" y="4583"/>
                  <a:pt x="2460" y="4583"/>
                  <a:pt x="2460" y="4583"/>
                </a:cubicBezTo>
                <a:close/>
                <a:moveTo>
                  <a:pt x="2548" y="4745"/>
                </a:moveTo>
                <a:cubicBezTo>
                  <a:pt x="2548" y="4748"/>
                  <a:pt x="2548" y="4748"/>
                  <a:pt x="2548" y="4748"/>
                </a:cubicBezTo>
                <a:cubicBezTo>
                  <a:pt x="2545" y="4748"/>
                  <a:pt x="2545" y="4748"/>
                  <a:pt x="2545" y="4748"/>
                </a:cubicBezTo>
                <a:cubicBezTo>
                  <a:pt x="2470" y="4803"/>
                  <a:pt x="2470" y="4803"/>
                  <a:pt x="2470" y="4803"/>
                </a:cubicBezTo>
                <a:cubicBezTo>
                  <a:pt x="2467" y="4806"/>
                  <a:pt x="2467" y="4806"/>
                  <a:pt x="2467" y="4806"/>
                </a:cubicBezTo>
                <a:cubicBezTo>
                  <a:pt x="2467" y="4803"/>
                  <a:pt x="2467" y="4803"/>
                  <a:pt x="2467" y="4803"/>
                </a:cubicBezTo>
                <a:cubicBezTo>
                  <a:pt x="2392" y="4667"/>
                  <a:pt x="2392" y="4667"/>
                  <a:pt x="2392" y="4667"/>
                </a:cubicBezTo>
                <a:cubicBezTo>
                  <a:pt x="2392" y="4664"/>
                  <a:pt x="2392" y="4664"/>
                  <a:pt x="2392" y="4664"/>
                </a:cubicBezTo>
                <a:cubicBezTo>
                  <a:pt x="2392" y="4661"/>
                  <a:pt x="2392" y="4661"/>
                  <a:pt x="2392" y="4661"/>
                </a:cubicBezTo>
                <a:cubicBezTo>
                  <a:pt x="2470" y="4609"/>
                  <a:pt x="2470" y="4609"/>
                  <a:pt x="2470" y="4609"/>
                </a:cubicBezTo>
                <a:cubicBezTo>
                  <a:pt x="2470" y="4605"/>
                  <a:pt x="2470" y="4605"/>
                  <a:pt x="2470" y="4605"/>
                </a:cubicBezTo>
                <a:cubicBezTo>
                  <a:pt x="2473" y="4609"/>
                  <a:pt x="2473" y="4609"/>
                  <a:pt x="2473" y="4609"/>
                </a:cubicBezTo>
                <a:cubicBezTo>
                  <a:pt x="2548" y="4745"/>
                  <a:pt x="2548" y="4745"/>
                  <a:pt x="2548" y="4745"/>
                </a:cubicBezTo>
                <a:close/>
                <a:moveTo>
                  <a:pt x="1454" y="2961"/>
                </a:moveTo>
                <a:cubicBezTo>
                  <a:pt x="1454" y="2965"/>
                  <a:pt x="1454" y="2965"/>
                  <a:pt x="1454" y="2965"/>
                </a:cubicBezTo>
                <a:cubicBezTo>
                  <a:pt x="1454" y="2965"/>
                  <a:pt x="1454" y="2965"/>
                  <a:pt x="1454" y="2965"/>
                </a:cubicBezTo>
                <a:cubicBezTo>
                  <a:pt x="1383" y="3016"/>
                  <a:pt x="1383" y="3016"/>
                  <a:pt x="1383" y="3016"/>
                </a:cubicBezTo>
                <a:cubicBezTo>
                  <a:pt x="1379" y="3020"/>
                  <a:pt x="1379" y="3020"/>
                  <a:pt x="1379" y="3020"/>
                </a:cubicBezTo>
                <a:cubicBezTo>
                  <a:pt x="1379" y="3016"/>
                  <a:pt x="1379" y="3016"/>
                  <a:pt x="1379" y="3016"/>
                </a:cubicBezTo>
                <a:cubicBezTo>
                  <a:pt x="1337" y="2939"/>
                  <a:pt x="1337" y="2939"/>
                  <a:pt x="1337" y="2939"/>
                </a:cubicBezTo>
                <a:cubicBezTo>
                  <a:pt x="1337" y="2935"/>
                  <a:pt x="1337" y="2935"/>
                  <a:pt x="1337" y="2935"/>
                </a:cubicBezTo>
                <a:cubicBezTo>
                  <a:pt x="1337" y="2935"/>
                  <a:pt x="1337" y="2935"/>
                  <a:pt x="1337" y="2935"/>
                </a:cubicBezTo>
                <a:cubicBezTo>
                  <a:pt x="1408" y="2884"/>
                  <a:pt x="1408" y="2884"/>
                  <a:pt x="1408" y="2884"/>
                </a:cubicBezTo>
                <a:cubicBezTo>
                  <a:pt x="1412" y="2880"/>
                  <a:pt x="1412" y="2880"/>
                  <a:pt x="1412" y="2880"/>
                </a:cubicBezTo>
                <a:cubicBezTo>
                  <a:pt x="1412" y="2884"/>
                  <a:pt x="1412" y="2884"/>
                  <a:pt x="1412" y="2884"/>
                </a:cubicBezTo>
                <a:cubicBezTo>
                  <a:pt x="1454" y="2961"/>
                  <a:pt x="1454" y="2961"/>
                  <a:pt x="1454" y="2961"/>
                </a:cubicBezTo>
                <a:close/>
                <a:moveTo>
                  <a:pt x="1506" y="3062"/>
                </a:moveTo>
                <a:cubicBezTo>
                  <a:pt x="1509" y="3062"/>
                  <a:pt x="1509" y="3062"/>
                  <a:pt x="1509" y="3062"/>
                </a:cubicBezTo>
                <a:cubicBezTo>
                  <a:pt x="1506" y="3065"/>
                  <a:pt x="1506" y="3065"/>
                  <a:pt x="1506" y="3065"/>
                </a:cubicBezTo>
                <a:cubicBezTo>
                  <a:pt x="1434" y="3117"/>
                  <a:pt x="1434" y="3117"/>
                  <a:pt x="1434" y="3117"/>
                </a:cubicBezTo>
                <a:cubicBezTo>
                  <a:pt x="1434" y="3120"/>
                  <a:pt x="1434" y="3120"/>
                  <a:pt x="1434" y="3120"/>
                </a:cubicBezTo>
                <a:cubicBezTo>
                  <a:pt x="1431" y="3117"/>
                  <a:pt x="1431" y="3117"/>
                  <a:pt x="1431" y="3117"/>
                </a:cubicBezTo>
                <a:cubicBezTo>
                  <a:pt x="1389" y="3036"/>
                  <a:pt x="1389" y="3036"/>
                  <a:pt x="1389" y="3036"/>
                </a:cubicBezTo>
                <a:cubicBezTo>
                  <a:pt x="1389" y="3036"/>
                  <a:pt x="1389" y="3036"/>
                  <a:pt x="1389" y="3036"/>
                </a:cubicBezTo>
                <a:cubicBezTo>
                  <a:pt x="1392" y="3033"/>
                  <a:pt x="1392" y="3033"/>
                  <a:pt x="1392" y="3033"/>
                </a:cubicBezTo>
                <a:cubicBezTo>
                  <a:pt x="1460" y="2981"/>
                  <a:pt x="1460" y="2981"/>
                  <a:pt x="1460" y="2981"/>
                </a:cubicBezTo>
                <a:cubicBezTo>
                  <a:pt x="1463" y="2981"/>
                  <a:pt x="1463" y="2981"/>
                  <a:pt x="1463" y="2981"/>
                </a:cubicBezTo>
                <a:cubicBezTo>
                  <a:pt x="1463" y="2984"/>
                  <a:pt x="1463" y="2984"/>
                  <a:pt x="1463" y="2984"/>
                </a:cubicBezTo>
                <a:cubicBezTo>
                  <a:pt x="1506" y="3062"/>
                  <a:pt x="1506" y="3062"/>
                  <a:pt x="1506" y="3062"/>
                </a:cubicBezTo>
                <a:close/>
                <a:moveTo>
                  <a:pt x="1561" y="3159"/>
                </a:moveTo>
                <a:cubicBezTo>
                  <a:pt x="1561" y="3162"/>
                  <a:pt x="1561" y="3162"/>
                  <a:pt x="1561" y="3162"/>
                </a:cubicBezTo>
                <a:cubicBezTo>
                  <a:pt x="1557" y="3165"/>
                  <a:pt x="1557" y="3165"/>
                  <a:pt x="1557" y="3165"/>
                </a:cubicBezTo>
                <a:cubicBezTo>
                  <a:pt x="1489" y="3217"/>
                  <a:pt x="1489" y="3217"/>
                  <a:pt x="1489" y="3217"/>
                </a:cubicBezTo>
                <a:cubicBezTo>
                  <a:pt x="1486" y="3220"/>
                  <a:pt x="1486" y="3220"/>
                  <a:pt x="1486" y="3220"/>
                </a:cubicBezTo>
                <a:cubicBezTo>
                  <a:pt x="1486" y="3217"/>
                  <a:pt x="1486" y="3217"/>
                  <a:pt x="1486" y="3217"/>
                </a:cubicBezTo>
                <a:cubicBezTo>
                  <a:pt x="1444" y="3136"/>
                  <a:pt x="1444" y="3136"/>
                  <a:pt x="1444" y="3136"/>
                </a:cubicBezTo>
                <a:cubicBezTo>
                  <a:pt x="1441" y="3133"/>
                  <a:pt x="1441" y="3133"/>
                  <a:pt x="1441" y="3133"/>
                </a:cubicBezTo>
                <a:cubicBezTo>
                  <a:pt x="1444" y="3133"/>
                  <a:pt x="1444" y="3133"/>
                  <a:pt x="1444" y="3133"/>
                </a:cubicBezTo>
                <a:cubicBezTo>
                  <a:pt x="1512" y="3081"/>
                  <a:pt x="1512" y="3081"/>
                  <a:pt x="1512" y="3081"/>
                </a:cubicBezTo>
                <a:cubicBezTo>
                  <a:pt x="1515" y="3078"/>
                  <a:pt x="1515" y="3078"/>
                  <a:pt x="1515" y="3078"/>
                </a:cubicBezTo>
                <a:cubicBezTo>
                  <a:pt x="1518" y="3081"/>
                  <a:pt x="1518" y="3081"/>
                  <a:pt x="1518" y="3081"/>
                </a:cubicBezTo>
                <a:cubicBezTo>
                  <a:pt x="1561" y="3159"/>
                  <a:pt x="1561" y="3159"/>
                  <a:pt x="1561" y="3159"/>
                </a:cubicBezTo>
                <a:close/>
                <a:moveTo>
                  <a:pt x="1616" y="3262"/>
                </a:moveTo>
                <a:cubicBezTo>
                  <a:pt x="1616" y="3262"/>
                  <a:pt x="1616" y="3262"/>
                  <a:pt x="1616" y="3262"/>
                </a:cubicBezTo>
                <a:cubicBezTo>
                  <a:pt x="1612" y="3266"/>
                  <a:pt x="1612" y="3266"/>
                  <a:pt x="1612" y="3266"/>
                </a:cubicBezTo>
                <a:cubicBezTo>
                  <a:pt x="1544" y="3317"/>
                  <a:pt x="1544" y="3317"/>
                  <a:pt x="1544" y="3317"/>
                </a:cubicBezTo>
                <a:cubicBezTo>
                  <a:pt x="1541" y="3321"/>
                  <a:pt x="1541" y="3321"/>
                  <a:pt x="1541" y="3321"/>
                </a:cubicBezTo>
                <a:cubicBezTo>
                  <a:pt x="1538" y="3317"/>
                  <a:pt x="1538" y="3317"/>
                  <a:pt x="1538" y="3317"/>
                </a:cubicBezTo>
                <a:cubicBezTo>
                  <a:pt x="1496" y="3236"/>
                  <a:pt x="1496" y="3236"/>
                  <a:pt x="1496" y="3236"/>
                </a:cubicBezTo>
                <a:cubicBezTo>
                  <a:pt x="1496" y="3233"/>
                  <a:pt x="1496" y="3233"/>
                  <a:pt x="1496" y="3233"/>
                </a:cubicBezTo>
                <a:cubicBezTo>
                  <a:pt x="1496" y="3233"/>
                  <a:pt x="1496" y="3233"/>
                  <a:pt x="1496" y="3233"/>
                </a:cubicBezTo>
                <a:cubicBezTo>
                  <a:pt x="1567" y="3181"/>
                  <a:pt x="1567" y="3181"/>
                  <a:pt x="1567" y="3181"/>
                </a:cubicBezTo>
                <a:cubicBezTo>
                  <a:pt x="1570" y="3178"/>
                  <a:pt x="1570" y="3178"/>
                  <a:pt x="1570" y="3178"/>
                </a:cubicBezTo>
                <a:cubicBezTo>
                  <a:pt x="1570" y="3181"/>
                  <a:pt x="1570" y="3181"/>
                  <a:pt x="1570" y="3181"/>
                </a:cubicBezTo>
                <a:cubicBezTo>
                  <a:pt x="1616" y="3262"/>
                  <a:pt x="1616" y="3262"/>
                  <a:pt x="1616" y="3262"/>
                </a:cubicBezTo>
                <a:close/>
                <a:moveTo>
                  <a:pt x="1667" y="3363"/>
                </a:moveTo>
                <a:cubicBezTo>
                  <a:pt x="1671" y="3366"/>
                  <a:pt x="1671" y="3366"/>
                  <a:pt x="1671" y="3366"/>
                </a:cubicBezTo>
                <a:cubicBezTo>
                  <a:pt x="1667" y="3369"/>
                  <a:pt x="1667" y="3369"/>
                  <a:pt x="1667" y="3369"/>
                </a:cubicBezTo>
                <a:cubicBezTo>
                  <a:pt x="1596" y="3418"/>
                  <a:pt x="1596" y="3418"/>
                  <a:pt x="1596" y="3418"/>
                </a:cubicBezTo>
                <a:cubicBezTo>
                  <a:pt x="1593" y="3421"/>
                  <a:pt x="1593" y="3421"/>
                  <a:pt x="1593" y="3421"/>
                </a:cubicBezTo>
                <a:cubicBezTo>
                  <a:pt x="1593" y="3418"/>
                  <a:pt x="1593" y="3418"/>
                  <a:pt x="1593" y="3418"/>
                </a:cubicBezTo>
                <a:cubicBezTo>
                  <a:pt x="1551" y="3337"/>
                  <a:pt x="1551" y="3337"/>
                  <a:pt x="1551" y="3337"/>
                </a:cubicBezTo>
                <a:cubicBezTo>
                  <a:pt x="1548" y="3337"/>
                  <a:pt x="1548" y="3337"/>
                  <a:pt x="1548" y="3337"/>
                </a:cubicBezTo>
                <a:cubicBezTo>
                  <a:pt x="1551" y="3334"/>
                  <a:pt x="1551" y="3334"/>
                  <a:pt x="1551" y="3334"/>
                </a:cubicBezTo>
                <a:cubicBezTo>
                  <a:pt x="1622" y="3282"/>
                  <a:pt x="1622" y="3282"/>
                  <a:pt x="1622" y="3282"/>
                </a:cubicBezTo>
                <a:cubicBezTo>
                  <a:pt x="1625" y="3282"/>
                  <a:pt x="1625" y="3282"/>
                  <a:pt x="1625" y="3282"/>
                </a:cubicBezTo>
                <a:cubicBezTo>
                  <a:pt x="1625" y="3282"/>
                  <a:pt x="1625" y="3282"/>
                  <a:pt x="1625" y="3282"/>
                </a:cubicBezTo>
                <a:cubicBezTo>
                  <a:pt x="1667" y="3363"/>
                  <a:pt x="1667" y="3363"/>
                  <a:pt x="1667" y="3363"/>
                </a:cubicBezTo>
                <a:close/>
                <a:moveTo>
                  <a:pt x="1722" y="3466"/>
                </a:moveTo>
                <a:cubicBezTo>
                  <a:pt x="1726" y="3469"/>
                  <a:pt x="1726" y="3469"/>
                  <a:pt x="1726" y="3469"/>
                </a:cubicBezTo>
                <a:cubicBezTo>
                  <a:pt x="1722" y="3469"/>
                  <a:pt x="1722" y="3469"/>
                  <a:pt x="1722" y="3469"/>
                </a:cubicBezTo>
                <a:cubicBezTo>
                  <a:pt x="1651" y="3521"/>
                  <a:pt x="1651" y="3521"/>
                  <a:pt x="1651" y="3521"/>
                </a:cubicBezTo>
                <a:cubicBezTo>
                  <a:pt x="1648" y="3524"/>
                  <a:pt x="1648" y="3524"/>
                  <a:pt x="1648" y="3524"/>
                </a:cubicBezTo>
                <a:cubicBezTo>
                  <a:pt x="1648" y="3521"/>
                  <a:pt x="1648" y="3521"/>
                  <a:pt x="1648" y="3521"/>
                </a:cubicBezTo>
                <a:cubicBezTo>
                  <a:pt x="1603" y="3440"/>
                  <a:pt x="1603" y="3440"/>
                  <a:pt x="1603" y="3440"/>
                </a:cubicBezTo>
                <a:cubicBezTo>
                  <a:pt x="1603" y="3437"/>
                  <a:pt x="1603" y="3437"/>
                  <a:pt x="1603" y="3437"/>
                </a:cubicBezTo>
                <a:cubicBezTo>
                  <a:pt x="1606" y="3437"/>
                  <a:pt x="1606" y="3437"/>
                  <a:pt x="1606" y="3437"/>
                </a:cubicBezTo>
                <a:cubicBezTo>
                  <a:pt x="1677" y="3385"/>
                  <a:pt x="1677" y="3385"/>
                  <a:pt x="1677" y="3385"/>
                </a:cubicBezTo>
                <a:cubicBezTo>
                  <a:pt x="1677" y="3382"/>
                  <a:pt x="1677" y="3382"/>
                  <a:pt x="1677" y="3382"/>
                </a:cubicBezTo>
                <a:cubicBezTo>
                  <a:pt x="1680" y="3385"/>
                  <a:pt x="1680" y="3385"/>
                  <a:pt x="1680" y="3385"/>
                </a:cubicBezTo>
                <a:cubicBezTo>
                  <a:pt x="1722" y="3466"/>
                  <a:pt x="1722" y="3466"/>
                  <a:pt x="1722" y="3466"/>
                </a:cubicBezTo>
                <a:close/>
                <a:moveTo>
                  <a:pt x="1777" y="3570"/>
                </a:moveTo>
                <a:cubicBezTo>
                  <a:pt x="1781" y="3573"/>
                  <a:pt x="1781" y="3573"/>
                  <a:pt x="1781" y="3573"/>
                </a:cubicBezTo>
                <a:cubicBezTo>
                  <a:pt x="1777" y="3573"/>
                  <a:pt x="1777" y="3573"/>
                  <a:pt x="1777" y="3573"/>
                </a:cubicBezTo>
                <a:cubicBezTo>
                  <a:pt x="1706" y="3625"/>
                  <a:pt x="1706" y="3625"/>
                  <a:pt x="1706" y="3625"/>
                </a:cubicBezTo>
                <a:cubicBezTo>
                  <a:pt x="1703" y="3628"/>
                  <a:pt x="1703" y="3628"/>
                  <a:pt x="1703" y="3628"/>
                </a:cubicBezTo>
                <a:cubicBezTo>
                  <a:pt x="1703" y="3625"/>
                  <a:pt x="1703" y="3625"/>
                  <a:pt x="1703" y="3625"/>
                </a:cubicBezTo>
                <a:cubicBezTo>
                  <a:pt x="1658" y="3544"/>
                  <a:pt x="1658" y="3544"/>
                  <a:pt x="1658" y="3544"/>
                </a:cubicBezTo>
                <a:cubicBezTo>
                  <a:pt x="1658" y="3541"/>
                  <a:pt x="1658" y="3541"/>
                  <a:pt x="1658" y="3541"/>
                </a:cubicBezTo>
                <a:cubicBezTo>
                  <a:pt x="1661" y="3537"/>
                  <a:pt x="1661" y="3537"/>
                  <a:pt x="1661" y="3537"/>
                </a:cubicBezTo>
                <a:cubicBezTo>
                  <a:pt x="1732" y="3486"/>
                  <a:pt x="1732" y="3486"/>
                  <a:pt x="1732" y="3486"/>
                </a:cubicBezTo>
                <a:cubicBezTo>
                  <a:pt x="1735" y="3486"/>
                  <a:pt x="1735" y="3486"/>
                  <a:pt x="1735" y="3486"/>
                </a:cubicBezTo>
                <a:cubicBezTo>
                  <a:pt x="1735" y="3489"/>
                  <a:pt x="1735" y="3489"/>
                  <a:pt x="1735" y="3489"/>
                </a:cubicBezTo>
                <a:cubicBezTo>
                  <a:pt x="1777" y="3570"/>
                  <a:pt x="1777" y="3570"/>
                  <a:pt x="1777" y="3570"/>
                </a:cubicBezTo>
                <a:close/>
                <a:moveTo>
                  <a:pt x="1836" y="3673"/>
                </a:moveTo>
                <a:cubicBezTo>
                  <a:pt x="1836" y="3677"/>
                  <a:pt x="1836" y="3677"/>
                  <a:pt x="1836" y="3677"/>
                </a:cubicBezTo>
                <a:cubicBezTo>
                  <a:pt x="1832" y="3677"/>
                  <a:pt x="1832" y="3677"/>
                  <a:pt x="1832" y="3677"/>
                </a:cubicBezTo>
                <a:cubicBezTo>
                  <a:pt x="1761" y="3732"/>
                  <a:pt x="1761" y="3732"/>
                  <a:pt x="1761" y="3732"/>
                </a:cubicBezTo>
                <a:cubicBezTo>
                  <a:pt x="1758" y="3732"/>
                  <a:pt x="1758" y="3732"/>
                  <a:pt x="1758" y="3732"/>
                </a:cubicBezTo>
                <a:cubicBezTo>
                  <a:pt x="1758" y="3728"/>
                  <a:pt x="1758" y="3728"/>
                  <a:pt x="1758" y="3728"/>
                </a:cubicBezTo>
                <a:cubicBezTo>
                  <a:pt x="1713" y="3647"/>
                  <a:pt x="1713" y="3647"/>
                  <a:pt x="1713" y="3647"/>
                </a:cubicBezTo>
                <a:cubicBezTo>
                  <a:pt x="1713" y="3644"/>
                  <a:pt x="1713" y="3644"/>
                  <a:pt x="1713" y="3644"/>
                </a:cubicBezTo>
                <a:cubicBezTo>
                  <a:pt x="1716" y="3641"/>
                  <a:pt x="1716" y="3641"/>
                  <a:pt x="1716" y="3641"/>
                </a:cubicBezTo>
                <a:cubicBezTo>
                  <a:pt x="1787" y="3589"/>
                  <a:pt x="1787" y="3589"/>
                  <a:pt x="1787" y="3589"/>
                </a:cubicBezTo>
                <a:cubicBezTo>
                  <a:pt x="1790" y="3589"/>
                  <a:pt x="1790" y="3589"/>
                  <a:pt x="1790" y="3589"/>
                </a:cubicBezTo>
                <a:cubicBezTo>
                  <a:pt x="1790" y="3592"/>
                  <a:pt x="1790" y="3592"/>
                  <a:pt x="1790" y="3592"/>
                </a:cubicBezTo>
                <a:cubicBezTo>
                  <a:pt x="1836" y="3673"/>
                  <a:pt x="1836" y="3673"/>
                  <a:pt x="1836" y="3673"/>
                </a:cubicBezTo>
                <a:close/>
                <a:moveTo>
                  <a:pt x="1891" y="3780"/>
                </a:moveTo>
                <a:cubicBezTo>
                  <a:pt x="1894" y="3780"/>
                  <a:pt x="1894" y="3780"/>
                  <a:pt x="1894" y="3780"/>
                </a:cubicBezTo>
                <a:cubicBezTo>
                  <a:pt x="1891" y="3783"/>
                  <a:pt x="1891" y="3783"/>
                  <a:pt x="1891" y="3783"/>
                </a:cubicBezTo>
                <a:cubicBezTo>
                  <a:pt x="1819" y="3835"/>
                  <a:pt x="1819" y="3835"/>
                  <a:pt x="1819" y="3835"/>
                </a:cubicBezTo>
                <a:cubicBezTo>
                  <a:pt x="1816" y="3838"/>
                  <a:pt x="1816" y="3838"/>
                  <a:pt x="1816" y="3838"/>
                </a:cubicBezTo>
                <a:cubicBezTo>
                  <a:pt x="1813" y="3835"/>
                  <a:pt x="1813" y="3835"/>
                  <a:pt x="1813" y="3835"/>
                </a:cubicBezTo>
                <a:cubicBezTo>
                  <a:pt x="1771" y="3751"/>
                  <a:pt x="1771" y="3751"/>
                  <a:pt x="1771" y="3751"/>
                </a:cubicBezTo>
                <a:cubicBezTo>
                  <a:pt x="1768" y="3748"/>
                  <a:pt x="1768" y="3748"/>
                  <a:pt x="1768" y="3748"/>
                </a:cubicBezTo>
                <a:cubicBezTo>
                  <a:pt x="1771" y="3748"/>
                  <a:pt x="1771" y="3748"/>
                  <a:pt x="1771" y="3748"/>
                </a:cubicBezTo>
                <a:cubicBezTo>
                  <a:pt x="1842" y="3696"/>
                  <a:pt x="1842" y="3696"/>
                  <a:pt x="1842" y="3696"/>
                </a:cubicBezTo>
                <a:cubicBezTo>
                  <a:pt x="1845" y="3693"/>
                  <a:pt x="1845" y="3693"/>
                  <a:pt x="1845" y="3693"/>
                </a:cubicBezTo>
                <a:cubicBezTo>
                  <a:pt x="1845" y="3696"/>
                  <a:pt x="1845" y="3696"/>
                  <a:pt x="1845" y="3696"/>
                </a:cubicBezTo>
                <a:cubicBezTo>
                  <a:pt x="1891" y="3780"/>
                  <a:pt x="1891" y="3780"/>
                  <a:pt x="1891" y="3780"/>
                </a:cubicBezTo>
                <a:close/>
                <a:moveTo>
                  <a:pt x="1949" y="3884"/>
                </a:moveTo>
                <a:cubicBezTo>
                  <a:pt x="1949" y="3887"/>
                  <a:pt x="1949" y="3887"/>
                  <a:pt x="1949" y="3887"/>
                </a:cubicBezTo>
                <a:cubicBezTo>
                  <a:pt x="1946" y="3890"/>
                  <a:pt x="1946" y="3890"/>
                  <a:pt x="1946" y="3890"/>
                </a:cubicBezTo>
                <a:cubicBezTo>
                  <a:pt x="1875" y="3942"/>
                  <a:pt x="1875" y="3942"/>
                  <a:pt x="1875" y="3942"/>
                </a:cubicBezTo>
                <a:cubicBezTo>
                  <a:pt x="1871" y="3945"/>
                  <a:pt x="1871" y="3945"/>
                  <a:pt x="1871" y="3945"/>
                </a:cubicBezTo>
                <a:cubicBezTo>
                  <a:pt x="1871" y="3942"/>
                  <a:pt x="1871" y="3942"/>
                  <a:pt x="1871" y="3942"/>
                </a:cubicBezTo>
                <a:cubicBezTo>
                  <a:pt x="1826" y="3858"/>
                  <a:pt x="1826" y="3858"/>
                  <a:pt x="1826" y="3858"/>
                </a:cubicBezTo>
                <a:cubicBezTo>
                  <a:pt x="1823" y="3855"/>
                  <a:pt x="1823" y="3855"/>
                  <a:pt x="1823" y="3855"/>
                </a:cubicBezTo>
                <a:cubicBezTo>
                  <a:pt x="1826" y="3851"/>
                  <a:pt x="1826" y="3851"/>
                  <a:pt x="1826" y="3851"/>
                </a:cubicBezTo>
                <a:cubicBezTo>
                  <a:pt x="1900" y="3800"/>
                  <a:pt x="1900" y="3800"/>
                  <a:pt x="1900" y="3800"/>
                </a:cubicBezTo>
                <a:cubicBezTo>
                  <a:pt x="1900" y="3800"/>
                  <a:pt x="1900" y="3800"/>
                  <a:pt x="1900" y="3800"/>
                </a:cubicBezTo>
                <a:cubicBezTo>
                  <a:pt x="1904" y="3800"/>
                  <a:pt x="1904" y="3800"/>
                  <a:pt x="1904" y="3800"/>
                </a:cubicBezTo>
                <a:cubicBezTo>
                  <a:pt x="1949" y="3884"/>
                  <a:pt x="1949" y="3884"/>
                  <a:pt x="1949" y="3884"/>
                </a:cubicBezTo>
                <a:close/>
                <a:moveTo>
                  <a:pt x="2007" y="3991"/>
                </a:moveTo>
                <a:cubicBezTo>
                  <a:pt x="2007" y="3994"/>
                  <a:pt x="2007" y="3994"/>
                  <a:pt x="2007" y="3994"/>
                </a:cubicBezTo>
                <a:cubicBezTo>
                  <a:pt x="2004" y="3997"/>
                  <a:pt x="2004" y="3997"/>
                  <a:pt x="2004" y="3997"/>
                </a:cubicBezTo>
                <a:cubicBezTo>
                  <a:pt x="1933" y="4049"/>
                  <a:pt x="1933" y="4049"/>
                  <a:pt x="1933" y="4049"/>
                </a:cubicBezTo>
                <a:cubicBezTo>
                  <a:pt x="1930" y="4052"/>
                  <a:pt x="1930" y="4052"/>
                  <a:pt x="1930" y="4052"/>
                </a:cubicBezTo>
                <a:cubicBezTo>
                  <a:pt x="1926" y="4049"/>
                  <a:pt x="1926" y="4049"/>
                  <a:pt x="1926" y="4049"/>
                </a:cubicBezTo>
                <a:cubicBezTo>
                  <a:pt x="1884" y="3965"/>
                  <a:pt x="1884" y="3965"/>
                  <a:pt x="1884" y="3965"/>
                </a:cubicBezTo>
                <a:cubicBezTo>
                  <a:pt x="1881" y="3961"/>
                  <a:pt x="1881" y="3961"/>
                  <a:pt x="1881" y="3961"/>
                </a:cubicBezTo>
                <a:cubicBezTo>
                  <a:pt x="1884" y="3958"/>
                  <a:pt x="1884" y="3958"/>
                  <a:pt x="1884" y="3958"/>
                </a:cubicBezTo>
                <a:cubicBezTo>
                  <a:pt x="1955" y="3906"/>
                  <a:pt x="1955" y="3906"/>
                  <a:pt x="1955" y="3906"/>
                </a:cubicBezTo>
                <a:cubicBezTo>
                  <a:pt x="1959" y="3903"/>
                  <a:pt x="1959" y="3903"/>
                  <a:pt x="1959" y="3903"/>
                </a:cubicBezTo>
                <a:cubicBezTo>
                  <a:pt x="1962" y="3906"/>
                  <a:pt x="1962" y="3906"/>
                  <a:pt x="1962" y="3906"/>
                </a:cubicBezTo>
                <a:cubicBezTo>
                  <a:pt x="2007" y="3991"/>
                  <a:pt x="2007" y="3991"/>
                  <a:pt x="2007" y="3991"/>
                </a:cubicBezTo>
                <a:close/>
                <a:moveTo>
                  <a:pt x="2062" y="4101"/>
                </a:moveTo>
                <a:cubicBezTo>
                  <a:pt x="2065" y="4104"/>
                  <a:pt x="2065" y="4104"/>
                  <a:pt x="2065" y="4104"/>
                </a:cubicBezTo>
                <a:cubicBezTo>
                  <a:pt x="2062" y="4104"/>
                  <a:pt x="2062" y="4104"/>
                  <a:pt x="2062" y="4104"/>
                </a:cubicBezTo>
                <a:cubicBezTo>
                  <a:pt x="1991" y="4159"/>
                  <a:pt x="1991" y="4159"/>
                  <a:pt x="1991" y="4159"/>
                </a:cubicBezTo>
                <a:cubicBezTo>
                  <a:pt x="1988" y="4159"/>
                  <a:pt x="1988" y="4159"/>
                  <a:pt x="1988" y="4159"/>
                </a:cubicBezTo>
                <a:cubicBezTo>
                  <a:pt x="1985" y="4156"/>
                  <a:pt x="1985" y="4156"/>
                  <a:pt x="1985" y="4156"/>
                </a:cubicBezTo>
                <a:cubicBezTo>
                  <a:pt x="1939" y="4071"/>
                  <a:pt x="1939" y="4071"/>
                  <a:pt x="1939" y="4071"/>
                </a:cubicBezTo>
                <a:cubicBezTo>
                  <a:pt x="1939" y="4068"/>
                  <a:pt x="1939" y="4068"/>
                  <a:pt x="1939" y="4068"/>
                </a:cubicBezTo>
                <a:cubicBezTo>
                  <a:pt x="1942" y="4065"/>
                  <a:pt x="1942" y="4065"/>
                  <a:pt x="1942" y="4065"/>
                </a:cubicBezTo>
                <a:cubicBezTo>
                  <a:pt x="2014" y="4013"/>
                  <a:pt x="2014" y="4013"/>
                  <a:pt x="2014" y="4013"/>
                </a:cubicBezTo>
                <a:cubicBezTo>
                  <a:pt x="2017" y="4010"/>
                  <a:pt x="2017" y="4010"/>
                  <a:pt x="2017" y="4010"/>
                </a:cubicBezTo>
                <a:cubicBezTo>
                  <a:pt x="2017" y="4013"/>
                  <a:pt x="2017" y="4013"/>
                  <a:pt x="2017" y="4013"/>
                </a:cubicBezTo>
                <a:cubicBezTo>
                  <a:pt x="2062" y="4101"/>
                  <a:pt x="2062" y="4101"/>
                  <a:pt x="2062" y="4101"/>
                </a:cubicBezTo>
                <a:close/>
                <a:moveTo>
                  <a:pt x="2124" y="4211"/>
                </a:moveTo>
                <a:cubicBezTo>
                  <a:pt x="2124" y="4211"/>
                  <a:pt x="2124" y="4211"/>
                  <a:pt x="2124" y="4211"/>
                </a:cubicBezTo>
                <a:cubicBezTo>
                  <a:pt x="2120" y="4214"/>
                  <a:pt x="2120" y="4214"/>
                  <a:pt x="2120" y="4214"/>
                </a:cubicBezTo>
                <a:cubicBezTo>
                  <a:pt x="2049" y="4266"/>
                  <a:pt x="2049" y="4266"/>
                  <a:pt x="2049" y="4266"/>
                </a:cubicBezTo>
                <a:cubicBezTo>
                  <a:pt x="2046" y="4269"/>
                  <a:pt x="2046" y="4269"/>
                  <a:pt x="2046" y="4269"/>
                </a:cubicBezTo>
                <a:cubicBezTo>
                  <a:pt x="2043" y="4266"/>
                  <a:pt x="2043" y="4266"/>
                  <a:pt x="2043" y="4266"/>
                </a:cubicBezTo>
                <a:cubicBezTo>
                  <a:pt x="1998" y="4178"/>
                  <a:pt x="1998" y="4178"/>
                  <a:pt x="1998" y="4178"/>
                </a:cubicBezTo>
                <a:cubicBezTo>
                  <a:pt x="1994" y="4178"/>
                  <a:pt x="1994" y="4178"/>
                  <a:pt x="1994" y="4178"/>
                </a:cubicBezTo>
                <a:cubicBezTo>
                  <a:pt x="1998" y="4175"/>
                  <a:pt x="1998" y="4175"/>
                  <a:pt x="1998" y="4175"/>
                </a:cubicBezTo>
                <a:cubicBezTo>
                  <a:pt x="2072" y="4123"/>
                  <a:pt x="2072" y="4123"/>
                  <a:pt x="2072" y="4123"/>
                </a:cubicBezTo>
                <a:cubicBezTo>
                  <a:pt x="2075" y="4120"/>
                  <a:pt x="2075" y="4120"/>
                  <a:pt x="2075" y="4120"/>
                </a:cubicBezTo>
                <a:cubicBezTo>
                  <a:pt x="2075" y="4123"/>
                  <a:pt x="2075" y="4123"/>
                  <a:pt x="2075" y="4123"/>
                </a:cubicBezTo>
                <a:cubicBezTo>
                  <a:pt x="2124" y="4211"/>
                  <a:pt x="2124" y="4211"/>
                  <a:pt x="2124" y="4211"/>
                </a:cubicBezTo>
                <a:close/>
                <a:moveTo>
                  <a:pt x="2182" y="4321"/>
                </a:moveTo>
                <a:cubicBezTo>
                  <a:pt x="2182" y="4321"/>
                  <a:pt x="2182" y="4321"/>
                  <a:pt x="2182" y="4321"/>
                </a:cubicBezTo>
                <a:cubicBezTo>
                  <a:pt x="2179" y="4324"/>
                  <a:pt x="2179" y="4324"/>
                  <a:pt x="2179" y="4324"/>
                </a:cubicBezTo>
                <a:cubicBezTo>
                  <a:pt x="2108" y="4376"/>
                  <a:pt x="2108" y="4376"/>
                  <a:pt x="2108" y="4376"/>
                </a:cubicBezTo>
                <a:cubicBezTo>
                  <a:pt x="2104" y="4379"/>
                  <a:pt x="2104" y="4379"/>
                  <a:pt x="2104" y="4379"/>
                </a:cubicBezTo>
                <a:cubicBezTo>
                  <a:pt x="2101" y="4376"/>
                  <a:pt x="2101" y="4376"/>
                  <a:pt x="2101" y="4376"/>
                </a:cubicBezTo>
                <a:cubicBezTo>
                  <a:pt x="2056" y="4288"/>
                  <a:pt x="2056" y="4288"/>
                  <a:pt x="2056" y="4288"/>
                </a:cubicBezTo>
                <a:cubicBezTo>
                  <a:pt x="2053" y="4285"/>
                  <a:pt x="2053" y="4285"/>
                  <a:pt x="2053" y="4285"/>
                </a:cubicBezTo>
                <a:cubicBezTo>
                  <a:pt x="2056" y="4285"/>
                  <a:pt x="2056" y="4285"/>
                  <a:pt x="2056" y="4285"/>
                </a:cubicBezTo>
                <a:cubicBezTo>
                  <a:pt x="2130" y="4230"/>
                  <a:pt x="2130" y="4230"/>
                  <a:pt x="2130" y="4230"/>
                </a:cubicBezTo>
                <a:cubicBezTo>
                  <a:pt x="2133" y="4230"/>
                  <a:pt x="2133" y="4230"/>
                  <a:pt x="2133" y="4230"/>
                </a:cubicBezTo>
                <a:cubicBezTo>
                  <a:pt x="2133" y="4233"/>
                  <a:pt x="2133" y="4233"/>
                  <a:pt x="2133" y="4233"/>
                </a:cubicBezTo>
                <a:cubicBezTo>
                  <a:pt x="2182" y="4321"/>
                  <a:pt x="2182" y="4321"/>
                  <a:pt x="2182" y="4321"/>
                </a:cubicBezTo>
                <a:close/>
                <a:moveTo>
                  <a:pt x="2240" y="4431"/>
                </a:moveTo>
                <a:cubicBezTo>
                  <a:pt x="2243" y="4434"/>
                  <a:pt x="2243" y="4434"/>
                  <a:pt x="2243" y="4434"/>
                </a:cubicBezTo>
                <a:cubicBezTo>
                  <a:pt x="2240" y="4434"/>
                  <a:pt x="2240" y="4434"/>
                  <a:pt x="2240" y="4434"/>
                </a:cubicBezTo>
                <a:cubicBezTo>
                  <a:pt x="2166" y="4489"/>
                  <a:pt x="2166" y="4489"/>
                  <a:pt x="2166" y="4489"/>
                </a:cubicBezTo>
                <a:cubicBezTo>
                  <a:pt x="2163" y="4489"/>
                  <a:pt x="2163" y="4489"/>
                  <a:pt x="2163" y="4489"/>
                </a:cubicBezTo>
                <a:cubicBezTo>
                  <a:pt x="2159" y="4486"/>
                  <a:pt x="2159" y="4486"/>
                  <a:pt x="2159" y="4486"/>
                </a:cubicBezTo>
                <a:cubicBezTo>
                  <a:pt x="2114" y="4398"/>
                  <a:pt x="2114" y="4398"/>
                  <a:pt x="2114" y="4398"/>
                </a:cubicBezTo>
                <a:cubicBezTo>
                  <a:pt x="2114" y="4395"/>
                  <a:pt x="2114" y="4395"/>
                  <a:pt x="2114" y="4395"/>
                </a:cubicBezTo>
                <a:cubicBezTo>
                  <a:pt x="2114" y="4395"/>
                  <a:pt x="2114" y="4395"/>
                  <a:pt x="2114" y="4395"/>
                </a:cubicBezTo>
                <a:cubicBezTo>
                  <a:pt x="2188" y="4340"/>
                  <a:pt x="2188" y="4340"/>
                  <a:pt x="2188" y="4340"/>
                </a:cubicBezTo>
                <a:cubicBezTo>
                  <a:pt x="2192" y="4340"/>
                  <a:pt x="2192" y="4340"/>
                  <a:pt x="2192" y="4340"/>
                </a:cubicBezTo>
                <a:cubicBezTo>
                  <a:pt x="2195" y="4343"/>
                  <a:pt x="2195" y="4343"/>
                  <a:pt x="2195" y="4343"/>
                </a:cubicBezTo>
                <a:cubicBezTo>
                  <a:pt x="2240" y="4431"/>
                  <a:pt x="2240" y="4431"/>
                  <a:pt x="2240" y="4431"/>
                </a:cubicBezTo>
                <a:close/>
                <a:moveTo>
                  <a:pt x="2302" y="4541"/>
                </a:moveTo>
                <a:cubicBezTo>
                  <a:pt x="2302" y="4544"/>
                  <a:pt x="2302" y="4544"/>
                  <a:pt x="2302" y="4544"/>
                </a:cubicBezTo>
                <a:cubicBezTo>
                  <a:pt x="2299" y="4547"/>
                  <a:pt x="2299" y="4547"/>
                  <a:pt x="2299" y="4547"/>
                </a:cubicBezTo>
                <a:cubicBezTo>
                  <a:pt x="2224" y="4599"/>
                  <a:pt x="2224" y="4599"/>
                  <a:pt x="2224" y="4599"/>
                </a:cubicBezTo>
                <a:cubicBezTo>
                  <a:pt x="2221" y="4602"/>
                  <a:pt x="2221" y="4602"/>
                  <a:pt x="2221" y="4602"/>
                </a:cubicBezTo>
                <a:cubicBezTo>
                  <a:pt x="2221" y="4599"/>
                  <a:pt x="2221" y="4599"/>
                  <a:pt x="2221" y="4599"/>
                </a:cubicBezTo>
                <a:cubicBezTo>
                  <a:pt x="2172" y="4512"/>
                  <a:pt x="2172" y="4512"/>
                  <a:pt x="2172" y="4512"/>
                </a:cubicBezTo>
                <a:cubicBezTo>
                  <a:pt x="2172" y="4508"/>
                  <a:pt x="2172" y="4508"/>
                  <a:pt x="2172" y="4508"/>
                </a:cubicBezTo>
                <a:cubicBezTo>
                  <a:pt x="2176" y="4505"/>
                  <a:pt x="2176" y="4505"/>
                  <a:pt x="2176" y="4505"/>
                </a:cubicBezTo>
                <a:cubicBezTo>
                  <a:pt x="2250" y="4453"/>
                  <a:pt x="2250" y="4453"/>
                  <a:pt x="2250" y="4453"/>
                </a:cubicBezTo>
                <a:cubicBezTo>
                  <a:pt x="2250" y="4450"/>
                  <a:pt x="2250" y="4450"/>
                  <a:pt x="2250" y="4450"/>
                </a:cubicBezTo>
                <a:cubicBezTo>
                  <a:pt x="2253" y="4453"/>
                  <a:pt x="2253" y="4453"/>
                  <a:pt x="2253" y="4453"/>
                </a:cubicBezTo>
                <a:cubicBezTo>
                  <a:pt x="2302" y="4541"/>
                  <a:pt x="2302" y="4541"/>
                  <a:pt x="2302" y="4541"/>
                </a:cubicBezTo>
                <a:close/>
                <a:moveTo>
                  <a:pt x="2360" y="4654"/>
                </a:moveTo>
                <a:cubicBezTo>
                  <a:pt x="2363" y="4657"/>
                  <a:pt x="2363" y="4657"/>
                  <a:pt x="2363" y="4657"/>
                </a:cubicBezTo>
                <a:cubicBezTo>
                  <a:pt x="2360" y="4661"/>
                  <a:pt x="2360" y="4661"/>
                  <a:pt x="2360" y="4661"/>
                </a:cubicBezTo>
                <a:cubicBezTo>
                  <a:pt x="2286" y="4712"/>
                  <a:pt x="2286" y="4712"/>
                  <a:pt x="2286" y="4712"/>
                </a:cubicBezTo>
                <a:cubicBezTo>
                  <a:pt x="2282" y="4716"/>
                  <a:pt x="2282" y="4716"/>
                  <a:pt x="2282" y="4716"/>
                </a:cubicBezTo>
                <a:cubicBezTo>
                  <a:pt x="2279" y="4712"/>
                  <a:pt x="2279" y="4712"/>
                  <a:pt x="2279" y="4712"/>
                </a:cubicBezTo>
                <a:cubicBezTo>
                  <a:pt x="2234" y="4622"/>
                  <a:pt x="2234" y="4622"/>
                  <a:pt x="2234" y="4622"/>
                </a:cubicBezTo>
                <a:cubicBezTo>
                  <a:pt x="2231" y="4618"/>
                  <a:pt x="2231" y="4618"/>
                  <a:pt x="2231" y="4618"/>
                </a:cubicBezTo>
                <a:cubicBezTo>
                  <a:pt x="2234" y="4618"/>
                  <a:pt x="2234" y="4618"/>
                  <a:pt x="2234" y="4618"/>
                </a:cubicBezTo>
                <a:cubicBezTo>
                  <a:pt x="2308" y="4563"/>
                  <a:pt x="2308" y="4563"/>
                  <a:pt x="2308" y="4563"/>
                </a:cubicBezTo>
                <a:cubicBezTo>
                  <a:pt x="2311" y="4563"/>
                  <a:pt x="2311" y="4563"/>
                  <a:pt x="2311" y="4563"/>
                </a:cubicBezTo>
                <a:cubicBezTo>
                  <a:pt x="2315" y="4567"/>
                  <a:pt x="2315" y="4567"/>
                  <a:pt x="2315" y="4567"/>
                </a:cubicBezTo>
                <a:cubicBezTo>
                  <a:pt x="2360" y="4654"/>
                  <a:pt x="2360" y="4654"/>
                  <a:pt x="2360" y="4654"/>
                </a:cubicBezTo>
                <a:close/>
                <a:moveTo>
                  <a:pt x="2447" y="4816"/>
                </a:moveTo>
                <a:cubicBezTo>
                  <a:pt x="2447" y="4819"/>
                  <a:pt x="2447" y="4819"/>
                  <a:pt x="2447" y="4819"/>
                </a:cubicBezTo>
                <a:cubicBezTo>
                  <a:pt x="2444" y="4819"/>
                  <a:pt x="2444" y="4819"/>
                  <a:pt x="2444" y="4819"/>
                </a:cubicBezTo>
                <a:cubicBezTo>
                  <a:pt x="2370" y="4874"/>
                  <a:pt x="2370" y="4874"/>
                  <a:pt x="2370" y="4874"/>
                </a:cubicBezTo>
                <a:cubicBezTo>
                  <a:pt x="2366" y="4874"/>
                  <a:pt x="2366" y="4874"/>
                  <a:pt x="2366" y="4874"/>
                </a:cubicBezTo>
                <a:cubicBezTo>
                  <a:pt x="2366" y="4871"/>
                  <a:pt x="2366" y="4871"/>
                  <a:pt x="2366" y="4871"/>
                </a:cubicBezTo>
                <a:cubicBezTo>
                  <a:pt x="2292" y="4735"/>
                  <a:pt x="2292" y="4735"/>
                  <a:pt x="2292" y="4735"/>
                </a:cubicBezTo>
                <a:cubicBezTo>
                  <a:pt x="2292" y="4732"/>
                  <a:pt x="2292" y="4732"/>
                  <a:pt x="2292" y="4732"/>
                </a:cubicBezTo>
                <a:cubicBezTo>
                  <a:pt x="2295" y="4732"/>
                  <a:pt x="2295" y="4732"/>
                  <a:pt x="2295" y="4732"/>
                </a:cubicBezTo>
                <a:cubicBezTo>
                  <a:pt x="2370" y="4677"/>
                  <a:pt x="2370" y="4677"/>
                  <a:pt x="2370" y="4677"/>
                </a:cubicBezTo>
                <a:cubicBezTo>
                  <a:pt x="2373" y="4677"/>
                  <a:pt x="2373" y="4677"/>
                  <a:pt x="2373" y="4677"/>
                </a:cubicBezTo>
                <a:cubicBezTo>
                  <a:pt x="2373" y="4680"/>
                  <a:pt x="2373" y="4680"/>
                  <a:pt x="2373" y="4680"/>
                </a:cubicBezTo>
                <a:cubicBezTo>
                  <a:pt x="2447" y="4816"/>
                  <a:pt x="2447" y="4816"/>
                  <a:pt x="2447" y="4816"/>
                </a:cubicBezTo>
                <a:close/>
                <a:moveTo>
                  <a:pt x="1363" y="3029"/>
                </a:moveTo>
                <a:cubicBezTo>
                  <a:pt x="1363" y="3033"/>
                  <a:pt x="1363" y="3033"/>
                  <a:pt x="1363" y="3033"/>
                </a:cubicBezTo>
                <a:cubicBezTo>
                  <a:pt x="1360" y="3033"/>
                  <a:pt x="1360" y="3033"/>
                  <a:pt x="1360" y="3033"/>
                </a:cubicBezTo>
                <a:cubicBezTo>
                  <a:pt x="1292" y="3084"/>
                  <a:pt x="1292" y="3084"/>
                  <a:pt x="1292" y="3084"/>
                </a:cubicBezTo>
                <a:cubicBezTo>
                  <a:pt x="1289" y="3088"/>
                  <a:pt x="1289" y="3088"/>
                  <a:pt x="1289" y="3088"/>
                </a:cubicBezTo>
                <a:cubicBezTo>
                  <a:pt x="1289" y="3084"/>
                  <a:pt x="1289" y="3084"/>
                  <a:pt x="1289" y="3084"/>
                </a:cubicBezTo>
                <a:cubicBezTo>
                  <a:pt x="1247" y="3007"/>
                  <a:pt x="1247" y="3007"/>
                  <a:pt x="1247" y="3007"/>
                </a:cubicBezTo>
                <a:cubicBezTo>
                  <a:pt x="1247" y="3003"/>
                  <a:pt x="1247" y="3003"/>
                  <a:pt x="1247" y="3003"/>
                </a:cubicBezTo>
                <a:cubicBezTo>
                  <a:pt x="1247" y="3003"/>
                  <a:pt x="1247" y="3003"/>
                  <a:pt x="1247" y="3003"/>
                </a:cubicBezTo>
                <a:cubicBezTo>
                  <a:pt x="1318" y="2952"/>
                  <a:pt x="1318" y="2952"/>
                  <a:pt x="1318" y="2952"/>
                </a:cubicBezTo>
                <a:cubicBezTo>
                  <a:pt x="1318" y="2948"/>
                  <a:pt x="1318" y="2948"/>
                  <a:pt x="1318" y="2948"/>
                </a:cubicBezTo>
                <a:cubicBezTo>
                  <a:pt x="1321" y="2952"/>
                  <a:pt x="1321" y="2952"/>
                  <a:pt x="1321" y="2952"/>
                </a:cubicBezTo>
                <a:cubicBezTo>
                  <a:pt x="1363" y="3029"/>
                  <a:pt x="1363" y="3029"/>
                  <a:pt x="1363" y="3029"/>
                </a:cubicBezTo>
                <a:close/>
                <a:moveTo>
                  <a:pt x="1415" y="3130"/>
                </a:moveTo>
                <a:cubicBezTo>
                  <a:pt x="1415" y="3130"/>
                  <a:pt x="1415" y="3130"/>
                  <a:pt x="1415" y="3130"/>
                </a:cubicBezTo>
                <a:cubicBezTo>
                  <a:pt x="1415" y="3133"/>
                  <a:pt x="1415" y="3133"/>
                  <a:pt x="1415" y="3133"/>
                </a:cubicBezTo>
                <a:cubicBezTo>
                  <a:pt x="1344" y="3185"/>
                  <a:pt x="1344" y="3185"/>
                  <a:pt x="1344" y="3185"/>
                </a:cubicBezTo>
                <a:cubicBezTo>
                  <a:pt x="1340" y="3188"/>
                  <a:pt x="1340" y="3188"/>
                  <a:pt x="1340" y="3188"/>
                </a:cubicBezTo>
                <a:cubicBezTo>
                  <a:pt x="1340" y="3185"/>
                  <a:pt x="1340" y="3185"/>
                  <a:pt x="1340" y="3185"/>
                </a:cubicBezTo>
                <a:cubicBezTo>
                  <a:pt x="1298" y="3104"/>
                  <a:pt x="1298" y="3104"/>
                  <a:pt x="1298" y="3104"/>
                </a:cubicBezTo>
                <a:cubicBezTo>
                  <a:pt x="1298" y="3104"/>
                  <a:pt x="1298" y="3104"/>
                  <a:pt x="1298" y="3104"/>
                </a:cubicBezTo>
                <a:cubicBezTo>
                  <a:pt x="1302" y="3100"/>
                  <a:pt x="1302" y="3100"/>
                  <a:pt x="1302" y="3100"/>
                </a:cubicBezTo>
                <a:cubicBezTo>
                  <a:pt x="1370" y="3049"/>
                  <a:pt x="1370" y="3049"/>
                  <a:pt x="1370" y="3049"/>
                </a:cubicBezTo>
                <a:cubicBezTo>
                  <a:pt x="1373" y="3049"/>
                  <a:pt x="1373" y="3049"/>
                  <a:pt x="1373" y="3049"/>
                </a:cubicBezTo>
                <a:cubicBezTo>
                  <a:pt x="1373" y="3049"/>
                  <a:pt x="1373" y="3049"/>
                  <a:pt x="1373" y="3049"/>
                </a:cubicBezTo>
                <a:cubicBezTo>
                  <a:pt x="1415" y="3130"/>
                  <a:pt x="1415" y="3130"/>
                  <a:pt x="1415" y="3130"/>
                </a:cubicBezTo>
                <a:close/>
                <a:moveTo>
                  <a:pt x="1467" y="3230"/>
                </a:moveTo>
                <a:cubicBezTo>
                  <a:pt x="1470" y="3230"/>
                  <a:pt x="1470" y="3230"/>
                  <a:pt x="1470" y="3230"/>
                </a:cubicBezTo>
                <a:cubicBezTo>
                  <a:pt x="1467" y="3233"/>
                  <a:pt x="1467" y="3233"/>
                  <a:pt x="1467" y="3233"/>
                </a:cubicBezTo>
                <a:cubicBezTo>
                  <a:pt x="1395" y="3285"/>
                  <a:pt x="1395" y="3285"/>
                  <a:pt x="1395" y="3285"/>
                </a:cubicBezTo>
                <a:cubicBezTo>
                  <a:pt x="1395" y="3288"/>
                  <a:pt x="1395" y="3288"/>
                  <a:pt x="1395" y="3288"/>
                </a:cubicBezTo>
                <a:cubicBezTo>
                  <a:pt x="1392" y="3285"/>
                  <a:pt x="1392" y="3285"/>
                  <a:pt x="1392" y="3285"/>
                </a:cubicBezTo>
                <a:cubicBezTo>
                  <a:pt x="1350" y="3204"/>
                  <a:pt x="1350" y="3204"/>
                  <a:pt x="1350" y="3204"/>
                </a:cubicBezTo>
                <a:cubicBezTo>
                  <a:pt x="1350" y="3201"/>
                  <a:pt x="1350" y="3201"/>
                  <a:pt x="1350" y="3201"/>
                </a:cubicBezTo>
                <a:cubicBezTo>
                  <a:pt x="1353" y="3201"/>
                  <a:pt x="1353" y="3201"/>
                  <a:pt x="1353" y="3201"/>
                </a:cubicBezTo>
                <a:cubicBezTo>
                  <a:pt x="1421" y="3149"/>
                  <a:pt x="1421" y="3149"/>
                  <a:pt x="1421" y="3149"/>
                </a:cubicBezTo>
                <a:cubicBezTo>
                  <a:pt x="1425" y="3146"/>
                  <a:pt x="1425" y="3146"/>
                  <a:pt x="1425" y="3146"/>
                </a:cubicBezTo>
                <a:cubicBezTo>
                  <a:pt x="1425" y="3149"/>
                  <a:pt x="1425" y="3149"/>
                  <a:pt x="1425" y="3149"/>
                </a:cubicBezTo>
                <a:cubicBezTo>
                  <a:pt x="1467" y="3230"/>
                  <a:pt x="1467" y="3230"/>
                  <a:pt x="1467" y="3230"/>
                </a:cubicBezTo>
                <a:close/>
                <a:moveTo>
                  <a:pt x="1522" y="3330"/>
                </a:moveTo>
                <a:cubicBezTo>
                  <a:pt x="1522" y="3334"/>
                  <a:pt x="1522" y="3334"/>
                  <a:pt x="1522" y="3334"/>
                </a:cubicBezTo>
                <a:cubicBezTo>
                  <a:pt x="1522" y="3334"/>
                  <a:pt x="1522" y="3334"/>
                  <a:pt x="1522" y="3334"/>
                </a:cubicBezTo>
                <a:cubicBezTo>
                  <a:pt x="1451" y="3385"/>
                  <a:pt x="1451" y="3385"/>
                  <a:pt x="1451" y="3385"/>
                </a:cubicBezTo>
                <a:cubicBezTo>
                  <a:pt x="1447" y="3389"/>
                  <a:pt x="1447" y="3389"/>
                  <a:pt x="1447" y="3389"/>
                </a:cubicBezTo>
                <a:cubicBezTo>
                  <a:pt x="1447" y="3385"/>
                  <a:pt x="1447" y="3385"/>
                  <a:pt x="1447" y="3385"/>
                </a:cubicBezTo>
                <a:cubicBezTo>
                  <a:pt x="1405" y="3304"/>
                  <a:pt x="1405" y="3304"/>
                  <a:pt x="1405" y="3304"/>
                </a:cubicBezTo>
                <a:cubicBezTo>
                  <a:pt x="1402" y="3301"/>
                  <a:pt x="1402" y="3301"/>
                  <a:pt x="1402" y="3301"/>
                </a:cubicBezTo>
                <a:cubicBezTo>
                  <a:pt x="1405" y="3301"/>
                  <a:pt x="1405" y="3301"/>
                  <a:pt x="1405" y="3301"/>
                </a:cubicBezTo>
                <a:cubicBezTo>
                  <a:pt x="1476" y="3249"/>
                  <a:pt x="1476" y="3249"/>
                  <a:pt x="1476" y="3249"/>
                </a:cubicBezTo>
                <a:cubicBezTo>
                  <a:pt x="1476" y="3246"/>
                  <a:pt x="1476" y="3246"/>
                  <a:pt x="1476" y="3246"/>
                </a:cubicBezTo>
                <a:cubicBezTo>
                  <a:pt x="1480" y="3249"/>
                  <a:pt x="1480" y="3249"/>
                  <a:pt x="1480" y="3249"/>
                </a:cubicBezTo>
                <a:cubicBezTo>
                  <a:pt x="1522" y="3330"/>
                  <a:pt x="1522" y="3330"/>
                  <a:pt x="1522" y="3330"/>
                </a:cubicBezTo>
                <a:close/>
                <a:moveTo>
                  <a:pt x="1577" y="3431"/>
                </a:moveTo>
                <a:cubicBezTo>
                  <a:pt x="1577" y="3434"/>
                  <a:pt x="1577" y="3434"/>
                  <a:pt x="1577" y="3434"/>
                </a:cubicBezTo>
                <a:cubicBezTo>
                  <a:pt x="1574" y="3437"/>
                  <a:pt x="1574" y="3437"/>
                  <a:pt x="1574" y="3437"/>
                </a:cubicBezTo>
                <a:cubicBezTo>
                  <a:pt x="1506" y="3489"/>
                  <a:pt x="1506" y="3489"/>
                  <a:pt x="1506" y="3489"/>
                </a:cubicBezTo>
                <a:cubicBezTo>
                  <a:pt x="1502" y="3489"/>
                  <a:pt x="1502" y="3489"/>
                  <a:pt x="1502" y="3489"/>
                </a:cubicBezTo>
                <a:cubicBezTo>
                  <a:pt x="1499" y="3486"/>
                  <a:pt x="1499" y="3486"/>
                  <a:pt x="1499" y="3486"/>
                </a:cubicBezTo>
                <a:cubicBezTo>
                  <a:pt x="1457" y="3408"/>
                  <a:pt x="1457" y="3408"/>
                  <a:pt x="1457" y="3408"/>
                </a:cubicBezTo>
                <a:cubicBezTo>
                  <a:pt x="1457" y="3405"/>
                  <a:pt x="1457" y="3405"/>
                  <a:pt x="1457" y="3405"/>
                </a:cubicBezTo>
                <a:cubicBezTo>
                  <a:pt x="1460" y="3401"/>
                  <a:pt x="1460" y="3401"/>
                  <a:pt x="1460" y="3401"/>
                </a:cubicBezTo>
                <a:cubicBezTo>
                  <a:pt x="1528" y="3350"/>
                  <a:pt x="1528" y="3350"/>
                  <a:pt x="1528" y="3350"/>
                </a:cubicBezTo>
                <a:cubicBezTo>
                  <a:pt x="1531" y="3350"/>
                  <a:pt x="1531" y="3350"/>
                  <a:pt x="1531" y="3350"/>
                </a:cubicBezTo>
                <a:cubicBezTo>
                  <a:pt x="1531" y="3350"/>
                  <a:pt x="1531" y="3350"/>
                  <a:pt x="1531" y="3350"/>
                </a:cubicBezTo>
                <a:cubicBezTo>
                  <a:pt x="1577" y="3431"/>
                  <a:pt x="1577" y="3431"/>
                  <a:pt x="1577" y="3431"/>
                </a:cubicBezTo>
                <a:close/>
                <a:moveTo>
                  <a:pt x="1629" y="3534"/>
                </a:moveTo>
                <a:cubicBezTo>
                  <a:pt x="1632" y="3537"/>
                  <a:pt x="1632" y="3537"/>
                  <a:pt x="1632" y="3537"/>
                </a:cubicBezTo>
                <a:cubicBezTo>
                  <a:pt x="1629" y="3537"/>
                  <a:pt x="1629" y="3537"/>
                  <a:pt x="1629" y="3537"/>
                </a:cubicBezTo>
                <a:cubicBezTo>
                  <a:pt x="1557" y="3589"/>
                  <a:pt x="1557" y="3589"/>
                  <a:pt x="1557" y="3589"/>
                </a:cubicBezTo>
                <a:cubicBezTo>
                  <a:pt x="1554" y="3592"/>
                  <a:pt x="1554" y="3592"/>
                  <a:pt x="1554" y="3592"/>
                </a:cubicBezTo>
                <a:cubicBezTo>
                  <a:pt x="1554" y="3589"/>
                  <a:pt x="1554" y="3589"/>
                  <a:pt x="1554" y="3589"/>
                </a:cubicBezTo>
                <a:cubicBezTo>
                  <a:pt x="1512" y="3508"/>
                  <a:pt x="1512" y="3508"/>
                  <a:pt x="1512" y="3508"/>
                </a:cubicBezTo>
                <a:cubicBezTo>
                  <a:pt x="1509" y="3505"/>
                  <a:pt x="1509" y="3505"/>
                  <a:pt x="1509" y="3505"/>
                </a:cubicBezTo>
                <a:cubicBezTo>
                  <a:pt x="1512" y="3505"/>
                  <a:pt x="1512" y="3505"/>
                  <a:pt x="1512" y="3505"/>
                </a:cubicBezTo>
                <a:cubicBezTo>
                  <a:pt x="1583" y="3453"/>
                  <a:pt x="1583" y="3453"/>
                  <a:pt x="1583" y="3453"/>
                </a:cubicBezTo>
                <a:cubicBezTo>
                  <a:pt x="1586" y="3450"/>
                  <a:pt x="1586" y="3450"/>
                  <a:pt x="1586" y="3450"/>
                </a:cubicBezTo>
                <a:cubicBezTo>
                  <a:pt x="1586" y="3453"/>
                  <a:pt x="1586" y="3453"/>
                  <a:pt x="1586" y="3453"/>
                </a:cubicBezTo>
                <a:cubicBezTo>
                  <a:pt x="1629" y="3534"/>
                  <a:pt x="1629" y="3534"/>
                  <a:pt x="1629" y="3534"/>
                </a:cubicBezTo>
                <a:close/>
                <a:moveTo>
                  <a:pt x="1684" y="3638"/>
                </a:moveTo>
                <a:cubicBezTo>
                  <a:pt x="1687" y="3641"/>
                  <a:pt x="1687" y="3641"/>
                  <a:pt x="1687" y="3641"/>
                </a:cubicBezTo>
                <a:cubicBezTo>
                  <a:pt x="1684" y="3641"/>
                  <a:pt x="1684" y="3641"/>
                  <a:pt x="1684" y="3641"/>
                </a:cubicBezTo>
                <a:cubicBezTo>
                  <a:pt x="1612" y="3696"/>
                  <a:pt x="1612" y="3696"/>
                  <a:pt x="1612" y="3696"/>
                </a:cubicBezTo>
                <a:cubicBezTo>
                  <a:pt x="1609" y="3696"/>
                  <a:pt x="1609" y="3696"/>
                  <a:pt x="1609" y="3696"/>
                </a:cubicBezTo>
                <a:cubicBezTo>
                  <a:pt x="1609" y="3693"/>
                  <a:pt x="1609" y="3693"/>
                  <a:pt x="1609" y="3693"/>
                </a:cubicBezTo>
                <a:cubicBezTo>
                  <a:pt x="1567" y="3612"/>
                  <a:pt x="1567" y="3612"/>
                  <a:pt x="1567" y="3612"/>
                </a:cubicBezTo>
                <a:cubicBezTo>
                  <a:pt x="1564" y="3609"/>
                  <a:pt x="1564" y="3609"/>
                  <a:pt x="1564" y="3609"/>
                </a:cubicBezTo>
                <a:cubicBezTo>
                  <a:pt x="1567" y="3605"/>
                  <a:pt x="1567" y="3605"/>
                  <a:pt x="1567" y="3605"/>
                </a:cubicBezTo>
                <a:cubicBezTo>
                  <a:pt x="1638" y="3557"/>
                  <a:pt x="1638" y="3557"/>
                  <a:pt x="1638" y="3557"/>
                </a:cubicBezTo>
                <a:cubicBezTo>
                  <a:pt x="1641" y="3554"/>
                  <a:pt x="1641" y="3554"/>
                  <a:pt x="1641" y="3554"/>
                </a:cubicBezTo>
                <a:cubicBezTo>
                  <a:pt x="1641" y="3557"/>
                  <a:pt x="1641" y="3557"/>
                  <a:pt x="1641" y="3557"/>
                </a:cubicBezTo>
                <a:cubicBezTo>
                  <a:pt x="1684" y="3638"/>
                  <a:pt x="1684" y="3638"/>
                  <a:pt x="1684" y="3638"/>
                </a:cubicBezTo>
                <a:close/>
                <a:moveTo>
                  <a:pt x="1742" y="3741"/>
                </a:moveTo>
                <a:cubicBezTo>
                  <a:pt x="1742" y="3745"/>
                  <a:pt x="1742" y="3745"/>
                  <a:pt x="1742" y="3745"/>
                </a:cubicBezTo>
                <a:cubicBezTo>
                  <a:pt x="1739" y="3748"/>
                  <a:pt x="1739" y="3748"/>
                  <a:pt x="1739" y="3748"/>
                </a:cubicBezTo>
                <a:cubicBezTo>
                  <a:pt x="1667" y="3800"/>
                  <a:pt x="1667" y="3800"/>
                  <a:pt x="1667" y="3800"/>
                </a:cubicBezTo>
                <a:cubicBezTo>
                  <a:pt x="1664" y="3800"/>
                  <a:pt x="1664" y="3800"/>
                  <a:pt x="1664" y="3800"/>
                </a:cubicBezTo>
                <a:cubicBezTo>
                  <a:pt x="1664" y="3800"/>
                  <a:pt x="1664" y="3800"/>
                  <a:pt x="1664" y="3800"/>
                </a:cubicBezTo>
                <a:cubicBezTo>
                  <a:pt x="1619" y="3715"/>
                  <a:pt x="1619" y="3715"/>
                  <a:pt x="1619" y="3715"/>
                </a:cubicBezTo>
                <a:cubicBezTo>
                  <a:pt x="1619" y="3712"/>
                  <a:pt x="1619" y="3712"/>
                  <a:pt x="1619" y="3712"/>
                </a:cubicBezTo>
                <a:cubicBezTo>
                  <a:pt x="1622" y="3712"/>
                  <a:pt x="1622" y="3712"/>
                  <a:pt x="1622" y="3712"/>
                </a:cubicBezTo>
                <a:cubicBezTo>
                  <a:pt x="1693" y="3660"/>
                  <a:pt x="1693" y="3660"/>
                  <a:pt x="1693" y="3660"/>
                </a:cubicBezTo>
                <a:cubicBezTo>
                  <a:pt x="1696" y="3657"/>
                  <a:pt x="1696" y="3657"/>
                  <a:pt x="1696" y="3657"/>
                </a:cubicBezTo>
                <a:cubicBezTo>
                  <a:pt x="1696" y="3660"/>
                  <a:pt x="1696" y="3660"/>
                  <a:pt x="1696" y="3660"/>
                </a:cubicBezTo>
                <a:cubicBezTo>
                  <a:pt x="1742" y="3741"/>
                  <a:pt x="1742" y="3741"/>
                  <a:pt x="1742" y="3741"/>
                </a:cubicBezTo>
                <a:close/>
                <a:moveTo>
                  <a:pt x="1797" y="3848"/>
                </a:moveTo>
                <a:cubicBezTo>
                  <a:pt x="1797" y="3851"/>
                  <a:pt x="1797" y="3851"/>
                  <a:pt x="1797" y="3851"/>
                </a:cubicBezTo>
                <a:cubicBezTo>
                  <a:pt x="1794" y="3851"/>
                  <a:pt x="1794" y="3851"/>
                  <a:pt x="1794" y="3851"/>
                </a:cubicBezTo>
                <a:cubicBezTo>
                  <a:pt x="1722" y="3903"/>
                  <a:pt x="1722" y="3903"/>
                  <a:pt x="1722" y="3903"/>
                </a:cubicBezTo>
                <a:cubicBezTo>
                  <a:pt x="1719" y="3906"/>
                  <a:pt x="1719" y="3906"/>
                  <a:pt x="1719" y="3906"/>
                </a:cubicBezTo>
                <a:cubicBezTo>
                  <a:pt x="1719" y="3903"/>
                  <a:pt x="1719" y="3903"/>
                  <a:pt x="1719" y="3903"/>
                </a:cubicBezTo>
                <a:cubicBezTo>
                  <a:pt x="1674" y="3822"/>
                  <a:pt x="1674" y="3822"/>
                  <a:pt x="1674" y="3822"/>
                </a:cubicBezTo>
                <a:cubicBezTo>
                  <a:pt x="1674" y="3819"/>
                  <a:pt x="1674" y="3819"/>
                  <a:pt x="1674" y="3819"/>
                </a:cubicBezTo>
                <a:cubicBezTo>
                  <a:pt x="1677" y="3816"/>
                  <a:pt x="1677" y="3816"/>
                  <a:pt x="1677" y="3816"/>
                </a:cubicBezTo>
                <a:cubicBezTo>
                  <a:pt x="1748" y="3764"/>
                  <a:pt x="1748" y="3764"/>
                  <a:pt x="1748" y="3764"/>
                </a:cubicBezTo>
                <a:cubicBezTo>
                  <a:pt x="1752" y="3761"/>
                  <a:pt x="1752" y="3761"/>
                  <a:pt x="1752" y="3761"/>
                </a:cubicBezTo>
                <a:cubicBezTo>
                  <a:pt x="1752" y="3764"/>
                  <a:pt x="1752" y="3764"/>
                  <a:pt x="1752" y="3764"/>
                </a:cubicBezTo>
                <a:cubicBezTo>
                  <a:pt x="1797" y="3848"/>
                  <a:pt x="1797" y="3848"/>
                  <a:pt x="1797" y="3848"/>
                </a:cubicBezTo>
                <a:close/>
                <a:moveTo>
                  <a:pt x="1852" y="3955"/>
                </a:moveTo>
                <a:cubicBezTo>
                  <a:pt x="1855" y="3958"/>
                  <a:pt x="1855" y="3958"/>
                  <a:pt x="1855" y="3958"/>
                </a:cubicBezTo>
                <a:cubicBezTo>
                  <a:pt x="1852" y="3958"/>
                  <a:pt x="1852" y="3958"/>
                  <a:pt x="1852" y="3958"/>
                </a:cubicBezTo>
                <a:cubicBezTo>
                  <a:pt x="1781" y="4010"/>
                  <a:pt x="1781" y="4010"/>
                  <a:pt x="1781" y="4010"/>
                </a:cubicBezTo>
                <a:cubicBezTo>
                  <a:pt x="1777" y="4013"/>
                  <a:pt x="1777" y="4013"/>
                  <a:pt x="1777" y="4013"/>
                </a:cubicBezTo>
                <a:cubicBezTo>
                  <a:pt x="1774" y="4010"/>
                  <a:pt x="1774" y="4010"/>
                  <a:pt x="1774" y="4010"/>
                </a:cubicBezTo>
                <a:cubicBezTo>
                  <a:pt x="1732" y="3926"/>
                  <a:pt x="1732" y="3926"/>
                  <a:pt x="1732" y="3926"/>
                </a:cubicBezTo>
                <a:cubicBezTo>
                  <a:pt x="1729" y="3923"/>
                  <a:pt x="1729" y="3923"/>
                  <a:pt x="1729" y="3923"/>
                </a:cubicBezTo>
                <a:cubicBezTo>
                  <a:pt x="1732" y="3923"/>
                  <a:pt x="1732" y="3923"/>
                  <a:pt x="1732" y="3923"/>
                </a:cubicBezTo>
                <a:cubicBezTo>
                  <a:pt x="1803" y="3871"/>
                  <a:pt x="1803" y="3871"/>
                  <a:pt x="1803" y="3871"/>
                </a:cubicBezTo>
                <a:cubicBezTo>
                  <a:pt x="1807" y="3868"/>
                  <a:pt x="1807" y="3868"/>
                  <a:pt x="1807" y="3868"/>
                </a:cubicBezTo>
                <a:cubicBezTo>
                  <a:pt x="1810" y="3871"/>
                  <a:pt x="1810" y="3871"/>
                  <a:pt x="1810" y="3871"/>
                </a:cubicBezTo>
                <a:cubicBezTo>
                  <a:pt x="1852" y="3955"/>
                  <a:pt x="1852" y="3955"/>
                  <a:pt x="1852" y="3955"/>
                </a:cubicBezTo>
                <a:close/>
                <a:moveTo>
                  <a:pt x="1910" y="4062"/>
                </a:moveTo>
                <a:cubicBezTo>
                  <a:pt x="1910" y="4065"/>
                  <a:pt x="1910" y="4065"/>
                  <a:pt x="1910" y="4065"/>
                </a:cubicBezTo>
                <a:cubicBezTo>
                  <a:pt x="1910" y="4065"/>
                  <a:pt x="1910" y="4065"/>
                  <a:pt x="1910" y="4065"/>
                </a:cubicBezTo>
                <a:cubicBezTo>
                  <a:pt x="1836" y="4120"/>
                  <a:pt x="1836" y="4120"/>
                  <a:pt x="1836" y="4120"/>
                </a:cubicBezTo>
                <a:cubicBezTo>
                  <a:pt x="1832" y="4120"/>
                  <a:pt x="1832" y="4120"/>
                  <a:pt x="1832" y="4120"/>
                </a:cubicBezTo>
                <a:cubicBezTo>
                  <a:pt x="1832" y="4117"/>
                  <a:pt x="1832" y="4117"/>
                  <a:pt x="1832" y="4117"/>
                </a:cubicBezTo>
                <a:cubicBezTo>
                  <a:pt x="1787" y="4033"/>
                  <a:pt x="1787" y="4033"/>
                  <a:pt x="1787" y="4033"/>
                </a:cubicBezTo>
                <a:cubicBezTo>
                  <a:pt x="1784" y="4029"/>
                  <a:pt x="1784" y="4029"/>
                  <a:pt x="1784" y="4029"/>
                </a:cubicBezTo>
                <a:cubicBezTo>
                  <a:pt x="1787" y="4029"/>
                  <a:pt x="1787" y="4029"/>
                  <a:pt x="1787" y="4029"/>
                </a:cubicBezTo>
                <a:cubicBezTo>
                  <a:pt x="1862" y="3978"/>
                  <a:pt x="1862" y="3978"/>
                  <a:pt x="1862" y="3978"/>
                </a:cubicBezTo>
                <a:cubicBezTo>
                  <a:pt x="1862" y="3974"/>
                  <a:pt x="1862" y="3974"/>
                  <a:pt x="1862" y="3974"/>
                </a:cubicBezTo>
                <a:cubicBezTo>
                  <a:pt x="1865" y="3978"/>
                  <a:pt x="1865" y="3978"/>
                  <a:pt x="1865" y="3978"/>
                </a:cubicBezTo>
                <a:cubicBezTo>
                  <a:pt x="1910" y="4062"/>
                  <a:pt x="1910" y="4062"/>
                  <a:pt x="1910" y="4062"/>
                </a:cubicBezTo>
                <a:close/>
                <a:moveTo>
                  <a:pt x="1968" y="4169"/>
                </a:moveTo>
                <a:cubicBezTo>
                  <a:pt x="1968" y="4172"/>
                  <a:pt x="1968" y="4172"/>
                  <a:pt x="1968" y="4172"/>
                </a:cubicBezTo>
                <a:cubicBezTo>
                  <a:pt x="1965" y="4175"/>
                  <a:pt x="1965" y="4175"/>
                  <a:pt x="1965" y="4175"/>
                </a:cubicBezTo>
                <a:cubicBezTo>
                  <a:pt x="1894" y="4227"/>
                  <a:pt x="1894" y="4227"/>
                  <a:pt x="1894" y="4227"/>
                </a:cubicBezTo>
                <a:cubicBezTo>
                  <a:pt x="1891" y="4230"/>
                  <a:pt x="1891" y="4230"/>
                  <a:pt x="1891" y="4230"/>
                </a:cubicBezTo>
                <a:cubicBezTo>
                  <a:pt x="1887" y="4227"/>
                  <a:pt x="1887" y="4227"/>
                  <a:pt x="1887" y="4227"/>
                </a:cubicBezTo>
                <a:cubicBezTo>
                  <a:pt x="1845" y="4139"/>
                  <a:pt x="1845" y="4139"/>
                  <a:pt x="1845" y="4139"/>
                </a:cubicBezTo>
                <a:cubicBezTo>
                  <a:pt x="1842" y="4136"/>
                  <a:pt x="1842" y="4136"/>
                  <a:pt x="1842" y="4136"/>
                </a:cubicBezTo>
                <a:cubicBezTo>
                  <a:pt x="1845" y="4136"/>
                  <a:pt x="1845" y="4136"/>
                  <a:pt x="1845" y="4136"/>
                </a:cubicBezTo>
                <a:cubicBezTo>
                  <a:pt x="1917" y="4084"/>
                  <a:pt x="1917" y="4084"/>
                  <a:pt x="1917" y="4084"/>
                </a:cubicBezTo>
                <a:cubicBezTo>
                  <a:pt x="1920" y="4081"/>
                  <a:pt x="1920" y="4081"/>
                  <a:pt x="1920" y="4081"/>
                </a:cubicBezTo>
                <a:cubicBezTo>
                  <a:pt x="1923" y="4084"/>
                  <a:pt x="1923" y="4084"/>
                  <a:pt x="1923" y="4084"/>
                </a:cubicBezTo>
                <a:cubicBezTo>
                  <a:pt x="1968" y="4169"/>
                  <a:pt x="1968" y="4169"/>
                  <a:pt x="1968" y="4169"/>
                </a:cubicBezTo>
                <a:close/>
                <a:moveTo>
                  <a:pt x="2027" y="4279"/>
                </a:moveTo>
                <a:cubicBezTo>
                  <a:pt x="2027" y="4282"/>
                  <a:pt x="2027" y="4282"/>
                  <a:pt x="2027" y="4282"/>
                </a:cubicBezTo>
                <a:cubicBezTo>
                  <a:pt x="2023" y="4285"/>
                  <a:pt x="2023" y="4285"/>
                  <a:pt x="2023" y="4285"/>
                </a:cubicBezTo>
                <a:cubicBezTo>
                  <a:pt x="1952" y="4337"/>
                  <a:pt x="1952" y="4337"/>
                  <a:pt x="1952" y="4337"/>
                </a:cubicBezTo>
                <a:cubicBezTo>
                  <a:pt x="1949" y="4340"/>
                  <a:pt x="1949" y="4340"/>
                  <a:pt x="1949" y="4340"/>
                </a:cubicBezTo>
                <a:cubicBezTo>
                  <a:pt x="1946" y="4334"/>
                  <a:pt x="1946" y="4334"/>
                  <a:pt x="1946" y="4334"/>
                </a:cubicBezTo>
                <a:cubicBezTo>
                  <a:pt x="1900" y="4249"/>
                  <a:pt x="1900" y="4249"/>
                  <a:pt x="1900" y="4249"/>
                </a:cubicBezTo>
                <a:cubicBezTo>
                  <a:pt x="1900" y="4246"/>
                  <a:pt x="1900" y="4246"/>
                  <a:pt x="1900" y="4246"/>
                </a:cubicBezTo>
                <a:cubicBezTo>
                  <a:pt x="1904" y="4243"/>
                  <a:pt x="1904" y="4243"/>
                  <a:pt x="1904" y="4243"/>
                </a:cubicBezTo>
                <a:cubicBezTo>
                  <a:pt x="1975" y="4191"/>
                  <a:pt x="1975" y="4191"/>
                  <a:pt x="1975" y="4191"/>
                </a:cubicBezTo>
                <a:cubicBezTo>
                  <a:pt x="1978" y="4188"/>
                  <a:pt x="1978" y="4188"/>
                  <a:pt x="1978" y="4188"/>
                </a:cubicBezTo>
                <a:cubicBezTo>
                  <a:pt x="1978" y="4194"/>
                  <a:pt x="1978" y="4194"/>
                  <a:pt x="1978" y="4194"/>
                </a:cubicBezTo>
                <a:cubicBezTo>
                  <a:pt x="2027" y="4279"/>
                  <a:pt x="2027" y="4279"/>
                  <a:pt x="2027" y="4279"/>
                </a:cubicBezTo>
                <a:close/>
                <a:moveTo>
                  <a:pt x="2085" y="4389"/>
                </a:moveTo>
                <a:cubicBezTo>
                  <a:pt x="2085" y="4392"/>
                  <a:pt x="2085" y="4392"/>
                  <a:pt x="2085" y="4392"/>
                </a:cubicBezTo>
                <a:cubicBezTo>
                  <a:pt x="2082" y="4395"/>
                  <a:pt x="2082" y="4395"/>
                  <a:pt x="2082" y="4395"/>
                </a:cubicBezTo>
                <a:cubicBezTo>
                  <a:pt x="2010" y="4447"/>
                  <a:pt x="2010" y="4447"/>
                  <a:pt x="2010" y="4447"/>
                </a:cubicBezTo>
                <a:cubicBezTo>
                  <a:pt x="2007" y="4450"/>
                  <a:pt x="2007" y="4450"/>
                  <a:pt x="2007" y="4450"/>
                </a:cubicBezTo>
                <a:cubicBezTo>
                  <a:pt x="2004" y="4447"/>
                  <a:pt x="2004" y="4447"/>
                  <a:pt x="2004" y="4447"/>
                </a:cubicBezTo>
                <a:cubicBezTo>
                  <a:pt x="1959" y="4360"/>
                  <a:pt x="1959" y="4360"/>
                  <a:pt x="1959" y="4360"/>
                </a:cubicBezTo>
                <a:cubicBezTo>
                  <a:pt x="1959" y="4356"/>
                  <a:pt x="1959" y="4356"/>
                  <a:pt x="1959" y="4356"/>
                </a:cubicBezTo>
                <a:cubicBezTo>
                  <a:pt x="1959" y="4353"/>
                  <a:pt x="1959" y="4353"/>
                  <a:pt x="1959" y="4353"/>
                </a:cubicBezTo>
                <a:cubicBezTo>
                  <a:pt x="2033" y="4301"/>
                  <a:pt x="2033" y="4301"/>
                  <a:pt x="2033" y="4301"/>
                </a:cubicBezTo>
                <a:cubicBezTo>
                  <a:pt x="2036" y="4298"/>
                  <a:pt x="2036" y="4298"/>
                  <a:pt x="2036" y="4298"/>
                </a:cubicBezTo>
                <a:cubicBezTo>
                  <a:pt x="2036" y="4301"/>
                  <a:pt x="2036" y="4301"/>
                  <a:pt x="2036" y="4301"/>
                </a:cubicBezTo>
                <a:cubicBezTo>
                  <a:pt x="2085" y="4389"/>
                  <a:pt x="2085" y="4389"/>
                  <a:pt x="2085" y="4389"/>
                </a:cubicBezTo>
                <a:close/>
                <a:moveTo>
                  <a:pt x="2143" y="4499"/>
                </a:moveTo>
                <a:cubicBezTo>
                  <a:pt x="2143" y="4502"/>
                  <a:pt x="2143" y="4502"/>
                  <a:pt x="2143" y="4502"/>
                </a:cubicBezTo>
                <a:cubicBezTo>
                  <a:pt x="2140" y="4505"/>
                  <a:pt x="2140" y="4505"/>
                  <a:pt x="2140" y="4505"/>
                </a:cubicBezTo>
                <a:cubicBezTo>
                  <a:pt x="2069" y="4557"/>
                  <a:pt x="2069" y="4557"/>
                  <a:pt x="2069" y="4557"/>
                </a:cubicBezTo>
                <a:cubicBezTo>
                  <a:pt x="2065" y="4560"/>
                  <a:pt x="2065" y="4560"/>
                  <a:pt x="2065" y="4560"/>
                </a:cubicBezTo>
                <a:cubicBezTo>
                  <a:pt x="2062" y="4557"/>
                  <a:pt x="2062" y="4557"/>
                  <a:pt x="2062" y="4557"/>
                </a:cubicBezTo>
                <a:cubicBezTo>
                  <a:pt x="2017" y="4470"/>
                  <a:pt x="2017" y="4470"/>
                  <a:pt x="2017" y="4470"/>
                </a:cubicBezTo>
                <a:cubicBezTo>
                  <a:pt x="2014" y="4466"/>
                  <a:pt x="2014" y="4466"/>
                  <a:pt x="2014" y="4466"/>
                </a:cubicBezTo>
                <a:cubicBezTo>
                  <a:pt x="2017" y="4463"/>
                  <a:pt x="2017" y="4463"/>
                  <a:pt x="2017" y="4463"/>
                </a:cubicBezTo>
                <a:cubicBezTo>
                  <a:pt x="2091" y="4411"/>
                  <a:pt x="2091" y="4411"/>
                  <a:pt x="2091" y="4411"/>
                </a:cubicBezTo>
                <a:cubicBezTo>
                  <a:pt x="2095" y="4411"/>
                  <a:pt x="2095" y="4411"/>
                  <a:pt x="2095" y="4411"/>
                </a:cubicBezTo>
                <a:cubicBezTo>
                  <a:pt x="2095" y="4411"/>
                  <a:pt x="2095" y="4411"/>
                  <a:pt x="2095" y="4411"/>
                </a:cubicBezTo>
                <a:cubicBezTo>
                  <a:pt x="2143" y="4499"/>
                  <a:pt x="2143" y="4499"/>
                  <a:pt x="2143" y="4499"/>
                </a:cubicBezTo>
                <a:close/>
                <a:moveTo>
                  <a:pt x="2201" y="4612"/>
                </a:moveTo>
                <a:cubicBezTo>
                  <a:pt x="2205" y="4615"/>
                  <a:pt x="2205" y="4615"/>
                  <a:pt x="2205" y="4615"/>
                </a:cubicBezTo>
                <a:cubicBezTo>
                  <a:pt x="2201" y="4618"/>
                  <a:pt x="2201" y="4618"/>
                  <a:pt x="2201" y="4618"/>
                </a:cubicBezTo>
                <a:cubicBezTo>
                  <a:pt x="2127" y="4670"/>
                  <a:pt x="2127" y="4670"/>
                  <a:pt x="2127" y="4670"/>
                </a:cubicBezTo>
                <a:cubicBezTo>
                  <a:pt x="2124" y="4673"/>
                  <a:pt x="2124" y="4673"/>
                  <a:pt x="2124" y="4673"/>
                </a:cubicBezTo>
                <a:cubicBezTo>
                  <a:pt x="2124" y="4670"/>
                  <a:pt x="2124" y="4670"/>
                  <a:pt x="2124" y="4670"/>
                </a:cubicBezTo>
                <a:cubicBezTo>
                  <a:pt x="2075" y="4580"/>
                  <a:pt x="2075" y="4580"/>
                  <a:pt x="2075" y="4580"/>
                </a:cubicBezTo>
                <a:cubicBezTo>
                  <a:pt x="2075" y="4576"/>
                  <a:pt x="2075" y="4576"/>
                  <a:pt x="2075" y="4576"/>
                </a:cubicBezTo>
                <a:cubicBezTo>
                  <a:pt x="2075" y="4576"/>
                  <a:pt x="2075" y="4576"/>
                  <a:pt x="2075" y="4576"/>
                </a:cubicBezTo>
                <a:cubicBezTo>
                  <a:pt x="2150" y="4521"/>
                  <a:pt x="2150" y="4521"/>
                  <a:pt x="2150" y="4521"/>
                </a:cubicBezTo>
                <a:cubicBezTo>
                  <a:pt x="2153" y="4521"/>
                  <a:pt x="2153" y="4521"/>
                  <a:pt x="2153" y="4521"/>
                </a:cubicBezTo>
                <a:cubicBezTo>
                  <a:pt x="2156" y="4525"/>
                  <a:pt x="2156" y="4525"/>
                  <a:pt x="2156" y="4525"/>
                </a:cubicBezTo>
                <a:cubicBezTo>
                  <a:pt x="2201" y="4612"/>
                  <a:pt x="2201" y="4612"/>
                  <a:pt x="2201" y="4612"/>
                </a:cubicBezTo>
                <a:close/>
                <a:moveTo>
                  <a:pt x="2263" y="4725"/>
                </a:moveTo>
                <a:cubicBezTo>
                  <a:pt x="2263" y="4729"/>
                  <a:pt x="2263" y="4729"/>
                  <a:pt x="2263" y="4729"/>
                </a:cubicBezTo>
                <a:cubicBezTo>
                  <a:pt x="2260" y="4732"/>
                  <a:pt x="2260" y="4732"/>
                  <a:pt x="2260" y="4732"/>
                </a:cubicBezTo>
                <a:cubicBezTo>
                  <a:pt x="2185" y="4784"/>
                  <a:pt x="2185" y="4784"/>
                  <a:pt x="2185" y="4784"/>
                </a:cubicBezTo>
                <a:cubicBezTo>
                  <a:pt x="2185" y="4787"/>
                  <a:pt x="2185" y="4787"/>
                  <a:pt x="2185" y="4787"/>
                </a:cubicBezTo>
                <a:cubicBezTo>
                  <a:pt x="2182" y="4784"/>
                  <a:pt x="2182" y="4784"/>
                  <a:pt x="2182" y="4784"/>
                </a:cubicBezTo>
                <a:cubicBezTo>
                  <a:pt x="2133" y="4693"/>
                  <a:pt x="2133" y="4693"/>
                  <a:pt x="2133" y="4693"/>
                </a:cubicBezTo>
                <a:cubicBezTo>
                  <a:pt x="2133" y="4690"/>
                  <a:pt x="2133" y="4690"/>
                  <a:pt x="2133" y="4690"/>
                </a:cubicBezTo>
                <a:cubicBezTo>
                  <a:pt x="2137" y="4686"/>
                  <a:pt x="2137" y="4686"/>
                  <a:pt x="2137" y="4686"/>
                </a:cubicBezTo>
                <a:cubicBezTo>
                  <a:pt x="2211" y="4635"/>
                  <a:pt x="2211" y="4635"/>
                  <a:pt x="2211" y="4635"/>
                </a:cubicBezTo>
                <a:cubicBezTo>
                  <a:pt x="2214" y="4635"/>
                  <a:pt x="2214" y="4635"/>
                  <a:pt x="2214" y="4635"/>
                </a:cubicBezTo>
                <a:cubicBezTo>
                  <a:pt x="2214" y="4635"/>
                  <a:pt x="2214" y="4635"/>
                  <a:pt x="2214" y="4635"/>
                </a:cubicBezTo>
                <a:cubicBezTo>
                  <a:pt x="2263" y="4725"/>
                  <a:pt x="2263" y="4725"/>
                  <a:pt x="2263" y="4725"/>
                </a:cubicBezTo>
                <a:close/>
                <a:moveTo>
                  <a:pt x="2347" y="4884"/>
                </a:moveTo>
                <a:cubicBezTo>
                  <a:pt x="2347" y="4887"/>
                  <a:pt x="2347" y="4887"/>
                  <a:pt x="2347" y="4887"/>
                </a:cubicBezTo>
                <a:cubicBezTo>
                  <a:pt x="2347" y="4890"/>
                  <a:pt x="2347" y="4890"/>
                  <a:pt x="2347" y="4890"/>
                </a:cubicBezTo>
                <a:cubicBezTo>
                  <a:pt x="2269" y="4945"/>
                  <a:pt x="2269" y="4945"/>
                  <a:pt x="2269" y="4945"/>
                </a:cubicBezTo>
                <a:cubicBezTo>
                  <a:pt x="2266" y="4945"/>
                  <a:pt x="2266" y="4945"/>
                  <a:pt x="2266" y="4945"/>
                </a:cubicBezTo>
                <a:cubicBezTo>
                  <a:pt x="2266" y="4942"/>
                  <a:pt x="2266" y="4942"/>
                  <a:pt x="2266" y="4942"/>
                </a:cubicBezTo>
                <a:cubicBezTo>
                  <a:pt x="2195" y="4806"/>
                  <a:pt x="2195" y="4806"/>
                  <a:pt x="2195" y="4806"/>
                </a:cubicBezTo>
                <a:cubicBezTo>
                  <a:pt x="2192" y="4803"/>
                  <a:pt x="2192" y="4803"/>
                  <a:pt x="2192" y="4803"/>
                </a:cubicBezTo>
                <a:cubicBezTo>
                  <a:pt x="2195" y="4803"/>
                  <a:pt x="2195" y="4803"/>
                  <a:pt x="2195" y="4803"/>
                </a:cubicBezTo>
                <a:cubicBezTo>
                  <a:pt x="2269" y="4748"/>
                  <a:pt x="2269" y="4748"/>
                  <a:pt x="2269" y="4748"/>
                </a:cubicBezTo>
                <a:cubicBezTo>
                  <a:pt x="2273" y="4748"/>
                  <a:pt x="2273" y="4748"/>
                  <a:pt x="2273" y="4748"/>
                </a:cubicBezTo>
                <a:cubicBezTo>
                  <a:pt x="2276" y="4748"/>
                  <a:pt x="2276" y="4748"/>
                  <a:pt x="2276" y="4748"/>
                </a:cubicBezTo>
                <a:cubicBezTo>
                  <a:pt x="2347" y="4884"/>
                  <a:pt x="2347" y="4884"/>
                  <a:pt x="2347" y="4884"/>
                </a:cubicBezTo>
                <a:close/>
                <a:moveTo>
                  <a:pt x="1269" y="3097"/>
                </a:moveTo>
                <a:cubicBezTo>
                  <a:pt x="1273" y="3100"/>
                  <a:pt x="1273" y="3100"/>
                  <a:pt x="1273" y="3100"/>
                </a:cubicBezTo>
                <a:cubicBezTo>
                  <a:pt x="1269" y="3100"/>
                  <a:pt x="1269" y="3100"/>
                  <a:pt x="1269" y="3100"/>
                </a:cubicBezTo>
                <a:cubicBezTo>
                  <a:pt x="1201" y="3152"/>
                  <a:pt x="1201" y="3152"/>
                  <a:pt x="1201" y="3152"/>
                </a:cubicBezTo>
                <a:cubicBezTo>
                  <a:pt x="1198" y="3156"/>
                  <a:pt x="1198" y="3156"/>
                  <a:pt x="1198" y="3156"/>
                </a:cubicBezTo>
                <a:cubicBezTo>
                  <a:pt x="1198" y="3152"/>
                  <a:pt x="1198" y="3152"/>
                  <a:pt x="1198" y="3152"/>
                </a:cubicBezTo>
                <a:cubicBezTo>
                  <a:pt x="1156" y="3075"/>
                  <a:pt x="1156" y="3075"/>
                  <a:pt x="1156" y="3075"/>
                </a:cubicBezTo>
                <a:cubicBezTo>
                  <a:pt x="1156" y="3071"/>
                  <a:pt x="1156" y="3071"/>
                  <a:pt x="1156" y="3071"/>
                </a:cubicBezTo>
                <a:cubicBezTo>
                  <a:pt x="1156" y="3068"/>
                  <a:pt x="1156" y="3068"/>
                  <a:pt x="1156" y="3068"/>
                </a:cubicBezTo>
                <a:cubicBezTo>
                  <a:pt x="1227" y="3020"/>
                  <a:pt x="1227" y="3020"/>
                  <a:pt x="1227" y="3020"/>
                </a:cubicBezTo>
                <a:cubicBezTo>
                  <a:pt x="1227" y="3016"/>
                  <a:pt x="1227" y="3016"/>
                  <a:pt x="1227" y="3016"/>
                </a:cubicBezTo>
                <a:cubicBezTo>
                  <a:pt x="1230" y="3020"/>
                  <a:pt x="1230" y="3020"/>
                  <a:pt x="1230" y="3020"/>
                </a:cubicBezTo>
                <a:cubicBezTo>
                  <a:pt x="1269" y="3097"/>
                  <a:pt x="1269" y="3097"/>
                  <a:pt x="1269" y="3097"/>
                </a:cubicBezTo>
                <a:close/>
                <a:moveTo>
                  <a:pt x="1324" y="3194"/>
                </a:moveTo>
                <a:cubicBezTo>
                  <a:pt x="1324" y="3198"/>
                  <a:pt x="1324" y="3198"/>
                  <a:pt x="1324" y="3198"/>
                </a:cubicBezTo>
                <a:cubicBezTo>
                  <a:pt x="1321" y="3201"/>
                  <a:pt x="1321" y="3201"/>
                  <a:pt x="1321" y="3201"/>
                </a:cubicBezTo>
                <a:cubicBezTo>
                  <a:pt x="1253" y="3253"/>
                  <a:pt x="1253" y="3253"/>
                  <a:pt x="1253" y="3253"/>
                </a:cubicBezTo>
                <a:cubicBezTo>
                  <a:pt x="1250" y="3253"/>
                  <a:pt x="1250" y="3253"/>
                  <a:pt x="1250" y="3253"/>
                </a:cubicBezTo>
                <a:cubicBezTo>
                  <a:pt x="1250" y="3253"/>
                  <a:pt x="1250" y="3253"/>
                  <a:pt x="1250" y="3253"/>
                </a:cubicBezTo>
                <a:cubicBezTo>
                  <a:pt x="1208" y="3172"/>
                  <a:pt x="1208" y="3172"/>
                  <a:pt x="1208" y="3172"/>
                </a:cubicBezTo>
                <a:cubicBezTo>
                  <a:pt x="1208" y="3168"/>
                  <a:pt x="1208" y="3168"/>
                  <a:pt x="1208" y="3168"/>
                </a:cubicBezTo>
                <a:cubicBezTo>
                  <a:pt x="1208" y="3168"/>
                  <a:pt x="1208" y="3168"/>
                  <a:pt x="1208" y="3168"/>
                </a:cubicBezTo>
                <a:cubicBezTo>
                  <a:pt x="1279" y="3117"/>
                  <a:pt x="1279" y="3117"/>
                  <a:pt x="1279" y="3117"/>
                </a:cubicBezTo>
                <a:cubicBezTo>
                  <a:pt x="1279" y="3113"/>
                  <a:pt x="1279" y="3113"/>
                  <a:pt x="1279" y="3113"/>
                </a:cubicBezTo>
                <a:cubicBezTo>
                  <a:pt x="1282" y="3117"/>
                  <a:pt x="1282" y="3117"/>
                  <a:pt x="1282" y="3117"/>
                </a:cubicBezTo>
                <a:cubicBezTo>
                  <a:pt x="1324" y="3194"/>
                  <a:pt x="1324" y="3194"/>
                  <a:pt x="1324" y="3194"/>
                </a:cubicBezTo>
                <a:close/>
                <a:moveTo>
                  <a:pt x="1376" y="3298"/>
                </a:moveTo>
                <a:cubicBezTo>
                  <a:pt x="1376" y="3298"/>
                  <a:pt x="1376" y="3298"/>
                  <a:pt x="1376" y="3298"/>
                </a:cubicBezTo>
                <a:cubicBezTo>
                  <a:pt x="1376" y="3301"/>
                  <a:pt x="1376" y="3301"/>
                  <a:pt x="1376" y="3301"/>
                </a:cubicBezTo>
                <a:cubicBezTo>
                  <a:pt x="1305" y="3353"/>
                  <a:pt x="1305" y="3353"/>
                  <a:pt x="1305" y="3353"/>
                </a:cubicBezTo>
                <a:cubicBezTo>
                  <a:pt x="1302" y="3356"/>
                  <a:pt x="1302" y="3356"/>
                  <a:pt x="1302" y="3356"/>
                </a:cubicBezTo>
                <a:cubicBezTo>
                  <a:pt x="1302" y="3353"/>
                  <a:pt x="1302" y="3353"/>
                  <a:pt x="1302" y="3353"/>
                </a:cubicBezTo>
                <a:cubicBezTo>
                  <a:pt x="1260" y="3272"/>
                  <a:pt x="1260" y="3272"/>
                  <a:pt x="1260" y="3272"/>
                </a:cubicBezTo>
                <a:cubicBezTo>
                  <a:pt x="1260" y="3269"/>
                  <a:pt x="1260" y="3269"/>
                  <a:pt x="1260" y="3269"/>
                </a:cubicBezTo>
                <a:cubicBezTo>
                  <a:pt x="1263" y="3269"/>
                  <a:pt x="1263" y="3269"/>
                  <a:pt x="1263" y="3269"/>
                </a:cubicBezTo>
                <a:cubicBezTo>
                  <a:pt x="1331" y="3217"/>
                  <a:pt x="1331" y="3217"/>
                  <a:pt x="1331" y="3217"/>
                </a:cubicBezTo>
                <a:cubicBezTo>
                  <a:pt x="1334" y="3214"/>
                  <a:pt x="1334" y="3214"/>
                  <a:pt x="1334" y="3214"/>
                </a:cubicBezTo>
                <a:cubicBezTo>
                  <a:pt x="1334" y="3217"/>
                  <a:pt x="1334" y="3217"/>
                  <a:pt x="1334" y="3217"/>
                </a:cubicBezTo>
                <a:cubicBezTo>
                  <a:pt x="1376" y="3298"/>
                  <a:pt x="1376" y="3298"/>
                  <a:pt x="1376" y="3298"/>
                </a:cubicBezTo>
                <a:close/>
                <a:moveTo>
                  <a:pt x="1428" y="3398"/>
                </a:moveTo>
                <a:cubicBezTo>
                  <a:pt x="1431" y="3401"/>
                  <a:pt x="1431" y="3401"/>
                  <a:pt x="1431" y="3401"/>
                </a:cubicBezTo>
                <a:cubicBezTo>
                  <a:pt x="1428" y="3401"/>
                  <a:pt x="1428" y="3401"/>
                  <a:pt x="1428" y="3401"/>
                </a:cubicBezTo>
                <a:cubicBezTo>
                  <a:pt x="1357" y="3453"/>
                  <a:pt x="1357" y="3453"/>
                  <a:pt x="1357" y="3453"/>
                </a:cubicBezTo>
                <a:cubicBezTo>
                  <a:pt x="1357" y="3456"/>
                  <a:pt x="1357" y="3456"/>
                  <a:pt x="1357" y="3456"/>
                </a:cubicBezTo>
                <a:cubicBezTo>
                  <a:pt x="1353" y="3453"/>
                  <a:pt x="1353" y="3453"/>
                  <a:pt x="1353" y="3453"/>
                </a:cubicBezTo>
                <a:cubicBezTo>
                  <a:pt x="1311" y="3372"/>
                  <a:pt x="1311" y="3372"/>
                  <a:pt x="1311" y="3372"/>
                </a:cubicBezTo>
                <a:cubicBezTo>
                  <a:pt x="1311" y="3369"/>
                  <a:pt x="1311" y="3369"/>
                  <a:pt x="1311" y="3369"/>
                </a:cubicBezTo>
                <a:cubicBezTo>
                  <a:pt x="1315" y="3369"/>
                  <a:pt x="1315" y="3369"/>
                  <a:pt x="1315" y="3369"/>
                </a:cubicBezTo>
                <a:cubicBezTo>
                  <a:pt x="1383" y="3317"/>
                  <a:pt x="1383" y="3317"/>
                  <a:pt x="1383" y="3317"/>
                </a:cubicBezTo>
                <a:cubicBezTo>
                  <a:pt x="1386" y="3314"/>
                  <a:pt x="1386" y="3314"/>
                  <a:pt x="1386" y="3314"/>
                </a:cubicBezTo>
                <a:cubicBezTo>
                  <a:pt x="1386" y="3317"/>
                  <a:pt x="1386" y="3317"/>
                  <a:pt x="1386" y="3317"/>
                </a:cubicBezTo>
                <a:cubicBezTo>
                  <a:pt x="1428" y="3398"/>
                  <a:pt x="1428" y="3398"/>
                  <a:pt x="1428" y="3398"/>
                </a:cubicBezTo>
                <a:close/>
                <a:moveTo>
                  <a:pt x="1483" y="3499"/>
                </a:moveTo>
                <a:cubicBezTo>
                  <a:pt x="1483" y="3502"/>
                  <a:pt x="1483" y="3502"/>
                  <a:pt x="1483" y="3502"/>
                </a:cubicBezTo>
                <a:cubicBezTo>
                  <a:pt x="1483" y="3505"/>
                  <a:pt x="1483" y="3505"/>
                  <a:pt x="1483" y="3505"/>
                </a:cubicBezTo>
                <a:cubicBezTo>
                  <a:pt x="1412" y="3557"/>
                  <a:pt x="1412" y="3557"/>
                  <a:pt x="1412" y="3557"/>
                </a:cubicBezTo>
                <a:cubicBezTo>
                  <a:pt x="1408" y="3557"/>
                  <a:pt x="1408" y="3557"/>
                  <a:pt x="1408" y="3557"/>
                </a:cubicBezTo>
                <a:cubicBezTo>
                  <a:pt x="1408" y="3554"/>
                  <a:pt x="1408" y="3554"/>
                  <a:pt x="1408" y="3554"/>
                </a:cubicBezTo>
                <a:cubicBezTo>
                  <a:pt x="1366" y="3476"/>
                  <a:pt x="1366" y="3476"/>
                  <a:pt x="1366" y="3476"/>
                </a:cubicBezTo>
                <a:cubicBezTo>
                  <a:pt x="1363" y="3473"/>
                  <a:pt x="1363" y="3473"/>
                  <a:pt x="1363" y="3473"/>
                </a:cubicBezTo>
                <a:cubicBezTo>
                  <a:pt x="1366" y="3469"/>
                  <a:pt x="1366" y="3469"/>
                  <a:pt x="1366" y="3469"/>
                </a:cubicBezTo>
                <a:cubicBezTo>
                  <a:pt x="1438" y="3418"/>
                  <a:pt x="1438" y="3418"/>
                  <a:pt x="1438" y="3418"/>
                </a:cubicBezTo>
                <a:cubicBezTo>
                  <a:pt x="1438" y="3418"/>
                  <a:pt x="1438" y="3418"/>
                  <a:pt x="1438" y="3418"/>
                </a:cubicBezTo>
                <a:cubicBezTo>
                  <a:pt x="1441" y="3421"/>
                  <a:pt x="1441" y="3421"/>
                  <a:pt x="1441" y="3421"/>
                </a:cubicBezTo>
                <a:cubicBezTo>
                  <a:pt x="1483" y="3499"/>
                  <a:pt x="1483" y="3499"/>
                  <a:pt x="1483" y="3499"/>
                </a:cubicBezTo>
                <a:close/>
                <a:moveTo>
                  <a:pt x="1538" y="3602"/>
                </a:moveTo>
                <a:cubicBezTo>
                  <a:pt x="1538" y="3605"/>
                  <a:pt x="1538" y="3605"/>
                  <a:pt x="1538" y="3605"/>
                </a:cubicBezTo>
                <a:cubicBezTo>
                  <a:pt x="1535" y="3609"/>
                  <a:pt x="1535" y="3609"/>
                  <a:pt x="1535" y="3609"/>
                </a:cubicBezTo>
                <a:cubicBezTo>
                  <a:pt x="1463" y="3660"/>
                  <a:pt x="1463" y="3660"/>
                  <a:pt x="1463" y="3660"/>
                </a:cubicBezTo>
                <a:cubicBezTo>
                  <a:pt x="1463" y="3660"/>
                  <a:pt x="1463" y="3660"/>
                  <a:pt x="1463" y="3660"/>
                </a:cubicBezTo>
                <a:cubicBezTo>
                  <a:pt x="1460" y="3657"/>
                  <a:pt x="1460" y="3657"/>
                  <a:pt x="1460" y="3657"/>
                </a:cubicBezTo>
                <a:cubicBezTo>
                  <a:pt x="1418" y="3576"/>
                  <a:pt x="1418" y="3576"/>
                  <a:pt x="1418" y="3576"/>
                </a:cubicBezTo>
                <a:cubicBezTo>
                  <a:pt x="1418" y="3573"/>
                  <a:pt x="1418" y="3573"/>
                  <a:pt x="1418" y="3573"/>
                </a:cubicBezTo>
                <a:cubicBezTo>
                  <a:pt x="1418" y="3573"/>
                  <a:pt x="1418" y="3573"/>
                  <a:pt x="1418" y="3573"/>
                </a:cubicBezTo>
                <a:cubicBezTo>
                  <a:pt x="1489" y="3521"/>
                  <a:pt x="1489" y="3521"/>
                  <a:pt x="1489" y="3521"/>
                </a:cubicBezTo>
                <a:cubicBezTo>
                  <a:pt x="1493" y="3518"/>
                  <a:pt x="1493" y="3518"/>
                  <a:pt x="1493" y="3518"/>
                </a:cubicBezTo>
                <a:cubicBezTo>
                  <a:pt x="1493" y="3521"/>
                  <a:pt x="1493" y="3521"/>
                  <a:pt x="1493" y="3521"/>
                </a:cubicBezTo>
                <a:cubicBezTo>
                  <a:pt x="1538" y="3602"/>
                  <a:pt x="1538" y="3602"/>
                  <a:pt x="1538" y="3602"/>
                </a:cubicBezTo>
                <a:close/>
                <a:moveTo>
                  <a:pt x="1590" y="3706"/>
                </a:moveTo>
                <a:cubicBezTo>
                  <a:pt x="1593" y="3709"/>
                  <a:pt x="1593" y="3709"/>
                  <a:pt x="1593" y="3709"/>
                </a:cubicBezTo>
                <a:cubicBezTo>
                  <a:pt x="1590" y="3712"/>
                  <a:pt x="1590" y="3712"/>
                  <a:pt x="1590" y="3712"/>
                </a:cubicBezTo>
                <a:cubicBezTo>
                  <a:pt x="1518" y="3764"/>
                  <a:pt x="1518" y="3764"/>
                  <a:pt x="1518" y="3764"/>
                </a:cubicBezTo>
                <a:cubicBezTo>
                  <a:pt x="1515" y="3764"/>
                  <a:pt x="1515" y="3764"/>
                  <a:pt x="1515" y="3764"/>
                </a:cubicBezTo>
                <a:cubicBezTo>
                  <a:pt x="1515" y="3761"/>
                  <a:pt x="1515" y="3761"/>
                  <a:pt x="1515" y="3761"/>
                </a:cubicBezTo>
                <a:cubicBezTo>
                  <a:pt x="1473" y="3680"/>
                  <a:pt x="1473" y="3680"/>
                  <a:pt x="1473" y="3680"/>
                </a:cubicBezTo>
                <a:cubicBezTo>
                  <a:pt x="1470" y="3677"/>
                  <a:pt x="1470" y="3677"/>
                  <a:pt x="1470" y="3677"/>
                </a:cubicBezTo>
                <a:cubicBezTo>
                  <a:pt x="1473" y="3677"/>
                  <a:pt x="1473" y="3677"/>
                  <a:pt x="1473" y="3677"/>
                </a:cubicBezTo>
                <a:cubicBezTo>
                  <a:pt x="1544" y="3625"/>
                  <a:pt x="1544" y="3625"/>
                  <a:pt x="1544" y="3625"/>
                </a:cubicBezTo>
                <a:cubicBezTo>
                  <a:pt x="1548" y="3622"/>
                  <a:pt x="1548" y="3622"/>
                  <a:pt x="1548" y="3622"/>
                </a:cubicBezTo>
                <a:cubicBezTo>
                  <a:pt x="1548" y="3625"/>
                  <a:pt x="1548" y="3625"/>
                  <a:pt x="1548" y="3625"/>
                </a:cubicBezTo>
                <a:cubicBezTo>
                  <a:pt x="1590" y="3706"/>
                  <a:pt x="1590" y="3706"/>
                  <a:pt x="1590" y="3706"/>
                </a:cubicBezTo>
                <a:close/>
                <a:moveTo>
                  <a:pt x="1645" y="3813"/>
                </a:moveTo>
                <a:cubicBezTo>
                  <a:pt x="1648" y="3813"/>
                  <a:pt x="1648" y="3813"/>
                  <a:pt x="1648" y="3813"/>
                </a:cubicBezTo>
                <a:cubicBezTo>
                  <a:pt x="1645" y="3816"/>
                  <a:pt x="1645" y="3816"/>
                  <a:pt x="1645" y="3816"/>
                </a:cubicBezTo>
                <a:cubicBezTo>
                  <a:pt x="1574" y="3868"/>
                  <a:pt x="1574" y="3868"/>
                  <a:pt x="1574" y="3868"/>
                </a:cubicBezTo>
                <a:cubicBezTo>
                  <a:pt x="1570" y="3871"/>
                  <a:pt x="1570" y="3871"/>
                  <a:pt x="1570" y="3871"/>
                </a:cubicBezTo>
                <a:cubicBezTo>
                  <a:pt x="1570" y="3868"/>
                  <a:pt x="1570" y="3868"/>
                  <a:pt x="1570" y="3868"/>
                </a:cubicBezTo>
                <a:cubicBezTo>
                  <a:pt x="1525" y="3783"/>
                  <a:pt x="1525" y="3783"/>
                  <a:pt x="1525" y="3783"/>
                </a:cubicBezTo>
                <a:cubicBezTo>
                  <a:pt x="1525" y="3780"/>
                  <a:pt x="1525" y="3780"/>
                  <a:pt x="1525" y="3780"/>
                </a:cubicBezTo>
                <a:cubicBezTo>
                  <a:pt x="1528" y="3780"/>
                  <a:pt x="1528" y="3780"/>
                  <a:pt x="1528" y="3780"/>
                </a:cubicBezTo>
                <a:cubicBezTo>
                  <a:pt x="1599" y="3728"/>
                  <a:pt x="1599" y="3728"/>
                  <a:pt x="1599" y="3728"/>
                </a:cubicBezTo>
                <a:cubicBezTo>
                  <a:pt x="1603" y="3725"/>
                  <a:pt x="1603" y="3725"/>
                  <a:pt x="1603" y="3725"/>
                </a:cubicBezTo>
                <a:cubicBezTo>
                  <a:pt x="1603" y="3728"/>
                  <a:pt x="1603" y="3728"/>
                  <a:pt x="1603" y="3728"/>
                </a:cubicBezTo>
                <a:cubicBezTo>
                  <a:pt x="1645" y="3813"/>
                  <a:pt x="1645" y="3813"/>
                  <a:pt x="1645" y="3813"/>
                </a:cubicBezTo>
                <a:close/>
                <a:moveTo>
                  <a:pt x="1703" y="3916"/>
                </a:moveTo>
                <a:cubicBezTo>
                  <a:pt x="1703" y="3919"/>
                  <a:pt x="1703" y="3919"/>
                  <a:pt x="1703" y="3919"/>
                </a:cubicBezTo>
                <a:cubicBezTo>
                  <a:pt x="1700" y="3923"/>
                  <a:pt x="1700" y="3923"/>
                  <a:pt x="1700" y="3923"/>
                </a:cubicBezTo>
                <a:cubicBezTo>
                  <a:pt x="1629" y="3974"/>
                  <a:pt x="1629" y="3974"/>
                  <a:pt x="1629" y="3974"/>
                </a:cubicBezTo>
                <a:cubicBezTo>
                  <a:pt x="1625" y="3974"/>
                  <a:pt x="1625" y="3974"/>
                  <a:pt x="1625" y="3974"/>
                </a:cubicBezTo>
                <a:cubicBezTo>
                  <a:pt x="1625" y="3971"/>
                  <a:pt x="1625" y="3971"/>
                  <a:pt x="1625" y="3971"/>
                </a:cubicBezTo>
                <a:cubicBezTo>
                  <a:pt x="1580" y="3890"/>
                  <a:pt x="1580" y="3890"/>
                  <a:pt x="1580" y="3890"/>
                </a:cubicBezTo>
                <a:cubicBezTo>
                  <a:pt x="1580" y="3887"/>
                  <a:pt x="1580" y="3887"/>
                  <a:pt x="1580" y="3887"/>
                </a:cubicBezTo>
                <a:cubicBezTo>
                  <a:pt x="1583" y="3884"/>
                  <a:pt x="1583" y="3884"/>
                  <a:pt x="1583" y="3884"/>
                </a:cubicBezTo>
                <a:cubicBezTo>
                  <a:pt x="1654" y="3832"/>
                  <a:pt x="1654" y="3832"/>
                  <a:pt x="1654" y="3832"/>
                </a:cubicBezTo>
                <a:cubicBezTo>
                  <a:pt x="1658" y="3832"/>
                  <a:pt x="1658" y="3832"/>
                  <a:pt x="1658" y="3832"/>
                </a:cubicBezTo>
                <a:cubicBezTo>
                  <a:pt x="1658" y="3832"/>
                  <a:pt x="1658" y="3832"/>
                  <a:pt x="1658" y="3832"/>
                </a:cubicBezTo>
                <a:cubicBezTo>
                  <a:pt x="1703" y="3916"/>
                  <a:pt x="1703" y="3916"/>
                  <a:pt x="1703" y="3916"/>
                </a:cubicBezTo>
                <a:close/>
                <a:moveTo>
                  <a:pt x="1758" y="4023"/>
                </a:moveTo>
                <a:cubicBezTo>
                  <a:pt x="1758" y="4026"/>
                  <a:pt x="1758" y="4026"/>
                  <a:pt x="1758" y="4026"/>
                </a:cubicBezTo>
                <a:cubicBezTo>
                  <a:pt x="1755" y="4029"/>
                  <a:pt x="1755" y="4029"/>
                  <a:pt x="1755" y="4029"/>
                </a:cubicBezTo>
                <a:cubicBezTo>
                  <a:pt x="1684" y="4081"/>
                  <a:pt x="1684" y="4081"/>
                  <a:pt x="1684" y="4081"/>
                </a:cubicBezTo>
                <a:cubicBezTo>
                  <a:pt x="1680" y="4081"/>
                  <a:pt x="1680" y="4081"/>
                  <a:pt x="1680" y="4081"/>
                </a:cubicBezTo>
                <a:cubicBezTo>
                  <a:pt x="1680" y="4078"/>
                  <a:pt x="1680" y="4078"/>
                  <a:pt x="1680" y="4078"/>
                </a:cubicBezTo>
                <a:cubicBezTo>
                  <a:pt x="1635" y="3994"/>
                  <a:pt x="1635" y="3994"/>
                  <a:pt x="1635" y="3994"/>
                </a:cubicBezTo>
                <a:cubicBezTo>
                  <a:pt x="1635" y="3994"/>
                  <a:pt x="1635" y="3994"/>
                  <a:pt x="1635" y="3994"/>
                </a:cubicBezTo>
                <a:cubicBezTo>
                  <a:pt x="1638" y="3991"/>
                  <a:pt x="1638" y="3991"/>
                  <a:pt x="1638" y="3991"/>
                </a:cubicBezTo>
                <a:cubicBezTo>
                  <a:pt x="1709" y="3939"/>
                  <a:pt x="1709" y="3939"/>
                  <a:pt x="1709" y="3939"/>
                </a:cubicBezTo>
                <a:cubicBezTo>
                  <a:pt x="1713" y="3936"/>
                  <a:pt x="1713" y="3936"/>
                  <a:pt x="1713" y="3936"/>
                </a:cubicBezTo>
                <a:cubicBezTo>
                  <a:pt x="1713" y="3939"/>
                  <a:pt x="1713" y="3939"/>
                  <a:pt x="1713" y="3939"/>
                </a:cubicBezTo>
                <a:cubicBezTo>
                  <a:pt x="1758" y="4023"/>
                  <a:pt x="1758" y="4023"/>
                  <a:pt x="1758" y="4023"/>
                </a:cubicBezTo>
                <a:close/>
                <a:moveTo>
                  <a:pt x="1813" y="4130"/>
                </a:moveTo>
                <a:cubicBezTo>
                  <a:pt x="1816" y="4133"/>
                  <a:pt x="1816" y="4133"/>
                  <a:pt x="1816" y="4133"/>
                </a:cubicBezTo>
                <a:cubicBezTo>
                  <a:pt x="1813" y="4136"/>
                  <a:pt x="1813" y="4136"/>
                  <a:pt x="1813" y="4136"/>
                </a:cubicBezTo>
                <a:cubicBezTo>
                  <a:pt x="1742" y="4188"/>
                  <a:pt x="1742" y="4188"/>
                  <a:pt x="1742" y="4188"/>
                </a:cubicBezTo>
                <a:cubicBezTo>
                  <a:pt x="1739" y="4191"/>
                  <a:pt x="1739" y="4191"/>
                  <a:pt x="1739" y="4191"/>
                </a:cubicBezTo>
                <a:cubicBezTo>
                  <a:pt x="1735" y="4188"/>
                  <a:pt x="1735" y="4188"/>
                  <a:pt x="1735" y="4188"/>
                </a:cubicBezTo>
                <a:cubicBezTo>
                  <a:pt x="1693" y="4101"/>
                  <a:pt x="1693" y="4101"/>
                  <a:pt x="1693" y="4101"/>
                </a:cubicBezTo>
                <a:cubicBezTo>
                  <a:pt x="1690" y="4101"/>
                  <a:pt x="1690" y="4101"/>
                  <a:pt x="1690" y="4101"/>
                </a:cubicBezTo>
                <a:cubicBezTo>
                  <a:pt x="1693" y="4097"/>
                  <a:pt x="1693" y="4097"/>
                  <a:pt x="1693" y="4097"/>
                </a:cubicBezTo>
                <a:cubicBezTo>
                  <a:pt x="1764" y="4046"/>
                  <a:pt x="1764" y="4046"/>
                  <a:pt x="1764" y="4046"/>
                </a:cubicBezTo>
                <a:cubicBezTo>
                  <a:pt x="1768" y="4042"/>
                  <a:pt x="1768" y="4042"/>
                  <a:pt x="1768" y="4042"/>
                </a:cubicBezTo>
                <a:cubicBezTo>
                  <a:pt x="1768" y="4046"/>
                  <a:pt x="1768" y="4046"/>
                  <a:pt x="1768" y="4046"/>
                </a:cubicBezTo>
                <a:cubicBezTo>
                  <a:pt x="1813" y="4130"/>
                  <a:pt x="1813" y="4130"/>
                  <a:pt x="1813" y="4130"/>
                </a:cubicBezTo>
                <a:close/>
                <a:moveTo>
                  <a:pt x="1871" y="4240"/>
                </a:moveTo>
                <a:cubicBezTo>
                  <a:pt x="1871" y="4243"/>
                  <a:pt x="1871" y="4243"/>
                  <a:pt x="1871" y="4243"/>
                </a:cubicBezTo>
                <a:cubicBezTo>
                  <a:pt x="1871" y="4243"/>
                  <a:pt x="1871" y="4243"/>
                  <a:pt x="1871" y="4243"/>
                </a:cubicBezTo>
                <a:cubicBezTo>
                  <a:pt x="1797" y="4295"/>
                  <a:pt x="1797" y="4295"/>
                  <a:pt x="1797" y="4295"/>
                </a:cubicBezTo>
                <a:cubicBezTo>
                  <a:pt x="1794" y="4298"/>
                  <a:pt x="1794" y="4298"/>
                  <a:pt x="1794" y="4298"/>
                </a:cubicBezTo>
                <a:cubicBezTo>
                  <a:pt x="1794" y="4295"/>
                  <a:pt x="1794" y="4295"/>
                  <a:pt x="1794" y="4295"/>
                </a:cubicBezTo>
                <a:cubicBezTo>
                  <a:pt x="1748" y="4211"/>
                  <a:pt x="1748" y="4211"/>
                  <a:pt x="1748" y="4211"/>
                </a:cubicBezTo>
                <a:cubicBezTo>
                  <a:pt x="1745" y="4207"/>
                  <a:pt x="1745" y="4207"/>
                  <a:pt x="1745" y="4207"/>
                </a:cubicBezTo>
                <a:cubicBezTo>
                  <a:pt x="1748" y="4204"/>
                  <a:pt x="1748" y="4204"/>
                  <a:pt x="1748" y="4204"/>
                </a:cubicBezTo>
                <a:cubicBezTo>
                  <a:pt x="1823" y="4152"/>
                  <a:pt x="1823" y="4152"/>
                  <a:pt x="1823" y="4152"/>
                </a:cubicBezTo>
                <a:cubicBezTo>
                  <a:pt x="1823" y="4149"/>
                  <a:pt x="1823" y="4149"/>
                  <a:pt x="1823" y="4149"/>
                </a:cubicBezTo>
                <a:cubicBezTo>
                  <a:pt x="1826" y="4152"/>
                  <a:pt x="1826" y="4152"/>
                  <a:pt x="1826" y="4152"/>
                </a:cubicBezTo>
                <a:cubicBezTo>
                  <a:pt x="1871" y="4240"/>
                  <a:pt x="1871" y="4240"/>
                  <a:pt x="1871" y="4240"/>
                </a:cubicBezTo>
                <a:close/>
                <a:moveTo>
                  <a:pt x="1930" y="4350"/>
                </a:moveTo>
                <a:cubicBezTo>
                  <a:pt x="1930" y="4353"/>
                  <a:pt x="1930" y="4353"/>
                  <a:pt x="1930" y="4353"/>
                </a:cubicBezTo>
                <a:cubicBezTo>
                  <a:pt x="1926" y="4353"/>
                  <a:pt x="1926" y="4353"/>
                  <a:pt x="1926" y="4353"/>
                </a:cubicBezTo>
                <a:cubicBezTo>
                  <a:pt x="1855" y="4405"/>
                  <a:pt x="1855" y="4405"/>
                  <a:pt x="1855" y="4405"/>
                </a:cubicBezTo>
                <a:cubicBezTo>
                  <a:pt x="1852" y="4408"/>
                  <a:pt x="1852" y="4408"/>
                  <a:pt x="1852" y="4408"/>
                </a:cubicBezTo>
                <a:cubicBezTo>
                  <a:pt x="1849" y="4405"/>
                  <a:pt x="1849" y="4405"/>
                  <a:pt x="1849" y="4405"/>
                </a:cubicBezTo>
                <a:cubicBezTo>
                  <a:pt x="1803" y="4317"/>
                  <a:pt x="1803" y="4317"/>
                  <a:pt x="1803" y="4317"/>
                </a:cubicBezTo>
                <a:cubicBezTo>
                  <a:pt x="1803" y="4314"/>
                  <a:pt x="1803" y="4314"/>
                  <a:pt x="1803" y="4314"/>
                </a:cubicBezTo>
                <a:cubicBezTo>
                  <a:pt x="1807" y="4314"/>
                  <a:pt x="1807" y="4314"/>
                  <a:pt x="1807" y="4314"/>
                </a:cubicBezTo>
                <a:cubicBezTo>
                  <a:pt x="1878" y="4262"/>
                  <a:pt x="1878" y="4262"/>
                  <a:pt x="1878" y="4262"/>
                </a:cubicBezTo>
                <a:cubicBezTo>
                  <a:pt x="1881" y="4259"/>
                  <a:pt x="1881" y="4259"/>
                  <a:pt x="1881" y="4259"/>
                </a:cubicBezTo>
                <a:cubicBezTo>
                  <a:pt x="1884" y="4262"/>
                  <a:pt x="1884" y="4262"/>
                  <a:pt x="1884" y="4262"/>
                </a:cubicBezTo>
                <a:cubicBezTo>
                  <a:pt x="1930" y="4350"/>
                  <a:pt x="1930" y="4350"/>
                  <a:pt x="1930" y="4350"/>
                </a:cubicBezTo>
                <a:close/>
                <a:moveTo>
                  <a:pt x="1988" y="4460"/>
                </a:moveTo>
                <a:cubicBezTo>
                  <a:pt x="1988" y="4463"/>
                  <a:pt x="1988" y="4463"/>
                  <a:pt x="1988" y="4463"/>
                </a:cubicBezTo>
                <a:cubicBezTo>
                  <a:pt x="1985" y="4463"/>
                  <a:pt x="1985" y="4463"/>
                  <a:pt x="1985" y="4463"/>
                </a:cubicBezTo>
                <a:cubicBezTo>
                  <a:pt x="1913" y="4515"/>
                  <a:pt x="1913" y="4515"/>
                  <a:pt x="1913" y="4515"/>
                </a:cubicBezTo>
                <a:cubicBezTo>
                  <a:pt x="1910" y="4518"/>
                  <a:pt x="1910" y="4518"/>
                  <a:pt x="1910" y="4518"/>
                </a:cubicBezTo>
                <a:cubicBezTo>
                  <a:pt x="1907" y="4515"/>
                  <a:pt x="1907" y="4515"/>
                  <a:pt x="1907" y="4515"/>
                </a:cubicBezTo>
                <a:cubicBezTo>
                  <a:pt x="1862" y="4427"/>
                  <a:pt x="1862" y="4427"/>
                  <a:pt x="1862" y="4427"/>
                </a:cubicBezTo>
                <a:cubicBezTo>
                  <a:pt x="1862" y="4424"/>
                  <a:pt x="1862" y="4424"/>
                  <a:pt x="1862" y="4424"/>
                </a:cubicBezTo>
                <a:cubicBezTo>
                  <a:pt x="1862" y="4424"/>
                  <a:pt x="1862" y="4424"/>
                  <a:pt x="1862" y="4424"/>
                </a:cubicBezTo>
                <a:cubicBezTo>
                  <a:pt x="1936" y="4369"/>
                  <a:pt x="1936" y="4369"/>
                  <a:pt x="1936" y="4369"/>
                </a:cubicBezTo>
                <a:cubicBezTo>
                  <a:pt x="1939" y="4369"/>
                  <a:pt x="1939" y="4369"/>
                  <a:pt x="1939" y="4369"/>
                </a:cubicBezTo>
                <a:cubicBezTo>
                  <a:pt x="1939" y="4372"/>
                  <a:pt x="1939" y="4372"/>
                  <a:pt x="1939" y="4372"/>
                </a:cubicBezTo>
                <a:cubicBezTo>
                  <a:pt x="1988" y="4460"/>
                  <a:pt x="1988" y="4460"/>
                  <a:pt x="1988" y="4460"/>
                </a:cubicBezTo>
                <a:close/>
                <a:moveTo>
                  <a:pt x="2046" y="4570"/>
                </a:moveTo>
                <a:cubicBezTo>
                  <a:pt x="2046" y="4573"/>
                  <a:pt x="2046" y="4573"/>
                  <a:pt x="2046" y="4573"/>
                </a:cubicBezTo>
                <a:cubicBezTo>
                  <a:pt x="2043" y="4576"/>
                  <a:pt x="2043" y="4576"/>
                  <a:pt x="2043" y="4576"/>
                </a:cubicBezTo>
                <a:cubicBezTo>
                  <a:pt x="1972" y="4628"/>
                  <a:pt x="1972" y="4628"/>
                  <a:pt x="1972" y="4628"/>
                </a:cubicBezTo>
                <a:cubicBezTo>
                  <a:pt x="1968" y="4631"/>
                  <a:pt x="1968" y="4631"/>
                  <a:pt x="1968" y="4631"/>
                </a:cubicBezTo>
                <a:cubicBezTo>
                  <a:pt x="1965" y="4628"/>
                  <a:pt x="1965" y="4628"/>
                  <a:pt x="1965" y="4628"/>
                </a:cubicBezTo>
                <a:cubicBezTo>
                  <a:pt x="1920" y="4538"/>
                  <a:pt x="1920" y="4538"/>
                  <a:pt x="1920" y="4538"/>
                </a:cubicBezTo>
                <a:cubicBezTo>
                  <a:pt x="1917" y="4534"/>
                  <a:pt x="1917" y="4534"/>
                  <a:pt x="1917" y="4534"/>
                </a:cubicBezTo>
                <a:cubicBezTo>
                  <a:pt x="1920" y="4534"/>
                  <a:pt x="1920" y="4534"/>
                  <a:pt x="1920" y="4534"/>
                </a:cubicBezTo>
                <a:cubicBezTo>
                  <a:pt x="1994" y="4483"/>
                  <a:pt x="1994" y="4483"/>
                  <a:pt x="1994" y="4483"/>
                </a:cubicBezTo>
                <a:cubicBezTo>
                  <a:pt x="1998" y="4479"/>
                  <a:pt x="1998" y="4479"/>
                  <a:pt x="1998" y="4479"/>
                </a:cubicBezTo>
                <a:cubicBezTo>
                  <a:pt x="1998" y="4483"/>
                  <a:pt x="1998" y="4483"/>
                  <a:pt x="1998" y="4483"/>
                </a:cubicBezTo>
                <a:cubicBezTo>
                  <a:pt x="2046" y="4570"/>
                  <a:pt x="2046" y="4570"/>
                  <a:pt x="2046" y="4570"/>
                </a:cubicBezTo>
                <a:close/>
                <a:moveTo>
                  <a:pt x="2104" y="4683"/>
                </a:moveTo>
                <a:cubicBezTo>
                  <a:pt x="2104" y="4686"/>
                  <a:pt x="2104" y="4686"/>
                  <a:pt x="2104" y="4686"/>
                </a:cubicBezTo>
                <a:cubicBezTo>
                  <a:pt x="2101" y="4686"/>
                  <a:pt x="2101" y="4686"/>
                  <a:pt x="2101" y="4686"/>
                </a:cubicBezTo>
                <a:cubicBezTo>
                  <a:pt x="2030" y="4741"/>
                  <a:pt x="2030" y="4741"/>
                  <a:pt x="2030" y="4741"/>
                </a:cubicBezTo>
                <a:cubicBezTo>
                  <a:pt x="2027" y="4741"/>
                  <a:pt x="2027" y="4741"/>
                  <a:pt x="2027" y="4741"/>
                </a:cubicBezTo>
                <a:cubicBezTo>
                  <a:pt x="2023" y="4738"/>
                  <a:pt x="2023" y="4738"/>
                  <a:pt x="2023" y="4738"/>
                </a:cubicBezTo>
                <a:cubicBezTo>
                  <a:pt x="1978" y="4651"/>
                  <a:pt x="1978" y="4651"/>
                  <a:pt x="1978" y="4651"/>
                </a:cubicBezTo>
                <a:cubicBezTo>
                  <a:pt x="1975" y="4648"/>
                  <a:pt x="1975" y="4648"/>
                  <a:pt x="1975" y="4648"/>
                </a:cubicBezTo>
                <a:cubicBezTo>
                  <a:pt x="1978" y="4644"/>
                  <a:pt x="1978" y="4644"/>
                  <a:pt x="1978" y="4644"/>
                </a:cubicBezTo>
                <a:cubicBezTo>
                  <a:pt x="2053" y="4593"/>
                  <a:pt x="2053" y="4593"/>
                  <a:pt x="2053" y="4593"/>
                </a:cubicBezTo>
                <a:cubicBezTo>
                  <a:pt x="2056" y="4589"/>
                  <a:pt x="2056" y="4589"/>
                  <a:pt x="2056" y="4589"/>
                </a:cubicBezTo>
                <a:cubicBezTo>
                  <a:pt x="2056" y="4593"/>
                  <a:pt x="2056" y="4593"/>
                  <a:pt x="2056" y="4593"/>
                </a:cubicBezTo>
                <a:cubicBezTo>
                  <a:pt x="2104" y="4683"/>
                  <a:pt x="2104" y="4683"/>
                  <a:pt x="2104" y="4683"/>
                </a:cubicBezTo>
                <a:close/>
                <a:moveTo>
                  <a:pt x="2163" y="4797"/>
                </a:moveTo>
                <a:cubicBezTo>
                  <a:pt x="2166" y="4800"/>
                  <a:pt x="2166" y="4800"/>
                  <a:pt x="2166" y="4800"/>
                </a:cubicBezTo>
                <a:cubicBezTo>
                  <a:pt x="2163" y="4800"/>
                  <a:pt x="2163" y="4800"/>
                  <a:pt x="2163" y="4800"/>
                </a:cubicBezTo>
                <a:cubicBezTo>
                  <a:pt x="2088" y="4855"/>
                  <a:pt x="2088" y="4855"/>
                  <a:pt x="2088" y="4855"/>
                </a:cubicBezTo>
                <a:cubicBezTo>
                  <a:pt x="2085" y="4855"/>
                  <a:pt x="2085" y="4855"/>
                  <a:pt x="2085" y="4855"/>
                </a:cubicBezTo>
                <a:cubicBezTo>
                  <a:pt x="2082" y="4852"/>
                  <a:pt x="2082" y="4852"/>
                  <a:pt x="2082" y="4852"/>
                </a:cubicBezTo>
                <a:cubicBezTo>
                  <a:pt x="2036" y="4764"/>
                  <a:pt x="2036" y="4764"/>
                  <a:pt x="2036" y="4764"/>
                </a:cubicBezTo>
                <a:cubicBezTo>
                  <a:pt x="2036" y="4761"/>
                  <a:pt x="2036" y="4761"/>
                  <a:pt x="2036" y="4761"/>
                </a:cubicBezTo>
                <a:cubicBezTo>
                  <a:pt x="2036" y="4758"/>
                  <a:pt x="2036" y="4758"/>
                  <a:pt x="2036" y="4758"/>
                </a:cubicBezTo>
                <a:cubicBezTo>
                  <a:pt x="2111" y="4706"/>
                  <a:pt x="2111" y="4706"/>
                  <a:pt x="2111" y="4706"/>
                </a:cubicBezTo>
                <a:cubicBezTo>
                  <a:pt x="2114" y="4703"/>
                  <a:pt x="2114" y="4703"/>
                  <a:pt x="2114" y="4703"/>
                </a:cubicBezTo>
                <a:cubicBezTo>
                  <a:pt x="2117" y="4706"/>
                  <a:pt x="2117" y="4706"/>
                  <a:pt x="2117" y="4706"/>
                </a:cubicBezTo>
                <a:cubicBezTo>
                  <a:pt x="2163" y="4797"/>
                  <a:pt x="2163" y="4797"/>
                  <a:pt x="2163" y="4797"/>
                </a:cubicBezTo>
                <a:close/>
                <a:moveTo>
                  <a:pt x="2247" y="4955"/>
                </a:moveTo>
                <a:cubicBezTo>
                  <a:pt x="2250" y="4958"/>
                  <a:pt x="2250" y="4958"/>
                  <a:pt x="2250" y="4958"/>
                </a:cubicBezTo>
                <a:cubicBezTo>
                  <a:pt x="2247" y="4962"/>
                  <a:pt x="2247" y="4962"/>
                  <a:pt x="2247" y="4962"/>
                </a:cubicBezTo>
                <a:cubicBezTo>
                  <a:pt x="2172" y="5013"/>
                  <a:pt x="2172" y="5013"/>
                  <a:pt x="2172" y="5013"/>
                </a:cubicBezTo>
                <a:cubicBezTo>
                  <a:pt x="2169" y="5017"/>
                  <a:pt x="2169" y="5017"/>
                  <a:pt x="2169" y="5017"/>
                </a:cubicBezTo>
                <a:cubicBezTo>
                  <a:pt x="2166" y="5013"/>
                  <a:pt x="2166" y="5013"/>
                  <a:pt x="2166" y="5013"/>
                </a:cubicBezTo>
                <a:cubicBezTo>
                  <a:pt x="2095" y="4877"/>
                  <a:pt x="2095" y="4877"/>
                  <a:pt x="2095" y="4877"/>
                </a:cubicBezTo>
                <a:cubicBezTo>
                  <a:pt x="2095" y="4874"/>
                  <a:pt x="2095" y="4874"/>
                  <a:pt x="2095" y="4874"/>
                </a:cubicBezTo>
                <a:cubicBezTo>
                  <a:pt x="2098" y="4871"/>
                  <a:pt x="2098" y="4871"/>
                  <a:pt x="2098" y="4871"/>
                </a:cubicBezTo>
                <a:cubicBezTo>
                  <a:pt x="2172" y="4819"/>
                  <a:pt x="2172" y="4819"/>
                  <a:pt x="2172" y="4819"/>
                </a:cubicBezTo>
                <a:cubicBezTo>
                  <a:pt x="2176" y="4816"/>
                  <a:pt x="2176" y="4816"/>
                  <a:pt x="2176" y="4816"/>
                </a:cubicBezTo>
                <a:cubicBezTo>
                  <a:pt x="2176" y="4819"/>
                  <a:pt x="2176" y="4819"/>
                  <a:pt x="2176" y="4819"/>
                </a:cubicBezTo>
                <a:cubicBezTo>
                  <a:pt x="2247" y="4955"/>
                  <a:pt x="2247" y="4955"/>
                  <a:pt x="2247" y="4955"/>
                </a:cubicBezTo>
                <a:close/>
                <a:moveTo>
                  <a:pt x="1179" y="3165"/>
                </a:moveTo>
                <a:cubicBezTo>
                  <a:pt x="1182" y="3165"/>
                  <a:pt x="1182" y="3165"/>
                  <a:pt x="1182" y="3165"/>
                </a:cubicBezTo>
                <a:cubicBezTo>
                  <a:pt x="1179" y="3168"/>
                  <a:pt x="1179" y="3168"/>
                  <a:pt x="1179" y="3168"/>
                </a:cubicBezTo>
                <a:cubicBezTo>
                  <a:pt x="1111" y="3220"/>
                  <a:pt x="1111" y="3220"/>
                  <a:pt x="1111" y="3220"/>
                </a:cubicBezTo>
                <a:cubicBezTo>
                  <a:pt x="1107" y="3220"/>
                  <a:pt x="1107" y="3220"/>
                  <a:pt x="1107" y="3220"/>
                </a:cubicBezTo>
                <a:cubicBezTo>
                  <a:pt x="1107" y="3220"/>
                  <a:pt x="1107" y="3220"/>
                  <a:pt x="1107" y="3220"/>
                </a:cubicBezTo>
                <a:cubicBezTo>
                  <a:pt x="1065" y="3139"/>
                  <a:pt x="1065" y="3139"/>
                  <a:pt x="1065" y="3139"/>
                </a:cubicBezTo>
                <a:cubicBezTo>
                  <a:pt x="1065" y="3139"/>
                  <a:pt x="1065" y="3139"/>
                  <a:pt x="1065" y="3139"/>
                </a:cubicBezTo>
                <a:cubicBezTo>
                  <a:pt x="1069" y="3136"/>
                  <a:pt x="1069" y="3136"/>
                  <a:pt x="1069" y="3136"/>
                </a:cubicBezTo>
                <a:cubicBezTo>
                  <a:pt x="1137" y="3084"/>
                  <a:pt x="1137" y="3084"/>
                  <a:pt x="1137" y="3084"/>
                </a:cubicBezTo>
                <a:cubicBezTo>
                  <a:pt x="1137" y="3084"/>
                  <a:pt x="1137" y="3084"/>
                  <a:pt x="1137" y="3084"/>
                </a:cubicBezTo>
                <a:cubicBezTo>
                  <a:pt x="1140" y="3088"/>
                  <a:pt x="1140" y="3088"/>
                  <a:pt x="1140" y="3088"/>
                </a:cubicBezTo>
                <a:cubicBezTo>
                  <a:pt x="1179" y="3165"/>
                  <a:pt x="1179" y="3165"/>
                  <a:pt x="1179" y="3165"/>
                </a:cubicBezTo>
                <a:close/>
                <a:moveTo>
                  <a:pt x="1230" y="3262"/>
                </a:moveTo>
                <a:cubicBezTo>
                  <a:pt x="1234" y="3266"/>
                  <a:pt x="1234" y="3266"/>
                  <a:pt x="1234" y="3266"/>
                </a:cubicBezTo>
                <a:cubicBezTo>
                  <a:pt x="1230" y="3269"/>
                  <a:pt x="1230" y="3269"/>
                  <a:pt x="1230" y="3269"/>
                </a:cubicBezTo>
                <a:cubicBezTo>
                  <a:pt x="1162" y="3321"/>
                  <a:pt x="1162" y="3321"/>
                  <a:pt x="1162" y="3321"/>
                </a:cubicBezTo>
                <a:cubicBezTo>
                  <a:pt x="1159" y="3321"/>
                  <a:pt x="1159" y="3321"/>
                  <a:pt x="1159" y="3321"/>
                </a:cubicBezTo>
                <a:cubicBezTo>
                  <a:pt x="1159" y="3317"/>
                  <a:pt x="1159" y="3317"/>
                  <a:pt x="1159" y="3317"/>
                </a:cubicBezTo>
                <a:cubicBezTo>
                  <a:pt x="1117" y="3240"/>
                  <a:pt x="1117" y="3240"/>
                  <a:pt x="1117" y="3240"/>
                </a:cubicBezTo>
                <a:cubicBezTo>
                  <a:pt x="1117" y="3236"/>
                  <a:pt x="1117" y="3236"/>
                  <a:pt x="1117" y="3236"/>
                </a:cubicBezTo>
                <a:cubicBezTo>
                  <a:pt x="1117" y="3236"/>
                  <a:pt x="1117" y="3236"/>
                  <a:pt x="1117" y="3236"/>
                </a:cubicBezTo>
                <a:cubicBezTo>
                  <a:pt x="1188" y="3185"/>
                  <a:pt x="1188" y="3185"/>
                  <a:pt x="1188" y="3185"/>
                </a:cubicBezTo>
                <a:cubicBezTo>
                  <a:pt x="1188" y="3181"/>
                  <a:pt x="1188" y="3181"/>
                  <a:pt x="1188" y="3181"/>
                </a:cubicBezTo>
                <a:cubicBezTo>
                  <a:pt x="1192" y="3185"/>
                  <a:pt x="1192" y="3185"/>
                  <a:pt x="1192" y="3185"/>
                </a:cubicBezTo>
                <a:cubicBezTo>
                  <a:pt x="1230" y="3262"/>
                  <a:pt x="1230" y="3262"/>
                  <a:pt x="1230" y="3262"/>
                </a:cubicBezTo>
                <a:close/>
                <a:moveTo>
                  <a:pt x="1285" y="3366"/>
                </a:moveTo>
                <a:cubicBezTo>
                  <a:pt x="1285" y="3366"/>
                  <a:pt x="1285" y="3366"/>
                  <a:pt x="1285" y="3366"/>
                </a:cubicBezTo>
                <a:cubicBezTo>
                  <a:pt x="1282" y="3369"/>
                  <a:pt x="1282" y="3369"/>
                  <a:pt x="1282" y="3369"/>
                </a:cubicBezTo>
                <a:cubicBezTo>
                  <a:pt x="1214" y="3421"/>
                  <a:pt x="1214" y="3421"/>
                  <a:pt x="1214" y="3421"/>
                </a:cubicBezTo>
                <a:cubicBezTo>
                  <a:pt x="1211" y="3421"/>
                  <a:pt x="1211" y="3421"/>
                  <a:pt x="1211" y="3421"/>
                </a:cubicBezTo>
                <a:cubicBezTo>
                  <a:pt x="1211" y="3418"/>
                  <a:pt x="1211" y="3418"/>
                  <a:pt x="1211" y="3418"/>
                </a:cubicBezTo>
                <a:cubicBezTo>
                  <a:pt x="1169" y="3340"/>
                  <a:pt x="1169" y="3340"/>
                  <a:pt x="1169" y="3340"/>
                </a:cubicBezTo>
                <a:cubicBezTo>
                  <a:pt x="1169" y="3337"/>
                  <a:pt x="1169" y="3337"/>
                  <a:pt x="1169" y="3337"/>
                </a:cubicBezTo>
                <a:cubicBezTo>
                  <a:pt x="1169" y="3337"/>
                  <a:pt x="1169" y="3337"/>
                  <a:pt x="1169" y="3337"/>
                </a:cubicBezTo>
                <a:cubicBezTo>
                  <a:pt x="1240" y="3285"/>
                  <a:pt x="1240" y="3285"/>
                  <a:pt x="1240" y="3285"/>
                </a:cubicBezTo>
                <a:cubicBezTo>
                  <a:pt x="1240" y="3282"/>
                  <a:pt x="1240" y="3282"/>
                  <a:pt x="1240" y="3282"/>
                </a:cubicBezTo>
                <a:cubicBezTo>
                  <a:pt x="1243" y="3285"/>
                  <a:pt x="1243" y="3285"/>
                  <a:pt x="1243" y="3285"/>
                </a:cubicBezTo>
                <a:cubicBezTo>
                  <a:pt x="1285" y="3366"/>
                  <a:pt x="1285" y="3366"/>
                  <a:pt x="1285" y="3366"/>
                </a:cubicBezTo>
                <a:close/>
                <a:moveTo>
                  <a:pt x="1337" y="3466"/>
                </a:moveTo>
                <a:cubicBezTo>
                  <a:pt x="1337" y="3469"/>
                  <a:pt x="1337" y="3469"/>
                  <a:pt x="1337" y="3469"/>
                </a:cubicBezTo>
                <a:cubicBezTo>
                  <a:pt x="1337" y="3469"/>
                  <a:pt x="1337" y="3469"/>
                  <a:pt x="1337" y="3469"/>
                </a:cubicBezTo>
                <a:cubicBezTo>
                  <a:pt x="1266" y="3521"/>
                  <a:pt x="1266" y="3521"/>
                  <a:pt x="1266" y="3521"/>
                </a:cubicBezTo>
                <a:cubicBezTo>
                  <a:pt x="1263" y="3524"/>
                  <a:pt x="1263" y="3524"/>
                  <a:pt x="1263" y="3524"/>
                </a:cubicBezTo>
                <a:cubicBezTo>
                  <a:pt x="1263" y="3521"/>
                  <a:pt x="1263" y="3521"/>
                  <a:pt x="1263" y="3521"/>
                </a:cubicBezTo>
                <a:cubicBezTo>
                  <a:pt x="1221" y="3440"/>
                  <a:pt x="1221" y="3440"/>
                  <a:pt x="1221" y="3440"/>
                </a:cubicBezTo>
                <a:cubicBezTo>
                  <a:pt x="1221" y="3437"/>
                  <a:pt x="1221" y="3437"/>
                  <a:pt x="1221" y="3437"/>
                </a:cubicBezTo>
                <a:cubicBezTo>
                  <a:pt x="1221" y="3437"/>
                  <a:pt x="1221" y="3437"/>
                  <a:pt x="1221" y="3437"/>
                </a:cubicBezTo>
                <a:cubicBezTo>
                  <a:pt x="1292" y="3385"/>
                  <a:pt x="1292" y="3385"/>
                  <a:pt x="1292" y="3385"/>
                </a:cubicBezTo>
                <a:cubicBezTo>
                  <a:pt x="1295" y="3382"/>
                  <a:pt x="1295" y="3382"/>
                  <a:pt x="1295" y="3382"/>
                </a:cubicBezTo>
                <a:cubicBezTo>
                  <a:pt x="1295" y="3385"/>
                  <a:pt x="1295" y="3385"/>
                  <a:pt x="1295" y="3385"/>
                </a:cubicBezTo>
                <a:cubicBezTo>
                  <a:pt x="1337" y="3466"/>
                  <a:pt x="1337" y="3466"/>
                  <a:pt x="1337" y="3466"/>
                </a:cubicBezTo>
                <a:close/>
                <a:moveTo>
                  <a:pt x="1389" y="3567"/>
                </a:moveTo>
                <a:cubicBezTo>
                  <a:pt x="1392" y="3570"/>
                  <a:pt x="1392" y="3570"/>
                  <a:pt x="1392" y="3570"/>
                </a:cubicBezTo>
                <a:cubicBezTo>
                  <a:pt x="1389" y="3573"/>
                  <a:pt x="1389" y="3573"/>
                  <a:pt x="1389" y="3573"/>
                </a:cubicBezTo>
                <a:cubicBezTo>
                  <a:pt x="1318" y="3625"/>
                  <a:pt x="1318" y="3625"/>
                  <a:pt x="1318" y="3625"/>
                </a:cubicBezTo>
                <a:cubicBezTo>
                  <a:pt x="1318" y="3625"/>
                  <a:pt x="1318" y="3625"/>
                  <a:pt x="1318" y="3625"/>
                </a:cubicBezTo>
                <a:cubicBezTo>
                  <a:pt x="1315" y="3625"/>
                  <a:pt x="1315" y="3625"/>
                  <a:pt x="1315" y="3625"/>
                </a:cubicBezTo>
                <a:cubicBezTo>
                  <a:pt x="1273" y="3544"/>
                  <a:pt x="1273" y="3544"/>
                  <a:pt x="1273" y="3544"/>
                </a:cubicBezTo>
                <a:cubicBezTo>
                  <a:pt x="1273" y="3541"/>
                  <a:pt x="1273" y="3541"/>
                  <a:pt x="1273" y="3541"/>
                </a:cubicBezTo>
                <a:cubicBezTo>
                  <a:pt x="1276" y="3537"/>
                  <a:pt x="1276" y="3537"/>
                  <a:pt x="1276" y="3537"/>
                </a:cubicBezTo>
                <a:cubicBezTo>
                  <a:pt x="1344" y="3486"/>
                  <a:pt x="1344" y="3486"/>
                  <a:pt x="1344" y="3486"/>
                </a:cubicBezTo>
                <a:cubicBezTo>
                  <a:pt x="1347" y="3486"/>
                  <a:pt x="1347" y="3486"/>
                  <a:pt x="1347" y="3486"/>
                </a:cubicBezTo>
                <a:cubicBezTo>
                  <a:pt x="1347" y="3489"/>
                  <a:pt x="1347" y="3489"/>
                  <a:pt x="1347" y="3489"/>
                </a:cubicBezTo>
                <a:cubicBezTo>
                  <a:pt x="1389" y="3567"/>
                  <a:pt x="1389" y="3567"/>
                  <a:pt x="1389" y="3567"/>
                </a:cubicBezTo>
                <a:close/>
                <a:moveTo>
                  <a:pt x="1444" y="3670"/>
                </a:moveTo>
                <a:cubicBezTo>
                  <a:pt x="1444" y="3673"/>
                  <a:pt x="1444" y="3673"/>
                  <a:pt x="1444" y="3673"/>
                </a:cubicBezTo>
                <a:cubicBezTo>
                  <a:pt x="1441" y="3677"/>
                  <a:pt x="1441" y="3677"/>
                  <a:pt x="1441" y="3677"/>
                </a:cubicBezTo>
                <a:cubicBezTo>
                  <a:pt x="1373" y="3728"/>
                  <a:pt x="1373" y="3728"/>
                  <a:pt x="1373" y="3728"/>
                </a:cubicBezTo>
                <a:cubicBezTo>
                  <a:pt x="1370" y="3728"/>
                  <a:pt x="1370" y="3728"/>
                  <a:pt x="1370" y="3728"/>
                </a:cubicBezTo>
                <a:cubicBezTo>
                  <a:pt x="1366" y="3725"/>
                  <a:pt x="1366" y="3725"/>
                  <a:pt x="1366" y="3725"/>
                </a:cubicBezTo>
                <a:cubicBezTo>
                  <a:pt x="1328" y="3644"/>
                  <a:pt x="1328" y="3644"/>
                  <a:pt x="1328" y="3644"/>
                </a:cubicBezTo>
                <a:cubicBezTo>
                  <a:pt x="1324" y="3641"/>
                  <a:pt x="1324" y="3641"/>
                  <a:pt x="1324" y="3641"/>
                </a:cubicBezTo>
                <a:cubicBezTo>
                  <a:pt x="1328" y="3641"/>
                  <a:pt x="1328" y="3641"/>
                  <a:pt x="1328" y="3641"/>
                </a:cubicBezTo>
                <a:cubicBezTo>
                  <a:pt x="1399" y="3589"/>
                  <a:pt x="1399" y="3589"/>
                  <a:pt x="1399" y="3589"/>
                </a:cubicBezTo>
                <a:cubicBezTo>
                  <a:pt x="1399" y="3586"/>
                  <a:pt x="1399" y="3586"/>
                  <a:pt x="1399" y="3586"/>
                </a:cubicBezTo>
                <a:cubicBezTo>
                  <a:pt x="1402" y="3589"/>
                  <a:pt x="1402" y="3589"/>
                  <a:pt x="1402" y="3589"/>
                </a:cubicBezTo>
                <a:cubicBezTo>
                  <a:pt x="1444" y="3670"/>
                  <a:pt x="1444" y="3670"/>
                  <a:pt x="1444" y="3670"/>
                </a:cubicBezTo>
                <a:close/>
                <a:moveTo>
                  <a:pt x="1499" y="3774"/>
                </a:moveTo>
                <a:cubicBezTo>
                  <a:pt x="1499" y="3777"/>
                  <a:pt x="1499" y="3777"/>
                  <a:pt x="1499" y="3777"/>
                </a:cubicBezTo>
                <a:cubicBezTo>
                  <a:pt x="1496" y="3780"/>
                  <a:pt x="1496" y="3780"/>
                  <a:pt x="1496" y="3780"/>
                </a:cubicBezTo>
                <a:cubicBezTo>
                  <a:pt x="1425" y="3832"/>
                  <a:pt x="1425" y="3832"/>
                  <a:pt x="1425" y="3832"/>
                </a:cubicBezTo>
                <a:cubicBezTo>
                  <a:pt x="1425" y="3832"/>
                  <a:pt x="1425" y="3832"/>
                  <a:pt x="1425" y="3832"/>
                </a:cubicBezTo>
                <a:cubicBezTo>
                  <a:pt x="1421" y="3829"/>
                  <a:pt x="1421" y="3829"/>
                  <a:pt x="1421" y="3829"/>
                </a:cubicBezTo>
                <a:cubicBezTo>
                  <a:pt x="1379" y="3748"/>
                  <a:pt x="1379" y="3748"/>
                  <a:pt x="1379" y="3748"/>
                </a:cubicBezTo>
                <a:cubicBezTo>
                  <a:pt x="1379" y="3745"/>
                  <a:pt x="1379" y="3745"/>
                  <a:pt x="1379" y="3745"/>
                </a:cubicBezTo>
                <a:cubicBezTo>
                  <a:pt x="1379" y="3745"/>
                  <a:pt x="1379" y="3745"/>
                  <a:pt x="1379" y="3745"/>
                </a:cubicBezTo>
                <a:cubicBezTo>
                  <a:pt x="1451" y="3693"/>
                  <a:pt x="1451" y="3693"/>
                  <a:pt x="1451" y="3693"/>
                </a:cubicBezTo>
                <a:cubicBezTo>
                  <a:pt x="1454" y="3690"/>
                  <a:pt x="1454" y="3690"/>
                  <a:pt x="1454" y="3690"/>
                </a:cubicBezTo>
                <a:cubicBezTo>
                  <a:pt x="1454" y="3693"/>
                  <a:pt x="1454" y="3693"/>
                  <a:pt x="1454" y="3693"/>
                </a:cubicBezTo>
                <a:cubicBezTo>
                  <a:pt x="1499" y="3774"/>
                  <a:pt x="1499" y="3774"/>
                  <a:pt x="1499" y="3774"/>
                </a:cubicBezTo>
                <a:close/>
                <a:moveTo>
                  <a:pt x="1551" y="3880"/>
                </a:moveTo>
                <a:cubicBezTo>
                  <a:pt x="1554" y="3884"/>
                  <a:pt x="1554" y="3884"/>
                  <a:pt x="1554" y="3884"/>
                </a:cubicBezTo>
                <a:cubicBezTo>
                  <a:pt x="1551" y="3884"/>
                  <a:pt x="1551" y="3884"/>
                  <a:pt x="1551" y="3884"/>
                </a:cubicBezTo>
                <a:cubicBezTo>
                  <a:pt x="1480" y="3936"/>
                  <a:pt x="1480" y="3936"/>
                  <a:pt x="1480" y="3936"/>
                </a:cubicBezTo>
                <a:cubicBezTo>
                  <a:pt x="1476" y="3939"/>
                  <a:pt x="1476" y="3939"/>
                  <a:pt x="1476" y="3939"/>
                </a:cubicBezTo>
                <a:cubicBezTo>
                  <a:pt x="1476" y="3936"/>
                  <a:pt x="1476" y="3936"/>
                  <a:pt x="1476" y="3936"/>
                </a:cubicBezTo>
                <a:cubicBezTo>
                  <a:pt x="1434" y="3851"/>
                  <a:pt x="1434" y="3851"/>
                  <a:pt x="1434" y="3851"/>
                </a:cubicBezTo>
                <a:cubicBezTo>
                  <a:pt x="1431" y="3851"/>
                  <a:pt x="1431" y="3851"/>
                  <a:pt x="1431" y="3851"/>
                </a:cubicBezTo>
                <a:cubicBezTo>
                  <a:pt x="1434" y="3848"/>
                  <a:pt x="1434" y="3848"/>
                  <a:pt x="1434" y="3848"/>
                </a:cubicBezTo>
                <a:cubicBezTo>
                  <a:pt x="1506" y="3796"/>
                  <a:pt x="1506" y="3796"/>
                  <a:pt x="1506" y="3796"/>
                </a:cubicBezTo>
                <a:cubicBezTo>
                  <a:pt x="1509" y="3793"/>
                  <a:pt x="1509" y="3793"/>
                  <a:pt x="1509" y="3793"/>
                </a:cubicBezTo>
                <a:cubicBezTo>
                  <a:pt x="1509" y="3796"/>
                  <a:pt x="1509" y="3796"/>
                  <a:pt x="1509" y="3796"/>
                </a:cubicBezTo>
                <a:cubicBezTo>
                  <a:pt x="1551" y="3880"/>
                  <a:pt x="1551" y="3880"/>
                  <a:pt x="1551" y="3880"/>
                </a:cubicBezTo>
                <a:close/>
                <a:moveTo>
                  <a:pt x="1606" y="3984"/>
                </a:moveTo>
                <a:cubicBezTo>
                  <a:pt x="1609" y="3987"/>
                  <a:pt x="1609" y="3987"/>
                  <a:pt x="1609" y="3987"/>
                </a:cubicBezTo>
                <a:cubicBezTo>
                  <a:pt x="1606" y="3991"/>
                  <a:pt x="1606" y="3991"/>
                  <a:pt x="1606" y="3991"/>
                </a:cubicBezTo>
                <a:cubicBezTo>
                  <a:pt x="1535" y="4042"/>
                  <a:pt x="1535" y="4042"/>
                  <a:pt x="1535" y="4042"/>
                </a:cubicBezTo>
                <a:cubicBezTo>
                  <a:pt x="1531" y="4046"/>
                  <a:pt x="1531" y="4046"/>
                  <a:pt x="1531" y="4046"/>
                </a:cubicBezTo>
                <a:cubicBezTo>
                  <a:pt x="1531" y="4042"/>
                  <a:pt x="1531" y="4042"/>
                  <a:pt x="1531" y="4042"/>
                </a:cubicBezTo>
                <a:cubicBezTo>
                  <a:pt x="1486" y="3958"/>
                  <a:pt x="1486" y="3958"/>
                  <a:pt x="1486" y="3958"/>
                </a:cubicBezTo>
                <a:cubicBezTo>
                  <a:pt x="1486" y="3955"/>
                  <a:pt x="1486" y="3955"/>
                  <a:pt x="1486" y="3955"/>
                </a:cubicBezTo>
                <a:cubicBezTo>
                  <a:pt x="1489" y="3952"/>
                  <a:pt x="1489" y="3952"/>
                  <a:pt x="1489" y="3952"/>
                </a:cubicBezTo>
                <a:cubicBezTo>
                  <a:pt x="1561" y="3900"/>
                  <a:pt x="1561" y="3900"/>
                  <a:pt x="1561" y="3900"/>
                </a:cubicBezTo>
                <a:cubicBezTo>
                  <a:pt x="1561" y="3900"/>
                  <a:pt x="1561" y="3900"/>
                  <a:pt x="1561" y="3900"/>
                </a:cubicBezTo>
                <a:cubicBezTo>
                  <a:pt x="1564" y="3903"/>
                  <a:pt x="1564" y="3903"/>
                  <a:pt x="1564" y="3903"/>
                </a:cubicBezTo>
                <a:cubicBezTo>
                  <a:pt x="1606" y="3984"/>
                  <a:pt x="1606" y="3984"/>
                  <a:pt x="1606" y="3984"/>
                </a:cubicBezTo>
                <a:close/>
                <a:moveTo>
                  <a:pt x="1661" y="4091"/>
                </a:moveTo>
                <a:cubicBezTo>
                  <a:pt x="1664" y="4094"/>
                  <a:pt x="1664" y="4094"/>
                  <a:pt x="1664" y="4094"/>
                </a:cubicBezTo>
                <a:cubicBezTo>
                  <a:pt x="1661" y="4097"/>
                  <a:pt x="1661" y="4097"/>
                  <a:pt x="1661" y="4097"/>
                </a:cubicBezTo>
                <a:cubicBezTo>
                  <a:pt x="1590" y="4149"/>
                  <a:pt x="1590" y="4149"/>
                  <a:pt x="1590" y="4149"/>
                </a:cubicBezTo>
                <a:cubicBezTo>
                  <a:pt x="1586" y="4152"/>
                  <a:pt x="1586" y="4152"/>
                  <a:pt x="1586" y="4152"/>
                </a:cubicBezTo>
                <a:cubicBezTo>
                  <a:pt x="1586" y="4149"/>
                  <a:pt x="1586" y="4149"/>
                  <a:pt x="1586" y="4149"/>
                </a:cubicBezTo>
                <a:cubicBezTo>
                  <a:pt x="1541" y="4065"/>
                  <a:pt x="1541" y="4065"/>
                  <a:pt x="1541" y="4065"/>
                </a:cubicBezTo>
                <a:cubicBezTo>
                  <a:pt x="1541" y="4062"/>
                  <a:pt x="1541" y="4062"/>
                  <a:pt x="1541" y="4062"/>
                </a:cubicBezTo>
                <a:cubicBezTo>
                  <a:pt x="1544" y="4059"/>
                  <a:pt x="1544" y="4059"/>
                  <a:pt x="1544" y="4059"/>
                </a:cubicBezTo>
                <a:cubicBezTo>
                  <a:pt x="1616" y="4007"/>
                  <a:pt x="1616" y="4007"/>
                  <a:pt x="1616" y="4007"/>
                </a:cubicBezTo>
                <a:cubicBezTo>
                  <a:pt x="1619" y="4003"/>
                  <a:pt x="1619" y="4003"/>
                  <a:pt x="1619" y="4003"/>
                </a:cubicBezTo>
                <a:cubicBezTo>
                  <a:pt x="1619" y="4007"/>
                  <a:pt x="1619" y="4007"/>
                  <a:pt x="1619" y="4007"/>
                </a:cubicBezTo>
                <a:cubicBezTo>
                  <a:pt x="1661" y="4091"/>
                  <a:pt x="1661" y="4091"/>
                  <a:pt x="1661" y="4091"/>
                </a:cubicBezTo>
                <a:close/>
                <a:moveTo>
                  <a:pt x="1719" y="4201"/>
                </a:moveTo>
                <a:cubicBezTo>
                  <a:pt x="1719" y="4204"/>
                  <a:pt x="1719" y="4204"/>
                  <a:pt x="1719" y="4204"/>
                </a:cubicBezTo>
                <a:cubicBezTo>
                  <a:pt x="1716" y="4204"/>
                  <a:pt x="1716" y="4204"/>
                  <a:pt x="1716" y="4204"/>
                </a:cubicBezTo>
                <a:cubicBezTo>
                  <a:pt x="1645" y="4256"/>
                  <a:pt x="1645" y="4256"/>
                  <a:pt x="1645" y="4256"/>
                </a:cubicBezTo>
                <a:cubicBezTo>
                  <a:pt x="1641" y="4259"/>
                  <a:pt x="1641" y="4259"/>
                  <a:pt x="1641" y="4259"/>
                </a:cubicBezTo>
                <a:cubicBezTo>
                  <a:pt x="1641" y="4256"/>
                  <a:pt x="1641" y="4256"/>
                  <a:pt x="1641" y="4256"/>
                </a:cubicBezTo>
                <a:cubicBezTo>
                  <a:pt x="1596" y="4172"/>
                  <a:pt x="1596" y="4172"/>
                  <a:pt x="1596" y="4172"/>
                </a:cubicBezTo>
                <a:cubicBezTo>
                  <a:pt x="1596" y="4169"/>
                  <a:pt x="1596" y="4169"/>
                  <a:pt x="1596" y="4169"/>
                </a:cubicBezTo>
                <a:cubicBezTo>
                  <a:pt x="1599" y="4165"/>
                  <a:pt x="1599" y="4165"/>
                  <a:pt x="1599" y="4165"/>
                </a:cubicBezTo>
                <a:cubicBezTo>
                  <a:pt x="1671" y="4114"/>
                  <a:pt x="1671" y="4114"/>
                  <a:pt x="1671" y="4114"/>
                </a:cubicBezTo>
                <a:cubicBezTo>
                  <a:pt x="1674" y="4114"/>
                  <a:pt x="1674" y="4114"/>
                  <a:pt x="1674" y="4114"/>
                </a:cubicBezTo>
                <a:cubicBezTo>
                  <a:pt x="1674" y="4117"/>
                  <a:pt x="1674" y="4117"/>
                  <a:pt x="1674" y="4117"/>
                </a:cubicBezTo>
                <a:cubicBezTo>
                  <a:pt x="1719" y="4201"/>
                  <a:pt x="1719" y="4201"/>
                  <a:pt x="1719" y="4201"/>
                </a:cubicBezTo>
                <a:close/>
                <a:moveTo>
                  <a:pt x="1774" y="4308"/>
                </a:moveTo>
                <a:cubicBezTo>
                  <a:pt x="1777" y="4311"/>
                  <a:pt x="1777" y="4311"/>
                  <a:pt x="1777" y="4311"/>
                </a:cubicBezTo>
                <a:cubicBezTo>
                  <a:pt x="1774" y="4314"/>
                  <a:pt x="1774" y="4314"/>
                  <a:pt x="1774" y="4314"/>
                </a:cubicBezTo>
                <a:cubicBezTo>
                  <a:pt x="1703" y="4366"/>
                  <a:pt x="1703" y="4366"/>
                  <a:pt x="1703" y="4366"/>
                </a:cubicBezTo>
                <a:cubicBezTo>
                  <a:pt x="1700" y="4369"/>
                  <a:pt x="1700" y="4369"/>
                  <a:pt x="1700" y="4369"/>
                </a:cubicBezTo>
                <a:cubicBezTo>
                  <a:pt x="1696" y="4366"/>
                  <a:pt x="1696" y="4366"/>
                  <a:pt x="1696" y="4366"/>
                </a:cubicBezTo>
                <a:cubicBezTo>
                  <a:pt x="1654" y="4279"/>
                  <a:pt x="1654" y="4279"/>
                  <a:pt x="1654" y="4279"/>
                </a:cubicBezTo>
                <a:cubicBezTo>
                  <a:pt x="1651" y="4275"/>
                  <a:pt x="1651" y="4275"/>
                  <a:pt x="1651" y="4275"/>
                </a:cubicBezTo>
                <a:cubicBezTo>
                  <a:pt x="1654" y="4275"/>
                  <a:pt x="1654" y="4275"/>
                  <a:pt x="1654" y="4275"/>
                </a:cubicBezTo>
                <a:cubicBezTo>
                  <a:pt x="1726" y="4220"/>
                  <a:pt x="1726" y="4220"/>
                  <a:pt x="1726" y="4220"/>
                </a:cubicBezTo>
                <a:cubicBezTo>
                  <a:pt x="1729" y="4220"/>
                  <a:pt x="1729" y="4220"/>
                  <a:pt x="1729" y="4220"/>
                </a:cubicBezTo>
                <a:cubicBezTo>
                  <a:pt x="1732" y="4224"/>
                  <a:pt x="1732" y="4224"/>
                  <a:pt x="1732" y="4224"/>
                </a:cubicBezTo>
                <a:cubicBezTo>
                  <a:pt x="1774" y="4308"/>
                  <a:pt x="1774" y="4308"/>
                  <a:pt x="1774" y="4308"/>
                </a:cubicBezTo>
                <a:close/>
                <a:moveTo>
                  <a:pt x="1832" y="4418"/>
                </a:moveTo>
                <a:cubicBezTo>
                  <a:pt x="1832" y="4421"/>
                  <a:pt x="1832" y="4421"/>
                  <a:pt x="1832" y="4421"/>
                </a:cubicBezTo>
                <a:cubicBezTo>
                  <a:pt x="1829" y="4424"/>
                  <a:pt x="1829" y="4424"/>
                  <a:pt x="1829" y="4424"/>
                </a:cubicBezTo>
                <a:cubicBezTo>
                  <a:pt x="1758" y="4476"/>
                  <a:pt x="1758" y="4476"/>
                  <a:pt x="1758" y="4476"/>
                </a:cubicBezTo>
                <a:cubicBezTo>
                  <a:pt x="1755" y="4476"/>
                  <a:pt x="1755" y="4476"/>
                  <a:pt x="1755" y="4476"/>
                </a:cubicBezTo>
                <a:cubicBezTo>
                  <a:pt x="1755" y="4473"/>
                  <a:pt x="1755" y="4473"/>
                  <a:pt x="1755" y="4473"/>
                </a:cubicBezTo>
                <a:cubicBezTo>
                  <a:pt x="1709" y="4389"/>
                  <a:pt x="1709" y="4389"/>
                  <a:pt x="1709" y="4389"/>
                </a:cubicBezTo>
                <a:cubicBezTo>
                  <a:pt x="1706" y="4385"/>
                  <a:pt x="1706" y="4385"/>
                  <a:pt x="1706" y="4385"/>
                </a:cubicBezTo>
                <a:cubicBezTo>
                  <a:pt x="1709" y="4382"/>
                  <a:pt x="1709" y="4382"/>
                  <a:pt x="1709" y="4382"/>
                </a:cubicBezTo>
                <a:cubicBezTo>
                  <a:pt x="1784" y="4330"/>
                  <a:pt x="1784" y="4330"/>
                  <a:pt x="1784" y="4330"/>
                </a:cubicBezTo>
                <a:cubicBezTo>
                  <a:pt x="1784" y="4327"/>
                  <a:pt x="1784" y="4327"/>
                  <a:pt x="1784" y="4327"/>
                </a:cubicBezTo>
                <a:cubicBezTo>
                  <a:pt x="1787" y="4330"/>
                  <a:pt x="1787" y="4330"/>
                  <a:pt x="1787" y="4330"/>
                </a:cubicBezTo>
                <a:cubicBezTo>
                  <a:pt x="1832" y="4418"/>
                  <a:pt x="1832" y="4418"/>
                  <a:pt x="1832" y="4418"/>
                </a:cubicBezTo>
                <a:close/>
                <a:moveTo>
                  <a:pt x="1891" y="4528"/>
                </a:moveTo>
                <a:cubicBezTo>
                  <a:pt x="1891" y="4531"/>
                  <a:pt x="1891" y="4531"/>
                  <a:pt x="1891" y="4531"/>
                </a:cubicBezTo>
                <a:cubicBezTo>
                  <a:pt x="1887" y="4534"/>
                  <a:pt x="1887" y="4534"/>
                  <a:pt x="1887" y="4534"/>
                </a:cubicBezTo>
                <a:cubicBezTo>
                  <a:pt x="1816" y="4586"/>
                  <a:pt x="1816" y="4586"/>
                  <a:pt x="1816" y="4586"/>
                </a:cubicBezTo>
                <a:cubicBezTo>
                  <a:pt x="1813" y="4589"/>
                  <a:pt x="1813" y="4589"/>
                  <a:pt x="1813" y="4589"/>
                </a:cubicBezTo>
                <a:cubicBezTo>
                  <a:pt x="1810" y="4586"/>
                  <a:pt x="1810" y="4586"/>
                  <a:pt x="1810" y="4586"/>
                </a:cubicBezTo>
                <a:cubicBezTo>
                  <a:pt x="1764" y="4499"/>
                  <a:pt x="1764" y="4499"/>
                  <a:pt x="1764" y="4499"/>
                </a:cubicBezTo>
                <a:cubicBezTo>
                  <a:pt x="1764" y="4495"/>
                  <a:pt x="1764" y="4495"/>
                  <a:pt x="1764" y="4495"/>
                </a:cubicBezTo>
                <a:cubicBezTo>
                  <a:pt x="1768" y="4492"/>
                  <a:pt x="1768" y="4492"/>
                  <a:pt x="1768" y="4492"/>
                </a:cubicBezTo>
                <a:cubicBezTo>
                  <a:pt x="1839" y="4440"/>
                  <a:pt x="1839" y="4440"/>
                  <a:pt x="1839" y="4440"/>
                </a:cubicBezTo>
                <a:cubicBezTo>
                  <a:pt x="1842" y="4437"/>
                  <a:pt x="1842" y="4437"/>
                  <a:pt x="1842" y="4437"/>
                </a:cubicBezTo>
                <a:cubicBezTo>
                  <a:pt x="1845" y="4440"/>
                  <a:pt x="1845" y="4440"/>
                  <a:pt x="1845" y="4440"/>
                </a:cubicBezTo>
                <a:cubicBezTo>
                  <a:pt x="1891" y="4528"/>
                  <a:pt x="1891" y="4528"/>
                  <a:pt x="1891" y="4528"/>
                </a:cubicBezTo>
                <a:close/>
                <a:moveTo>
                  <a:pt x="1949" y="4641"/>
                </a:moveTo>
                <a:cubicBezTo>
                  <a:pt x="1949" y="4644"/>
                  <a:pt x="1949" y="4644"/>
                  <a:pt x="1949" y="4644"/>
                </a:cubicBezTo>
                <a:cubicBezTo>
                  <a:pt x="1946" y="4644"/>
                  <a:pt x="1946" y="4644"/>
                  <a:pt x="1946" y="4644"/>
                </a:cubicBezTo>
                <a:cubicBezTo>
                  <a:pt x="1871" y="4696"/>
                  <a:pt x="1871" y="4696"/>
                  <a:pt x="1871" y="4696"/>
                </a:cubicBezTo>
                <a:cubicBezTo>
                  <a:pt x="1871" y="4699"/>
                  <a:pt x="1871" y="4699"/>
                  <a:pt x="1871" y="4699"/>
                </a:cubicBezTo>
                <a:cubicBezTo>
                  <a:pt x="1868" y="4696"/>
                  <a:pt x="1868" y="4696"/>
                  <a:pt x="1868" y="4696"/>
                </a:cubicBezTo>
                <a:cubicBezTo>
                  <a:pt x="1823" y="4609"/>
                  <a:pt x="1823" y="4609"/>
                  <a:pt x="1823" y="4609"/>
                </a:cubicBezTo>
                <a:cubicBezTo>
                  <a:pt x="1823" y="4605"/>
                  <a:pt x="1823" y="4605"/>
                  <a:pt x="1823" y="4605"/>
                </a:cubicBezTo>
                <a:cubicBezTo>
                  <a:pt x="1823" y="4602"/>
                  <a:pt x="1823" y="4602"/>
                  <a:pt x="1823" y="4602"/>
                </a:cubicBezTo>
                <a:cubicBezTo>
                  <a:pt x="1897" y="4550"/>
                  <a:pt x="1897" y="4550"/>
                  <a:pt x="1897" y="4550"/>
                </a:cubicBezTo>
                <a:cubicBezTo>
                  <a:pt x="1900" y="4550"/>
                  <a:pt x="1900" y="4550"/>
                  <a:pt x="1900" y="4550"/>
                </a:cubicBezTo>
                <a:cubicBezTo>
                  <a:pt x="1900" y="4554"/>
                  <a:pt x="1900" y="4554"/>
                  <a:pt x="1900" y="4554"/>
                </a:cubicBezTo>
                <a:cubicBezTo>
                  <a:pt x="1949" y="4641"/>
                  <a:pt x="1949" y="4641"/>
                  <a:pt x="1949" y="4641"/>
                </a:cubicBezTo>
                <a:close/>
                <a:moveTo>
                  <a:pt x="2007" y="4751"/>
                </a:moveTo>
                <a:cubicBezTo>
                  <a:pt x="2007" y="4754"/>
                  <a:pt x="2007" y="4754"/>
                  <a:pt x="2007" y="4754"/>
                </a:cubicBezTo>
                <a:cubicBezTo>
                  <a:pt x="2004" y="4758"/>
                  <a:pt x="2004" y="4758"/>
                  <a:pt x="2004" y="4758"/>
                </a:cubicBezTo>
                <a:cubicBezTo>
                  <a:pt x="1930" y="4809"/>
                  <a:pt x="1930" y="4809"/>
                  <a:pt x="1930" y="4809"/>
                </a:cubicBezTo>
                <a:cubicBezTo>
                  <a:pt x="1930" y="4813"/>
                  <a:pt x="1930" y="4813"/>
                  <a:pt x="1930" y="4813"/>
                </a:cubicBezTo>
                <a:cubicBezTo>
                  <a:pt x="1926" y="4809"/>
                  <a:pt x="1926" y="4809"/>
                  <a:pt x="1926" y="4809"/>
                </a:cubicBezTo>
                <a:cubicBezTo>
                  <a:pt x="1881" y="4719"/>
                  <a:pt x="1881" y="4719"/>
                  <a:pt x="1881" y="4719"/>
                </a:cubicBezTo>
                <a:cubicBezTo>
                  <a:pt x="1878" y="4719"/>
                  <a:pt x="1878" y="4719"/>
                  <a:pt x="1878" y="4719"/>
                </a:cubicBezTo>
                <a:cubicBezTo>
                  <a:pt x="1881" y="4716"/>
                  <a:pt x="1881" y="4716"/>
                  <a:pt x="1881" y="4716"/>
                </a:cubicBezTo>
                <a:cubicBezTo>
                  <a:pt x="1955" y="4664"/>
                  <a:pt x="1955" y="4664"/>
                  <a:pt x="1955" y="4664"/>
                </a:cubicBezTo>
                <a:cubicBezTo>
                  <a:pt x="1959" y="4661"/>
                  <a:pt x="1959" y="4661"/>
                  <a:pt x="1959" y="4661"/>
                </a:cubicBezTo>
                <a:cubicBezTo>
                  <a:pt x="1959" y="4664"/>
                  <a:pt x="1959" y="4664"/>
                  <a:pt x="1959" y="4664"/>
                </a:cubicBezTo>
                <a:cubicBezTo>
                  <a:pt x="2007" y="4751"/>
                  <a:pt x="2007" y="4751"/>
                  <a:pt x="2007" y="4751"/>
                </a:cubicBezTo>
                <a:close/>
                <a:moveTo>
                  <a:pt x="2065" y="4864"/>
                </a:moveTo>
                <a:cubicBezTo>
                  <a:pt x="2065" y="4868"/>
                  <a:pt x="2065" y="4868"/>
                  <a:pt x="2065" y="4868"/>
                </a:cubicBezTo>
                <a:cubicBezTo>
                  <a:pt x="2062" y="4871"/>
                  <a:pt x="2062" y="4871"/>
                  <a:pt x="2062" y="4871"/>
                </a:cubicBezTo>
                <a:cubicBezTo>
                  <a:pt x="1991" y="4923"/>
                  <a:pt x="1991" y="4923"/>
                  <a:pt x="1991" y="4923"/>
                </a:cubicBezTo>
                <a:cubicBezTo>
                  <a:pt x="1988" y="4926"/>
                  <a:pt x="1988" y="4926"/>
                  <a:pt x="1988" y="4926"/>
                </a:cubicBezTo>
                <a:cubicBezTo>
                  <a:pt x="1985" y="4923"/>
                  <a:pt x="1985" y="4923"/>
                  <a:pt x="1985" y="4923"/>
                </a:cubicBezTo>
                <a:cubicBezTo>
                  <a:pt x="1939" y="4832"/>
                  <a:pt x="1939" y="4832"/>
                  <a:pt x="1939" y="4832"/>
                </a:cubicBezTo>
                <a:cubicBezTo>
                  <a:pt x="1936" y="4829"/>
                  <a:pt x="1936" y="4829"/>
                  <a:pt x="1936" y="4829"/>
                </a:cubicBezTo>
                <a:cubicBezTo>
                  <a:pt x="1939" y="4829"/>
                  <a:pt x="1939" y="4829"/>
                  <a:pt x="1939" y="4829"/>
                </a:cubicBezTo>
                <a:cubicBezTo>
                  <a:pt x="2014" y="4774"/>
                  <a:pt x="2014" y="4774"/>
                  <a:pt x="2014" y="4774"/>
                </a:cubicBezTo>
                <a:cubicBezTo>
                  <a:pt x="2017" y="4774"/>
                  <a:pt x="2017" y="4774"/>
                  <a:pt x="2017" y="4774"/>
                </a:cubicBezTo>
                <a:cubicBezTo>
                  <a:pt x="2020" y="4777"/>
                  <a:pt x="2020" y="4777"/>
                  <a:pt x="2020" y="4777"/>
                </a:cubicBezTo>
                <a:cubicBezTo>
                  <a:pt x="2065" y="4864"/>
                  <a:pt x="2065" y="4864"/>
                  <a:pt x="2065" y="4864"/>
                </a:cubicBezTo>
                <a:close/>
                <a:moveTo>
                  <a:pt x="2150" y="5026"/>
                </a:moveTo>
                <a:cubicBezTo>
                  <a:pt x="2150" y="5030"/>
                  <a:pt x="2150" y="5030"/>
                  <a:pt x="2150" y="5030"/>
                </a:cubicBezTo>
                <a:cubicBezTo>
                  <a:pt x="2146" y="5033"/>
                  <a:pt x="2146" y="5033"/>
                  <a:pt x="2146" y="5033"/>
                </a:cubicBezTo>
                <a:cubicBezTo>
                  <a:pt x="2072" y="5085"/>
                  <a:pt x="2072" y="5085"/>
                  <a:pt x="2072" y="5085"/>
                </a:cubicBezTo>
                <a:cubicBezTo>
                  <a:pt x="2069" y="5088"/>
                  <a:pt x="2069" y="5088"/>
                  <a:pt x="2069" y="5088"/>
                </a:cubicBezTo>
                <a:cubicBezTo>
                  <a:pt x="2069" y="5085"/>
                  <a:pt x="2069" y="5085"/>
                  <a:pt x="2069" y="5085"/>
                </a:cubicBezTo>
                <a:cubicBezTo>
                  <a:pt x="1998" y="4949"/>
                  <a:pt x="1998" y="4949"/>
                  <a:pt x="1998" y="4949"/>
                </a:cubicBezTo>
                <a:cubicBezTo>
                  <a:pt x="1994" y="4945"/>
                  <a:pt x="1994" y="4945"/>
                  <a:pt x="1994" y="4945"/>
                </a:cubicBezTo>
                <a:cubicBezTo>
                  <a:pt x="1998" y="4942"/>
                  <a:pt x="1998" y="4942"/>
                  <a:pt x="1998" y="4942"/>
                </a:cubicBezTo>
                <a:cubicBezTo>
                  <a:pt x="2072" y="4890"/>
                  <a:pt x="2072" y="4890"/>
                  <a:pt x="2072" y="4890"/>
                </a:cubicBezTo>
                <a:cubicBezTo>
                  <a:pt x="2075" y="4887"/>
                  <a:pt x="2075" y="4887"/>
                  <a:pt x="2075" y="4887"/>
                </a:cubicBezTo>
                <a:cubicBezTo>
                  <a:pt x="2078" y="4890"/>
                  <a:pt x="2078" y="4890"/>
                  <a:pt x="2078" y="4890"/>
                </a:cubicBezTo>
                <a:cubicBezTo>
                  <a:pt x="2150" y="5026"/>
                  <a:pt x="2150" y="5026"/>
                  <a:pt x="2150" y="5026"/>
                </a:cubicBezTo>
                <a:close/>
                <a:moveTo>
                  <a:pt x="1088" y="3233"/>
                </a:moveTo>
                <a:cubicBezTo>
                  <a:pt x="1091" y="3233"/>
                  <a:pt x="1091" y="3233"/>
                  <a:pt x="1091" y="3233"/>
                </a:cubicBezTo>
                <a:cubicBezTo>
                  <a:pt x="1088" y="3236"/>
                  <a:pt x="1088" y="3236"/>
                  <a:pt x="1088" y="3236"/>
                </a:cubicBezTo>
                <a:cubicBezTo>
                  <a:pt x="1020" y="3288"/>
                  <a:pt x="1020" y="3288"/>
                  <a:pt x="1020" y="3288"/>
                </a:cubicBezTo>
                <a:cubicBezTo>
                  <a:pt x="1017" y="3288"/>
                  <a:pt x="1017" y="3288"/>
                  <a:pt x="1017" y="3288"/>
                </a:cubicBezTo>
                <a:cubicBezTo>
                  <a:pt x="1017" y="3285"/>
                  <a:pt x="1017" y="3285"/>
                  <a:pt x="1017" y="3285"/>
                </a:cubicBezTo>
                <a:cubicBezTo>
                  <a:pt x="975" y="3207"/>
                  <a:pt x="975" y="3207"/>
                  <a:pt x="975" y="3207"/>
                </a:cubicBezTo>
                <a:cubicBezTo>
                  <a:pt x="975" y="3204"/>
                  <a:pt x="975" y="3204"/>
                  <a:pt x="975" y="3204"/>
                </a:cubicBezTo>
                <a:cubicBezTo>
                  <a:pt x="978" y="3204"/>
                  <a:pt x="978" y="3204"/>
                  <a:pt x="978" y="3204"/>
                </a:cubicBezTo>
                <a:cubicBezTo>
                  <a:pt x="1046" y="3152"/>
                  <a:pt x="1046" y="3152"/>
                  <a:pt x="1046" y="3152"/>
                </a:cubicBezTo>
                <a:cubicBezTo>
                  <a:pt x="1049" y="3152"/>
                  <a:pt x="1049" y="3152"/>
                  <a:pt x="1049" y="3152"/>
                </a:cubicBezTo>
                <a:cubicBezTo>
                  <a:pt x="1049" y="3152"/>
                  <a:pt x="1049" y="3152"/>
                  <a:pt x="1049" y="3152"/>
                </a:cubicBezTo>
                <a:cubicBezTo>
                  <a:pt x="1088" y="3233"/>
                  <a:pt x="1088" y="3233"/>
                  <a:pt x="1088" y="3233"/>
                </a:cubicBezTo>
                <a:close/>
                <a:moveTo>
                  <a:pt x="1140" y="3330"/>
                </a:moveTo>
                <a:cubicBezTo>
                  <a:pt x="1143" y="3334"/>
                  <a:pt x="1143" y="3334"/>
                  <a:pt x="1143" y="3334"/>
                </a:cubicBezTo>
                <a:cubicBezTo>
                  <a:pt x="1140" y="3337"/>
                  <a:pt x="1140" y="3337"/>
                  <a:pt x="1140" y="3337"/>
                </a:cubicBezTo>
                <a:cubicBezTo>
                  <a:pt x="1072" y="3385"/>
                  <a:pt x="1072" y="3385"/>
                  <a:pt x="1072" y="3385"/>
                </a:cubicBezTo>
                <a:cubicBezTo>
                  <a:pt x="1069" y="3389"/>
                  <a:pt x="1069" y="3389"/>
                  <a:pt x="1069" y="3389"/>
                </a:cubicBezTo>
                <a:cubicBezTo>
                  <a:pt x="1065" y="3385"/>
                  <a:pt x="1065" y="3385"/>
                  <a:pt x="1065" y="3385"/>
                </a:cubicBezTo>
                <a:cubicBezTo>
                  <a:pt x="1027" y="3308"/>
                  <a:pt x="1027" y="3308"/>
                  <a:pt x="1027" y="3308"/>
                </a:cubicBezTo>
                <a:cubicBezTo>
                  <a:pt x="1027" y="3304"/>
                  <a:pt x="1027" y="3304"/>
                  <a:pt x="1027" y="3304"/>
                </a:cubicBezTo>
                <a:cubicBezTo>
                  <a:pt x="1027" y="3304"/>
                  <a:pt x="1027" y="3304"/>
                  <a:pt x="1027" y="3304"/>
                </a:cubicBezTo>
                <a:cubicBezTo>
                  <a:pt x="1094" y="3253"/>
                  <a:pt x="1094" y="3253"/>
                  <a:pt x="1094" y="3253"/>
                </a:cubicBezTo>
                <a:cubicBezTo>
                  <a:pt x="1098" y="3249"/>
                  <a:pt x="1098" y="3249"/>
                  <a:pt x="1098" y="3249"/>
                </a:cubicBezTo>
                <a:cubicBezTo>
                  <a:pt x="1101" y="3253"/>
                  <a:pt x="1101" y="3253"/>
                  <a:pt x="1101" y="3253"/>
                </a:cubicBezTo>
                <a:cubicBezTo>
                  <a:pt x="1140" y="3330"/>
                  <a:pt x="1140" y="3330"/>
                  <a:pt x="1140" y="3330"/>
                </a:cubicBezTo>
                <a:close/>
                <a:moveTo>
                  <a:pt x="1192" y="3431"/>
                </a:moveTo>
                <a:cubicBezTo>
                  <a:pt x="1195" y="3434"/>
                  <a:pt x="1195" y="3434"/>
                  <a:pt x="1195" y="3434"/>
                </a:cubicBezTo>
                <a:cubicBezTo>
                  <a:pt x="1192" y="3437"/>
                  <a:pt x="1192" y="3437"/>
                  <a:pt x="1192" y="3437"/>
                </a:cubicBezTo>
                <a:cubicBezTo>
                  <a:pt x="1124" y="3489"/>
                  <a:pt x="1124" y="3489"/>
                  <a:pt x="1124" y="3489"/>
                </a:cubicBezTo>
                <a:cubicBezTo>
                  <a:pt x="1120" y="3489"/>
                  <a:pt x="1120" y="3489"/>
                  <a:pt x="1120" y="3489"/>
                </a:cubicBezTo>
                <a:cubicBezTo>
                  <a:pt x="1117" y="3486"/>
                  <a:pt x="1117" y="3486"/>
                  <a:pt x="1117" y="3486"/>
                </a:cubicBezTo>
                <a:cubicBezTo>
                  <a:pt x="1078" y="3408"/>
                  <a:pt x="1078" y="3408"/>
                  <a:pt x="1078" y="3408"/>
                </a:cubicBezTo>
                <a:cubicBezTo>
                  <a:pt x="1075" y="3405"/>
                  <a:pt x="1075" y="3405"/>
                  <a:pt x="1075" y="3405"/>
                </a:cubicBezTo>
                <a:cubicBezTo>
                  <a:pt x="1078" y="3405"/>
                  <a:pt x="1078" y="3405"/>
                  <a:pt x="1078" y="3405"/>
                </a:cubicBezTo>
                <a:cubicBezTo>
                  <a:pt x="1146" y="3353"/>
                  <a:pt x="1146" y="3353"/>
                  <a:pt x="1146" y="3353"/>
                </a:cubicBezTo>
                <a:cubicBezTo>
                  <a:pt x="1149" y="3350"/>
                  <a:pt x="1149" y="3350"/>
                  <a:pt x="1149" y="3350"/>
                </a:cubicBezTo>
                <a:cubicBezTo>
                  <a:pt x="1153" y="3353"/>
                  <a:pt x="1153" y="3353"/>
                  <a:pt x="1153" y="3353"/>
                </a:cubicBezTo>
                <a:cubicBezTo>
                  <a:pt x="1192" y="3431"/>
                  <a:pt x="1192" y="3431"/>
                  <a:pt x="1192" y="3431"/>
                </a:cubicBezTo>
                <a:close/>
                <a:moveTo>
                  <a:pt x="1243" y="3534"/>
                </a:moveTo>
                <a:cubicBezTo>
                  <a:pt x="1247" y="3537"/>
                  <a:pt x="1247" y="3537"/>
                  <a:pt x="1247" y="3537"/>
                </a:cubicBezTo>
                <a:cubicBezTo>
                  <a:pt x="1243" y="3537"/>
                  <a:pt x="1243" y="3537"/>
                  <a:pt x="1243" y="3537"/>
                </a:cubicBezTo>
                <a:cubicBezTo>
                  <a:pt x="1175" y="3589"/>
                  <a:pt x="1175" y="3589"/>
                  <a:pt x="1175" y="3589"/>
                </a:cubicBezTo>
                <a:cubicBezTo>
                  <a:pt x="1172" y="3592"/>
                  <a:pt x="1172" y="3592"/>
                  <a:pt x="1172" y="3592"/>
                </a:cubicBezTo>
                <a:cubicBezTo>
                  <a:pt x="1169" y="3589"/>
                  <a:pt x="1169" y="3589"/>
                  <a:pt x="1169" y="3589"/>
                </a:cubicBezTo>
                <a:cubicBezTo>
                  <a:pt x="1130" y="3508"/>
                  <a:pt x="1130" y="3508"/>
                  <a:pt x="1130" y="3508"/>
                </a:cubicBezTo>
                <a:cubicBezTo>
                  <a:pt x="1127" y="3505"/>
                  <a:pt x="1127" y="3505"/>
                  <a:pt x="1127" y="3505"/>
                </a:cubicBezTo>
                <a:cubicBezTo>
                  <a:pt x="1130" y="3505"/>
                  <a:pt x="1130" y="3505"/>
                  <a:pt x="1130" y="3505"/>
                </a:cubicBezTo>
                <a:cubicBezTo>
                  <a:pt x="1198" y="3453"/>
                  <a:pt x="1198" y="3453"/>
                  <a:pt x="1198" y="3453"/>
                </a:cubicBezTo>
                <a:cubicBezTo>
                  <a:pt x="1201" y="3450"/>
                  <a:pt x="1201" y="3450"/>
                  <a:pt x="1201" y="3450"/>
                </a:cubicBezTo>
                <a:cubicBezTo>
                  <a:pt x="1205" y="3453"/>
                  <a:pt x="1205" y="3453"/>
                  <a:pt x="1205" y="3453"/>
                </a:cubicBezTo>
                <a:cubicBezTo>
                  <a:pt x="1243" y="3534"/>
                  <a:pt x="1243" y="3534"/>
                  <a:pt x="1243" y="3534"/>
                </a:cubicBezTo>
                <a:close/>
                <a:moveTo>
                  <a:pt x="1298" y="3635"/>
                </a:moveTo>
                <a:cubicBezTo>
                  <a:pt x="1298" y="3638"/>
                  <a:pt x="1298" y="3638"/>
                  <a:pt x="1298" y="3638"/>
                </a:cubicBezTo>
                <a:cubicBezTo>
                  <a:pt x="1295" y="3641"/>
                  <a:pt x="1295" y="3641"/>
                  <a:pt x="1295" y="3641"/>
                </a:cubicBezTo>
                <a:cubicBezTo>
                  <a:pt x="1227" y="3693"/>
                  <a:pt x="1227" y="3693"/>
                  <a:pt x="1227" y="3693"/>
                </a:cubicBezTo>
                <a:cubicBezTo>
                  <a:pt x="1224" y="3693"/>
                  <a:pt x="1224" y="3693"/>
                  <a:pt x="1224" y="3693"/>
                </a:cubicBezTo>
                <a:cubicBezTo>
                  <a:pt x="1224" y="3690"/>
                  <a:pt x="1224" y="3690"/>
                  <a:pt x="1224" y="3690"/>
                </a:cubicBezTo>
                <a:cubicBezTo>
                  <a:pt x="1182" y="3609"/>
                  <a:pt x="1182" y="3609"/>
                  <a:pt x="1182" y="3609"/>
                </a:cubicBezTo>
                <a:cubicBezTo>
                  <a:pt x="1179" y="3609"/>
                  <a:pt x="1179" y="3609"/>
                  <a:pt x="1179" y="3609"/>
                </a:cubicBezTo>
                <a:cubicBezTo>
                  <a:pt x="1182" y="3605"/>
                  <a:pt x="1182" y="3605"/>
                  <a:pt x="1182" y="3605"/>
                </a:cubicBezTo>
                <a:cubicBezTo>
                  <a:pt x="1253" y="3554"/>
                  <a:pt x="1253" y="3554"/>
                  <a:pt x="1253" y="3554"/>
                </a:cubicBezTo>
                <a:cubicBezTo>
                  <a:pt x="1253" y="3554"/>
                  <a:pt x="1253" y="3554"/>
                  <a:pt x="1253" y="3554"/>
                </a:cubicBezTo>
                <a:cubicBezTo>
                  <a:pt x="1256" y="3557"/>
                  <a:pt x="1256" y="3557"/>
                  <a:pt x="1256" y="3557"/>
                </a:cubicBezTo>
                <a:cubicBezTo>
                  <a:pt x="1298" y="3635"/>
                  <a:pt x="1298" y="3635"/>
                  <a:pt x="1298" y="3635"/>
                </a:cubicBezTo>
                <a:close/>
                <a:moveTo>
                  <a:pt x="1350" y="3738"/>
                </a:moveTo>
                <a:cubicBezTo>
                  <a:pt x="1353" y="3741"/>
                  <a:pt x="1353" y="3741"/>
                  <a:pt x="1353" y="3741"/>
                </a:cubicBezTo>
                <a:cubicBezTo>
                  <a:pt x="1350" y="3745"/>
                  <a:pt x="1350" y="3745"/>
                  <a:pt x="1350" y="3745"/>
                </a:cubicBezTo>
                <a:cubicBezTo>
                  <a:pt x="1279" y="3796"/>
                  <a:pt x="1279" y="3796"/>
                  <a:pt x="1279" y="3796"/>
                </a:cubicBezTo>
                <a:cubicBezTo>
                  <a:pt x="1276" y="3796"/>
                  <a:pt x="1276" y="3796"/>
                  <a:pt x="1276" y="3796"/>
                </a:cubicBezTo>
                <a:cubicBezTo>
                  <a:pt x="1276" y="3793"/>
                  <a:pt x="1276" y="3793"/>
                  <a:pt x="1276" y="3793"/>
                </a:cubicBezTo>
                <a:cubicBezTo>
                  <a:pt x="1234" y="3712"/>
                  <a:pt x="1234" y="3712"/>
                  <a:pt x="1234" y="3712"/>
                </a:cubicBezTo>
                <a:cubicBezTo>
                  <a:pt x="1234" y="3709"/>
                  <a:pt x="1234" y="3709"/>
                  <a:pt x="1234" y="3709"/>
                </a:cubicBezTo>
                <a:cubicBezTo>
                  <a:pt x="1234" y="3709"/>
                  <a:pt x="1234" y="3709"/>
                  <a:pt x="1234" y="3709"/>
                </a:cubicBezTo>
                <a:cubicBezTo>
                  <a:pt x="1305" y="3657"/>
                  <a:pt x="1305" y="3657"/>
                  <a:pt x="1305" y="3657"/>
                </a:cubicBezTo>
                <a:cubicBezTo>
                  <a:pt x="1308" y="3654"/>
                  <a:pt x="1308" y="3654"/>
                  <a:pt x="1308" y="3654"/>
                </a:cubicBezTo>
                <a:cubicBezTo>
                  <a:pt x="1308" y="3657"/>
                  <a:pt x="1308" y="3657"/>
                  <a:pt x="1308" y="3657"/>
                </a:cubicBezTo>
                <a:cubicBezTo>
                  <a:pt x="1350" y="3738"/>
                  <a:pt x="1350" y="3738"/>
                  <a:pt x="1350" y="3738"/>
                </a:cubicBezTo>
                <a:close/>
                <a:moveTo>
                  <a:pt x="1405" y="3845"/>
                </a:moveTo>
                <a:cubicBezTo>
                  <a:pt x="1405" y="3845"/>
                  <a:pt x="1405" y="3845"/>
                  <a:pt x="1405" y="3845"/>
                </a:cubicBezTo>
                <a:cubicBezTo>
                  <a:pt x="1402" y="3848"/>
                  <a:pt x="1402" y="3848"/>
                  <a:pt x="1402" y="3848"/>
                </a:cubicBezTo>
                <a:cubicBezTo>
                  <a:pt x="1334" y="3900"/>
                  <a:pt x="1334" y="3900"/>
                  <a:pt x="1334" y="3900"/>
                </a:cubicBezTo>
                <a:cubicBezTo>
                  <a:pt x="1331" y="3903"/>
                  <a:pt x="1331" y="3903"/>
                  <a:pt x="1331" y="3903"/>
                </a:cubicBezTo>
                <a:cubicBezTo>
                  <a:pt x="1328" y="3900"/>
                  <a:pt x="1328" y="3900"/>
                  <a:pt x="1328" y="3900"/>
                </a:cubicBezTo>
                <a:cubicBezTo>
                  <a:pt x="1285" y="3816"/>
                  <a:pt x="1285" y="3816"/>
                  <a:pt x="1285" y="3816"/>
                </a:cubicBezTo>
                <a:cubicBezTo>
                  <a:pt x="1285" y="3813"/>
                  <a:pt x="1285" y="3813"/>
                  <a:pt x="1285" y="3813"/>
                </a:cubicBezTo>
                <a:cubicBezTo>
                  <a:pt x="1289" y="3813"/>
                  <a:pt x="1289" y="3813"/>
                  <a:pt x="1289" y="3813"/>
                </a:cubicBezTo>
                <a:cubicBezTo>
                  <a:pt x="1357" y="3761"/>
                  <a:pt x="1357" y="3761"/>
                  <a:pt x="1357" y="3761"/>
                </a:cubicBezTo>
                <a:cubicBezTo>
                  <a:pt x="1360" y="3758"/>
                  <a:pt x="1360" y="3758"/>
                  <a:pt x="1360" y="3758"/>
                </a:cubicBezTo>
                <a:cubicBezTo>
                  <a:pt x="1363" y="3761"/>
                  <a:pt x="1363" y="3761"/>
                  <a:pt x="1363" y="3761"/>
                </a:cubicBezTo>
                <a:cubicBezTo>
                  <a:pt x="1405" y="3845"/>
                  <a:pt x="1405" y="3845"/>
                  <a:pt x="1405" y="3845"/>
                </a:cubicBezTo>
                <a:close/>
                <a:moveTo>
                  <a:pt x="1457" y="3948"/>
                </a:moveTo>
                <a:cubicBezTo>
                  <a:pt x="1460" y="3952"/>
                  <a:pt x="1460" y="3952"/>
                  <a:pt x="1460" y="3952"/>
                </a:cubicBezTo>
                <a:cubicBezTo>
                  <a:pt x="1457" y="3952"/>
                  <a:pt x="1457" y="3952"/>
                  <a:pt x="1457" y="3952"/>
                </a:cubicBezTo>
                <a:cubicBezTo>
                  <a:pt x="1386" y="4003"/>
                  <a:pt x="1386" y="4003"/>
                  <a:pt x="1386" y="4003"/>
                </a:cubicBezTo>
                <a:cubicBezTo>
                  <a:pt x="1383" y="4007"/>
                  <a:pt x="1383" y="4007"/>
                  <a:pt x="1383" y="4007"/>
                </a:cubicBezTo>
                <a:cubicBezTo>
                  <a:pt x="1383" y="4003"/>
                  <a:pt x="1383" y="4003"/>
                  <a:pt x="1383" y="4003"/>
                </a:cubicBezTo>
                <a:cubicBezTo>
                  <a:pt x="1340" y="3919"/>
                  <a:pt x="1340" y="3919"/>
                  <a:pt x="1340" y="3919"/>
                </a:cubicBezTo>
                <a:cubicBezTo>
                  <a:pt x="1337" y="3919"/>
                  <a:pt x="1337" y="3919"/>
                  <a:pt x="1337" y="3919"/>
                </a:cubicBezTo>
                <a:cubicBezTo>
                  <a:pt x="1340" y="3916"/>
                  <a:pt x="1340" y="3916"/>
                  <a:pt x="1340" y="3916"/>
                </a:cubicBezTo>
                <a:cubicBezTo>
                  <a:pt x="1412" y="3864"/>
                  <a:pt x="1412" y="3864"/>
                  <a:pt x="1412" y="3864"/>
                </a:cubicBezTo>
                <a:cubicBezTo>
                  <a:pt x="1415" y="3861"/>
                  <a:pt x="1415" y="3861"/>
                  <a:pt x="1415" y="3861"/>
                </a:cubicBezTo>
                <a:cubicBezTo>
                  <a:pt x="1415" y="3864"/>
                  <a:pt x="1415" y="3864"/>
                  <a:pt x="1415" y="3864"/>
                </a:cubicBezTo>
                <a:cubicBezTo>
                  <a:pt x="1457" y="3948"/>
                  <a:pt x="1457" y="3948"/>
                  <a:pt x="1457" y="3948"/>
                </a:cubicBezTo>
                <a:close/>
                <a:moveTo>
                  <a:pt x="1512" y="4055"/>
                </a:moveTo>
                <a:cubicBezTo>
                  <a:pt x="1515" y="4059"/>
                  <a:pt x="1515" y="4059"/>
                  <a:pt x="1515" y="4059"/>
                </a:cubicBezTo>
                <a:cubicBezTo>
                  <a:pt x="1512" y="4059"/>
                  <a:pt x="1512" y="4059"/>
                  <a:pt x="1512" y="4059"/>
                </a:cubicBezTo>
                <a:cubicBezTo>
                  <a:pt x="1441" y="4110"/>
                  <a:pt x="1441" y="4110"/>
                  <a:pt x="1441" y="4110"/>
                </a:cubicBezTo>
                <a:cubicBezTo>
                  <a:pt x="1438" y="4114"/>
                  <a:pt x="1438" y="4114"/>
                  <a:pt x="1438" y="4114"/>
                </a:cubicBezTo>
                <a:cubicBezTo>
                  <a:pt x="1438" y="4110"/>
                  <a:pt x="1438" y="4110"/>
                  <a:pt x="1438" y="4110"/>
                </a:cubicBezTo>
                <a:cubicBezTo>
                  <a:pt x="1392" y="4026"/>
                  <a:pt x="1392" y="4026"/>
                  <a:pt x="1392" y="4026"/>
                </a:cubicBezTo>
                <a:cubicBezTo>
                  <a:pt x="1392" y="4023"/>
                  <a:pt x="1392" y="4023"/>
                  <a:pt x="1392" y="4023"/>
                </a:cubicBezTo>
                <a:cubicBezTo>
                  <a:pt x="1395" y="4023"/>
                  <a:pt x="1395" y="4023"/>
                  <a:pt x="1395" y="4023"/>
                </a:cubicBezTo>
                <a:cubicBezTo>
                  <a:pt x="1467" y="3971"/>
                  <a:pt x="1467" y="3971"/>
                  <a:pt x="1467" y="3971"/>
                </a:cubicBezTo>
                <a:cubicBezTo>
                  <a:pt x="1470" y="3968"/>
                  <a:pt x="1470" y="3968"/>
                  <a:pt x="1470" y="3968"/>
                </a:cubicBezTo>
                <a:cubicBezTo>
                  <a:pt x="1470" y="3971"/>
                  <a:pt x="1470" y="3971"/>
                  <a:pt x="1470" y="3971"/>
                </a:cubicBezTo>
                <a:cubicBezTo>
                  <a:pt x="1512" y="4055"/>
                  <a:pt x="1512" y="4055"/>
                  <a:pt x="1512" y="4055"/>
                </a:cubicBezTo>
                <a:close/>
                <a:moveTo>
                  <a:pt x="1567" y="4162"/>
                </a:moveTo>
                <a:cubicBezTo>
                  <a:pt x="1570" y="4165"/>
                  <a:pt x="1570" y="4165"/>
                  <a:pt x="1570" y="4165"/>
                </a:cubicBezTo>
                <a:cubicBezTo>
                  <a:pt x="1567" y="4165"/>
                  <a:pt x="1567" y="4165"/>
                  <a:pt x="1567" y="4165"/>
                </a:cubicBezTo>
                <a:cubicBezTo>
                  <a:pt x="1496" y="4217"/>
                  <a:pt x="1496" y="4217"/>
                  <a:pt x="1496" y="4217"/>
                </a:cubicBezTo>
                <a:cubicBezTo>
                  <a:pt x="1493" y="4220"/>
                  <a:pt x="1493" y="4220"/>
                  <a:pt x="1493" y="4220"/>
                </a:cubicBezTo>
                <a:cubicBezTo>
                  <a:pt x="1489" y="4217"/>
                  <a:pt x="1489" y="4217"/>
                  <a:pt x="1489" y="4217"/>
                </a:cubicBezTo>
                <a:cubicBezTo>
                  <a:pt x="1447" y="4133"/>
                  <a:pt x="1447" y="4133"/>
                  <a:pt x="1447" y="4133"/>
                </a:cubicBezTo>
                <a:cubicBezTo>
                  <a:pt x="1447" y="4130"/>
                  <a:pt x="1447" y="4130"/>
                  <a:pt x="1447" y="4130"/>
                </a:cubicBezTo>
                <a:cubicBezTo>
                  <a:pt x="1447" y="4127"/>
                  <a:pt x="1447" y="4127"/>
                  <a:pt x="1447" y="4127"/>
                </a:cubicBezTo>
                <a:cubicBezTo>
                  <a:pt x="1522" y="4075"/>
                  <a:pt x="1522" y="4075"/>
                  <a:pt x="1522" y="4075"/>
                </a:cubicBezTo>
                <a:cubicBezTo>
                  <a:pt x="1522" y="4075"/>
                  <a:pt x="1522" y="4075"/>
                  <a:pt x="1522" y="4075"/>
                </a:cubicBezTo>
                <a:cubicBezTo>
                  <a:pt x="1525" y="4078"/>
                  <a:pt x="1525" y="4078"/>
                  <a:pt x="1525" y="4078"/>
                </a:cubicBezTo>
                <a:cubicBezTo>
                  <a:pt x="1567" y="4162"/>
                  <a:pt x="1567" y="4162"/>
                  <a:pt x="1567" y="4162"/>
                </a:cubicBezTo>
                <a:close/>
                <a:moveTo>
                  <a:pt x="1622" y="4269"/>
                </a:moveTo>
                <a:cubicBezTo>
                  <a:pt x="1625" y="4272"/>
                  <a:pt x="1625" y="4272"/>
                  <a:pt x="1625" y="4272"/>
                </a:cubicBezTo>
                <a:cubicBezTo>
                  <a:pt x="1622" y="4275"/>
                  <a:pt x="1622" y="4275"/>
                  <a:pt x="1622" y="4275"/>
                </a:cubicBezTo>
                <a:cubicBezTo>
                  <a:pt x="1551" y="4327"/>
                  <a:pt x="1551" y="4327"/>
                  <a:pt x="1551" y="4327"/>
                </a:cubicBezTo>
                <a:cubicBezTo>
                  <a:pt x="1548" y="4327"/>
                  <a:pt x="1548" y="4327"/>
                  <a:pt x="1548" y="4327"/>
                </a:cubicBezTo>
                <a:cubicBezTo>
                  <a:pt x="1544" y="4324"/>
                  <a:pt x="1544" y="4324"/>
                  <a:pt x="1544" y="4324"/>
                </a:cubicBezTo>
                <a:cubicBezTo>
                  <a:pt x="1502" y="4240"/>
                  <a:pt x="1502" y="4240"/>
                  <a:pt x="1502" y="4240"/>
                </a:cubicBezTo>
                <a:cubicBezTo>
                  <a:pt x="1502" y="4237"/>
                  <a:pt x="1502" y="4237"/>
                  <a:pt x="1502" y="4237"/>
                </a:cubicBezTo>
                <a:cubicBezTo>
                  <a:pt x="1502" y="4233"/>
                  <a:pt x="1502" y="4233"/>
                  <a:pt x="1502" y="4233"/>
                </a:cubicBezTo>
                <a:cubicBezTo>
                  <a:pt x="1574" y="4185"/>
                  <a:pt x="1574" y="4185"/>
                  <a:pt x="1574" y="4185"/>
                </a:cubicBezTo>
                <a:cubicBezTo>
                  <a:pt x="1577" y="4182"/>
                  <a:pt x="1577" y="4182"/>
                  <a:pt x="1577" y="4182"/>
                </a:cubicBezTo>
                <a:cubicBezTo>
                  <a:pt x="1580" y="4185"/>
                  <a:pt x="1580" y="4185"/>
                  <a:pt x="1580" y="4185"/>
                </a:cubicBezTo>
                <a:cubicBezTo>
                  <a:pt x="1622" y="4269"/>
                  <a:pt x="1622" y="4269"/>
                  <a:pt x="1622" y="4269"/>
                </a:cubicBezTo>
                <a:close/>
                <a:moveTo>
                  <a:pt x="1680" y="4379"/>
                </a:moveTo>
                <a:cubicBezTo>
                  <a:pt x="1680" y="4382"/>
                  <a:pt x="1680" y="4382"/>
                  <a:pt x="1680" y="4382"/>
                </a:cubicBezTo>
                <a:cubicBezTo>
                  <a:pt x="1677" y="4382"/>
                  <a:pt x="1677" y="4382"/>
                  <a:pt x="1677" y="4382"/>
                </a:cubicBezTo>
                <a:cubicBezTo>
                  <a:pt x="1606" y="4434"/>
                  <a:pt x="1606" y="4434"/>
                  <a:pt x="1606" y="4434"/>
                </a:cubicBezTo>
                <a:cubicBezTo>
                  <a:pt x="1603" y="4437"/>
                  <a:pt x="1603" y="4437"/>
                  <a:pt x="1603" y="4437"/>
                </a:cubicBezTo>
                <a:cubicBezTo>
                  <a:pt x="1603" y="4434"/>
                  <a:pt x="1603" y="4434"/>
                  <a:pt x="1603" y="4434"/>
                </a:cubicBezTo>
                <a:cubicBezTo>
                  <a:pt x="1557" y="4347"/>
                  <a:pt x="1557" y="4347"/>
                  <a:pt x="1557" y="4347"/>
                </a:cubicBezTo>
                <a:cubicBezTo>
                  <a:pt x="1557" y="4343"/>
                  <a:pt x="1557" y="4343"/>
                  <a:pt x="1557" y="4343"/>
                </a:cubicBezTo>
                <a:cubicBezTo>
                  <a:pt x="1561" y="4343"/>
                  <a:pt x="1561" y="4343"/>
                  <a:pt x="1561" y="4343"/>
                </a:cubicBezTo>
                <a:cubicBezTo>
                  <a:pt x="1632" y="4292"/>
                  <a:pt x="1632" y="4292"/>
                  <a:pt x="1632" y="4292"/>
                </a:cubicBezTo>
                <a:cubicBezTo>
                  <a:pt x="1635" y="4288"/>
                  <a:pt x="1635" y="4288"/>
                  <a:pt x="1635" y="4288"/>
                </a:cubicBezTo>
                <a:cubicBezTo>
                  <a:pt x="1635" y="4292"/>
                  <a:pt x="1635" y="4292"/>
                  <a:pt x="1635" y="4292"/>
                </a:cubicBezTo>
                <a:cubicBezTo>
                  <a:pt x="1680" y="4379"/>
                  <a:pt x="1680" y="4379"/>
                  <a:pt x="1680" y="4379"/>
                </a:cubicBezTo>
                <a:close/>
                <a:moveTo>
                  <a:pt x="1735" y="4489"/>
                </a:moveTo>
                <a:cubicBezTo>
                  <a:pt x="1739" y="4489"/>
                  <a:pt x="1739" y="4489"/>
                  <a:pt x="1739" y="4489"/>
                </a:cubicBezTo>
                <a:cubicBezTo>
                  <a:pt x="1735" y="4492"/>
                  <a:pt x="1735" y="4492"/>
                  <a:pt x="1735" y="4492"/>
                </a:cubicBezTo>
                <a:cubicBezTo>
                  <a:pt x="1661" y="4544"/>
                  <a:pt x="1661" y="4544"/>
                  <a:pt x="1661" y="4544"/>
                </a:cubicBezTo>
                <a:cubicBezTo>
                  <a:pt x="1658" y="4547"/>
                  <a:pt x="1658" y="4547"/>
                  <a:pt x="1658" y="4547"/>
                </a:cubicBezTo>
                <a:cubicBezTo>
                  <a:pt x="1658" y="4544"/>
                  <a:pt x="1658" y="4544"/>
                  <a:pt x="1658" y="4544"/>
                </a:cubicBezTo>
                <a:cubicBezTo>
                  <a:pt x="1612" y="4457"/>
                  <a:pt x="1612" y="4457"/>
                  <a:pt x="1612" y="4457"/>
                </a:cubicBezTo>
                <a:cubicBezTo>
                  <a:pt x="1612" y="4453"/>
                  <a:pt x="1612" y="4453"/>
                  <a:pt x="1612" y="4453"/>
                </a:cubicBezTo>
                <a:cubicBezTo>
                  <a:pt x="1616" y="4453"/>
                  <a:pt x="1616" y="4453"/>
                  <a:pt x="1616" y="4453"/>
                </a:cubicBezTo>
                <a:cubicBezTo>
                  <a:pt x="1687" y="4398"/>
                  <a:pt x="1687" y="4398"/>
                  <a:pt x="1687" y="4398"/>
                </a:cubicBezTo>
                <a:cubicBezTo>
                  <a:pt x="1690" y="4398"/>
                  <a:pt x="1690" y="4398"/>
                  <a:pt x="1690" y="4398"/>
                </a:cubicBezTo>
                <a:cubicBezTo>
                  <a:pt x="1690" y="4402"/>
                  <a:pt x="1690" y="4402"/>
                  <a:pt x="1690" y="4402"/>
                </a:cubicBezTo>
                <a:cubicBezTo>
                  <a:pt x="1735" y="4489"/>
                  <a:pt x="1735" y="4489"/>
                  <a:pt x="1735" y="4489"/>
                </a:cubicBezTo>
                <a:close/>
                <a:moveTo>
                  <a:pt x="1794" y="4599"/>
                </a:moveTo>
                <a:cubicBezTo>
                  <a:pt x="1794" y="4602"/>
                  <a:pt x="1794" y="4602"/>
                  <a:pt x="1794" y="4602"/>
                </a:cubicBezTo>
                <a:cubicBezTo>
                  <a:pt x="1790" y="4602"/>
                  <a:pt x="1790" y="4602"/>
                  <a:pt x="1790" y="4602"/>
                </a:cubicBezTo>
                <a:cubicBezTo>
                  <a:pt x="1719" y="4654"/>
                  <a:pt x="1719" y="4654"/>
                  <a:pt x="1719" y="4654"/>
                </a:cubicBezTo>
                <a:cubicBezTo>
                  <a:pt x="1716" y="4657"/>
                  <a:pt x="1716" y="4657"/>
                  <a:pt x="1716" y="4657"/>
                </a:cubicBezTo>
                <a:cubicBezTo>
                  <a:pt x="1713" y="4654"/>
                  <a:pt x="1713" y="4654"/>
                  <a:pt x="1713" y="4654"/>
                </a:cubicBezTo>
                <a:cubicBezTo>
                  <a:pt x="1671" y="4567"/>
                  <a:pt x="1671" y="4567"/>
                  <a:pt x="1671" y="4567"/>
                </a:cubicBezTo>
                <a:cubicBezTo>
                  <a:pt x="1667" y="4563"/>
                  <a:pt x="1667" y="4563"/>
                  <a:pt x="1667" y="4563"/>
                </a:cubicBezTo>
                <a:cubicBezTo>
                  <a:pt x="1671" y="4560"/>
                  <a:pt x="1671" y="4560"/>
                  <a:pt x="1671" y="4560"/>
                </a:cubicBezTo>
                <a:cubicBezTo>
                  <a:pt x="1742" y="4508"/>
                  <a:pt x="1742" y="4508"/>
                  <a:pt x="1742" y="4508"/>
                </a:cubicBezTo>
                <a:cubicBezTo>
                  <a:pt x="1745" y="4508"/>
                  <a:pt x="1745" y="4508"/>
                  <a:pt x="1745" y="4508"/>
                </a:cubicBezTo>
                <a:cubicBezTo>
                  <a:pt x="1748" y="4512"/>
                  <a:pt x="1748" y="4512"/>
                  <a:pt x="1748" y="4512"/>
                </a:cubicBezTo>
                <a:cubicBezTo>
                  <a:pt x="1794" y="4599"/>
                  <a:pt x="1794" y="4599"/>
                  <a:pt x="1794" y="4599"/>
                </a:cubicBezTo>
                <a:close/>
                <a:moveTo>
                  <a:pt x="1849" y="4709"/>
                </a:moveTo>
                <a:cubicBezTo>
                  <a:pt x="1852" y="4712"/>
                  <a:pt x="1852" y="4712"/>
                  <a:pt x="1852" y="4712"/>
                </a:cubicBezTo>
                <a:cubicBezTo>
                  <a:pt x="1849" y="4716"/>
                  <a:pt x="1849" y="4716"/>
                  <a:pt x="1849" y="4716"/>
                </a:cubicBezTo>
                <a:cubicBezTo>
                  <a:pt x="1774" y="4767"/>
                  <a:pt x="1774" y="4767"/>
                  <a:pt x="1774" y="4767"/>
                </a:cubicBezTo>
                <a:cubicBezTo>
                  <a:pt x="1774" y="4771"/>
                  <a:pt x="1774" y="4771"/>
                  <a:pt x="1774" y="4771"/>
                </a:cubicBezTo>
                <a:cubicBezTo>
                  <a:pt x="1771" y="4767"/>
                  <a:pt x="1771" y="4767"/>
                  <a:pt x="1771" y="4767"/>
                </a:cubicBezTo>
                <a:cubicBezTo>
                  <a:pt x="1726" y="4677"/>
                  <a:pt x="1726" y="4677"/>
                  <a:pt x="1726" y="4677"/>
                </a:cubicBezTo>
                <a:cubicBezTo>
                  <a:pt x="1726" y="4673"/>
                  <a:pt x="1726" y="4673"/>
                  <a:pt x="1726" y="4673"/>
                </a:cubicBezTo>
                <a:cubicBezTo>
                  <a:pt x="1729" y="4673"/>
                  <a:pt x="1729" y="4673"/>
                  <a:pt x="1729" y="4673"/>
                </a:cubicBezTo>
                <a:cubicBezTo>
                  <a:pt x="1800" y="4622"/>
                  <a:pt x="1800" y="4622"/>
                  <a:pt x="1800" y="4622"/>
                </a:cubicBezTo>
                <a:cubicBezTo>
                  <a:pt x="1803" y="4618"/>
                  <a:pt x="1803" y="4618"/>
                  <a:pt x="1803" y="4618"/>
                </a:cubicBezTo>
                <a:cubicBezTo>
                  <a:pt x="1803" y="4622"/>
                  <a:pt x="1803" y="4622"/>
                  <a:pt x="1803" y="4622"/>
                </a:cubicBezTo>
                <a:cubicBezTo>
                  <a:pt x="1849" y="4709"/>
                  <a:pt x="1849" y="4709"/>
                  <a:pt x="1849" y="4709"/>
                </a:cubicBezTo>
                <a:close/>
                <a:moveTo>
                  <a:pt x="1907" y="4822"/>
                </a:moveTo>
                <a:cubicBezTo>
                  <a:pt x="1910" y="4826"/>
                  <a:pt x="1910" y="4826"/>
                  <a:pt x="1910" y="4826"/>
                </a:cubicBezTo>
                <a:cubicBezTo>
                  <a:pt x="1907" y="4826"/>
                  <a:pt x="1907" y="4826"/>
                  <a:pt x="1907" y="4826"/>
                </a:cubicBezTo>
                <a:cubicBezTo>
                  <a:pt x="1832" y="4881"/>
                  <a:pt x="1832" y="4881"/>
                  <a:pt x="1832" y="4881"/>
                </a:cubicBezTo>
                <a:cubicBezTo>
                  <a:pt x="1829" y="4881"/>
                  <a:pt x="1829" y="4881"/>
                  <a:pt x="1829" y="4881"/>
                </a:cubicBezTo>
                <a:cubicBezTo>
                  <a:pt x="1829" y="4877"/>
                  <a:pt x="1829" y="4877"/>
                  <a:pt x="1829" y="4877"/>
                </a:cubicBezTo>
                <a:cubicBezTo>
                  <a:pt x="1784" y="4790"/>
                  <a:pt x="1784" y="4790"/>
                  <a:pt x="1784" y="4790"/>
                </a:cubicBezTo>
                <a:cubicBezTo>
                  <a:pt x="1781" y="4787"/>
                  <a:pt x="1781" y="4787"/>
                  <a:pt x="1781" y="4787"/>
                </a:cubicBezTo>
                <a:cubicBezTo>
                  <a:pt x="1784" y="4784"/>
                  <a:pt x="1784" y="4784"/>
                  <a:pt x="1784" y="4784"/>
                </a:cubicBezTo>
                <a:cubicBezTo>
                  <a:pt x="1858" y="4732"/>
                  <a:pt x="1858" y="4732"/>
                  <a:pt x="1858" y="4732"/>
                </a:cubicBezTo>
                <a:cubicBezTo>
                  <a:pt x="1862" y="4732"/>
                  <a:pt x="1862" y="4732"/>
                  <a:pt x="1862" y="4732"/>
                </a:cubicBezTo>
                <a:cubicBezTo>
                  <a:pt x="1862" y="4735"/>
                  <a:pt x="1862" y="4735"/>
                  <a:pt x="1862" y="4735"/>
                </a:cubicBezTo>
                <a:cubicBezTo>
                  <a:pt x="1907" y="4822"/>
                  <a:pt x="1907" y="4822"/>
                  <a:pt x="1907" y="4822"/>
                </a:cubicBezTo>
                <a:close/>
                <a:moveTo>
                  <a:pt x="1965" y="4936"/>
                </a:moveTo>
                <a:cubicBezTo>
                  <a:pt x="1968" y="4939"/>
                  <a:pt x="1968" y="4939"/>
                  <a:pt x="1968" y="4939"/>
                </a:cubicBezTo>
                <a:cubicBezTo>
                  <a:pt x="1965" y="4942"/>
                  <a:pt x="1965" y="4942"/>
                  <a:pt x="1965" y="4942"/>
                </a:cubicBezTo>
                <a:cubicBezTo>
                  <a:pt x="1891" y="4994"/>
                  <a:pt x="1891" y="4994"/>
                  <a:pt x="1891" y="4994"/>
                </a:cubicBezTo>
                <a:cubicBezTo>
                  <a:pt x="1887" y="4994"/>
                  <a:pt x="1887" y="4994"/>
                  <a:pt x="1887" y="4994"/>
                </a:cubicBezTo>
                <a:cubicBezTo>
                  <a:pt x="1887" y="4994"/>
                  <a:pt x="1887" y="4994"/>
                  <a:pt x="1887" y="4994"/>
                </a:cubicBezTo>
                <a:cubicBezTo>
                  <a:pt x="1842" y="4903"/>
                  <a:pt x="1842" y="4903"/>
                  <a:pt x="1842" y="4903"/>
                </a:cubicBezTo>
                <a:cubicBezTo>
                  <a:pt x="1839" y="4900"/>
                  <a:pt x="1839" y="4900"/>
                  <a:pt x="1839" y="4900"/>
                </a:cubicBezTo>
                <a:cubicBezTo>
                  <a:pt x="1842" y="4897"/>
                  <a:pt x="1842" y="4897"/>
                  <a:pt x="1842" y="4897"/>
                </a:cubicBezTo>
                <a:cubicBezTo>
                  <a:pt x="1917" y="4845"/>
                  <a:pt x="1917" y="4845"/>
                  <a:pt x="1917" y="4845"/>
                </a:cubicBezTo>
                <a:cubicBezTo>
                  <a:pt x="1920" y="4842"/>
                  <a:pt x="1920" y="4842"/>
                  <a:pt x="1920" y="4842"/>
                </a:cubicBezTo>
                <a:cubicBezTo>
                  <a:pt x="1920" y="4845"/>
                  <a:pt x="1920" y="4845"/>
                  <a:pt x="1920" y="4845"/>
                </a:cubicBezTo>
                <a:cubicBezTo>
                  <a:pt x="1965" y="4936"/>
                  <a:pt x="1965" y="4936"/>
                  <a:pt x="1965" y="4936"/>
                </a:cubicBezTo>
                <a:close/>
                <a:moveTo>
                  <a:pt x="2049" y="5097"/>
                </a:moveTo>
                <a:cubicBezTo>
                  <a:pt x="2053" y="5101"/>
                  <a:pt x="2053" y="5101"/>
                  <a:pt x="2053" y="5101"/>
                </a:cubicBezTo>
                <a:cubicBezTo>
                  <a:pt x="2049" y="5101"/>
                  <a:pt x="2049" y="5101"/>
                  <a:pt x="2049" y="5101"/>
                </a:cubicBezTo>
                <a:cubicBezTo>
                  <a:pt x="1975" y="5156"/>
                  <a:pt x="1975" y="5156"/>
                  <a:pt x="1975" y="5156"/>
                </a:cubicBezTo>
                <a:cubicBezTo>
                  <a:pt x="1972" y="5156"/>
                  <a:pt x="1972" y="5156"/>
                  <a:pt x="1972" y="5156"/>
                </a:cubicBezTo>
                <a:cubicBezTo>
                  <a:pt x="1968" y="5152"/>
                  <a:pt x="1968" y="5152"/>
                  <a:pt x="1968" y="5152"/>
                </a:cubicBezTo>
                <a:cubicBezTo>
                  <a:pt x="1900" y="5017"/>
                  <a:pt x="1900" y="5017"/>
                  <a:pt x="1900" y="5017"/>
                </a:cubicBezTo>
                <a:cubicBezTo>
                  <a:pt x="1897" y="5013"/>
                  <a:pt x="1897" y="5013"/>
                  <a:pt x="1897" y="5013"/>
                </a:cubicBezTo>
                <a:cubicBezTo>
                  <a:pt x="1900" y="5013"/>
                  <a:pt x="1900" y="5013"/>
                  <a:pt x="1900" y="5013"/>
                </a:cubicBezTo>
                <a:cubicBezTo>
                  <a:pt x="1975" y="4958"/>
                  <a:pt x="1975" y="4958"/>
                  <a:pt x="1975" y="4958"/>
                </a:cubicBezTo>
                <a:cubicBezTo>
                  <a:pt x="1978" y="4958"/>
                  <a:pt x="1978" y="4958"/>
                  <a:pt x="1978" y="4958"/>
                </a:cubicBezTo>
                <a:cubicBezTo>
                  <a:pt x="1978" y="4962"/>
                  <a:pt x="1978" y="4962"/>
                  <a:pt x="1978" y="4962"/>
                </a:cubicBezTo>
                <a:cubicBezTo>
                  <a:pt x="2049" y="5097"/>
                  <a:pt x="2049" y="5097"/>
                  <a:pt x="2049" y="5097"/>
                </a:cubicBezTo>
                <a:close/>
                <a:moveTo>
                  <a:pt x="1001" y="3298"/>
                </a:moveTo>
                <a:cubicBezTo>
                  <a:pt x="1001" y="3301"/>
                  <a:pt x="1001" y="3301"/>
                  <a:pt x="1001" y="3301"/>
                </a:cubicBezTo>
                <a:cubicBezTo>
                  <a:pt x="997" y="3304"/>
                  <a:pt x="997" y="3304"/>
                  <a:pt x="997" y="3304"/>
                </a:cubicBezTo>
                <a:cubicBezTo>
                  <a:pt x="929" y="3353"/>
                  <a:pt x="929" y="3353"/>
                  <a:pt x="929" y="3353"/>
                </a:cubicBezTo>
                <a:cubicBezTo>
                  <a:pt x="926" y="3356"/>
                  <a:pt x="926" y="3356"/>
                  <a:pt x="926" y="3356"/>
                </a:cubicBezTo>
                <a:cubicBezTo>
                  <a:pt x="926" y="3353"/>
                  <a:pt x="926" y="3353"/>
                  <a:pt x="926" y="3353"/>
                </a:cubicBezTo>
                <a:cubicBezTo>
                  <a:pt x="887" y="3275"/>
                  <a:pt x="887" y="3275"/>
                  <a:pt x="887" y="3275"/>
                </a:cubicBezTo>
                <a:cubicBezTo>
                  <a:pt x="884" y="3272"/>
                  <a:pt x="884" y="3272"/>
                  <a:pt x="884" y="3272"/>
                </a:cubicBezTo>
                <a:cubicBezTo>
                  <a:pt x="887" y="3269"/>
                  <a:pt x="887" y="3269"/>
                  <a:pt x="887" y="3269"/>
                </a:cubicBezTo>
                <a:cubicBezTo>
                  <a:pt x="955" y="3220"/>
                  <a:pt x="955" y="3220"/>
                  <a:pt x="955" y="3220"/>
                </a:cubicBezTo>
                <a:cubicBezTo>
                  <a:pt x="959" y="3217"/>
                  <a:pt x="959" y="3217"/>
                  <a:pt x="959" y="3217"/>
                </a:cubicBezTo>
                <a:cubicBezTo>
                  <a:pt x="959" y="3220"/>
                  <a:pt x="959" y="3220"/>
                  <a:pt x="959" y="3220"/>
                </a:cubicBezTo>
                <a:cubicBezTo>
                  <a:pt x="1001" y="3298"/>
                  <a:pt x="1001" y="3298"/>
                  <a:pt x="1001" y="3298"/>
                </a:cubicBezTo>
                <a:close/>
                <a:moveTo>
                  <a:pt x="1049" y="3398"/>
                </a:moveTo>
                <a:cubicBezTo>
                  <a:pt x="1052" y="3401"/>
                  <a:pt x="1052" y="3401"/>
                  <a:pt x="1052" y="3401"/>
                </a:cubicBezTo>
                <a:cubicBezTo>
                  <a:pt x="1049" y="3405"/>
                  <a:pt x="1049" y="3405"/>
                  <a:pt x="1049" y="3405"/>
                </a:cubicBezTo>
                <a:cubicBezTo>
                  <a:pt x="981" y="3453"/>
                  <a:pt x="981" y="3453"/>
                  <a:pt x="981" y="3453"/>
                </a:cubicBezTo>
                <a:cubicBezTo>
                  <a:pt x="978" y="3456"/>
                  <a:pt x="978" y="3456"/>
                  <a:pt x="978" y="3456"/>
                </a:cubicBezTo>
                <a:cubicBezTo>
                  <a:pt x="975" y="3453"/>
                  <a:pt x="975" y="3453"/>
                  <a:pt x="975" y="3453"/>
                </a:cubicBezTo>
                <a:cubicBezTo>
                  <a:pt x="936" y="3376"/>
                  <a:pt x="936" y="3376"/>
                  <a:pt x="936" y="3376"/>
                </a:cubicBezTo>
                <a:cubicBezTo>
                  <a:pt x="936" y="3372"/>
                  <a:pt x="936" y="3372"/>
                  <a:pt x="936" y="3372"/>
                </a:cubicBezTo>
                <a:cubicBezTo>
                  <a:pt x="939" y="3369"/>
                  <a:pt x="939" y="3369"/>
                  <a:pt x="939" y="3369"/>
                </a:cubicBezTo>
                <a:cubicBezTo>
                  <a:pt x="1007" y="3321"/>
                  <a:pt x="1007" y="3321"/>
                  <a:pt x="1007" y="3321"/>
                </a:cubicBezTo>
                <a:cubicBezTo>
                  <a:pt x="1007" y="3317"/>
                  <a:pt x="1007" y="3317"/>
                  <a:pt x="1007" y="3317"/>
                </a:cubicBezTo>
                <a:cubicBezTo>
                  <a:pt x="1010" y="3321"/>
                  <a:pt x="1010" y="3321"/>
                  <a:pt x="1010" y="3321"/>
                </a:cubicBezTo>
                <a:cubicBezTo>
                  <a:pt x="1049" y="3398"/>
                  <a:pt x="1049" y="3398"/>
                  <a:pt x="1049" y="3398"/>
                </a:cubicBezTo>
                <a:close/>
                <a:moveTo>
                  <a:pt x="1101" y="3499"/>
                </a:moveTo>
                <a:cubicBezTo>
                  <a:pt x="1104" y="3502"/>
                  <a:pt x="1104" y="3502"/>
                  <a:pt x="1104" y="3502"/>
                </a:cubicBezTo>
                <a:cubicBezTo>
                  <a:pt x="1101" y="3505"/>
                  <a:pt x="1101" y="3505"/>
                  <a:pt x="1101" y="3505"/>
                </a:cubicBezTo>
                <a:cubicBezTo>
                  <a:pt x="1030" y="3554"/>
                  <a:pt x="1030" y="3554"/>
                  <a:pt x="1030" y="3554"/>
                </a:cubicBezTo>
                <a:cubicBezTo>
                  <a:pt x="1030" y="3557"/>
                  <a:pt x="1030" y="3557"/>
                  <a:pt x="1030" y="3557"/>
                </a:cubicBezTo>
                <a:cubicBezTo>
                  <a:pt x="1027" y="3554"/>
                  <a:pt x="1027" y="3554"/>
                  <a:pt x="1027" y="3554"/>
                </a:cubicBezTo>
                <a:cubicBezTo>
                  <a:pt x="988" y="3476"/>
                  <a:pt x="988" y="3476"/>
                  <a:pt x="988" y="3476"/>
                </a:cubicBezTo>
                <a:cubicBezTo>
                  <a:pt x="984" y="3473"/>
                  <a:pt x="984" y="3473"/>
                  <a:pt x="984" y="3473"/>
                </a:cubicBezTo>
                <a:cubicBezTo>
                  <a:pt x="988" y="3469"/>
                  <a:pt x="988" y="3469"/>
                  <a:pt x="988" y="3469"/>
                </a:cubicBezTo>
                <a:cubicBezTo>
                  <a:pt x="1056" y="3418"/>
                  <a:pt x="1056" y="3418"/>
                  <a:pt x="1056" y="3418"/>
                </a:cubicBezTo>
                <a:cubicBezTo>
                  <a:pt x="1059" y="3418"/>
                  <a:pt x="1059" y="3418"/>
                  <a:pt x="1059" y="3418"/>
                </a:cubicBezTo>
                <a:cubicBezTo>
                  <a:pt x="1062" y="3421"/>
                  <a:pt x="1062" y="3421"/>
                  <a:pt x="1062" y="3421"/>
                </a:cubicBezTo>
                <a:cubicBezTo>
                  <a:pt x="1101" y="3499"/>
                  <a:pt x="1101" y="3499"/>
                  <a:pt x="1101" y="3499"/>
                </a:cubicBezTo>
                <a:close/>
                <a:moveTo>
                  <a:pt x="1153" y="3602"/>
                </a:moveTo>
                <a:cubicBezTo>
                  <a:pt x="1156" y="3605"/>
                  <a:pt x="1156" y="3605"/>
                  <a:pt x="1156" y="3605"/>
                </a:cubicBezTo>
                <a:cubicBezTo>
                  <a:pt x="1153" y="3605"/>
                  <a:pt x="1153" y="3605"/>
                  <a:pt x="1153" y="3605"/>
                </a:cubicBezTo>
                <a:cubicBezTo>
                  <a:pt x="1082" y="3657"/>
                  <a:pt x="1082" y="3657"/>
                  <a:pt x="1082" y="3657"/>
                </a:cubicBezTo>
                <a:cubicBezTo>
                  <a:pt x="1082" y="3657"/>
                  <a:pt x="1082" y="3657"/>
                  <a:pt x="1082" y="3657"/>
                </a:cubicBezTo>
                <a:cubicBezTo>
                  <a:pt x="1078" y="3657"/>
                  <a:pt x="1078" y="3657"/>
                  <a:pt x="1078" y="3657"/>
                </a:cubicBezTo>
                <a:cubicBezTo>
                  <a:pt x="1039" y="3576"/>
                  <a:pt x="1039" y="3576"/>
                  <a:pt x="1039" y="3576"/>
                </a:cubicBezTo>
                <a:cubicBezTo>
                  <a:pt x="1036" y="3573"/>
                  <a:pt x="1036" y="3573"/>
                  <a:pt x="1036" y="3573"/>
                </a:cubicBezTo>
                <a:cubicBezTo>
                  <a:pt x="1039" y="3570"/>
                  <a:pt x="1039" y="3570"/>
                  <a:pt x="1039" y="3570"/>
                </a:cubicBezTo>
                <a:cubicBezTo>
                  <a:pt x="1107" y="3521"/>
                  <a:pt x="1107" y="3521"/>
                  <a:pt x="1107" y="3521"/>
                </a:cubicBezTo>
                <a:cubicBezTo>
                  <a:pt x="1111" y="3518"/>
                  <a:pt x="1111" y="3518"/>
                  <a:pt x="1111" y="3518"/>
                </a:cubicBezTo>
                <a:cubicBezTo>
                  <a:pt x="1111" y="3521"/>
                  <a:pt x="1111" y="3521"/>
                  <a:pt x="1111" y="3521"/>
                </a:cubicBezTo>
                <a:cubicBezTo>
                  <a:pt x="1153" y="3602"/>
                  <a:pt x="1153" y="3602"/>
                  <a:pt x="1153" y="3602"/>
                </a:cubicBezTo>
                <a:close/>
                <a:moveTo>
                  <a:pt x="1205" y="3703"/>
                </a:moveTo>
                <a:cubicBezTo>
                  <a:pt x="1208" y="3706"/>
                  <a:pt x="1208" y="3706"/>
                  <a:pt x="1208" y="3706"/>
                </a:cubicBezTo>
                <a:cubicBezTo>
                  <a:pt x="1205" y="3709"/>
                  <a:pt x="1205" y="3709"/>
                  <a:pt x="1205" y="3709"/>
                </a:cubicBezTo>
                <a:cubicBezTo>
                  <a:pt x="1133" y="3761"/>
                  <a:pt x="1133" y="3761"/>
                  <a:pt x="1133" y="3761"/>
                </a:cubicBezTo>
                <a:cubicBezTo>
                  <a:pt x="1133" y="3761"/>
                  <a:pt x="1133" y="3761"/>
                  <a:pt x="1133" y="3761"/>
                </a:cubicBezTo>
                <a:cubicBezTo>
                  <a:pt x="1130" y="3758"/>
                  <a:pt x="1130" y="3758"/>
                  <a:pt x="1130" y="3758"/>
                </a:cubicBezTo>
                <a:cubicBezTo>
                  <a:pt x="1091" y="3677"/>
                  <a:pt x="1091" y="3677"/>
                  <a:pt x="1091" y="3677"/>
                </a:cubicBezTo>
                <a:cubicBezTo>
                  <a:pt x="1088" y="3677"/>
                  <a:pt x="1088" y="3677"/>
                  <a:pt x="1088" y="3677"/>
                </a:cubicBezTo>
                <a:cubicBezTo>
                  <a:pt x="1091" y="3673"/>
                  <a:pt x="1091" y="3673"/>
                  <a:pt x="1091" y="3673"/>
                </a:cubicBezTo>
                <a:cubicBezTo>
                  <a:pt x="1159" y="3622"/>
                  <a:pt x="1159" y="3622"/>
                  <a:pt x="1159" y="3622"/>
                </a:cubicBezTo>
                <a:cubicBezTo>
                  <a:pt x="1162" y="3622"/>
                  <a:pt x="1162" y="3622"/>
                  <a:pt x="1162" y="3622"/>
                </a:cubicBezTo>
                <a:cubicBezTo>
                  <a:pt x="1166" y="3622"/>
                  <a:pt x="1166" y="3622"/>
                  <a:pt x="1166" y="3622"/>
                </a:cubicBezTo>
                <a:cubicBezTo>
                  <a:pt x="1205" y="3703"/>
                  <a:pt x="1205" y="3703"/>
                  <a:pt x="1205" y="3703"/>
                </a:cubicBezTo>
                <a:close/>
                <a:moveTo>
                  <a:pt x="1260" y="3806"/>
                </a:moveTo>
                <a:cubicBezTo>
                  <a:pt x="1260" y="3809"/>
                  <a:pt x="1260" y="3809"/>
                  <a:pt x="1260" y="3809"/>
                </a:cubicBezTo>
                <a:cubicBezTo>
                  <a:pt x="1256" y="3813"/>
                  <a:pt x="1256" y="3813"/>
                  <a:pt x="1256" y="3813"/>
                </a:cubicBezTo>
                <a:cubicBezTo>
                  <a:pt x="1188" y="3864"/>
                  <a:pt x="1188" y="3864"/>
                  <a:pt x="1188" y="3864"/>
                </a:cubicBezTo>
                <a:cubicBezTo>
                  <a:pt x="1185" y="3864"/>
                  <a:pt x="1185" y="3864"/>
                  <a:pt x="1185" y="3864"/>
                </a:cubicBezTo>
                <a:cubicBezTo>
                  <a:pt x="1182" y="3861"/>
                  <a:pt x="1182" y="3861"/>
                  <a:pt x="1182" y="3861"/>
                </a:cubicBezTo>
                <a:cubicBezTo>
                  <a:pt x="1143" y="3780"/>
                  <a:pt x="1143" y="3780"/>
                  <a:pt x="1143" y="3780"/>
                </a:cubicBezTo>
                <a:cubicBezTo>
                  <a:pt x="1140" y="3777"/>
                  <a:pt x="1140" y="3777"/>
                  <a:pt x="1140" y="3777"/>
                </a:cubicBezTo>
                <a:cubicBezTo>
                  <a:pt x="1143" y="3777"/>
                  <a:pt x="1143" y="3777"/>
                  <a:pt x="1143" y="3777"/>
                </a:cubicBezTo>
                <a:cubicBezTo>
                  <a:pt x="1211" y="3725"/>
                  <a:pt x="1211" y="3725"/>
                  <a:pt x="1211" y="3725"/>
                </a:cubicBezTo>
                <a:cubicBezTo>
                  <a:pt x="1214" y="3722"/>
                  <a:pt x="1214" y="3722"/>
                  <a:pt x="1214" y="3722"/>
                </a:cubicBezTo>
                <a:cubicBezTo>
                  <a:pt x="1217" y="3725"/>
                  <a:pt x="1217" y="3725"/>
                  <a:pt x="1217" y="3725"/>
                </a:cubicBezTo>
                <a:cubicBezTo>
                  <a:pt x="1260" y="3806"/>
                  <a:pt x="1260" y="3806"/>
                  <a:pt x="1260" y="3806"/>
                </a:cubicBezTo>
                <a:close/>
                <a:moveTo>
                  <a:pt x="1311" y="3913"/>
                </a:moveTo>
                <a:cubicBezTo>
                  <a:pt x="1311" y="3913"/>
                  <a:pt x="1311" y="3913"/>
                  <a:pt x="1311" y="3913"/>
                </a:cubicBezTo>
                <a:cubicBezTo>
                  <a:pt x="1311" y="3916"/>
                  <a:pt x="1311" y="3916"/>
                  <a:pt x="1311" y="3916"/>
                </a:cubicBezTo>
                <a:cubicBezTo>
                  <a:pt x="1240" y="3968"/>
                  <a:pt x="1240" y="3968"/>
                  <a:pt x="1240" y="3968"/>
                </a:cubicBezTo>
                <a:cubicBezTo>
                  <a:pt x="1237" y="3971"/>
                  <a:pt x="1237" y="3971"/>
                  <a:pt x="1237" y="3971"/>
                </a:cubicBezTo>
                <a:cubicBezTo>
                  <a:pt x="1237" y="3968"/>
                  <a:pt x="1237" y="3968"/>
                  <a:pt x="1237" y="3968"/>
                </a:cubicBezTo>
                <a:cubicBezTo>
                  <a:pt x="1195" y="3884"/>
                  <a:pt x="1195" y="3884"/>
                  <a:pt x="1195" y="3884"/>
                </a:cubicBezTo>
                <a:cubicBezTo>
                  <a:pt x="1192" y="3880"/>
                  <a:pt x="1192" y="3880"/>
                  <a:pt x="1192" y="3880"/>
                </a:cubicBezTo>
                <a:cubicBezTo>
                  <a:pt x="1195" y="3880"/>
                  <a:pt x="1195" y="3880"/>
                  <a:pt x="1195" y="3880"/>
                </a:cubicBezTo>
                <a:cubicBezTo>
                  <a:pt x="1266" y="3829"/>
                  <a:pt x="1266" y="3829"/>
                  <a:pt x="1266" y="3829"/>
                </a:cubicBezTo>
                <a:cubicBezTo>
                  <a:pt x="1269" y="3825"/>
                  <a:pt x="1269" y="3825"/>
                  <a:pt x="1269" y="3825"/>
                </a:cubicBezTo>
                <a:cubicBezTo>
                  <a:pt x="1269" y="3829"/>
                  <a:pt x="1269" y="3829"/>
                  <a:pt x="1269" y="3829"/>
                </a:cubicBezTo>
                <a:cubicBezTo>
                  <a:pt x="1311" y="3913"/>
                  <a:pt x="1311" y="3913"/>
                  <a:pt x="1311" y="3913"/>
                </a:cubicBezTo>
                <a:close/>
                <a:moveTo>
                  <a:pt x="1363" y="4016"/>
                </a:moveTo>
                <a:cubicBezTo>
                  <a:pt x="1366" y="4020"/>
                  <a:pt x="1366" y="4020"/>
                  <a:pt x="1366" y="4020"/>
                </a:cubicBezTo>
                <a:cubicBezTo>
                  <a:pt x="1363" y="4023"/>
                  <a:pt x="1363" y="4023"/>
                  <a:pt x="1363" y="4023"/>
                </a:cubicBezTo>
                <a:cubicBezTo>
                  <a:pt x="1292" y="4071"/>
                  <a:pt x="1292" y="4071"/>
                  <a:pt x="1292" y="4071"/>
                </a:cubicBezTo>
                <a:cubicBezTo>
                  <a:pt x="1292" y="4075"/>
                  <a:pt x="1292" y="4075"/>
                  <a:pt x="1292" y="4075"/>
                </a:cubicBezTo>
                <a:cubicBezTo>
                  <a:pt x="1289" y="4071"/>
                  <a:pt x="1289" y="4071"/>
                  <a:pt x="1289" y="4071"/>
                </a:cubicBezTo>
                <a:cubicBezTo>
                  <a:pt x="1247" y="3987"/>
                  <a:pt x="1247" y="3987"/>
                  <a:pt x="1247" y="3987"/>
                </a:cubicBezTo>
                <a:cubicBezTo>
                  <a:pt x="1247" y="3987"/>
                  <a:pt x="1247" y="3987"/>
                  <a:pt x="1247" y="3987"/>
                </a:cubicBezTo>
                <a:cubicBezTo>
                  <a:pt x="1247" y="3984"/>
                  <a:pt x="1247" y="3984"/>
                  <a:pt x="1247" y="3984"/>
                </a:cubicBezTo>
                <a:cubicBezTo>
                  <a:pt x="1318" y="3932"/>
                  <a:pt x="1318" y="3932"/>
                  <a:pt x="1318" y="3932"/>
                </a:cubicBezTo>
                <a:cubicBezTo>
                  <a:pt x="1321" y="3932"/>
                  <a:pt x="1321" y="3932"/>
                  <a:pt x="1321" y="3932"/>
                </a:cubicBezTo>
                <a:cubicBezTo>
                  <a:pt x="1321" y="3932"/>
                  <a:pt x="1321" y="3932"/>
                  <a:pt x="1321" y="3932"/>
                </a:cubicBezTo>
                <a:cubicBezTo>
                  <a:pt x="1363" y="4016"/>
                  <a:pt x="1363" y="4016"/>
                  <a:pt x="1363" y="4016"/>
                </a:cubicBezTo>
                <a:close/>
                <a:moveTo>
                  <a:pt x="1418" y="4123"/>
                </a:moveTo>
                <a:cubicBezTo>
                  <a:pt x="1421" y="4127"/>
                  <a:pt x="1421" y="4127"/>
                  <a:pt x="1421" y="4127"/>
                </a:cubicBezTo>
                <a:cubicBezTo>
                  <a:pt x="1418" y="4127"/>
                  <a:pt x="1418" y="4127"/>
                  <a:pt x="1418" y="4127"/>
                </a:cubicBezTo>
                <a:cubicBezTo>
                  <a:pt x="1347" y="4178"/>
                  <a:pt x="1347" y="4178"/>
                  <a:pt x="1347" y="4178"/>
                </a:cubicBezTo>
                <a:cubicBezTo>
                  <a:pt x="1344" y="4182"/>
                  <a:pt x="1344" y="4182"/>
                  <a:pt x="1344" y="4182"/>
                </a:cubicBezTo>
                <a:cubicBezTo>
                  <a:pt x="1344" y="4178"/>
                  <a:pt x="1344" y="4178"/>
                  <a:pt x="1344" y="4178"/>
                </a:cubicBezTo>
                <a:cubicBezTo>
                  <a:pt x="1302" y="4094"/>
                  <a:pt x="1302" y="4094"/>
                  <a:pt x="1302" y="4094"/>
                </a:cubicBezTo>
                <a:cubicBezTo>
                  <a:pt x="1298" y="4091"/>
                  <a:pt x="1298" y="4091"/>
                  <a:pt x="1298" y="4091"/>
                </a:cubicBezTo>
                <a:cubicBezTo>
                  <a:pt x="1302" y="4091"/>
                  <a:pt x="1302" y="4091"/>
                  <a:pt x="1302" y="4091"/>
                </a:cubicBezTo>
                <a:cubicBezTo>
                  <a:pt x="1373" y="4039"/>
                  <a:pt x="1373" y="4039"/>
                  <a:pt x="1373" y="4039"/>
                </a:cubicBezTo>
                <a:cubicBezTo>
                  <a:pt x="1376" y="4036"/>
                  <a:pt x="1376" y="4036"/>
                  <a:pt x="1376" y="4036"/>
                </a:cubicBezTo>
                <a:cubicBezTo>
                  <a:pt x="1376" y="4039"/>
                  <a:pt x="1376" y="4039"/>
                  <a:pt x="1376" y="4039"/>
                </a:cubicBezTo>
                <a:cubicBezTo>
                  <a:pt x="1418" y="4123"/>
                  <a:pt x="1418" y="4123"/>
                  <a:pt x="1418" y="4123"/>
                </a:cubicBezTo>
                <a:close/>
                <a:moveTo>
                  <a:pt x="1473" y="4230"/>
                </a:moveTo>
                <a:cubicBezTo>
                  <a:pt x="1473" y="4233"/>
                  <a:pt x="1473" y="4233"/>
                  <a:pt x="1473" y="4233"/>
                </a:cubicBezTo>
                <a:cubicBezTo>
                  <a:pt x="1473" y="4233"/>
                  <a:pt x="1473" y="4233"/>
                  <a:pt x="1473" y="4233"/>
                </a:cubicBezTo>
                <a:cubicBezTo>
                  <a:pt x="1402" y="4285"/>
                  <a:pt x="1402" y="4285"/>
                  <a:pt x="1402" y="4285"/>
                </a:cubicBezTo>
                <a:cubicBezTo>
                  <a:pt x="1399" y="4288"/>
                  <a:pt x="1399" y="4288"/>
                  <a:pt x="1399" y="4288"/>
                </a:cubicBezTo>
                <a:cubicBezTo>
                  <a:pt x="1395" y="4285"/>
                  <a:pt x="1395" y="4285"/>
                  <a:pt x="1395" y="4285"/>
                </a:cubicBezTo>
                <a:cubicBezTo>
                  <a:pt x="1353" y="4201"/>
                  <a:pt x="1353" y="4201"/>
                  <a:pt x="1353" y="4201"/>
                </a:cubicBezTo>
                <a:cubicBezTo>
                  <a:pt x="1353" y="4198"/>
                  <a:pt x="1353" y="4198"/>
                  <a:pt x="1353" y="4198"/>
                </a:cubicBezTo>
                <a:cubicBezTo>
                  <a:pt x="1353" y="4198"/>
                  <a:pt x="1353" y="4198"/>
                  <a:pt x="1353" y="4198"/>
                </a:cubicBezTo>
                <a:cubicBezTo>
                  <a:pt x="1425" y="4146"/>
                  <a:pt x="1425" y="4146"/>
                  <a:pt x="1425" y="4146"/>
                </a:cubicBezTo>
                <a:cubicBezTo>
                  <a:pt x="1428" y="4143"/>
                  <a:pt x="1428" y="4143"/>
                  <a:pt x="1428" y="4143"/>
                </a:cubicBezTo>
                <a:cubicBezTo>
                  <a:pt x="1431" y="4146"/>
                  <a:pt x="1431" y="4146"/>
                  <a:pt x="1431" y="4146"/>
                </a:cubicBezTo>
                <a:cubicBezTo>
                  <a:pt x="1473" y="4230"/>
                  <a:pt x="1473" y="4230"/>
                  <a:pt x="1473" y="4230"/>
                </a:cubicBezTo>
                <a:close/>
                <a:moveTo>
                  <a:pt x="1528" y="4337"/>
                </a:moveTo>
                <a:cubicBezTo>
                  <a:pt x="1531" y="4340"/>
                  <a:pt x="1531" y="4340"/>
                  <a:pt x="1531" y="4340"/>
                </a:cubicBezTo>
                <a:cubicBezTo>
                  <a:pt x="1528" y="4343"/>
                  <a:pt x="1528" y="4343"/>
                  <a:pt x="1528" y="4343"/>
                </a:cubicBezTo>
                <a:cubicBezTo>
                  <a:pt x="1457" y="4395"/>
                  <a:pt x="1457" y="4395"/>
                  <a:pt x="1457" y="4395"/>
                </a:cubicBezTo>
                <a:cubicBezTo>
                  <a:pt x="1454" y="4395"/>
                  <a:pt x="1454" y="4395"/>
                  <a:pt x="1454" y="4395"/>
                </a:cubicBezTo>
                <a:cubicBezTo>
                  <a:pt x="1451" y="4392"/>
                  <a:pt x="1451" y="4392"/>
                  <a:pt x="1451" y="4392"/>
                </a:cubicBezTo>
                <a:cubicBezTo>
                  <a:pt x="1408" y="4308"/>
                  <a:pt x="1408" y="4308"/>
                  <a:pt x="1408" y="4308"/>
                </a:cubicBezTo>
                <a:cubicBezTo>
                  <a:pt x="1405" y="4305"/>
                  <a:pt x="1405" y="4305"/>
                  <a:pt x="1405" y="4305"/>
                </a:cubicBezTo>
                <a:cubicBezTo>
                  <a:pt x="1408" y="4305"/>
                  <a:pt x="1408" y="4305"/>
                  <a:pt x="1408" y="4305"/>
                </a:cubicBezTo>
                <a:cubicBezTo>
                  <a:pt x="1480" y="4253"/>
                  <a:pt x="1480" y="4253"/>
                  <a:pt x="1480" y="4253"/>
                </a:cubicBezTo>
                <a:cubicBezTo>
                  <a:pt x="1483" y="4249"/>
                  <a:pt x="1483" y="4249"/>
                  <a:pt x="1483" y="4249"/>
                </a:cubicBezTo>
                <a:cubicBezTo>
                  <a:pt x="1486" y="4253"/>
                  <a:pt x="1486" y="4253"/>
                  <a:pt x="1486" y="4253"/>
                </a:cubicBezTo>
                <a:cubicBezTo>
                  <a:pt x="1528" y="4337"/>
                  <a:pt x="1528" y="4337"/>
                  <a:pt x="1528" y="4337"/>
                </a:cubicBezTo>
                <a:close/>
                <a:moveTo>
                  <a:pt x="1583" y="4447"/>
                </a:moveTo>
                <a:cubicBezTo>
                  <a:pt x="1586" y="4450"/>
                  <a:pt x="1586" y="4450"/>
                  <a:pt x="1586" y="4450"/>
                </a:cubicBezTo>
                <a:cubicBezTo>
                  <a:pt x="1583" y="4450"/>
                  <a:pt x="1583" y="4450"/>
                  <a:pt x="1583" y="4450"/>
                </a:cubicBezTo>
                <a:cubicBezTo>
                  <a:pt x="1512" y="4505"/>
                  <a:pt x="1512" y="4505"/>
                  <a:pt x="1512" y="4505"/>
                </a:cubicBezTo>
                <a:cubicBezTo>
                  <a:pt x="1509" y="4505"/>
                  <a:pt x="1509" y="4505"/>
                  <a:pt x="1509" y="4505"/>
                </a:cubicBezTo>
                <a:cubicBezTo>
                  <a:pt x="1506" y="4502"/>
                  <a:pt x="1506" y="4502"/>
                  <a:pt x="1506" y="4502"/>
                </a:cubicBezTo>
                <a:cubicBezTo>
                  <a:pt x="1463" y="4418"/>
                  <a:pt x="1463" y="4418"/>
                  <a:pt x="1463" y="4418"/>
                </a:cubicBezTo>
                <a:cubicBezTo>
                  <a:pt x="1460" y="4415"/>
                  <a:pt x="1460" y="4415"/>
                  <a:pt x="1460" y="4415"/>
                </a:cubicBezTo>
                <a:cubicBezTo>
                  <a:pt x="1463" y="4411"/>
                  <a:pt x="1463" y="4411"/>
                  <a:pt x="1463" y="4411"/>
                </a:cubicBezTo>
                <a:cubicBezTo>
                  <a:pt x="1535" y="4360"/>
                  <a:pt x="1535" y="4360"/>
                  <a:pt x="1535" y="4360"/>
                </a:cubicBezTo>
                <a:cubicBezTo>
                  <a:pt x="1538" y="4356"/>
                  <a:pt x="1538" y="4356"/>
                  <a:pt x="1538" y="4356"/>
                </a:cubicBezTo>
                <a:cubicBezTo>
                  <a:pt x="1541" y="4360"/>
                  <a:pt x="1541" y="4360"/>
                  <a:pt x="1541" y="4360"/>
                </a:cubicBezTo>
                <a:cubicBezTo>
                  <a:pt x="1583" y="4447"/>
                  <a:pt x="1583" y="4447"/>
                  <a:pt x="1583" y="4447"/>
                </a:cubicBezTo>
                <a:close/>
                <a:moveTo>
                  <a:pt x="1638" y="4557"/>
                </a:moveTo>
                <a:cubicBezTo>
                  <a:pt x="1641" y="4560"/>
                  <a:pt x="1641" y="4560"/>
                  <a:pt x="1641" y="4560"/>
                </a:cubicBezTo>
                <a:cubicBezTo>
                  <a:pt x="1638" y="4560"/>
                  <a:pt x="1638" y="4560"/>
                  <a:pt x="1638" y="4560"/>
                </a:cubicBezTo>
                <a:cubicBezTo>
                  <a:pt x="1567" y="4615"/>
                  <a:pt x="1567" y="4615"/>
                  <a:pt x="1567" y="4615"/>
                </a:cubicBezTo>
                <a:cubicBezTo>
                  <a:pt x="1564" y="4615"/>
                  <a:pt x="1564" y="4615"/>
                  <a:pt x="1564" y="4615"/>
                </a:cubicBezTo>
                <a:cubicBezTo>
                  <a:pt x="1561" y="4612"/>
                  <a:pt x="1561" y="4612"/>
                  <a:pt x="1561" y="4612"/>
                </a:cubicBezTo>
                <a:cubicBezTo>
                  <a:pt x="1518" y="4525"/>
                  <a:pt x="1518" y="4525"/>
                  <a:pt x="1518" y="4525"/>
                </a:cubicBezTo>
                <a:cubicBezTo>
                  <a:pt x="1515" y="4521"/>
                  <a:pt x="1515" y="4521"/>
                  <a:pt x="1515" y="4521"/>
                </a:cubicBezTo>
                <a:cubicBezTo>
                  <a:pt x="1518" y="4521"/>
                  <a:pt x="1518" y="4521"/>
                  <a:pt x="1518" y="4521"/>
                </a:cubicBezTo>
                <a:cubicBezTo>
                  <a:pt x="1590" y="4470"/>
                  <a:pt x="1590" y="4470"/>
                  <a:pt x="1590" y="4470"/>
                </a:cubicBezTo>
                <a:cubicBezTo>
                  <a:pt x="1593" y="4466"/>
                  <a:pt x="1593" y="4466"/>
                  <a:pt x="1593" y="4466"/>
                </a:cubicBezTo>
                <a:cubicBezTo>
                  <a:pt x="1596" y="4470"/>
                  <a:pt x="1596" y="4470"/>
                  <a:pt x="1596" y="4470"/>
                </a:cubicBezTo>
                <a:cubicBezTo>
                  <a:pt x="1638" y="4557"/>
                  <a:pt x="1638" y="4557"/>
                  <a:pt x="1638" y="4557"/>
                </a:cubicBezTo>
                <a:close/>
                <a:moveTo>
                  <a:pt x="1696" y="4667"/>
                </a:moveTo>
                <a:cubicBezTo>
                  <a:pt x="1696" y="4670"/>
                  <a:pt x="1696" y="4670"/>
                  <a:pt x="1696" y="4670"/>
                </a:cubicBezTo>
                <a:cubicBezTo>
                  <a:pt x="1696" y="4673"/>
                  <a:pt x="1696" y="4673"/>
                  <a:pt x="1696" y="4673"/>
                </a:cubicBezTo>
                <a:cubicBezTo>
                  <a:pt x="1622" y="4725"/>
                  <a:pt x="1622" y="4725"/>
                  <a:pt x="1622" y="4725"/>
                </a:cubicBezTo>
                <a:cubicBezTo>
                  <a:pt x="1619" y="4725"/>
                  <a:pt x="1619" y="4725"/>
                  <a:pt x="1619" y="4725"/>
                </a:cubicBezTo>
                <a:cubicBezTo>
                  <a:pt x="1619" y="4722"/>
                  <a:pt x="1619" y="4722"/>
                  <a:pt x="1619" y="4722"/>
                </a:cubicBezTo>
                <a:cubicBezTo>
                  <a:pt x="1574" y="4635"/>
                  <a:pt x="1574" y="4635"/>
                  <a:pt x="1574" y="4635"/>
                </a:cubicBezTo>
                <a:cubicBezTo>
                  <a:pt x="1574" y="4631"/>
                  <a:pt x="1574" y="4631"/>
                  <a:pt x="1574" y="4631"/>
                </a:cubicBezTo>
                <a:cubicBezTo>
                  <a:pt x="1574" y="4631"/>
                  <a:pt x="1574" y="4631"/>
                  <a:pt x="1574" y="4631"/>
                </a:cubicBezTo>
                <a:cubicBezTo>
                  <a:pt x="1648" y="4580"/>
                  <a:pt x="1648" y="4580"/>
                  <a:pt x="1648" y="4580"/>
                </a:cubicBezTo>
                <a:cubicBezTo>
                  <a:pt x="1651" y="4576"/>
                  <a:pt x="1651" y="4576"/>
                  <a:pt x="1651" y="4576"/>
                </a:cubicBezTo>
                <a:cubicBezTo>
                  <a:pt x="1651" y="4580"/>
                  <a:pt x="1651" y="4580"/>
                  <a:pt x="1651" y="4580"/>
                </a:cubicBezTo>
                <a:cubicBezTo>
                  <a:pt x="1696" y="4667"/>
                  <a:pt x="1696" y="4667"/>
                  <a:pt x="1696" y="4667"/>
                </a:cubicBezTo>
                <a:close/>
                <a:moveTo>
                  <a:pt x="1755" y="4780"/>
                </a:moveTo>
                <a:cubicBezTo>
                  <a:pt x="1755" y="4784"/>
                  <a:pt x="1755" y="4784"/>
                  <a:pt x="1755" y="4784"/>
                </a:cubicBezTo>
                <a:cubicBezTo>
                  <a:pt x="1752" y="4784"/>
                  <a:pt x="1752" y="4784"/>
                  <a:pt x="1752" y="4784"/>
                </a:cubicBezTo>
                <a:cubicBezTo>
                  <a:pt x="1680" y="4835"/>
                  <a:pt x="1680" y="4835"/>
                  <a:pt x="1680" y="4835"/>
                </a:cubicBezTo>
                <a:cubicBezTo>
                  <a:pt x="1677" y="4839"/>
                  <a:pt x="1677" y="4839"/>
                  <a:pt x="1677" y="4839"/>
                </a:cubicBezTo>
                <a:cubicBezTo>
                  <a:pt x="1674" y="4835"/>
                  <a:pt x="1674" y="4835"/>
                  <a:pt x="1674" y="4835"/>
                </a:cubicBezTo>
                <a:cubicBezTo>
                  <a:pt x="1629" y="4748"/>
                  <a:pt x="1629" y="4748"/>
                  <a:pt x="1629" y="4748"/>
                </a:cubicBezTo>
                <a:cubicBezTo>
                  <a:pt x="1629" y="4745"/>
                  <a:pt x="1629" y="4745"/>
                  <a:pt x="1629" y="4745"/>
                </a:cubicBezTo>
                <a:cubicBezTo>
                  <a:pt x="1632" y="4741"/>
                  <a:pt x="1632" y="4741"/>
                  <a:pt x="1632" y="4741"/>
                </a:cubicBezTo>
                <a:cubicBezTo>
                  <a:pt x="1703" y="4690"/>
                  <a:pt x="1703" y="4690"/>
                  <a:pt x="1703" y="4690"/>
                </a:cubicBezTo>
                <a:cubicBezTo>
                  <a:pt x="1706" y="4690"/>
                  <a:pt x="1706" y="4690"/>
                  <a:pt x="1706" y="4690"/>
                </a:cubicBezTo>
                <a:cubicBezTo>
                  <a:pt x="1709" y="4690"/>
                  <a:pt x="1709" y="4690"/>
                  <a:pt x="1709" y="4690"/>
                </a:cubicBezTo>
                <a:cubicBezTo>
                  <a:pt x="1755" y="4780"/>
                  <a:pt x="1755" y="4780"/>
                  <a:pt x="1755" y="4780"/>
                </a:cubicBezTo>
                <a:close/>
                <a:moveTo>
                  <a:pt x="1810" y="4894"/>
                </a:moveTo>
                <a:cubicBezTo>
                  <a:pt x="1813" y="4894"/>
                  <a:pt x="1813" y="4894"/>
                  <a:pt x="1813" y="4894"/>
                </a:cubicBezTo>
                <a:cubicBezTo>
                  <a:pt x="1810" y="4897"/>
                  <a:pt x="1810" y="4897"/>
                  <a:pt x="1810" y="4897"/>
                </a:cubicBezTo>
                <a:cubicBezTo>
                  <a:pt x="1735" y="4949"/>
                  <a:pt x="1735" y="4949"/>
                  <a:pt x="1735" y="4949"/>
                </a:cubicBezTo>
                <a:cubicBezTo>
                  <a:pt x="1732" y="4952"/>
                  <a:pt x="1732" y="4952"/>
                  <a:pt x="1732" y="4952"/>
                </a:cubicBezTo>
                <a:cubicBezTo>
                  <a:pt x="1732" y="4949"/>
                  <a:pt x="1732" y="4949"/>
                  <a:pt x="1732" y="4949"/>
                </a:cubicBezTo>
                <a:cubicBezTo>
                  <a:pt x="1687" y="4858"/>
                  <a:pt x="1687" y="4858"/>
                  <a:pt x="1687" y="4858"/>
                </a:cubicBezTo>
                <a:cubicBezTo>
                  <a:pt x="1684" y="4855"/>
                  <a:pt x="1684" y="4855"/>
                  <a:pt x="1684" y="4855"/>
                </a:cubicBezTo>
                <a:cubicBezTo>
                  <a:pt x="1687" y="4855"/>
                  <a:pt x="1687" y="4855"/>
                  <a:pt x="1687" y="4855"/>
                </a:cubicBezTo>
                <a:cubicBezTo>
                  <a:pt x="1761" y="4803"/>
                  <a:pt x="1761" y="4803"/>
                  <a:pt x="1761" y="4803"/>
                </a:cubicBezTo>
                <a:cubicBezTo>
                  <a:pt x="1764" y="4800"/>
                  <a:pt x="1764" y="4800"/>
                  <a:pt x="1764" y="4800"/>
                </a:cubicBezTo>
                <a:cubicBezTo>
                  <a:pt x="1764" y="4803"/>
                  <a:pt x="1764" y="4803"/>
                  <a:pt x="1764" y="4803"/>
                </a:cubicBezTo>
                <a:cubicBezTo>
                  <a:pt x="1810" y="4894"/>
                  <a:pt x="1810" y="4894"/>
                  <a:pt x="1810" y="4894"/>
                </a:cubicBezTo>
                <a:close/>
                <a:moveTo>
                  <a:pt x="1868" y="5007"/>
                </a:moveTo>
                <a:cubicBezTo>
                  <a:pt x="1871" y="5010"/>
                  <a:pt x="1871" y="5010"/>
                  <a:pt x="1871" y="5010"/>
                </a:cubicBezTo>
                <a:cubicBezTo>
                  <a:pt x="1868" y="5010"/>
                  <a:pt x="1868" y="5010"/>
                  <a:pt x="1868" y="5010"/>
                </a:cubicBezTo>
                <a:cubicBezTo>
                  <a:pt x="1794" y="5065"/>
                  <a:pt x="1794" y="5065"/>
                  <a:pt x="1794" y="5065"/>
                </a:cubicBezTo>
                <a:cubicBezTo>
                  <a:pt x="1790" y="5065"/>
                  <a:pt x="1790" y="5065"/>
                  <a:pt x="1790" y="5065"/>
                </a:cubicBezTo>
                <a:cubicBezTo>
                  <a:pt x="1790" y="5062"/>
                  <a:pt x="1790" y="5062"/>
                  <a:pt x="1790" y="5062"/>
                </a:cubicBezTo>
                <a:cubicBezTo>
                  <a:pt x="1745" y="4971"/>
                  <a:pt x="1745" y="4971"/>
                  <a:pt x="1745" y="4971"/>
                </a:cubicBezTo>
                <a:cubicBezTo>
                  <a:pt x="1742" y="4968"/>
                  <a:pt x="1742" y="4968"/>
                  <a:pt x="1742" y="4968"/>
                </a:cubicBezTo>
                <a:cubicBezTo>
                  <a:pt x="1745" y="4968"/>
                  <a:pt x="1745" y="4968"/>
                  <a:pt x="1745" y="4968"/>
                </a:cubicBezTo>
                <a:cubicBezTo>
                  <a:pt x="1819" y="4916"/>
                  <a:pt x="1819" y="4916"/>
                  <a:pt x="1819" y="4916"/>
                </a:cubicBezTo>
                <a:cubicBezTo>
                  <a:pt x="1823" y="4913"/>
                  <a:pt x="1823" y="4913"/>
                  <a:pt x="1823" y="4913"/>
                </a:cubicBezTo>
                <a:cubicBezTo>
                  <a:pt x="1823" y="4916"/>
                  <a:pt x="1823" y="4916"/>
                  <a:pt x="1823" y="4916"/>
                </a:cubicBezTo>
                <a:cubicBezTo>
                  <a:pt x="1868" y="5007"/>
                  <a:pt x="1868" y="5007"/>
                  <a:pt x="1868" y="5007"/>
                </a:cubicBezTo>
                <a:close/>
                <a:moveTo>
                  <a:pt x="1949" y="5165"/>
                </a:moveTo>
                <a:cubicBezTo>
                  <a:pt x="1952" y="5169"/>
                  <a:pt x="1952" y="5169"/>
                  <a:pt x="1952" y="5169"/>
                </a:cubicBezTo>
                <a:cubicBezTo>
                  <a:pt x="1949" y="5172"/>
                  <a:pt x="1949" y="5172"/>
                  <a:pt x="1949" y="5172"/>
                </a:cubicBezTo>
                <a:cubicBezTo>
                  <a:pt x="1875" y="5224"/>
                  <a:pt x="1875" y="5224"/>
                  <a:pt x="1875" y="5224"/>
                </a:cubicBezTo>
                <a:cubicBezTo>
                  <a:pt x="1871" y="5227"/>
                  <a:pt x="1871" y="5227"/>
                  <a:pt x="1871" y="5227"/>
                </a:cubicBezTo>
                <a:cubicBezTo>
                  <a:pt x="1871" y="5224"/>
                  <a:pt x="1871" y="5224"/>
                  <a:pt x="1871" y="5224"/>
                </a:cubicBezTo>
                <a:cubicBezTo>
                  <a:pt x="1800" y="5088"/>
                  <a:pt x="1800" y="5088"/>
                  <a:pt x="1800" y="5088"/>
                </a:cubicBezTo>
                <a:cubicBezTo>
                  <a:pt x="1800" y="5085"/>
                  <a:pt x="1800" y="5085"/>
                  <a:pt x="1800" y="5085"/>
                </a:cubicBezTo>
                <a:cubicBezTo>
                  <a:pt x="1803" y="5081"/>
                  <a:pt x="1803" y="5081"/>
                  <a:pt x="1803" y="5081"/>
                </a:cubicBezTo>
                <a:cubicBezTo>
                  <a:pt x="1878" y="5030"/>
                  <a:pt x="1878" y="5030"/>
                  <a:pt x="1878" y="5030"/>
                </a:cubicBezTo>
                <a:cubicBezTo>
                  <a:pt x="1881" y="5026"/>
                  <a:pt x="1881" y="5026"/>
                  <a:pt x="1881" y="5026"/>
                </a:cubicBezTo>
                <a:cubicBezTo>
                  <a:pt x="1881" y="5030"/>
                  <a:pt x="1881" y="5030"/>
                  <a:pt x="1881" y="5030"/>
                </a:cubicBezTo>
                <a:cubicBezTo>
                  <a:pt x="1949" y="5165"/>
                  <a:pt x="1949" y="5165"/>
                  <a:pt x="1949" y="5165"/>
                </a:cubicBezTo>
                <a:close/>
                <a:moveTo>
                  <a:pt x="910" y="3366"/>
                </a:moveTo>
                <a:cubicBezTo>
                  <a:pt x="910" y="3369"/>
                  <a:pt x="910" y="3369"/>
                  <a:pt x="910" y="3369"/>
                </a:cubicBezTo>
                <a:cubicBezTo>
                  <a:pt x="907" y="3369"/>
                  <a:pt x="907" y="3369"/>
                  <a:pt x="907" y="3369"/>
                </a:cubicBezTo>
                <a:cubicBezTo>
                  <a:pt x="839" y="3421"/>
                  <a:pt x="839" y="3421"/>
                  <a:pt x="839" y="3421"/>
                </a:cubicBezTo>
                <a:cubicBezTo>
                  <a:pt x="836" y="3424"/>
                  <a:pt x="836" y="3424"/>
                  <a:pt x="836" y="3424"/>
                </a:cubicBezTo>
                <a:cubicBezTo>
                  <a:pt x="836" y="3421"/>
                  <a:pt x="836" y="3421"/>
                  <a:pt x="836" y="3421"/>
                </a:cubicBezTo>
                <a:cubicBezTo>
                  <a:pt x="797" y="3343"/>
                  <a:pt x="797" y="3343"/>
                  <a:pt x="797" y="3343"/>
                </a:cubicBezTo>
                <a:cubicBezTo>
                  <a:pt x="797" y="3340"/>
                  <a:pt x="797" y="3340"/>
                  <a:pt x="797" y="3340"/>
                </a:cubicBezTo>
                <a:cubicBezTo>
                  <a:pt x="797" y="3337"/>
                  <a:pt x="797" y="3337"/>
                  <a:pt x="797" y="3337"/>
                </a:cubicBezTo>
                <a:cubicBezTo>
                  <a:pt x="865" y="3288"/>
                  <a:pt x="865" y="3288"/>
                  <a:pt x="865" y="3288"/>
                </a:cubicBezTo>
                <a:cubicBezTo>
                  <a:pt x="868" y="3285"/>
                  <a:pt x="868" y="3285"/>
                  <a:pt x="868" y="3285"/>
                </a:cubicBezTo>
                <a:cubicBezTo>
                  <a:pt x="868" y="3288"/>
                  <a:pt x="868" y="3288"/>
                  <a:pt x="868" y="3288"/>
                </a:cubicBezTo>
                <a:cubicBezTo>
                  <a:pt x="910" y="3366"/>
                  <a:pt x="910" y="3366"/>
                  <a:pt x="910" y="3366"/>
                </a:cubicBezTo>
                <a:close/>
                <a:moveTo>
                  <a:pt x="959" y="3466"/>
                </a:moveTo>
                <a:cubicBezTo>
                  <a:pt x="962" y="3469"/>
                  <a:pt x="962" y="3469"/>
                  <a:pt x="962" y="3469"/>
                </a:cubicBezTo>
                <a:cubicBezTo>
                  <a:pt x="959" y="3469"/>
                  <a:pt x="959" y="3469"/>
                  <a:pt x="959" y="3469"/>
                </a:cubicBezTo>
                <a:cubicBezTo>
                  <a:pt x="891" y="3521"/>
                  <a:pt x="891" y="3521"/>
                  <a:pt x="891" y="3521"/>
                </a:cubicBezTo>
                <a:cubicBezTo>
                  <a:pt x="887" y="3524"/>
                  <a:pt x="887" y="3524"/>
                  <a:pt x="887" y="3524"/>
                </a:cubicBezTo>
                <a:cubicBezTo>
                  <a:pt x="887" y="3521"/>
                  <a:pt x="887" y="3521"/>
                  <a:pt x="887" y="3521"/>
                </a:cubicBezTo>
                <a:cubicBezTo>
                  <a:pt x="845" y="3440"/>
                  <a:pt x="845" y="3440"/>
                  <a:pt x="845" y="3440"/>
                </a:cubicBezTo>
                <a:cubicBezTo>
                  <a:pt x="845" y="3437"/>
                  <a:pt x="845" y="3437"/>
                  <a:pt x="845" y="3437"/>
                </a:cubicBezTo>
                <a:cubicBezTo>
                  <a:pt x="848" y="3437"/>
                  <a:pt x="848" y="3437"/>
                  <a:pt x="848" y="3437"/>
                </a:cubicBezTo>
                <a:cubicBezTo>
                  <a:pt x="916" y="3385"/>
                  <a:pt x="916" y="3385"/>
                  <a:pt x="916" y="3385"/>
                </a:cubicBezTo>
                <a:cubicBezTo>
                  <a:pt x="920" y="3385"/>
                  <a:pt x="920" y="3385"/>
                  <a:pt x="920" y="3385"/>
                </a:cubicBezTo>
                <a:cubicBezTo>
                  <a:pt x="920" y="3389"/>
                  <a:pt x="920" y="3389"/>
                  <a:pt x="920" y="3389"/>
                </a:cubicBezTo>
                <a:cubicBezTo>
                  <a:pt x="959" y="3466"/>
                  <a:pt x="959" y="3466"/>
                  <a:pt x="959" y="3466"/>
                </a:cubicBezTo>
                <a:close/>
                <a:moveTo>
                  <a:pt x="1010" y="3567"/>
                </a:moveTo>
                <a:cubicBezTo>
                  <a:pt x="1010" y="3570"/>
                  <a:pt x="1010" y="3570"/>
                  <a:pt x="1010" y="3570"/>
                </a:cubicBezTo>
                <a:cubicBezTo>
                  <a:pt x="1010" y="3573"/>
                  <a:pt x="1010" y="3573"/>
                  <a:pt x="1010" y="3573"/>
                </a:cubicBezTo>
                <a:cubicBezTo>
                  <a:pt x="939" y="3622"/>
                  <a:pt x="939" y="3622"/>
                  <a:pt x="939" y="3622"/>
                </a:cubicBezTo>
                <a:cubicBezTo>
                  <a:pt x="939" y="3625"/>
                  <a:pt x="939" y="3625"/>
                  <a:pt x="939" y="3625"/>
                </a:cubicBezTo>
                <a:cubicBezTo>
                  <a:pt x="936" y="3622"/>
                  <a:pt x="936" y="3622"/>
                  <a:pt x="936" y="3622"/>
                </a:cubicBezTo>
                <a:cubicBezTo>
                  <a:pt x="897" y="3541"/>
                  <a:pt x="897" y="3541"/>
                  <a:pt x="897" y="3541"/>
                </a:cubicBezTo>
                <a:cubicBezTo>
                  <a:pt x="894" y="3541"/>
                  <a:pt x="894" y="3541"/>
                  <a:pt x="894" y="3541"/>
                </a:cubicBezTo>
                <a:cubicBezTo>
                  <a:pt x="897" y="3537"/>
                  <a:pt x="897" y="3537"/>
                  <a:pt x="897" y="3537"/>
                </a:cubicBezTo>
                <a:cubicBezTo>
                  <a:pt x="965" y="3486"/>
                  <a:pt x="965" y="3486"/>
                  <a:pt x="965" y="3486"/>
                </a:cubicBezTo>
                <a:cubicBezTo>
                  <a:pt x="968" y="3486"/>
                  <a:pt x="968" y="3486"/>
                  <a:pt x="968" y="3486"/>
                </a:cubicBezTo>
                <a:cubicBezTo>
                  <a:pt x="971" y="3489"/>
                  <a:pt x="971" y="3489"/>
                  <a:pt x="971" y="3489"/>
                </a:cubicBezTo>
                <a:cubicBezTo>
                  <a:pt x="1010" y="3567"/>
                  <a:pt x="1010" y="3567"/>
                  <a:pt x="1010" y="3567"/>
                </a:cubicBezTo>
                <a:close/>
                <a:moveTo>
                  <a:pt x="1062" y="3670"/>
                </a:moveTo>
                <a:cubicBezTo>
                  <a:pt x="1062" y="3673"/>
                  <a:pt x="1062" y="3673"/>
                  <a:pt x="1062" y="3673"/>
                </a:cubicBezTo>
                <a:cubicBezTo>
                  <a:pt x="1059" y="3673"/>
                  <a:pt x="1059" y="3673"/>
                  <a:pt x="1059" y="3673"/>
                </a:cubicBezTo>
                <a:cubicBezTo>
                  <a:pt x="991" y="3725"/>
                  <a:pt x="991" y="3725"/>
                  <a:pt x="991" y="3725"/>
                </a:cubicBezTo>
                <a:cubicBezTo>
                  <a:pt x="988" y="3725"/>
                  <a:pt x="988" y="3725"/>
                  <a:pt x="988" y="3725"/>
                </a:cubicBezTo>
                <a:cubicBezTo>
                  <a:pt x="988" y="3722"/>
                  <a:pt x="988" y="3722"/>
                  <a:pt x="988" y="3722"/>
                </a:cubicBezTo>
                <a:cubicBezTo>
                  <a:pt x="946" y="3644"/>
                  <a:pt x="946" y="3644"/>
                  <a:pt x="946" y="3644"/>
                </a:cubicBezTo>
                <a:cubicBezTo>
                  <a:pt x="946" y="3641"/>
                  <a:pt x="946" y="3641"/>
                  <a:pt x="946" y="3641"/>
                </a:cubicBezTo>
                <a:cubicBezTo>
                  <a:pt x="949" y="3638"/>
                  <a:pt x="949" y="3638"/>
                  <a:pt x="949" y="3638"/>
                </a:cubicBezTo>
                <a:cubicBezTo>
                  <a:pt x="1017" y="3589"/>
                  <a:pt x="1017" y="3589"/>
                  <a:pt x="1017" y="3589"/>
                </a:cubicBezTo>
                <a:cubicBezTo>
                  <a:pt x="1020" y="3586"/>
                  <a:pt x="1020" y="3586"/>
                  <a:pt x="1020" y="3586"/>
                </a:cubicBezTo>
                <a:cubicBezTo>
                  <a:pt x="1020" y="3589"/>
                  <a:pt x="1020" y="3589"/>
                  <a:pt x="1020" y="3589"/>
                </a:cubicBezTo>
                <a:cubicBezTo>
                  <a:pt x="1062" y="3670"/>
                  <a:pt x="1062" y="3670"/>
                  <a:pt x="1062" y="3670"/>
                </a:cubicBezTo>
                <a:close/>
                <a:moveTo>
                  <a:pt x="1114" y="3770"/>
                </a:moveTo>
                <a:cubicBezTo>
                  <a:pt x="1114" y="3774"/>
                  <a:pt x="1114" y="3774"/>
                  <a:pt x="1114" y="3774"/>
                </a:cubicBezTo>
                <a:cubicBezTo>
                  <a:pt x="1114" y="3777"/>
                  <a:pt x="1114" y="3777"/>
                  <a:pt x="1114" y="3777"/>
                </a:cubicBezTo>
                <a:cubicBezTo>
                  <a:pt x="1043" y="3829"/>
                  <a:pt x="1043" y="3829"/>
                  <a:pt x="1043" y="3829"/>
                </a:cubicBezTo>
                <a:cubicBezTo>
                  <a:pt x="1039" y="3829"/>
                  <a:pt x="1039" y="3829"/>
                  <a:pt x="1039" y="3829"/>
                </a:cubicBezTo>
                <a:cubicBezTo>
                  <a:pt x="1039" y="3825"/>
                  <a:pt x="1039" y="3825"/>
                  <a:pt x="1039" y="3825"/>
                </a:cubicBezTo>
                <a:cubicBezTo>
                  <a:pt x="997" y="3745"/>
                  <a:pt x="997" y="3745"/>
                  <a:pt x="997" y="3745"/>
                </a:cubicBezTo>
                <a:cubicBezTo>
                  <a:pt x="997" y="3741"/>
                  <a:pt x="997" y="3741"/>
                  <a:pt x="997" y="3741"/>
                </a:cubicBezTo>
                <a:cubicBezTo>
                  <a:pt x="1001" y="3741"/>
                  <a:pt x="1001" y="3741"/>
                  <a:pt x="1001" y="3741"/>
                </a:cubicBezTo>
                <a:cubicBezTo>
                  <a:pt x="1069" y="3690"/>
                  <a:pt x="1069" y="3690"/>
                  <a:pt x="1069" y="3690"/>
                </a:cubicBezTo>
                <a:cubicBezTo>
                  <a:pt x="1072" y="3686"/>
                  <a:pt x="1072" y="3686"/>
                  <a:pt x="1072" y="3686"/>
                </a:cubicBezTo>
                <a:cubicBezTo>
                  <a:pt x="1072" y="3690"/>
                  <a:pt x="1072" y="3690"/>
                  <a:pt x="1072" y="3690"/>
                </a:cubicBezTo>
                <a:cubicBezTo>
                  <a:pt x="1114" y="3770"/>
                  <a:pt x="1114" y="3770"/>
                  <a:pt x="1114" y="3770"/>
                </a:cubicBezTo>
                <a:close/>
                <a:moveTo>
                  <a:pt x="1166" y="3874"/>
                </a:moveTo>
                <a:cubicBezTo>
                  <a:pt x="1166" y="3877"/>
                  <a:pt x="1166" y="3877"/>
                  <a:pt x="1166" y="3877"/>
                </a:cubicBezTo>
                <a:cubicBezTo>
                  <a:pt x="1166" y="3880"/>
                  <a:pt x="1166" y="3880"/>
                  <a:pt x="1166" y="3880"/>
                </a:cubicBezTo>
                <a:cubicBezTo>
                  <a:pt x="1094" y="3932"/>
                  <a:pt x="1094" y="3932"/>
                  <a:pt x="1094" y="3932"/>
                </a:cubicBezTo>
                <a:cubicBezTo>
                  <a:pt x="1091" y="3932"/>
                  <a:pt x="1091" y="3932"/>
                  <a:pt x="1091" y="3932"/>
                </a:cubicBezTo>
                <a:cubicBezTo>
                  <a:pt x="1091" y="3929"/>
                  <a:pt x="1091" y="3929"/>
                  <a:pt x="1091" y="3929"/>
                </a:cubicBezTo>
                <a:cubicBezTo>
                  <a:pt x="1049" y="3848"/>
                  <a:pt x="1049" y="3848"/>
                  <a:pt x="1049" y="3848"/>
                </a:cubicBezTo>
                <a:cubicBezTo>
                  <a:pt x="1049" y="3845"/>
                  <a:pt x="1049" y="3845"/>
                  <a:pt x="1049" y="3845"/>
                </a:cubicBezTo>
                <a:cubicBezTo>
                  <a:pt x="1052" y="3845"/>
                  <a:pt x="1052" y="3845"/>
                  <a:pt x="1052" y="3845"/>
                </a:cubicBezTo>
                <a:cubicBezTo>
                  <a:pt x="1120" y="3793"/>
                  <a:pt x="1120" y="3793"/>
                  <a:pt x="1120" y="3793"/>
                </a:cubicBezTo>
                <a:cubicBezTo>
                  <a:pt x="1124" y="3790"/>
                  <a:pt x="1124" y="3790"/>
                  <a:pt x="1124" y="3790"/>
                </a:cubicBezTo>
                <a:cubicBezTo>
                  <a:pt x="1124" y="3793"/>
                  <a:pt x="1124" y="3793"/>
                  <a:pt x="1124" y="3793"/>
                </a:cubicBezTo>
                <a:cubicBezTo>
                  <a:pt x="1166" y="3874"/>
                  <a:pt x="1166" y="3874"/>
                  <a:pt x="1166" y="3874"/>
                </a:cubicBezTo>
                <a:close/>
                <a:moveTo>
                  <a:pt x="1217" y="3981"/>
                </a:moveTo>
                <a:cubicBezTo>
                  <a:pt x="1221" y="3984"/>
                  <a:pt x="1221" y="3984"/>
                  <a:pt x="1221" y="3984"/>
                </a:cubicBezTo>
                <a:cubicBezTo>
                  <a:pt x="1217" y="3984"/>
                  <a:pt x="1217" y="3984"/>
                  <a:pt x="1217" y="3984"/>
                </a:cubicBezTo>
                <a:cubicBezTo>
                  <a:pt x="1146" y="4036"/>
                  <a:pt x="1146" y="4036"/>
                  <a:pt x="1146" y="4036"/>
                </a:cubicBezTo>
                <a:cubicBezTo>
                  <a:pt x="1143" y="4036"/>
                  <a:pt x="1143" y="4036"/>
                  <a:pt x="1143" y="4036"/>
                </a:cubicBezTo>
                <a:cubicBezTo>
                  <a:pt x="1143" y="4036"/>
                  <a:pt x="1143" y="4036"/>
                  <a:pt x="1143" y="4036"/>
                </a:cubicBezTo>
                <a:cubicBezTo>
                  <a:pt x="1101" y="3952"/>
                  <a:pt x="1101" y="3952"/>
                  <a:pt x="1101" y="3952"/>
                </a:cubicBezTo>
                <a:cubicBezTo>
                  <a:pt x="1101" y="3948"/>
                  <a:pt x="1101" y="3948"/>
                  <a:pt x="1101" y="3948"/>
                </a:cubicBezTo>
                <a:cubicBezTo>
                  <a:pt x="1104" y="3948"/>
                  <a:pt x="1104" y="3948"/>
                  <a:pt x="1104" y="3948"/>
                </a:cubicBezTo>
                <a:cubicBezTo>
                  <a:pt x="1172" y="3897"/>
                  <a:pt x="1172" y="3897"/>
                  <a:pt x="1172" y="3897"/>
                </a:cubicBezTo>
                <a:cubicBezTo>
                  <a:pt x="1175" y="3893"/>
                  <a:pt x="1175" y="3893"/>
                  <a:pt x="1175" y="3893"/>
                </a:cubicBezTo>
                <a:cubicBezTo>
                  <a:pt x="1175" y="3897"/>
                  <a:pt x="1175" y="3897"/>
                  <a:pt x="1175" y="3897"/>
                </a:cubicBezTo>
                <a:cubicBezTo>
                  <a:pt x="1217" y="3981"/>
                  <a:pt x="1217" y="3981"/>
                  <a:pt x="1217" y="3981"/>
                </a:cubicBezTo>
                <a:close/>
                <a:moveTo>
                  <a:pt x="1273" y="4084"/>
                </a:moveTo>
                <a:cubicBezTo>
                  <a:pt x="1273" y="4088"/>
                  <a:pt x="1273" y="4088"/>
                  <a:pt x="1273" y="4088"/>
                </a:cubicBezTo>
                <a:cubicBezTo>
                  <a:pt x="1269" y="4091"/>
                  <a:pt x="1269" y="4091"/>
                  <a:pt x="1269" y="4091"/>
                </a:cubicBezTo>
                <a:cubicBezTo>
                  <a:pt x="1201" y="4139"/>
                  <a:pt x="1201" y="4139"/>
                  <a:pt x="1201" y="4139"/>
                </a:cubicBezTo>
                <a:cubicBezTo>
                  <a:pt x="1198" y="4143"/>
                  <a:pt x="1198" y="4143"/>
                  <a:pt x="1198" y="4143"/>
                </a:cubicBezTo>
                <a:cubicBezTo>
                  <a:pt x="1195" y="4139"/>
                  <a:pt x="1195" y="4139"/>
                  <a:pt x="1195" y="4139"/>
                </a:cubicBezTo>
                <a:cubicBezTo>
                  <a:pt x="1153" y="4055"/>
                  <a:pt x="1153" y="4055"/>
                  <a:pt x="1153" y="4055"/>
                </a:cubicBezTo>
                <a:cubicBezTo>
                  <a:pt x="1153" y="4055"/>
                  <a:pt x="1153" y="4055"/>
                  <a:pt x="1153" y="4055"/>
                </a:cubicBezTo>
                <a:cubicBezTo>
                  <a:pt x="1156" y="4052"/>
                  <a:pt x="1156" y="4052"/>
                  <a:pt x="1156" y="4052"/>
                </a:cubicBezTo>
                <a:cubicBezTo>
                  <a:pt x="1224" y="4000"/>
                  <a:pt x="1224" y="4000"/>
                  <a:pt x="1224" y="4000"/>
                </a:cubicBezTo>
                <a:cubicBezTo>
                  <a:pt x="1227" y="4000"/>
                  <a:pt x="1227" y="4000"/>
                  <a:pt x="1227" y="4000"/>
                </a:cubicBezTo>
                <a:cubicBezTo>
                  <a:pt x="1230" y="4000"/>
                  <a:pt x="1230" y="4000"/>
                  <a:pt x="1230" y="4000"/>
                </a:cubicBezTo>
                <a:cubicBezTo>
                  <a:pt x="1273" y="4084"/>
                  <a:pt x="1273" y="4084"/>
                  <a:pt x="1273" y="4084"/>
                </a:cubicBezTo>
                <a:close/>
                <a:moveTo>
                  <a:pt x="1324" y="4191"/>
                </a:moveTo>
                <a:cubicBezTo>
                  <a:pt x="1328" y="4194"/>
                  <a:pt x="1328" y="4194"/>
                  <a:pt x="1328" y="4194"/>
                </a:cubicBezTo>
                <a:cubicBezTo>
                  <a:pt x="1324" y="4194"/>
                  <a:pt x="1324" y="4194"/>
                  <a:pt x="1324" y="4194"/>
                </a:cubicBezTo>
                <a:cubicBezTo>
                  <a:pt x="1253" y="4246"/>
                  <a:pt x="1253" y="4246"/>
                  <a:pt x="1253" y="4246"/>
                </a:cubicBezTo>
                <a:cubicBezTo>
                  <a:pt x="1250" y="4249"/>
                  <a:pt x="1250" y="4249"/>
                  <a:pt x="1250" y="4249"/>
                </a:cubicBezTo>
                <a:cubicBezTo>
                  <a:pt x="1250" y="4246"/>
                  <a:pt x="1250" y="4246"/>
                  <a:pt x="1250" y="4246"/>
                </a:cubicBezTo>
                <a:cubicBezTo>
                  <a:pt x="1208" y="4162"/>
                  <a:pt x="1208" y="4162"/>
                  <a:pt x="1208" y="4162"/>
                </a:cubicBezTo>
                <a:cubicBezTo>
                  <a:pt x="1205" y="4159"/>
                  <a:pt x="1205" y="4159"/>
                  <a:pt x="1205" y="4159"/>
                </a:cubicBezTo>
                <a:cubicBezTo>
                  <a:pt x="1208" y="4159"/>
                  <a:pt x="1208" y="4159"/>
                  <a:pt x="1208" y="4159"/>
                </a:cubicBezTo>
                <a:cubicBezTo>
                  <a:pt x="1279" y="4107"/>
                  <a:pt x="1279" y="4107"/>
                  <a:pt x="1279" y="4107"/>
                </a:cubicBezTo>
                <a:cubicBezTo>
                  <a:pt x="1282" y="4104"/>
                  <a:pt x="1282" y="4104"/>
                  <a:pt x="1282" y="4104"/>
                </a:cubicBezTo>
                <a:cubicBezTo>
                  <a:pt x="1282" y="4107"/>
                  <a:pt x="1282" y="4107"/>
                  <a:pt x="1282" y="4107"/>
                </a:cubicBezTo>
                <a:cubicBezTo>
                  <a:pt x="1324" y="4191"/>
                  <a:pt x="1324" y="4191"/>
                  <a:pt x="1324" y="4191"/>
                </a:cubicBezTo>
                <a:close/>
                <a:moveTo>
                  <a:pt x="1379" y="4298"/>
                </a:moveTo>
                <a:cubicBezTo>
                  <a:pt x="1379" y="4301"/>
                  <a:pt x="1379" y="4301"/>
                  <a:pt x="1379" y="4301"/>
                </a:cubicBezTo>
                <a:cubicBezTo>
                  <a:pt x="1379" y="4305"/>
                  <a:pt x="1379" y="4305"/>
                  <a:pt x="1379" y="4305"/>
                </a:cubicBezTo>
                <a:cubicBezTo>
                  <a:pt x="1308" y="4356"/>
                  <a:pt x="1308" y="4356"/>
                  <a:pt x="1308" y="4356"/>
                </a:cubicBezTo>
                <a:cubicBezTo>
                  <a:pt x="1305" y="4356"/>
                  <a:pt x="1305" y="4356"/>
                  <a:pt x="1305" y="4356"/>
                </a:cubicBezTo>
                <a:cubicBezTo>
                  <a:pt x="1302" y="4353"/>
                  <a:pt x="1302" y="4353"/>
                  <a:pt x="1302" y="4353"/>
                </a:cubicBezTo>
                <a:cubicBezTo>
                  <a:pt x="1260" y="4269"/>
                  <a:pt x="1260" y="4269"/>
                  <a:pt x="1260" y="4269"/>
                </a:cubicBezTo>
                <a:cubicBezTo>
                  <a:pt x="1260" y="4266"/>
                  <a:pt x="1260" y="4266"/>
                  <a:pt x="1260" y="4266"/>
                </a:cubicBezTo>
                <a:cubicBezTo>
                  <a:pt x="1263" y="4266"/>
                  <a:pt x="1263" y="4266"/>
                  <a:pt x="1263" y="4266"/>
                </a:cubicBezTo>
                <a:cubicBezTo>
                  <a:pt x="1331" y="4214"/>
                  <a:pt x="1331" y="4214"/>
                  <a:pt x="1331" y="4214"/>
                </a:cubicBezTo>
                <a:cubicBezTo>
                  <a:pt x="1334" y="4211"/>
                  <a:pt x="1334" y="4211"/>
                  <a:pt x="1334" y="4211"/>
                </a:cubicBezTo>
                <a:cubicBezTo>
                  <a:pt x="1337" y="4214"/>
                  <a:pt x="1337" y="4214"/>
                  <a:pt x="1337" y="4214"/>
                </a:cubicBezTo>
                <a:cubicBezTo>
                  <a:pt x="1379" y="4298"/>
                  <a:pt x="1379" y="4298"/>
                  <a:pt x="1379" y="4298"/>
                </a:cubicBezTo>
                <a:close/>
                <a:moveTo>
                  <a:pt x="1434" y="4408"/>
                </a:moveTo>
                <a:cubicBezTo>
                  <a:pt x="1434" y="4408"/>
                  <a:pt x="1434" y="4408"/>
                  <a:pt x="1434" y="4408"/>
                </a:cubicBezTo>
                <a:cubicBezTo>
                  <a:pt x="1431" y="4411"/>
                  <a:pt x="1431" y="4411"/>
                  <a:pt x="1431" y="4411"/>
                </a:cubicBezTo>
                <a:cubicBezTo>
                  <a:pt x="1360" y="4463"/>
                  <a:pt x="1360" y="4463"/>
                  <a:pt x="1360" y="4463"/>
                </a:cubicBezTo>
                <a:cubicBezTo>
                  <a:pt x="1357" y="4466"/>
                  <a:pt x="1357" y="4466"/>
                  <a:pt x="1357" y="4466"/>
                </a:cubicBezTo>
                <a:cubicBezTo>
                  <a:pt x="1357" y="4463"/>
                  <a:pt x="1357" y="4463"/>
                  <a:pt x="1357" y="4463"/>
                </a:cubicBezTo>
                <a:cubicBezTo>
                  <a:pt x="1315" y="4376"/>
                  <a:pt x="1315" y="4376"/>
                  <a:pt x="1315" y="4376"/>
                </a:cubicBezTo>
                <a:cubicBezTo>
                  <a:pt x="1311" y="4372"/>
                  <a:pt x="1311" y="4372"/>
                  <a:pt x="1311" y="4372"/>
                </a:cubicBezTo>
                <a:cubicBezTo>
                  <a:pt x="1315" y="4372"/>
                  <a:pt x="1315" y="4372"/>
                  <a:pt x="1315" y="4372"/>
                </a:cubicBezTo>
                <a:cubicBezTo>
                  <a:pt x="1386" y="4321"/>
                  <a:pt x="1386" y="4321"/>
                  <a:pt x="1386" y="4321"/>
                </a:cubicBezTo>
                <a:cubicBezTo>
                  <a:pt x="1389" y="4317"/>
                  <a:pt x="1389" y="4317"/>
                  <a:pt x="1389" y="4317"/>
                </a:cubicBezTo>
                <a:cubicBezTo>
                  <a:pt x="1389" y="4321"/>
                  <a:pt x="1389" y="4321"/>
                  <a:pt x="1389" y="4321"/>
                </a:cubicBezTo>
                <a:cubicBezTo>
                  <a:pt x="1434" y="4408"/>
                  <a:pt x="1434" y="4408"/>
                  <a:pt x="1434" y="4408"/>
                </a:cubicBezTo>
                <a:close/>
                <a:moveTo>
                  <a:pt x="1489" y="4515"/>
                </a:moveTo>
                <a:cubicBezTo>
                  <a:pt x="1489" y="4518"/>
                  <a:pt x="1489" y="4518"/>
                  <a:pt x="1489" y="4518"/>
                </a:cubicBezTo>
                <a:cubicBezTo>
                  <a:pt x="1486" y="4521"/>
                  <a:pt x="1486" y="4521"/>
                  <a:pt x="1486" y="4521"/>
                </a:cubicBezTo>
                <a:cubicBezTo>
                  <a:pt x="1415" y="4573"/>
                  <a:pt x="1415" y="4573"/>
                  <a:pt x="1415" y="4573"/>
                </a:cubicBezTo>
                <a:cubicBezTo>
                  <a:pt x="1412" y="4573"/>
                  <a:pt x="1412" y="4573"/>
                  <a:pt x="1412" y="4573"/>
                </a:cubicBezTo>
                <a:cubicBezTo>
                  <a:pt x="1412" y="4570"/>
                  <a:pt x="1412" y="4570"/>
                  <a:pt x="1412" y="4570"/>
                </a:cubicBezTo>
                <a:cubicBezTo>
                  <a:pt x="1370" y="4486"/>
                  <a:pt x="1370" y="4486"/>
                  <a:pt x="1370" y="4486"/>
                </a:cubicBezTo>
                <a:cubicBezTo>
                  <a:pt x="1366" y="4483"/>
                  <a:pt x="1366" y="4483"/>
                  <a:pt x="1366" y="4483"/>
                </a:cubicBezTo>
                <a:cubicBezTo>
                  <a:pt x="1370" y="4479"/>
                  <a:pt x="1370" y="4479"/>
                  <a:pt x="1370" y="4479"/>
                </a:cubicBezTo>
                <a:cubicBezTo>
                  <a:pt x="1441" y="4427"/>
                  <a:pt x="1441" y="4427"/>
                  <a:pt x="1441" y="4427"/>
                </a:cubicBezTo>
                <a:cubicBezTo>
                  <a:pt x="1444" y="4427"/>
                  <a:pt x="1444" y="4427"/>
                  <a:pt x="1444" y="4427"/>
                </a:cubicBezTo>
                <a:cubicBezTo>
                  <a:pt x="1444" y="4431"/>
                  <a:pt x="1444" y="4431"/>
                  <a:pt x="1444" y="4431"/>
                </a:cubicBezTo>
                <a:cubicBezTo>
                  <a:pt x="1489" y="4515"/>
                  <a:pt x="1489" y="4515"/>
                  <a:pt x="1489" y="4515"/>
                </a:cubicBezTo>
                <a:close/>
                <a:moveTo>
                  <a:pt x="1544" y="4625"/>
                </a:moveTo>
                <a:cubicBezTo>
                  <a:pt x="1544" y="4628"/>
                  <a:pt x="1544" y="4628"/>
                  <a:pt x="1544" y="4628"/>
                </a:cubicBezTo>
                <a:cubicBezTo>
                  <a:pt x="1544" y="4631"/>
                  <a:pt x="1544" y="4631"/>
                  <a:pt x="1544" y="4631"/>
                </a:cubicBezTo>
                <a:cubicBezTo>
                  <a:pt x="1470" y="4683"/>
                  <a:pt x="1470" y="4683"/>
                  <a:pt x="1470" y="4683"/>
                </a:cubicBezTo>
                <a:cubicBezTo>
                  <a:pt x="1467" y="4683"/>
                  <a:pt x="1467" y="4683"/>
                  <a:pt x="1467" y="4683"/>
                </a:cubicBezTo>
                <a:cubicBezTo>
                  <a:pt x="1467" y="4680"/>
                  <a:pt x="1467" y="4680"/>
                  <a:pt x="1467" y="4680"/>
                </a:cubicBezTo>
                <a:cubicBezTo>
                  <a:pt x="1421" y="4596"/>
                  <a:pt x="1421" y="4596"/>
                  <a:pt x="1421" y="4596"/>
                </a:cubicBezTo>
                <a:cubicBezTo>
                  <a:pt x="1421" y="4593"/>
                  <a:pt x="1421" y="4593"/>
                  <a:pt x="1421" y="4593"/>
                </a:cubicBezTo>
                <a:cubicBezTo>
                  <a:pt x="1425" y="4589"/>
                  <a:pt x="1425" y="4589"/>
                  <a:pt x="1425" y="4589"/>
                </a:cubicBezTo>
                <a:cubicBezTo>
                  <a:pt x="1496" y="4538"/>
                  <a:pt x="1496" y="4538"/>
                  <a:pt x="1496" y="4538"/>
                </a:cubicBezTo>
                <a:cubicBezTo>
                  <a:pt x="1499" y="4534"/>
                  <a:pt x="1499" y="4534"/>
                  <a:pt x="1499" y="4534"/>
                </a:cubicBezTo>
                <a:cubicBezTo>
                  <a:pt x="1499" y="4538"/>
                  <a:pt x="1499" y="4538"/>
                  <a:pt x="1499" y="4538"/>
                </a:cubicBezTo>
                <a:cubicBezTo>
                  <a:pt x="1544" y="4625"/>
                  <a:pt x="1544" y="4625"/>
                  <a:pt x="1544" y="4625"/>
                </a:cubicBezTo>
                <a:close/>
                <a:moveTo>
                  <a:pt x="1599" y="4738"/>
                </a:moveTo>
                <a:cubicBezTo>
                  <a:pt x="1603" y="4738"/>
                  <a:pt x="1603" y="4738"/>
                  <a:pt x="1603" y="4738"/>
                </a:cubicBezTo>
                <a:cubicBezTo>
                  <a:pt x="1599" y="4741"/>
                  <a:pt x="1599" y="4741"/>
                  <a:pt x="1599" y="4741"/>
                </a:cubicBezTo>
                <a:cubicBezTo>
                  <a:pt x="1525" y="4793"/>
                  <a:pt x="1525" y="4793"/>
                  <a:pt x="1525" y="4793"/>
                </a:cubicBezTo>
                <a:cubicBezTo>
                  <a:pt x="1522" y="4797"/>
                  <a:pt x="1522" y="4797"/>
                  <a:pt x="1522" y="4797"/>
                </a:cubicBezTo>
                <a:cubicBezTo>
                  <a:pt x="1522" y="4793"/>
                  <a:pt x="1522" y="4793"/>
                  <a:pt x="1522" y="4793"/>
                </a:cubicBezTo>
                <a:cubicBezTo>
                  <a:pt x="1476" y="4706"/>
                  <a:pt x="1476" y="4706"/>
                  <a:pt x="1476" y="4706"/>
                </a:cubicBezTo>
                <a:cubicBezTo>
                  <a:pt x="1476" y="4703"/>
                  <a:pt x="1476" y="4703"/>
                  <a:pt x="1476" y="4703"/>
                </a:cubicBezTo>
                <a:cubicBezTo>
                  <a:pt x="1480" y="4699"/>
                  <a:pt x="1480" y="4699"/>
                  <a:pt x="1480" y="4699"/>
                </a:cubicBezTo>
                <a:cubicBezTo>
                  <a:pt x="1551" y="4648"/>
                  <a:pt x="1551" y="4648"/>
                  <a:pt x="1551" y="4648"/>
                </a:cubicBezTo>
                <a:cubicBezTo>
                  <a:pt x="1554" y="4644"/>
                  <a:pt x="1554" y="4644"/>
                  <a:pt x="1554" y="4644"/>
                </a:cubicBezTo>
                <a:cubicBezTo>
                  <a:pt x="1557" y="4648"/>
                  <a:pt x="1557" y="4648"/>
                  <a:pt x="1557" y="4648"/>
                </a:cubicBezTo>
                <a:cubicBezTo>
                  <a:pt x="1599" y="4738"/>
                  <a:pt x="1599" y="4738"/>
                  <a:pt x="1599" y="4738"/>
                </a:cubicBezTo>
                <a:close/>
                <a:moveTo>
                  <a:pt x="1658" y="4848"/>
                </a:moveTo>
                <a:cubicBezTo>
                  <a:pt x="1658" y="4852"/>
                  <a:pt x="1658" y="4852"/>
                  <a:pt x="1658" y="4852"/>
                </a:cubicBezTo>
                <a:cubicBezTo>
                  <a:pt x="1654" y="4855"/>
                  <a:pt x="1654" y="4855"/>
                  <a:pt x="1654" y="4855"/>
                </a:cubicBezTo>
                <a:cubicBezTo>
                  <a:pt x="1583" y="4907"/>
                  <a:pt x="1583" y="4907"/>
                  <a:pt x="1583" y="4907"/>
                </a:cubicBezTo>
                <a:cubicBezTo>
                  <a:pt x="1580" y="4907"/>
                  <a:pt x="1580" y="4907"/>
                  <a:pt x="1580" y="4907"/>
                </a:cubicBezTo>
                <a:cubicBezTo>
                  <a:pt x="1577" y="4903"/>
                  <a:pt x="1577" y="4903"/>
                  <a:pt x="1577" y="4903"/>
                </a:cubicBezTo>
                <a:cubicBezTo>
                  <a:pt x="1535" y="4816"/>
                  <a:pt x="1535" y="4816"/>
                  <a:pt x="1535" y="4816"/>
                </a:cubicBezTo>
                <a:cubicBezTo>
                  <a:pt x="1531" y="4813"/>
                  <a:pt x="1531" y="4813"/>
                  <a:pt x="1531" y="4813"/>
                </a:cubicBezTo>
                <a:cubicBezTo>
                  <a:pt x="1535" y="4813"/>
                  <a:pt x="1535" y="4813"/>
                  <a:pt x="1535" y="4813"/>
                </a:cubicBezTo>
                <a:cubicBezTo>
                  <a:pt x="1606" y="4758"/>
                  <a:pt x="1606" y="4758"/>
                  <a:pt x="1606" y="4758"/>
                </a:cubicBezTo>
                <a:cubicBezTo>
                  <a:pt x="1609" y="4758"/>
                  <a:pt x="1609" y="4758"/>
                  <a:pt x="1609" y="4758"/>
                </a:cubicBezTo>
                <a:cubicBezTo>
                  <a:pt x="1612" y="4761"/>
                  <a:pt x="1612" y="4761"/>
                  <a:pt x="1612" y="4761"/>
                </a:cubicBezTo>
                <a:cubicBezTo>
                  <a:pt x="1658" y="4848"/>
                  <a:pt x="1658" y="4848"/>
                  <a:pt x="1658" y="4848"/>
                </a:cubicBezTo>
                <a:close/>
                <a:moveTo>
                  <a:pt x="1713" y="4962"/>
                </a:moveTo>
                <a:cubicBezTo>
                  <a:pt x="1716" y="4965"/>
                  <a:pt x="1716" y="4965"/>
                  <a:pt x="1716" y="4965"/>
                </a:cubicBezTo>
                <a:cubicBezTo>
                  <a:pt x="1713" y="4965"/>
                  <a:pt x="1713" y="4965"/>
                  <a:pt x="1713" y="4965"/>
                </a:cubicBezTo>
                <a:cubicBezTo>
                  <a:pt x="1638" y="5020"/>
                  <a:pt x="1638" y="5020"/>
                  <a:pt x="1638" y="5020"/>
                </a:cubicBezTo>
                <a:cubicBezTo>
                  <a:pt x="1635" y="5020"/>
                  <a:pt x="1635" y="5020"/>
                  <a:pt x="1635" y="5020"/>
                </a:cubicBezTo>
                <a:cubicBezTo>
                  <a:pt x="1635" y="5017"/>
                  <a:pt x="1635" y="5017"/>
                  <a:pt x="1635" y="5017"/>
                </a:cubicBezTo>
                <a:cubicBezTo>
                  <a:pt x="1590" y="4929"/>
                  <a:pt x="1590" y="4929"/>
                  <a:pt x="1590" y="4929"/>
                </a:cubicBezTo>
                <a:cubicBezTo>
                  <a:pt x="1590" y="4926"/>
                  <a:pt x="1590" y="4926"/>
                  <a:pt x="1590" y="4926"/>
                </a:cubicBezTo>
                <a:cubicBezTo>
                  <a:pt x="1590" y="4923"/>
                  <a:pt x="1590" y="4923"/>
                  <a:pt x="1590" y="4923"/>
                </a:cubicBezTo>
                <a:cubicBezTo>
                  <a:pt x="1664" y="4871"/>
                  <a:pt x="1664" y="4871"/>
                  <a:pt x="1664" y="4871"/>
                </a:cubicBezTo>
                <a:cubicBezTo>
                  <a:pt x="1667" y="4868"/>
                  <a:pt x="1667" y="4868"/>
                  <a:pt x="1667" y="4868"/>
                </a:cubicBezTo>
                <a:cubicBezTo>
                  <a:pt x="1667" y="4871"/>
                  <a:pt x="1667" y="4871"/>
                  <a:pt x="1667" y="4871"/>
                </a:cubicBezTo>
                <a:cubicBezTo>
                  <a:pt x="1713" y="4962"/>
                  <a:pt x="1713" y="4962"/>
                  <a:pt x="1713" y="4962"/>
                </a:cubicBezTo>
                <a:close/>
                <a:moveTo>
                  <a:pt x="1771" y="5075"/>
                </a:moveTo>
                <a:cubicBezTo>
                  <a:pt x="1771" y="5078"/>
                  <a:pt x="1771" y="5078"/>
                  <a:pt x="1771" y="5078"/>
                </a:cubicBezTo>
                <a:cubicBezTo>
                  <a:pt x="1771" y="5081"/>
                  <a:pt x="1771" y="5081"/>
                  <a:pt x="1771" y="5081"/>
                </a:cubicBezTo>
                <a:cubicBezTo>
                  <a:pt x="1696" y="5133"/>
                  <a:pt x="1696" y="5133"/>
                  <a:pt x="1696" y="5133"/>
                </a:cubicBezTo>
                <a:cubicBezTo>
                  <a:pt x="1693" y="5136"/>
                  <a:pt x="1693" y="5136"/>
                  <a:pt x="1693" y="5136"/>
                </a:cubicBezTo>
                <a:cubicBezTo>
                  <a:pt x="1690" y="5133"/>
                  <a:pt x="1690" y="5133"/>
                  <a:pt x="1690" y="5133"/>
                </a:cubicBezTo>
                <a:cubicBezTo>
                  <a:pt x="1645" y="5042"/>
                  <a:pt x="1645" y="5042"/>
                  <a:pt x="1645" y="5042"/>
                </a:cubicBezTo>
                <a:cubicBezTo>
                  <a:pt x="1645" y="5039"/>
                  <a:pt x="1645" y="5039"/>
                  <a:pt x="1645" y="5039"/>
                </a:cubicBezTo>
                <a:cubicBezTo>
                  <a:pt x="1648" y="5036"/>
                  <a:pt x="1648" y="5036"/>
                  <a:pt x="1648" y="5036"/>
                </a:cubicBezTo>
                <a:cubicBezTo>
                  <a:pt x="1722" y="4984"/>
                  <a:pt x="1722" y="4984"/>
                  <a:pt x="1722" y="4984"/>
                </a:cubicBezTo>
                <a:cubicBezTo>
                  <a:pt x="1726" y="4981"/>
                  <a:pt x="1726" y="4981"/>
                  <a:pt x="1726" y="4981"/>
                </a:cubicBezTo>
                <a:cubicBezTo>
                  <a:pt x="1726" y="4984"/>
                  <a:pt x="1726" y="4984"/>
                  <a:pt x="1726" y="4984"/>
                </a:cubicBezTo>
                <a:cubicBezTo>
                  <a:pt x="1771" y="5075"/>
                  <a:pt x="1771" y="5075"/>
                  <a:pt x="1771" y="5075"/>
                </a:cubicBezTo>
                <a:close/>
                <a:moveTo>
                  <a:pt x="1852" y="5237"/>
                </a:moveTo>
                <a:cubicBezTo>
                  <a:pt x="1855" y="5240"/>
                  <a:pt x="1855" y="5240"/>
                  <a:pt x="1855" y="5240"/>
                </a:cubicBezTo>
                <a:cubicBezTo>
                  <a:pt x="1852" y="5243"/>
                  <a:pt x="1852" y="5243"/>
                  <a:pt x="1852" y="5243"/>
                </a:cubicBezTo>
                <a:cubicBezTo>
                  <a:pt x="1777" y="5295"/>
                  <a:pt x="1777" y="5295"/>
                  <a:pt x="1777" y="5295"/>
                </a:cubicBezTo>
                <a:cubicBezTo>
                  <a:pt x="1774" y="5295"/>
                  <a:pt x="1774" y="5295"/>
                  <a:pt x="1774" y="5295"/>
                </a:cubicBezTo>
                <a:cubicBezTo>
                  <a:pt x="1771" y="5295"/>
                  <a:pt x="1771" y="5295"/>
                  <a:pt x="1771" y="5295"/>
                </a:cubicBezTo>
                <a:cubicBezTo>
                  <a:pt x="1703" y="5156"/>
                  <a:pt x="1703" y="5156"/>
                  <a:pt x="1703" y="5156"/>
                </a:cubicBezTo>
                <a:cubicBezTo>
                  <a:pt x="1703" y="5152"/>
                  <a:pt x="1703" y="5152"/>
                  <a:pt x="1703" y="5152"/>
                </a:cubicBezTo>
                <a:cubicBezTo>
                  <a:pt x="1706" y="5152"/>
                  <a:pt x="1706" y="5152"/>
                  <a:pt x="1706" y="5152"/>
                </a:cubicBezTo>
                <a:cubicBezTo>
                  <a:pt x="1777" y="5097"/>
                  <a:pt x="1777" y="5097"/>
                  <a:pt x="1777" y="5097"/>
                </a:cubicBezTo>
                <a:cubicBezTo>
                  <a:pt x="1781" y="5097"/>
                  <a:pt x="1781" y="5097"/>
                  <a:pt x="1781" y="5097"/>
                </a:cubicBezTo>
                <a:cubicBezTo>
                  <a:pt x="1784" y="5101"/>
                  <a:pt x="1784" y="5101"/>
                  <a:pt x="1784" y="5101"/>
                </a:cubicBezTo>
                <a:cubicBezTo>
                  <a:pt x="1852" y="5237"/>
                  <a:pt x="1852" y="5237"/>
                  <a:pt x="1852" y="5237"/>
                </a:cubicBezTo>
                <a:close/>
                <a:moveTo>
                  <a:pt x="819" y="3434"/>
                </a:moveTo>
                <a:cubicBezTo>
                  <a:pt x="819" y="3434"/>
                  <a:pt x="819" y="3434"/>
                  <a:pt x="819" y="3434"/>
                </a:cubicBezTo>
                <a:cubicBezTo>
                  <a:pt x="819" y="3437"/>
                  <a:pt x="819" y="3437"/>
                  <a:pt x="819" y="3437"/>
                </a:cubicBezTo>
                <a:cubicBezTo>
                  <a:pt x="751" y="3489"/>
                  <a:pt x="751" y="3489"/>
                  <a:pt x="751" y="3489"/>
                </a:cubicBezTo>
                <a:cubicBezTo>
                  <a:pt x="748" y="3489"/>
                  <a:pt x="748" y="3489"/>
                  <a:pt x="748" y="3489"/>
                </a:cubicBezTo>
                <a:cubicBezTo>
                  <a:pt x="745" y="3486"/>
                  <a:pt x="745" y="3486"/>
                  <a:pt x="745" y="3486"/>
                </a:cubicBezTo>
                <a:cubicBezTo>
                  <a:pt x="706" y="3408"/>
                  <a:pt x="706" y="3408"/>
                  <a:pt x="706" y="3408"/>
                </a:cubicBezTo>
                <a:cubicBezTo>
                  <a:pt x="706" y="3405"/>
                  <a:pt x="706" y="3405"/>
                  <a:pt x="706" y="3405"/>
                </a:cubicBezTo>
                <a:cubicBezTo>
                  <a:pt x="709" y="3405"/>
                  <a:pt x="709" y="3405"/>
                  <a:pt x="709" y="3405"/>
                </a:cubicBezTo>
                <a:cubicBezTo>
                  <a:pt x="777" y="3353"/>
                  <a:pt x="777" y="3353"/>
                  <a:pt x="777" y="3353"/>
                </a:cubicBezTo>
                <a:cubicBezTo>
                  <a:pt x="777" y="3353"/>
                  <a:pt x="777" y="3353"/>
                  <a:pt x="777" y="3353"/>
                </a:cubicBezTo>
                <a:cubicBezTo>
                  <a:pt x="781" y="3353"/>
                  <a:pt x="781" y="3353"/>
                  <a:pt x="781" y="3353"/>
                </a:cubicBezTo>
                <a:cubicBezTo>
                  <a:pt x="819" y="3434"/>
                  <a:pt x="819" y="3434"/>
                  <a:pt x="819" y="3434"/>
                </a:cubicBezTo>
                <a:close/>
                <a:moveTo>
                  <a:pt x="868" y="3534"/>
                </a:moveTo>
                <a:cubicBezTo>
                  <a:pt x="871" y="3534"/>
                  <a:pt x="871" y="3534"/>
                  <a:pt x="871" y="3534"/>
                </a:cubicBezTo>
                <a:cubicBezTo>
                  <a:pt x="868" y="3537"/>
                  <a:pt x="868" y="3537"/>
                  <a:pt x="868" y="3537"/>
                </a:cubicBezTo>
                <a:cubicBezTo>
                  <a:pt x="800" y="3589"/>
                  <a:pt x="800" y="3589"/>
                  <a:pt x="800" y="3589"/>
                </a:cubicBezTo>
                <a:cubicBezTo>
                  <a:pt x="797" y="3589"/>
                  <a:pt x="797" y="3589"/>
                  <a:pt x="797" y="3589"/>
                </a:cubicBezTo>
                <a:cubicBezTo>
                  <a:pt x="797" y="3586"/>
                  <a:pt x="797" y="3586"/>
                  <a:pt x="797" y="3586"/>
                </a:cubicBezTo>
                <a:cubicBezTo>
                  <a:pt x="758" y="3508"/>
                  <a:pt x="758" y="3508"/>
                  <a:pt x="758" y="3508"/>
                </a:cubicBezTo>
                <a:cubicBezTo>
                  <a:pt x="755" y="3505"/>
                  <a:pt x="755" y="3505"/>
                  <a:pt x="755" y="3505"/>
                </a:cubicBezTo>
                <a:cubicBezTo>
                  <a:pt x="758" y="3505"/>
                  <a:pt x="758" y="3505"/>
                  <a:pt x="758" y="3505"/>
                </a:cubicBezTo>
                <a:cubicBezTo>
                  <a:pt x="826" y="3453"/>
                  <a:pt x="826" y="3453"/>
                  <a:pt x="826" y="3453"/>
                </a:cubicBezTo>
                <a:cubicBezTo>
                  <a:pt x="829" y="3450"/>
                  <a:pt x="829" y="3450"/>
                  <a:pt x="829" y="3450"/>
                </a:cubicBezTo>
                <a:cubicBezTo>
                  <a:pt x="829" y="3453"/>
                  <a:pt x="829" y="3453"/>
                  <a:pt x="829" y="3453"/>
                </a:cubicBezTo>
                <a:cubicBezTo>
                  <a:pt x="868" y="3534"/>
                  <a:pt x="868" y="3534"/>
                  <a:pt x="868" y="3534"/>
                </a:cubicBezTo>
                <a:close/>
                <a:moveTo>
                  <a:pt x="920" y="3635"/>
                </a:moveTo>
                <a:cubicBezTo>
                  <a:pt x="920" y="3638"/>
                  <a:pt x="920" y="3638"/>
                  <a:pt x="920" y="3638"/>
                </a:cubicBezTo>
                <a:cubicBezTo>
                  <a:pt x="920" y="3638"/>
                  <a:pt x="920" y="3638"/>
                  <a:pt x="920" y="3638"/>
                </a:cubicBezTo>
                <a:cubicBezTo>
                  <a:pt x="848" y="3690"/>
                  <a:pt x="848" y="3690"/>
                  <a:pt x="848" y="3690"/>
                </a:cubicBezTo>
                <a:cubicBezTo>
                  <a:pt x="848" y="3693"/>
                  <a:pt x="848" y="3693"/>
                  <a:pt x="848" y="3693"/>
                </a:cubicBezTo>
                <a:cubicBezTo>
                  <a:pt x="845" y="3690"/>
                  <a:pt x="845" y="3690"/>
                  <a:pt x="845" y="3690"/>
                </a:cubicBezTo>
                <a:cubicBezTo>
                  <a:pt x="806" y="3609"/>
                  <a:pt x="806" y="3609"/>
                  <a:pt x="806" y="3609"/>
                </a:cubicBezTo>
                <a:cubicBezTo>
                  <a:pt x="806" y="3605"/>
                  <a:pt x="806" y="3605"/>
                  <a:pt x="806" y="3605"/>
                </a:cubicBezTo>
                <a:cubicBezTo>
                  <a:pt x="806" y="3605"/>
                  <a:pt x="806" y="3605"/>
                  <a:pt x="806" y="3605"/>
                </a:cubicBezTo>
                <a:cubicBezTo>
                  <a:pt x="874" y="3554"/>
                  <a:pt x="874" y="3554"/>
                  <a:pt x="874" y="3554"/>
                </a:cubicBezTo>
                <a:cubicBezTo>
                  <a:pt x="878" y="3550"/>
                  <a:pt x="878" y="3550"/>
                  <a:pt x="878" y="3550"/>
                </a:cubicBezTo>
                <a:cubicBezTo>
                  <a:pt x="881" y="3554"/>
                  <a:pt x="881" y="3554"/>
                  <a:pt x="881" y="3554"/>
                </a:cubicBezTo>
                <a:cubicBezTo>
                  <a:pt x="920" y="3635"/>
                  <a:pt x="920" y="3635"/>
                  <a:pt x="920" y="3635"/>
                </a:cubicBezTo>
                <a:close/>
                <a:moveTo>
                  <a:pt x="971" y="3735"/>
                </a:moveTo>
                <a:cubicBezTo>
                  <a:pt x="971" y="3738"/>
                  <a:pt x="971" y="3738"/>
                  <a:pt x="971" y="3738"/>
                </a:cubicBezTo>
                <a:cubicBezTo>
                  <a:pt x="968" y="3741"/>
                  <a:pt x="968" y="3741"/>
                  <a:pt x="968" y="3741"/>
                </a:cubicBezTo>
                <a:cubicBezTo>
                  <a:pt x="900" y="3793"/>
                  <a:pt x="900" y="3793"/>
                  <a:pt x="900" y="3793"/>
                </a:cubicBezTo>
                <a:cubicBezTo>
                  <a:pt x="897" y="3793"/>
                  <a:pt x="897" y="3793"/>
                  <a:pt x="897" y="3793"/>
                </a:cubicBezTo>
                <a:cubicBezTo>
                  <a:pt x="897" y="3790"/>
                  <a:pt x="897" y="3790"/>
                  <a:pt x="897" y="3790"/>
                </a:cubicBezTo>
                <a:cubicBezTo>
                  <a:pt x="858" y="3709"/>
                  <a:pt x="858" y="3709"/>
                  <a:pt x="858" y="3709"/>
                </a:cubicBezTo>
                <a:cubicBezTo>
                  <a:pt x="855" y="3709"/>
                  <a:pt x="855" y="3709"/>
                  <a:pt x="855" y="3709"/>
                </a:cubicBezTo>
                <a:cubicBezTo>
                  <a:pt x="858" y="3706"/>
                  <a:pt x="858" y="3706"/>
                  <a:pt x="858" y="3706"/>
                </a:cubicBezTo>
                <a:cubicBezTo>
                  <a:pt x="926" y="3654"/>
                  <a:pt x="926" y="3654"/>
                  <a:pt x="926" y="3654"/>
                </a:cubicBezTo>
                <a:cubicBezTo>
                  <a:pt x="929" y="3654"/>
                  <a:pt x="929" y="3654"/>
                  <a:pt x="929" y="3654"/>
                </a:cubicBezTo>
                <a:cubicBezTo>
                  <a:pt x="929" y="3657"/>
                  <a:pt x="929" y="3657"/>
                  <a:pt x="929" y="3657"/>
                </a:cubicBezTo>
                <a:cubicBezTo>
                  <a:pt x="971" y="3735"/>
                  <a:pt x="971" y="3735"/>
                  <a:pt x="971" y="3735"/>
                </a:cubicBezTo>
                <a:close/>
                <a:moveTo>
                  <a:pt x="1020" y="3838"/>
                </a:moveTo>
                <a:cubicBezTo>
                  <a:pt x="1023" y="3842"/>
                  <a:pt x="1023" y="3842"/>
                  <a:pt x="1023" y="3842"/>
                </a:cubicBezTo>
                <a:cubicBezTo>
                  <a:pt x="1020" y="3845"/>
                  <a:pt x="1020" y="3845"/>
                  <a:pt x="1020" y="3845"/>
                </a:cubicBezTo>
                <a:cubicBezTo>
                  <a:pt x="952" y="3893"/>
                  <a:pt x="952" y="3893"/>
                  <a:pt x="952" y="3893"/>
                </a:cubicBezTo>
                <a:cubicBezTo>
                  <a:pt x="949" y="3897"/>
                  <a:pt x="949" y="3897"/>
                  <a:pt x="949" y="3897"/>
                </a:cubicBezTo>
                <a:cubicBezTo>
                  <a:pt x="949" y="3893"/>
                  <a:pt x="949" y="3893"/>
                  <a:pt x="949" y="3893"/>
                </a:cubicBezTo>
                <a:cubicBezTo>
                  <a:pt x="907" y="3813"/>
                  <a:pt x="907" y="3813"/>
                  <a:pt x="907" y="3813"/>
                </a:cubicBezTo>
                <a:cubicBezTo>
                  <a:pt x="907" y="3809"/>
                  <a:pt x="907" y="3809"/>
                  <a:pt x="907" y="3809"/>
                </a:cubicBezTo>
                <a:cubicBezTo>
                  <a:pt x="907" y="3809"/>
                  <a:pt x="907" y="3809"/>
                  <a:pt x="907" y="3809"/>
                </a:cubicBezTo>
                <a:cubicBezTo>
                  <a:pt x="978" y="3758"/>
                  <a:pt x="978" y="3758"/>
                  <a:pt x="978" y="3758"/>
                </a:cubicBezTo>
                <a:cubicBezTo>
                  <a:pt x="981" y="3754"/>
                  <a:pt x="981" y="3754"/>
                  <a:pt x="981" y="3754"/>
                </a:cubicBezTo>
                <a:cubicBezTo>
                  <a:pt x="981" y="3758"/>
                  <a:pt x="981" y="3758"/>
                  <a:pt x="981" y="3758"/>
                </a:cubicBezTo>
                <a:cubicBezTo>
                  <a:pt x="1020" y="3838"/>
                  <a:pt x="1020" y="3838"/>
                  <a:pt x="1020" y="3838"/>
                </a:cubicBezTo>
                <a:close/>
                <a:moveTo>
                  <a:pt x="1075" y="3942"/>
                </a:moveTo>
                <a:cubicBezTo>
                  <a:pt x="1075" y="3945"/>
                  <a:pt x="1075" y="3945"/>
                  <a:pt x="1075" y="3945"/>
                </a:cubicBezTo>
                <a:cubicBezTo>
                  <a:pt x="1072" y="3948"/>
                  <a:pt x="1072" y="3948"/>
                  <a:pt x="1072" y="3948"/>
                </a:cubicBezTo>
                <a:cubicBezTo>
                  <a:pt x="1004" y="3997"/>
                  <a:pt x="1004" y="3997"/>
                  <a:pt x="1004" y="3997"/>
                </a:cubicBezTo>
                <a:cubicBezTo>
                  <a:pt x="1001" y="4000"/>
                  <a:pt x="1001" y="4000"/>
                  <a:pt x="1001" y="4000"/>
                </a:cubicBezTo>
                <a:cubicBezTo>
                  <a:pt x="997" y="3997"/>
                  <a:pt x="997" y="3997"/>
                  <a:pt x="997" y="3997"/>
                </a:cubicBezTo>
                <a:cubicBezTo>
                  <a:pt x="959" y="3916"/>
                  <a:pt x="959" y="3916"/>
                  <a:pt x="959" y="3916"/>
                </a:cubicBezTo>
                <a:cubicBezTo>
                  <a:pt x="955" y="3913"/>
                  <a:pt x="955" y="3913"/>
                  <a:pt x="955" y="3913"/>
                </a:cubicBezTo>
                <a:cubicBezTo>
                  <a:pt x="959" y="3910"/>
                  <a:pt x="959" y="3910"/>
                  <a:pt x="959" y="3910"/>
                </a:cubicBezTo>
                <a:cubicBezTo>
                  <a:pt x="1030" y="3861"/>
                  <a:pt x="1030" y="3861"/>
                  <a:pt x="1030" y="3861"/>
                </a:cubicBezTo>
                <a:cubicBezTo>
                  <a:pt x="1030" y="3858"/>
                  <a:pt x="1030" y="3858"/>
                  <a:pt x="1030" y="3858"/>
                </a:cubicBezTo>
                <a:cubicBezTo>
                  <a:pt x="1033" y="3861"/>
                  <a:pt x="1033" y="3861"/>
                  <a:pt x="1033" y="3861"/>
                </a:cubicBezTo>
                <a:cubicBezTo>
                  <a:pt x="1075" y="3942"/>
                  <a:pt x="1075" y="3942"/>
                  <a:pt x="1075" y="3942"/>
                </a:cubicBezTo>
                <a:close/>
                <a:moveTo>
                  <a:pt x="1127" y="4049"/>
                </a:moveTo>
                <a:cubicBezTo>
                  <a:pt x="1127" y="4049"/>
                  <a:pt x="1127" y="4049"/>
                  <a:pt x="1127" y="4049"/>
                </a:cubicBezTo>
                <a:cubicBezTo>
                  <a:pt x="1124" y="4052"/>
                  <a:pt x="1124" y="4052"/>
                  <a:pt x="1124" y="4052"/>
                </a:cubicBezTo>
                <a:cubicBezTo>
                  <a:pt x="1056" y="4104"/>
                  <a:pt x="1056" y="4104"/>
                  <a:pt x="1056" y="4104"/>
                </a:cubicBezTo>
                <a:cubicBezTo>
                  <a:pt x="1052" y="4104"/>
                  <a:pt x="1052" y="4104"/>
                  <a:pt x="1052" y="4104"/>
                </a:cubicBezTo>
                <a:cubicBezTo>
                  <a:pt x="1049" y="4101"/>
                  <a:pt x="1049" y="4101"/>
                  <a:pt x="1049" y="4101"/>
                </a:cubicBezTo>
                <a:cubicBezTo>
                  <a:pt x="1010" y="4020"/>
                  <a:pt x="1010" y="4020"/>
                  <a:pt x="1010" y="4020"/>
                </a:cubicBezTo>
                <a:cubicBezTo>
                  <a:pt x="1007" y="4016"/>
                  <a:pt x="1007" y="4016"/>
                  <a:pt x="1007" y="4016"/>
                </a:cubicBezTo>
                <a:cubicBezTo>
                  <a:pt x="1010" y="4013"/>
                  <a:pt x="1010" y="4013"/>
                  <a:pt x="1010" y="4013"/>
                </a:cubicBezTo>
                <a:cubicBezTo>
                  <a:pt x="1082" y="3965"/>
                  <a:pt x="1082" y="3965"/>
                  <a:pt x="1082" y="3965"/>
                </a:cubicBezTo>
                <a:cubicBezTo>
                  <a:pt x="1082" y="3961"/>
                  <a:pt x="1082" y="3961"/>
                  <a:pt x="1082" y="3961"/>
                </a:cubicBezTo>
                <a:cubicBezTo>
                  <a:pt x="1085" y="3965"/>
                  <a:pt x="1085" y="3965"/>
                  <a:pt x="1085" y="3965"/>
                </a:cubicBezTo>
                <a:cubicBezTo>
                  <a:pt x="1127" y="4049"/>
                  <a:pt x="1127" y="4049"/>
                  <a:pt x="1127" y="4049"/>
                </a:cubicBezTo>
                <a:close/>
                <a:moveTo>
                  <a:pt x="1179" y="4152"/>
                </a:moveTo>
                <a:cubicBezTo>
                  <a:pt x="1179" y="4156"/>
                  <a:pt x="1179" y="4156"/>
                  <a:pt x="1179" y="4156"/>
                </a:cubicBezTo>
                <a:cubicBezTo>
                  <a:pt x="1179" y="4159"/>
                  <a:pt x="1179" y="4159"/>
                  <a:pt x="1179" y="4159"/>
                </a:cubicBezTo>
                <a:cubicBezTo>
                  <a:pt x="1107" y="4207"/>
                  <a:pt x="1107" y="4207"/>
                  <a:pt x="1107" y="4207"/>
                </a:cubicBezTo>
                <a:cubicBezTo>
                  <a:pt x="1104" y="4211"/>
                  <a:pt x="1104" y="4211"/>
                  <a:pt x="1104" y="4211"/>
                </a:cubicBezTo>
                <a:cubicBezTo>
                  <a:pt x="1104" y="4207"/>
                  <a:pt x="1104" y="4207"/>
                  <a:pt x="1104" y="4207"/>
                </a:cubicBezTo>
                <a:cubicBezTo>
                  <a:pt x="1062" y="4123"/>
                  <a:pt x="1062" y="4123"/>
                  <a:pt x="1062" y="4123"/>
                </a:cubicBezTo>
                <a:cubicBezTo>
                  <a:pt x="1059" y="4123"/>
                  <a:pt x="1059" y="4123"/>
                  <a:pt x="1059" y="4123"/>
                </a:cubicBezTo>
                <a:cubicBezTo>
                  <a:pt x="1062" y="4120"/>
                  <a:pt x="1062" y="4120"/>
                  <a:pt x="1062" y="4120"/>
                </a:cubicBezTo>
                <a:cubicBezTo>
                  <a:pt x="1133" y="4068"/>
                  <a:pt x="1133" y="4068"/>
                  <a:pt x="1133" y="4068"/>
                </a:cubicBezTo>
                <a:cubicBezTo>
                  <a:pt x="1137" y="4068"/>
                  <a:pt x="1137" y="4068"/>
                  <a:pt x="1137" y="4068"/>
                </a:cubicBezTo>
                <a:cubicBezTo>
                  <a:pt x="1137" y="4071"/>
                  <a:pt x="1137" y="4071"/>
                  <a:pt x="1137" y="4071"/>
                </a:cubicBezTo>
                <a:cubicBezTo>
                  <a:pt x="1179" y="4152"/>
                  <a:pt x="1179" y="4152"/>
                  <a:pt x="1179" y="4152"/>
                </a:cubicBezTo>
                <a:close/>
                <a:moveTo>
                  <a:pt x="1230" y="4259"/>
                </a:moveTo>
                <a:cubicBezTo>
                  <a:pt x="1234" y="4262"/>
                  <a:pt x="1234" y="4262"/>
                  <a:pt x="1234" y="4262"/>
                </a:cubicBezTo>
                <a:cubicBezTo>
                  <a:pt x="1230" y="4262"/>
                  <a:pt x="1230" y="4262"/>
                  <a:pt x="1230" y="4262"/>
                </a:cubicBezTo>
                <a:cubicBezTo>
                  <a:pt x="1159" y="4314"/>
                  <a:pt x="1159" y="4314"/>
                  <a:pt x="1159" y="4314"/>
                </a:cubicBezTo>
                <a:cubicBezTo>
                  <a:pt x="1156" y="4317"/>
                  <a:pt x="1156" y="4317"/>
                  <a:pt x="1156" y="4317"/>
                </a:cubicBezTo>
                <a:cubicBezTo>
                  <a:pt x="1156" y="4314"/>
                  <a:pt x="1156" y="4314"/>
                  <a:pt x="1156" y="4314"/>
                </a:cubicBezTo>
                <a:cubicBezTo>
                  <a:pt x="1114" y="4230"/>
                  <a:pt x="1114" y="4230"/>
                  <a:pt x="1114" y="4230"/>
                </a:cubicBezTo>
                <a:cubicBezTo>
                  <a:pt x="1114" y="4227"/>
                  <a:pt x="1114" y="4227"/>
                  <a:pt x="1114" y="4227"/>
                </a:cubicBezTo>
                <a:cubicBezTo>
                  <a:pt x="1114" y="4227"/>
                  <a:pt x="1114" y="4227"/>
                  <a:pt x="1114" y="4227"/>
                </a:cubicBezTo>
                <a:cubicBezTo>
                  <a:pt x="1185" y="4175"/>
                  <a:pt x="1185" y="4175"/>
                  <a:pt x="1185" y="4175"/>
                </a:cubicBezTo>
                <a:cubicBezTo>
                  <a:pt x="1188" y="4172"/>
                  <a:pt x="1188" y="4172"/>
                  <a:pt x="1188" y="4172"/>
                </a:cubicBezTo>
                <a:cubicBezTo>
                  <a:pt x="1188" y="4175"/>
                  <a:pt x="1188" y="4175"/>
                  <a:pt x="1188" y="4175"/>
                </a:cubicBezTo>
                <a:cubicBezTo>
                  <a:pt x="1230" y="4259"/>
                  <a:pt x="1230" y="4259"/>
                  <a:pt x="1230" y="4259"/>
                </a:cubicBezTo>
                <a:close/>
                <a:moveTo>
                  <a:pt x="1285" y="4366"/>
                </a:moveTo>
                <a:cubicBezTo>
                  <a:pt x="1285" y="4369"/>
                  <a:pt x="1285" y="4369"/>
                  <a:pt x="1285" y="4369"/>
                </a:cubicBezTo>
                <a:cubicBezTo>
                  <a:pt x="1285" y="4372"/>
                  <a:pt x="1285" y="4372"/>
                  <a:pt x="1285" y="4372"/>
                </a:cubicBezTo>
                <a:cubicBezTo>
                  <a:pt x="1214" y="4424"/>
                  <a:pt x="1214" y="4424"/>
                  <a:pt x="1214" y="4424"/>
                </a:cubicBezTo>
                <a:cubicBezTo>
                  <a:pt x="1211" y="4424"/>
                  <a:pt x="1211" y="4424"/>
                  <a:pt x="1211" y="4424"/>
                </a:cubicBezTo>
                <a:cubicBezTo>
                  <a:pt x="1208" y="4421"/>
                  <a:pt x="1208" y="4421"/>
                  <a:pt x="1208" y="4421"/>
                </a:cubicBezTo>
                <a:cubicBezTo>
                  <a:pt x="1166" y="4337"/>
                  <a:pt x="1166" y="4337"/>
                  <a:pt x="1166" y="4337"/>
                </a:cubicBezTo>
                <a:cubicBezTo>
                  <a:pt x="1166" y="4334"/>
                  <a:pt x="1166" y="4334"/>
                  <a:pt x="1166" y="4334"/>
                </a:cubicBezTo>
                <a:cubicBezTo>
                  <a:pt x="1169" y="4334"/>
                  <a:pt x="1169" y="4334"/>
                  <a:pt x="1169" y="4334"/>
                </a:cubicBezTo>
                <a:cubicBezTo>
                  <a:pt x="1237" y="4282"/>
                  <a:pt x="1237" y="4282"/>
                  <a:pt x="1237" y="4282"/>
                </a:cubicBezTo>
                <a:cubicBezTo>
                  <a:pt x="1240" y="4279"/>
                  <a:pt x="1240" y="4279"/>
                  <a:pt x="1240" y="4279"/>
                </a:cubicBezTo>
                <a:cubicBezTo>
                  <a:pt x="1243" y="4282"/>
                  <a:pt x="1243" y="4282"/>
                  <a:pt x="1243" y="4282"/>
                </a:cubicBezTo>
                <a:cubicBezTo>
                  <a:pt x="1285" y="4366"/>
                  <a:pt x="1285" y="4366"/>
                  <a:pt x="1285" y="4366"/>
                </a:cubicBezTo>
                <a:close/>
                <a:moveTo>
                  <a:pt x="1340" y="4476"/>
                </a:moveTo>
                <a:cubicBezTo>
                  <a:pt x="1340" y="4479"/>
                  <a:pt x="1340" y="4479"/>
                  <a:pt x="1340" y="4479"/>
                </a:cubicBezTo>
                <a:cubicBezTo>
                  <a:pt x="1337" y="4479"/>
                  <a:pt x="1337" y="4479"/>
                  <a:pt x="1337" y="4479"/>
                </a:cubicBezTo>
                <a:cubicBezTo>
                  <a:pt x="1266" y="4531"/>
                  <a:pt x="1266" y="4531"/>
                  <a:pt x="1266" y="4531"/>
                </a:cubicBezTo>
                <a:cubicBezTo>
                  <a:pt x="1263" y="4534"/>
                  <a:pt x="1263" y="4534"/>
                  <a:pt x="1263" y="4534"/>
                </a:cubicBezTo>
                <a:cubicBezTo>
                  <a:pt x="1263" y="4531"/>
                  <a:pt x="1263" y="4531"/>
                  <a:pt x="1263" y="4531"/>
                </a:cubicBezTo>
                <a:cubicBezTo>
                  <a:pt x="1221" y="4444"/>
                  <a:pt x="1221" y="4444"/>
                  <a:pt x="1221" y="4444"/>
                </a:cubicBezTo>
                <a:cubicBezTo>
                  <a:pt x="1217" y="4444"/>
                  <a:pt x="1217" y="4444"/>
                  <a:pt x="1217" y="4444"/>
                </a:cubicBezTo>
                <a:cubicBezTo>
                  <a:pt x="1221" y="4440"/>
                  <a:pt x="1221" y="4440"/>
                  <a:pt x="1221" y="4440"/>
                </a:cubicBezTo>
                <a:cubicBezTo>
                  <a:pt x="1292" y="4389"/>
                  <a:pt x="1292" y="4389"/>
                  <a:pt x="1292" y="4389"/>
                </a:cubicBezTo>
                <a:cubicBezTo>
                  <a:pt x="1295" y="4385"/>
                  <a:pt x="1295" y="4385"/>
                  <a:pt x="1295" y="4385"/>
                </a:cubicBezTo>
                <a:cubicBezTo>
                  <a:pt x="1295" y="4389"/>
                  <a:pt x="1295" y="4389"/>
                  <a:pt x="1295" y="4389"/>
                </a:cubicBezTo>
                <a:cubicBezTo>
                  <a:pt x="1340" y="4476"/>
                  <a:pt x="1340" y="4476"/>
                  <a:pt x="1340" y="4476"/>
                </a:cubicBezTo>
                <a:close/>
                <a:moveTo>
                  <a:pt x="1392" y="4583"/>
                </a:moveTo>
                <a:cubicBezTo>
                  <a:pt x="1395" y="4586"/>
                  <a:pt x="1395" y="4586"/>
                  <a:pt x="1395" y="4586"/>
                </a:cubicBezTo>
                <a:cubicBezTo>
                  <a:pt x="1392" y="4589"/>
                  <a:pt x="1392" y="4589"/>
                  <a:pt x="1392" y="4589"/>
                </a:cubicBezTo>
                <a:cubicBezTo>
                  <a:pt x="1321" y="4641"/>
                  <a:pt x="1321" y="4641"/>
                  <a:pt x="1321" y="4641"/>
                </a:cubicBezTo>
                <a:cubicBezTo>
                  <a:pt x="1318" y="4641"/>
                  <a:pt x="1318" y="4641"/>
                  <a:pt x="1318" y="4641"/>
                </a:cubicBezTo>
                <a:cubicBezTo>
                  <a:pt x="1318" y="4641"/>
                  <a:pt x="1318" y="4641"/>
                  <a:pt x="1318" y="4641"/>
                </a:cubicBezTo>
                <a:cubicBezTo>
                  <a:pt x="1273" y="4554"/>
                  <a:pt x="1273" y="4554"/>
                  <a:pt x="1273" y="4554"/>
                </a:cubicBezTo>
                <a:cubicBezTo>
                  <a:pt x="1273" y="4550"/>
                  <a:pt x="1273" y="4550"/>
                  <a:pt x="1273" y="4550"/>
                </a:cubicBezTo>
                <a:cubicBezTo>
                  <a:pt x="1276" y="4547"/>
                  <a:pt x="1276" y="4547"/>
                  <a:pt x="1276" y="4547"/>
                </a:cubicBezTo>
                <a:cubicBezTo>
                  <a:pt x="1347" y="4495"/>
                  <a:pt x="1347" y="4495"/>
                  <a:pt x="1347" y="4495"/>
                </a:cubicBezTo>
                <a:cubicBezTo>
                  <a:pt x="1350" y="4495"/>
                  <a:pt x="1350" y="4495"/>
                  <a:pt x="1350" y="4495"/>
                </a:cubicBezTo>
                <a:cubicBezTo>
                  <a:pt x="1350" y="4499"/>
                  <a:pt x="1350" y="4499"/>
                  <a:pt x="1350" y="4499"/>
                </a:cubicBezTo>
                <a:cubicBezTo>
                  <a:pt x="1392" y="4583"/>
                  <a:pt x="1392" y="4583"/>
                  <a:pt x="1392" y="4583"/>
                </a:cubicBezTo>
                <a:close/>
                <a:moveTo>
                  <a:pt x="1447" y="4693"/>
                </a:moveTo>
                <a:cubicBezTo>
                  <a:pt x="1451" y="4696"/>
                  <a:pt x="1451" y="4696"/>
                  <a:pt x="1451" y="4696"/>
                </a:cubicBezTo>
                <a:cubicBezTo>
                  <a:pt x="1447" y="4699"/>
                  <a:pt x="1447" y="4699"/>
                  <a:pt x="1447" y="4699"/>
                </a:cubicBezTo>
                <a:cubicBezTo>
                  <a:pt x="1376" y="4751"/>
                  <a:pt x="1376" y="4751"/>
                  <a:pt x="1376" y="4751"/>
                </a:cubicBezTo>
                <a:cubicBezTo>
                  <a:pt x="1373" y="4754"/>
                  <a:pt x="1373" y="4754"/>
                  <a:pt x="1373" y="4754"/>
                </a:cubicBezTo>
                <a:cubicBezTo>
                  <a:pt x="1370" y="4751"/>
                  <a:pt x="1370" y="4751"/>
                  <a:pt x="1370" y="4751"/>
                </a:cubicBezTo>
                <a:cubicBezTo>
                  <a:pt x="1328" y="4664"/>
                  <a:pt x="1328" y="4664"/>
                  <a:pt x="1328" y="4664"/>
                </a:cubicBezTo>
                <a:cubicBezTo>
                  <a:pt x="1328" y="4661"/>
                  <a:pt x="1328" y="4661"/>
                  <a:pt x="1328" y="4661"/>
                </a:cubicBezTo>
                <a:cubicBezTo>
                  <a:pt x="1331" y="4657"/>
                  <a:pt x="1331" y="4657"/>
                  <a:pt x="1331" y="4657"/>
                </a:cubicBezTo>
                <a:cubicBezTo>
                  <a:pt x="1402" y="4605"/>
                  <a:pt x="1402" y="4605"/>
                  <a:pt x="1402" y="4605"/>
                </a:cubicBezTo>
                <a:cubicBezTo>
                  <a:pt x="1402" y="4605"/>
                  <a:pt x="1402" y="4605"/>
                  <a:pt x="1402" y="4605"/>
                </a:cubicBezTo>
                <a:cubicBezTo>
                  <a:pt x="1405" y="4609"/>
                  <a:pt x="1405" y="4609"/>
                  <a:pt x="1405" y="4609"/>
                </a:cubicBezTo>
                <a:cubicBezTo>
                  <a:pt x="1447" y="4693"/>
                  <a:pt x="1447" y="4693"/>
                  <a:pt x="1447" y="4693"/>
                </a:cubicBezTo>
                <a:close/>
                <a:moveTo>
                  <a:pt x="1502" y="4806"/>
                </a:moveTo>
                <a:cubicBezTo>
                  <a:pt x="1506" y="4809"/>
                  <a:pt x="1506" y="4809"/>
                  <a:pt x="1506" y="4809"/>
                </a:cubicBezTo>
                <a:cubicBezTo>
                  <a:pt x="1502" y="4809"/>
                  <a:pt x="1502" y="4809"/>
                  <a:pt x="1502" y="4809"/>
                </a:cubicBezTo>
                <a:cubicBezTo>
                  <a:pt x="1431" y="4861"/>
                  <a:pt x="1431" y="4861"/>
                  <a:pt x="1431" y="4861"/>
                </a:cubicBezTo>
                <a:cubicBezTo>
                  <a:pt x="1428" y="4864"/>
                  <a:pt x="1428" y="4864"/>
                  <a:pt x="1428" y="4864"/>
                </a:cubicBezTo>
                <a:cubicBezTo>
                  <a:pt x="1425" y="4861"/>
                  <a:pt x="1425" y="4861"/>
                  <a:pt x="1425" y="4861"/>
                </a:cubicBezTo>
                <a:cubicBezTo>
                  <a:pt x="1383" y="4774"/>
                  <a:pt x="1383" y="4774"/>
                  <a:pt x="1383" y="4774"/>
                </a:cubicBezTo>
                <a:cubicBezTo>
                  <a:pt x="1383" y="4771"/>
                  <a:pt x="1383" y="4771"/>
                  <a:pt x="1383" y="4771"/>
                </a:cubicBezTo>
                <a:cubicBezTo>
                  <a:pt x="1383" y="4767"/>
                  <a:pt x="1383" y="4767"/>
                  <a:pt x="1383" y="4767"/>
                </a:cubicBezTo>
                <a:cubicBezTo>
                  <a:pt x="1457" y="4716"/>
                  <a:pt x="1457" y="4716"/>
                  <a:pt x="1457" y="4716"/>
                </a:cubicBezTo>
                <a:cubicBezTo>
                  <a:pt x="1460" y="4716"/>
                  <a:pt x="1460" y="4716"/>
                  <a:pt x="1460" y="4716"/>
                </a:cubicBezTo>
                <a:cubicBezTo>
                  <a:pt x="1460" y="4719"/>
                  <a:pt x="1460" y="4719"/>
                  <a:pt x="1460" y="4719"/>
                </a:cubicBezTo>
                <a:cubicBezTo>
                  <a:pt x="1502" y="4806"/>
                  <a:pt x="1502" y="4806"/>
                  <a:pt x="1502" y="4806"/>
                </a:cubicBezTo>
                <a:close/>
                <a:moveTo>
                  <a:pt x="1561" y="4916"/>
                </a:moveTo>
                <a:cubicBezTo>
                  <a:pt x="1561" y="4919"/>
                  <a:pt x="1561" y="4919"/>
                  <a:pt x="1561" y="4919"/>
                </a:cubicBezTo>
                <a:cubicBezTo>
                  <a:pt x="1557" y="4923"/>
                  <a:pt x="1557" y="4923"/>
                  <a:pt x="1557" y="4923"/>
                </a:cubicBezTo>
                <a:cubicBezTo>
                  <a:pt x="1486" y="4975"/>
                  <a:pt x="1486" y="4975"/>
                  <a:pt x="1486" y="4975"/>
                </a:cubicBezTo>
                <a:cubicBezTo>
                  <a:pt x="1483" y="4978"/>
                  <a:pt x="1483" y="4978"/>
                  <a:pt x="1483" y="4978"/>
                </a:cubicBezTo>
                <a:cubicBezTo>
                  <a:pt x="1483" y="4975"/>
                  <a:pt x="1483" y="4975"/>
                  <a:pt x="1483" y="4975"/>
                </a:cubicBezTo>
                <a:cubicBezTo>
                  <a:pt x="1438" y="4884"/>
                  <a:pt x="1438" y="4884"/>
                  <a:pt x="1438" y="4884"/>
                </a:cubicBezTo>
                <a:cubicBezTo>
                  <a:pt x="1438" y="4881"/>
                  <a:pt x="1438" y="4881"/>
                  <a:pt x="1438" y="4881"/>
                </a:cubicBezTo>
                <a:cubicBezTo>
                  <a:pt x="1438" y="4881"/>
                  <a:pt x="1438" y="4881"/>
                  <a:pt x="1438" y="4881"/>
                </a:cubicBezTo>
                <a:cubicBezTo>
                  <a:pt x="1512" y="4829"/>
                  <a:pt x="1512" y="4829"/>
                  <a:pt x="1512" y="4829"/>
                </a:cubicBezTo>
                <a:cubicBezTo>
                  <a:pt x="1515" y="4826"/>
                  <a:pt x="1515" y="4826"/>
                  <a:pt x="1515" y="4826"/>
                </a:cubicBezTo>
                <a:cubicBezTo>
                  <a:pt x="1515" y="4829"/>
                  <a:pt x="1515" y="4829"/>
                  <a:pt x="1515" y="4829"/>
                </a:cubicBezTo>
                <a:cubicBezTo>
                  <a:pt x="1561" y="4916"/>
                  <a:pt x="1561" y="4916"/>
                  <a:pt x="1561" y="4916"/>
                </a:cubicBezTo>
                <a:close/>
                <a:moveTo>
                  <a:pt x="1616" y="5030"/>
                </a:moveTo>
                <a:cubicBezTo>
                  <a:pt x="1619" y="5033"/>
                  <a:pt x="1619" y="5033"/>
                  <a:pt x="1619" y="5033"/>
                </a:cubicBezTo>
                <a:cubicBezTo>
                  <a:pt x="1616" y="5036"/>
                  <a:pt x="1616" y="5036"/>
                  <a:pt x="1616" y="5036"/>
                </a:cubicBezTo>
                <a:cubicBezTo>
                  <a:pt x="1541" y="5088"/>
                  <a:pt x="1541" y="5088"/>
                  <a:pt x="1541" y="5088"/>
                </a:cubicBezTo>
                <a:cubicBezTo>
                  <a:pt x="1538" y="5091"/>
                  <a:pt x="1538" y="5091"/>
                  <a:pt x="1538" y="5091"/>
                </a:cubicBezTo>
                <a:cubicBezTo>
                  <a:pt x="1538" y="5088"/>
                  <a:pt x="1538" y="5088"/>
                  <a:pt x="1538" y="5088"/>
                </a:cubicBezTo>
                <a:cubicBezTo>
                  <a:pt x="1493" y="4997"/>
                  <a:pt x="1493" y="4997"/>
                  <a:pt x="1493" y="4997"/>
                </a:cubicBezTo>
                <a:cubicBezTo>
                  <a:pt x="1493" y="4994"/>
                  <a:pt x="1493" y="4994"/>
                  <a:pt x="1493" y="4994"/>
                </a:cubicBezTo>
                <a:cubicBezTo>
                  <a:pt x="1496" y="4994"/>
                  <a:pt x="1496" y="4994"/>
                  <a:pt x="1496" y="4994"/>
                </a:cubicBezTo>
                <a:cubicBezTo>
                  <a:pt x="1567" y="4939"/>
                  <a:pt x="1567" y="4939"/>
                  <a:pt x="1567" y="4939"/>
                </a:cubicBezTo>
                <a:cubicBezTo>
                  <a:pt x="1570" y="4939"/>
                  <a:pt x="1570" y="4939"/>
                  <a:pt x="1570" y="4939"/>
                </a:cubicBezTo>
                <a:cubicBezTo>
                  <a:pt x="1570" y="4942"/>
                  <a:pt x="1570" y="4942"/>
                  <a:pt x="1570" y="4942"/>
                </a:cubicBezTo>
                <a:cubicBezTo>
                  <a:pt x="1616" y="5030"/>
                  <a:pt x="1616" y="5030"/>
                  <a:pt x="1616" y="5030"/>
                </a:cubicBezTo>
                <a:close/>
                <a:moveTo>
                  <a:pt x="1674" y="5146"/>
                </a:moveTo>
                <a:cubicBezTo>
                  <a:pt x="1674" y="5149"/>
                  <a:pt x="1674" y="5149"/>
                  <a:pt x="1674" y="5149"/>
                </a:cubicBezTo>
                <a:cubicBezTo>
                  <a:pt x="1671" y="5149"/>
                  <a:pt x="1671" y="5149"/>
                  <a:pt x="1671" y="5149"/>
                </a:cubicBezTo>
                <a:cubicBezTo>
                  <a:pt x="1599" y="5201"/>
                  <a:pt x="1599" y="5201"/>
                  <a:pt x="1599" y="5201"/>
                </a:cubicBezTo>
                <a:cubicBezTo>
                  <a:pt x="1596" y="5204"/>
                  <a:pt x="1596" y="5204"/>
                  <a:pt x="1596" y="5204"/>
                </a:cubicBezTo>
                <a:cubicBezTo>
                  <a:pt x="1593" y="5201"/>
                  <a:pt x="1593" y="5201"/>
                  <a:pt x="1593" y="5201"/>
                </a:cubicBezTo>
                <a:cubicBezTo>
                  <a:pt x="1551" y="5110"/>
                  <a:pt x="1551" y="5110"/>
                  <a:pt x="1551" y="5110"/>
                </a:cubicBezTo>
                <a:cubicBezTo>
                  <a:pt x="1548" y="5107"/>
                  <a:pt x="1548" y="5107"/>
                  <a:pt x="1548" y="5107"/>
                </a:cubicBezTo>
                <a:cubicBezTo>
                  <a:pt x="1551" y="5107"/>
                  <a:pt x="1551" y="5107"/>
                  <a:pt x="1551" y="5107"/>
                </a:cubicBezTo>
                <a:cubicBezTo>
                  <a:pt x="1625" y="5052"/>
                  <a:pt x="1625" y="5052"/>
                  <a:pt x="1625" y="5052"/>
                </a:cubicBezTo>
                <a:cubicBezTo>
                  <a:pt x="1625" y="5052"/>
                  <a:pt x="1625" y="5052"/>
                  <a:pt x="1625" y="5052"/>
                </a:cubicBezTo>
                <a:cubicBezTo>
                  <a:pt x="1629" y="5055"/>
                  <a:pt x="1629" y="5055"/>
                  <a:pt x="1629" y="5055"/>
                </a:cubicBezTo>
                <a:cubicBezTo>
                  <a:pt x="1674" y="5146"/>
                  <a:pt x="1674" y="5146"/>
                  <a:pt x="1674" y="5146"/>
                </a:cubicBezTo>
                <a:close/>
                <a:moveTo>
                  <a:pt x="1755" y="5305"/>
                </a:moveTo>
                <a:cubicBezTo>
                  <a:pt x="1755" y="5311"/>
                  <a:pt x="1755" y="5311"/>
                  <a:pt x="1755" y="5311"/>
                </a:cubicBezTo>
                <a:cubicBezTo>
                  <a:pt x="1752" y="5311"/>
                  <a:pt x="1752" y="5311"/>
                  <a:pt x="1752" y="5311"/>
                </a:cubicBezTo>
                <a:cubicBezTo>
                  <a:pt x="1680" y="5363"/>
                  <a:pt x="1680" y="5363"/>
                  <a:pt x="1680" y="5363"/>
                </a:cubicBezTo>
                <a:cubicBezTo>
                  <a:pt x="1677" y="5366"/>
                  <a:pt x="1677" y="5366"/>
                  <a:pt x="1677" y="5366"/>
                </a:cubicBezTo>
                <a:cubicBezTo>
                  <a:pt x="1674" y="5363"/>
                  <a:pt x="1674" y="5363"/>
                  <a:pt x="1674" y="5363"/>
                </a:cubicBezTo>
                <a:cubicBezTo>
                  <a:pt x="1606" y="5227"/>
                  <a:pt x="1606" y="5227"/>
                  <a:pt x="1606" y="5227"/>
                </a:cubicBezTo>
                <a:cubicBezTo>
                  <a:pt x="1606" y="5224"/>
                  <a:pt x="1606" y="5224"/>
                  <a:pt x="1606" y="5224"/>
                </a:cubicBezTo>
                <a:cubicBezTo>
                  <a:pt x="1606" y="5220"/>
                  <a:pt x="1606" y="5220"/>
                  <a:pt x="1606" y="5220"/>
                </a:cubicBezTo>
                <a:cubicBezTo>
                  <a:pt x="1680" y="5169"/>
                  <a:pt x="1680" y="5169"/>
                  <a:pt x="1680" y="5169"/>
                </a:cubicBezTo>
                <a:cubicBezTo>
                  <a:pt x="1684" y="5165"/>
                  <a:pt x="1684" y="5165"/>
                  <a:pt x="1684" y="5165"/>
                </a:cubicBezTo>
                <a:cubicBezTo>
                  <a:pt x="1687" y="5169"/>
                  <a:pt x="1687" y="5169"/>
                  <a:pt x="1687" y="5169"/>
                </a:cubicBezTo>
                <a:cubicBezTo>
                  <a:pt x="1755" y="5305"/>
                  <a:pt x="1755" y="5305"/>
                  <a:pt x="1755" y="5305"/>
                </a:cubicBezTo>
                <a:close/>
                <a:moveTo>
                  <a:pt x="729" y="3499"/>
                </a:moveTo>
                <a:cubicBezTo>
                  <a:pt x="732" y="3502"/>
                  <a:pt x="732" y="3502"/>
                  <a:pt x="732" y="3502"/>
                </a:cubicBezTo>
                <a:cubicBezTo>
                  <a:pt x="729" y="3505"/>
                  <a:pt x="729" y="3505"/>
                  <a:pt x="729" y="3505"/>
                </a:cubicBezTo>
                <a:cubicBezTo>
                  <a:pt x="661" y="3554"/>
                  <a:pt x="661" y="3554"/>
                  <a:pt x="661" y="3554"/>
                </a:cubicBezTo>
                <a:cubicBezTo>
                  <a:pt x="658" y="3557"/>
                  <a:pt x="658" y="3557"/>
                  <a:pt x="658" y="3557"/>
                </a:cubicBezTo>
                <a:cubicBezTo>
                  <a:pt x="658" y="3554"/>
                  <a:pt x="658" y="3554"/>
                  <a:pt x="658" y="3554"/>
                </a:cubicBezTo>
                <a:cubicBezTo>
                  <a:pt x="619" y="3476"/>
                  <a:pt x="619" y="3476"/>
                  <a:pt x="619" y="3476"/>
                </a:cubicBezTo>
                <a:cubicBezTo>
                  <a:pt x="615" y="3473"/>
                  <a:pt x="615" y="3473"/>
                  <a:pt x="615" y="3473"/>
                </a:cubicBezTo>
                <a:cubicBezTo>
                  <a:pt x="619" y="3469"/>
                  <a:pt x="619" y="3469"/>
                  <a:pt x="619" y="3469"/>
                </a:cubicBezTo>
                <a:cubicBezTo>
                  <a:pt x="687" y="3421"/>
                  <a:pt x="687" y="3421"/>
                  <a:pt x="687" y="3421"/>
                </a:cubicBezTo>
                <a:cubicBezTo>
                  <a:pt x="690" y="3418"/>
                  <a:pt x="690" y="3418"/>
                  <a:pt x="690" y="3418"/>
                </a:cubicBezTo>
                <a:cubicBezTo>
                  <a:pt x="690" y="3421"/>
                  <a:pt x="690" y="3421"/>
                  <a:pt x="690" y="3421"/>
                </a:cubicBezTo>
                <a:cubicBezTo>
                  <a:pt x="729" y="3499"/>
                  <a:pt x="729" y="3499"/>
                  <a:pt x="729" y="3499"/>
                </a:cubicBezTo>
                <a:close/>
                <a:moveTo>
                  <a:pt x="777" y="3599"/>
                </a:moveTo>
                <a:cubicBezTo>
                  <a:pt x="781" y="3602"/>
                  <a:pt x="781" y="3602"/>
                  <a:pt x="781" y="3602"/>
                </a:cubicBezTo>
                <a:cubicBezTo>
                  <a:pt x="777" y="3605"/>
                  <a:pt x="777" y="3605"/>
                  <a:pt x="777" y="3605"/>
                </a:cubicBezTo>
                <a:cubicBezTo>
                  <a:pt x="709" y="3654"/>
                  <a:pt x="709" y="3654"/>
                  <a:pt x="709" y="3654"/>
                </a:cubicBezTo>
                <a:cubicBezTo>
                  <a:pt x="706" y="3657"/>
                  <a:pt x="706" y="3657"/>
                  <a:pt x="706" y="3657"/>
                </a:cubicBezTo>
                <a:cubicBezTo>
                  <a:pt x="706" y="3654"/>
                  <a:pt x="706" y="3654"/>
                  <a:pt x="706" y="3654"/>
                </a:cubicBezTo>
                <a:cubicBezTo>
                  <a:pt x="667" y="3576"/>
                  <a:pt x="667" y="3576"/>
                  <a:pt x="667" y="3576"/>
                </a:cubicBezTo>
                <a:cubicBezTo>
                  <a:pt x="664" y="3573"/>
                  <a:pt x="664" y="3573"/>
                  <a:pt x="664" y="3573"/>
                </a:cubicBezTo>
                <a:cubicBezTo>
                  <a:pt x="667" y="3570"/>
                  <a:pt x="667" y="3570"/>
                  <a:pt x="667" y="3570"/>
                </a:cubicBezTo>
                <a:cubicBezTo>
                  <a:pt x="735" y="3521"/>
                  <a:pt x="735" y="3521"/>
                  <a:pt x="735" y="3521"/>
                </a:cubicBezTo>
                <a:cubicBezTo>
                  <a:pt x="738" y="3518"/>
                  <a:pt x="738" y="3518"/>
                  <a:pt x="738" y="3518"/>
                </a:cubicBezTo>
                <a:cubicBezTo>
                  <a:pt x="738" y="3521"/>
                  <a:pt x="738" y="3521"/>
                  <a:pt x="738" y="3521"/>
                </a:cubicBezTo>
                <a:cubicBezTo>
                  <a:pt x="777" y="3599"/>
                  <a:pt x="777" y="3599"/>
                  <a:pt x="777" y="3599"/>
                </a:cubicBezTo>
                <a:close/>
                <a:moveTo>
                  <a:pt x="829" y="3703"/>
                </a:moveTo>
                <a:cubicBezTo>
                  <a:pt x="829" y="3706"/>
                  <a:pt x="829" y="3706"/>
                  <a:pt x="829" y="3706"/>
                </a:cubicBezTo>
                <a:cubicBezTo>
                  <a:pt x="829" y="3706"/>
                  <a:pt x="829" y="3706"/>
                  <a:pt x="829" y="3706"/>
                </a:cubicBezTo>
                <a:cubicBezTo>
                  <a:pt x="758" y="3758"/>
                  <a:pt x="758" y="3758"/>
                  <a:pt x="758" y="3758"/>
                </a:cubicBezTo>
                <a:cubicBezTo>
                  <a:pt x="758" y="3758"/>
                  <a:pt x="758" y="3758"/>
                  <a:pt x="758" y="3758"/>
                </a:cubicBezTo>
                <a:cubicBezTo>
                  <a:pt x="755" y="3754"/>
                  <a:pt x="755" y="3754"/>
                  <a:pt x="755" y="3754"/>
                </a:cubicBezTo>
                <a:cubicBezTo>
                  <a:pt x="716" y="3677"/>
                  <a:pt x="716" y="3677"/>
                  <a:pt x="716" y="3677"/>
                </a:cubicBezTo>
                <a:cubicBezTo>
                  <a:pt x="716" y="3673"/>
                  <a:pt x="716" y="3673"/>
                  <a:pt x="716" y="3673"/>
                </a:cubicBezTo>
                <a:cubicBezTo>
                  <a:pt x="716" y="3670"/>
                  <a:pt x="716" y="3670"/>
                  <a:pt x="716" y="3670"/>
                </a:cubicBezTo>
                <a:cubicBezTo>
                  <a:pt x="787" y="3622"/>
                  <a:pt x="787" y="3622"/>
                  <a:pt x="787" y="3622"/>
                </a:cubicBezTo>
                <a:cubicBezTo>
                  <a:pt x="787" y="3618"/>
                  <a:pt x="787" y="3618"/>
                  <a:pt x="787" y="3618"/>
                </a:cubicBezTo>
                <a:cubicBezTo>
                  <a:pt x="790" y="3622"/>
                  <a:pt x="790" y="3622"/>
                  <a:pt x="790" y="3622"/>
                </a:cubicBezTo>
                <a:cubicBezTo>
                  <a:pt x="829" y="3703"/>
                  <a:pt x="829" y="3703"/>
                  <a:pt x="829" y="3703"/>
                </a:cubicBezTo>
                <a:close/>
                <a:moveTo>
                  <a:pt x="881" y="3803"/>
                </a:moveTo>
                <a:cubicBezTo>
                  <a:pt x="881" y="3806"/>
                  <a:pt x="881" y="3806"/>
                  <a:pt x="881" y="3806"/>
                </a:cubicBezTo>
                <a:cubicBezTo>
                  <a:pt x="878" y="3809"/>
                  <a:pt x="878" y="3809"/>
                  <a:pt x="878" y="3809"/>
                </a:cubicBezTo>
                <a:cubicBezTo>
                  <a:pt x="810" y="3858"/>
                  <a:pt x="810" y="3858"/>
                  <a:pt x="810" y="3858"/>
                </a:cubicBezTo>
                <a:cubicBezTo>
                  <a:pt x="806" y="3861"/>
                  <a:pt x="806" y="3861"/>
                  <a:pt x="806" y="3861"/>
                </a:cubicBezTo>
                <a:cubicBezTo>
                  <a:pt x="806" y="3858"/>
                  <a:pt x="806" y="3858"/>
                  <a:pt x="806" y="3858"/>
                </a:cubicBezTo>
                <a:cubicBezTo>
                  <a:pt x="764" y="3777"/>
                  <a:pt x="764" y="3777"/>
                  <a:pt x="764" y="3777"/>
                </a:cubicBezTo>
                <a:cubicBezTo>
                  <a:pt x="764" y="3774"/>
                  <a:pt x="764" y="3774"/>
                  <a:pt x="764" y="3774"/>
                </a:cubicBezTo>
                <a:cubicBezTo>
                  <a:pt x="768" y="3774"/>
                  <a:pt x="768" y="3774"/>
                  <a:pt x="768" y="3774"/>
                </a:cubicBezTo>
                <a:cubicBezTo>
                  <a:pt x="836" y="3722"/>
                  <a:pt x="836" y="3722"/>
                  <a:pt x="836" y="3722"/>
                </a:cubicBezTo>
                <a:cubicBezTo>
                  <a:pt x="839" y="3719"/>
                  <a:pt x="839" y="3719"/>
                  <a:pt x="839" y="3719"/>
                </a:cubicBezTo>
                <a:cubicBezTo>
                  <a:pt x="839" y="3722"/>
                  <a:pt x="839" y="3722"/>
                  <a:pt x="839" y="3722"/>
                </a:cubicBezTo>
                <a:cubicBezTo>
                  <a:pt x="881" y="3803"/>
                  <a:pt x="881" y="3803"/>
                  <a:pt x="881" y="3803"/>
                </a:cubicBezTo>
                <a:close/>
                <a:moveTo>
                  <a:pt x="929" y="3906"/>
                </a:moveTo>
                <a:cubicBezTo>
                  <a:pt x="933" y="3910"/>
                  <a:pt x="933" y="3910"/>
                  <a:pt x="933" y="3910"/>
                </a:cubicBezTo>
                <a:cubicBezTo>
                  <a:pt x="929" y="3910"/>
                  <a:pt x="929" y="3910"/>
                  <a:pt x="929" y="3910"/>
                </a:cubicBezTo>
                <a:cubicBezTo>
                  <a:pt x="861" y="3961"/>
                  <a:pt x="861" y="3961"/>
                  <a:pt x="861" y="3961"/>
                </a:cubicBezTo>
                <a:cubicBezTo>
                  <a:pt x="858" y="3965"/>
                  <a:pt x="858" y="3965"/>
                  <a:pt x="858" y="3965"/>
                </a:cubicBezTo>
                <a:cubicBezTo>
                  <a:pt x="855" y="3961"/>
                  <a:pt x="855" y="3961"/>
                  <a:pt x="855" y="3961"/>
                </a:cubicBezTo>
                <a:cubicBezTo>
                  <a:pt x="816" y="3880"/>
                  <a:pt x="816" y="3880"/>
                  <a:pt x="816" y="3880"/>
                </a:cubicBezTo>
                <a:cubicBezTo>
                  <a:pt x="813" y="3877"/>
                  <a:pt x="813" y="3877"/>
                  <a:pt x="813" y="3877"/>
                </a:cubicBezTo>
                <a:cubicBezTo>
                  <a:pt x="816" y="3874"/>
                  <a:pt x="816" y="3874"/>
                  <a:pt x="816" y="3874"/>
                </a:cubicBezTo>
                <a:cubicBezTo>
                  <a:pt x="887" y="3825"/>
                  <a:pt x="887" y="3825"/>
                  <a:pt x="887" y="3825"/>
                </a:cubicBezTo>
                <a:cubicBezTo>
                  <a:pt x="887" y="3822"/>
                  <a:pt x="887" y="3822"/>
                  <a:pt x="887" y="3822"/>
                </a:cubicBezTo>
                <a:cubicBezTo>
                  <a:pt x="891" y="3825"/>
                  <a:pt x="891" y="3825"/>
                  <a:pt x="891" y="3825"/>
                </a:cubicBezTo>
                <a:cubicBezTo>
                  <a:pt x="929" y="3906"/>
                  <a:pt x="929" y="3906"/>
                  <a:pt x="929" y="3906"/>
                </a:cubicBezTo>
                <a:close/>
                <a:moveTo>
                  <a:pt x="981" y="4010"/>
                </a:moveTo>
                <a:cubicBezTo>
                  <a:pt x="984" y="4013"/>
                  <a:pt x="984" y="4013"/>
                  <a:pt x="984" y="4013"/>
                </a:cubicBezTo>
                <a:cubicBezTo>
                  <a:pt x="981" y="4013"/>
                  <a:pt x="981" y="4013"/>
                  <a:pt x="981" y="4013"/>
                </a:cubicBezTo>
                <a:cubicBezTo>
                  <a:pt x="910" y="4065"/>
                  <a:pt x="910" y="4065"/>
                  <a:pt x="910" y="4065"/>
                </a:cubicBezTo>
                <a:cubicBezTo>
                  <a:pt x="907" y="4068"/>
                  <a:pt x="907" y="4068"/>
                  <a:pt x="907" y="4068"/>
                </a:cubicBezTo>
                <a:cubicBezTo>
                  <a:pt x="907" y="4065"/>
                  <a:pt x="907" y="4065"/>
                  <a:pt x="907" y="4065"/>
                </a:cubicBezTo>
                <a:cubicBezTo>
                  <a:pt x="868" y="3984"/>
                  <a:pt x="868" y="3984"/>
                  <a:pt x="868" y="3984"/>
                </a:cubicBezTo>
                <a:cubicBezTo>
                  <a:pt x="865" y="3981"/>
                  <a:pt x="865" y="3981"/>
                  <a:pt x="865" y="3981"/>
                </a:cubicBezTo>
                <a:cubicBezTo>
                  <a:pt x="868" y="3978"/>
                  <a:pt x="868" y="3978"/>
                  <a:pt x="868" y="3978"/>
                </a:cubicBezTo>
                <a:cubicBezTo>
                  <a:pt x="936" y="3929"/>
                  <a:pt x="936" y="3929"/>
                  <a:pt x="936" y="3929"/>
                </a:cubicBezTo>
                <a:cubicBezTo>
                  <a:pt x="939" y="3926"/>
                  <a:pt x="939" y="3926"/>
                  <a:pt x="939" y="3926"/>
                </a:cubicBezTo>
                <a:cubicBezTo>
                  <a:pt x="942" y="3929"/>
                  <a:pt x="942" y="3929"/>
                  <a:pt x="942" y="3929"/>
                </a:cubicBezTo>
                <a:cubicBezTo>
                  <a:pt x="981" y="4010"/>
                  <a:pt x="981" y="4010"/>
                  <a:pt x="981" y="4010"/>
                </a:cubicBezTo>
                <a:close/>
                <a:moveTo>
                  <a:pt x="1033" y="4114"/>
                </a:moveTo>
                <a:cubicBezTo>
                  <a:pt x="1033" y="4117"/>
                  <a:pt x="1033" y="4117"/>
                  <a:pt x="1033" y="4117"/>
                </a:cubicBezTo>
                <a:cubicBezTo>
                  <a:pt x="1033" y="4120"/>
                  <a:pt x="1033" y="4120"/>
                  <a:pt x="1033" y="4120"/>
                </a:cubicBezTo>
                <a:cubicBezTo>
                  <a:pt x="962" y="4172"/>
                  <a:pt x="962" y="4172"/>
                  <a:pt x="962" y="4172"/>
                </a:cubicBezTo>
                <a:cubicBezTo>
                  <a:pt x="959" y="4172"/>
                  <a:pt x="959" y="4172"/>
                  <a:pt x="959" y="4172"/>
                </a:cubicBezTo>
                <a:cubicBezTo>
                  <a:pt x="959" y="4169"/>
                  <a:pt x="959" y="4169"/>
                  <a:pt x="959" y="4169"/>
                </a:cubicBezTo>
                <a:cubicBezTo>
                  <a:pt x="916" y="4088"/>
                  <a:pt x="916" y="4088"/>
                  <a:pt x="916" y="4088"/>
                </a:cubicBezTo>
                <a:cubicBezTo>
                  <a:pt x="916" y="4084"/>
                  <a:pt x="916" y="4084"/>
                  <a:pt x="916" y="4084"/>
                </a:cubicBezTo>
                <a:cubicBezTo>
                  <a:pt x="920" y="4081"/>
                  <a:pt x="920" y="4081"/>
                  <a:pt x="920" y="4081"/>
                </a:cubicBezTo>
                <a:cubicBezTo>
                  <a:pt x="988" y="4033"/>
                  <a:pt x="988" y="4033"/>
                  <a:pt x="988" y="4033"/>
                </a:cubicBezTo>
                <a:cubicBezTo>
                  <a:pt x="991" y="4029"/>
                  <a:pt x="991" y="4029"/>
                  <a:pt x="991" y="4029"/>
                </a:cubicBezTo>
                <a:cubicBezTo>
                  <a:pt x="991" y="4033"/>
                  <a:pt x="991" y="4033"/>
                  <a:pt x="991" y="4033"/>
                </a:cubicBezTo>
                <a:cubicBezTo>
                  <a:pt x="1033" y="4114"/>
                  <a:pt x="1033" y="4114"/>
                  <a:pt x="1033" y="4114"/>
                </a:cubicBezTo>
                <a:close/>
                <a:moveTo>
                  <a:pt x="1085" y="4220"/>
                </a:moveTo>
                <a:cubicBezTo>
                  <a:pt x="1088" y="4224"/>
                  <a:pt x="1088" y="4224"/>
                  <a:pt x="1088" y="4224"/>
                </a:cubicBezTo>
                <a:cubicBezTo>
                  <a:pt x="1085" y="4227"/>
                  <a:pt x="1085" y="4227"/>
                  <a:pt x="1085" y="4227"/>
                </a:cubicBezTo>
                <a:cubicBezTo>
                  <a:pt x="1014" y="4275"/>
                  <a:pt x="1014" y="4275"/>
                  <a:pt x="1014" y="4275"/>
                </a:cubicBezTo>
                <a:cubicBezTo>
                  <a:pt x="1010" y="4279"/>
                  <a:pt x="1010" y="4279"/>
                  <a:pt x="1010" y="4279"/>
                </a:cubicBezTo>
                <a:cubicBezTo>
                  <a:pt x="1010" y="4275"/>
                  <a:pt x="1010" y="4275"/>
                  <a:pt x="1010" y="4275"/>
                </a:cubicBezTo>
                <a:cubicBezTo>
                  <a:pt x="968" y="4191"/>
                  <a:pt x="968" y="4191"/>
                  <a:pt x="968" y="4191"/>
                </a:cubicBezTo>
                <a:cubicBezTo>
                  <a:pt x="968" y="4191"/>
                  <a:pt x="968" y="4191"/>
                  <a:pt x="968" y="4191"/>
                </a:cubicBezTo>
                <a:cubicBezTo>
                  <a:pt x="971" y="4188"/>
                  <a:pt x="971" y="4188"/>
                  <a:pt x="971" y="4188"/>
                </a:cubicBezTo>
                <a:cubicBezTo>
                  <a:pt x="1039" y="4136"/>
                  <a:pt x="1039" y="4136"/>
                  <a:pt x="1039" y="4136"/>
                </a:cubicBezTo>
                <a:cubicBezTo>
                  <a:pt x="1043" y="4133"/>
                  <a:pt x="1043" y="4133"/>
                  <a:pt x="1043" y="4133"/>
                </a:cubicBezTo>
                <a:cubicBezTo>
                  <a:pt x="1046" y="4136"/>
                  <a:pt x="1046" y="4136"/>
                  <a:pt x="1046" y="4136"/>
                </a:cubicBezTo>
                <a:cubicBezTo>
                  <a:pt x="1085" y="4220"/>
                  <a:pt x="1085" y="4220"/>
                  <a:pt x="1085" y="4220"/>
                </a:cubicBezTo>
                <a:close/>
                <a:moveTo>
                  <a:pt x="1137" y="4327"/>
                </a:moveTo>
                <a:cubicBezTo>
                  <a:pt x="1140" y="4330"/>
                  <a:pt x="1140" y="4330"/>
                  <a:pt x="1140" y="4330"/>
                </a:cubicBezTo>
                <a:cubicBezTo>
                  <a:pt x="1137" y="4330"/>
                  <a:pt x="1137" y="4330"/>
                  <a:pt x="1137" y="4330"/>
                </a:cubicBezTo>
                <a:cubicBezTo>
                  <a:pt x="1065" y="4382"/>
                  <a:pt x="1065" y="4382"/>
                  <a:pt x="1065" y="4382"/>
                </a:cubicBezTo>
                <a:cubicBezTo>
                  <a:pt x="1065" y="4385"/>
                  <a:pt x="1065" y="4385"/>
                  <a:pt x="1065" y="4385"/>
                </a:cubicBezTo>
                <a:cubicBezTo>
                  <a:pt x="1062" y="4382"/>
                  <a:pt x="1062" y="4382"/>
                  <a:pt x="1062" y="4382"/>
                </a:cubicBezTo>
                <a:cubicBezTo>
                  <a:pt x="1020" y="4298"/>
                  <a:pt x="1020" y="4298"/>
                  <a:pt x="1020" y="4298"/>
                </a:cubicBezTo>
                <a:cubicBezTo>
                  <a:pt x="1020" y="4295"/>
                  <a:pt x="1020" y="4295"/>
                  <a:pt x="1020" y="4295"/>
                </a:cubicBezTo>
                <a:cubicBezTo>
                  <a:pt x="1023" y="4295"/>
                  <a:pt x="1023" y="4295"/>
                  <a:pt x="1023" y="4295"/>
                </a:cubicBezTo>
                <a:cubicBezTo>
                  <a:pt x="1091" y="4243"/>
                  <a:pt x="1091" y="4243"/>
                  <a:pt x="1091" y="4243"/>
                </a:cubicBezTo>
                <a:cubicBezTo>
                  <a:pt x="1094" y="4240"/>
                  <a:pt x="1094" y="4240"/>
                  <a:pt x="1094" y="4240"/>
                </a:cubicBezTo>
                <a:cubicBezTo>
                  <a:pt x="1098" y="4243"/>
                  <a:pt x="1098" y="4243"/>
                  <a:pt x="1098" y="4243"/>
                </a:cubicBezTo>
                <a:cubicBezTo>
                  <a:pt x="1137" y="4327"/>
                  <a:pt x="1137" y="4327"/>
                  <a:pt x="1137" y="4327"/>
                </a:cubicBezTo>
                <a:close/>
                <a:moveTo>
                  <a:pt x="1192" y="4434"/>
                </a:moveTo>
                <a:cubicBezTo>
                  <a:pt x="1192" y="4437"/>
                  <a:pt x="1192" y="4437"/>
                  <a:pt x="1192" y="4437"/>
                </a:cubicBezTo>
                <a:cubicBezTo>
                  <a:pt x="1192" y="4440"/>
                  <a:pt x="1192" y="4440"/>
                  <a:pt x="1192" y="4440"/>
                </a:cubicBezTo>
                <a:cubicBezTo>
                  <a:pt x="1120" y="4492"/>
                  <a:pt x="1120" y="4492"/>
                  <a:pt x="1120" y="4492"/>
                </a:cubicBezTo>
                <a:cubicBezTo>
                  <a:pt x="1117" y="4492"/>
                  <a:pt x="1117" y="4492"/>
                  <a:pt x="1117" y="4492"/>
                </a:cubicBezTo>
                <a:cubicBezTo>
                  <a:pt x="1114" y="4489"/>
                  <a:pt x="1114" y="4489"/>
                  <a:pt x="1114" y="4489"/>
                </a:cubicBezTo>
                <a:cubicBezTo>
                  <a:pt x="1072" y="4405"/>
                  <a:pt x="1072" y="4405"/>
                  <a:pt x="1072" y="4405"/>
                </a:cubicBezTo>
                <a:cubicBezTo>
                  <a:pt x="1072" y="4402"/>
                  <a:pt x="1072" y="4402"/>
                  <a:pt x="1072" y="4402"/>
                </a:cubicBezTo>
                <a:cubicBezTo>
                  <a:pt x="1075" y="4402"/>
                  <a:pt x="1075" y="4402"/>
                  <a:pt x="1075" y="4402"/>
                </a:cubicBezTo>
                <a:cubicBezTo>
                  <a:pt x="1146" y="4350"/>
                  <a:pt x="1146" y="4350"/>
                  <a:pt x="1146" y="4350"/>
                </a:cubicBezTo>
                <a:cubicBezTo>
                  <a:pt x="1146" y="4347"/>
                  <a:pt x="1146" y="4347"/>
                  <a:pt x="1146" y="4347"/>
                </a:cubicBezTo>
                <a:cubicBezTo>
                  <a:pt x="1149" y="4350"/>
                  <a:pt x="1149" y="4350"/>
                  <a:pt x="1149" y="4350"/>
                </a:cubicBezTo>
                <a:cubicBezTo>
                  <a:pt x="1192" y="4434"/>
                  <a:pt x="1192" y="4434"/>
                  <a:pt x="1192" y="4434"/>
                </a:cubicBezTo>
                <a:close/>
                <a:moveTo>
                  <a:pt x="1243" y="4544"/>
                </a:moveTo>
                <a:cubicBezTo>
                  <a:pt x="1247" y="4547"/>
                  <a:pt x="1247" y="4547"/>
                  <a:pt x="1247" y="4547"/>
                </a:cubicBezTo>
                <a:cubicBezTo>
                  <a:pt x="1243" y="4547"/>
                  <a:pt x="1243" y="4547"/>
                  <a:pt x="1243" y="4547"/>
                </a:cubicBezTo>
                <a:cubicBezTo>
                  <a:pt x="1172" y="4599"/>
                  <a:pt x="1172" y="4599"/>
                  <a:pt x="1172" y="4599"/>
                </a:cubicBezTo>
                <a:cubicBezTo>
                  <a:pt x="1169" y="4602"/>
                  <a:pt x="1169" y="4602"/>
                  <a:pt x="1169" y="4602"/>
                </a:cubicBezTo>
                <a:cubicBezTo>
                  <a:pt x="1169" y="4599"/>
                  <a:pt x="1169" y="4599"/>
                  <a:pt x="1169" y="4599"/>
                </a:cubicBezTo>
                <a:cubicBezTo>
                  <a:pt x="1127" y="4512"/>
                  <a:pt x="1127" y="4512"/>
                  <a:pt x="1127" y="4512"/>
                </a:cubicBezTo>
                <a:cubicBezTo>
                  <a:pt x="1124" y="4508"/>
                  <a:pt x="1124" y="4508"/>
                  <a:pt x="1124" y="4508"/>
                </a:cubicBezTo>
                <a:cubicBezTo>
                  <a:pt x="1127" y="4508"/>
                  <a:pt x="1127" y="4508"/>
                  <a:pt x="1127" y="4508"/>
                </a:cubicBezTo>
                <a:cubicBezTo>
                  <a:pt x="1198" y="4457"/>
                  <a:pt x="1198" y="4457"/>
                  <a:pt x="1198" y="4457"/>
                </a:cubicBezTo>
                <a:cubicBezTo>
                  <a:pt x="1201" y="4453"/>
                  <a:pt x="1201" y="4453"/>
                  <a:pt x="1201" y="4453"/>
                </a:cubicBezTo>
                <a:cubicBezTo>
                  <a:pt x="1201" y="4457"/>
                  <a:pt x="1201" y="4457"/>
                  <a:pt x="1201" y="4457"/>
                </a:cubicBezTo>
                <a:cubicBezTo>
                  <a:pt x="1243" y="4544"/>
                  <a:pt x="1243" y="4544"/>
                  <a:pt x="1243" y="4544"/>
                </a:cubicBezTo>
                <a:close/>
                <a:moveTo>
                  <a:pt x="1298" y="4651"/>
                </a:moveTo>
                <a:cubicBezTo>
                  <a:pt x="1302" y="4654"/>
                  <a:pt x="1302" y="4654"/>
                  <a:pt x="1302" y="4654"/>
                </a:cubicBezTo>
                <a:cubicBezTo>
                  <a:pt x="1298" y="4657"/>
                  <a:pt x="1298" y="4657"/>
                  <a:pt x="1298" y="4657"/>
                </a:cubicBezTo>
                <a:cubicBezTo>
                  <a:pt x="1227" y="4709"/>
                  <a:pt x="1227" y="4709"/>
                  <a:pt x="1227" y="4709"/>
                </a:cubicBezTo>
                <a:cubicBezTo>
                  <a:pt x="1224" y="4712"/>
                  <a:pt x="1224" y="4712"/>
                  <a:pt x="1224" y="4712"/>
                </a:cubicBezTo>
                <a:cubicBezTo>
                  <a:pt x="1221" y="4709"/>
                  <a:pt x="1221" y="4709"/>
                  <a:pt x="1221" y="4709"/>
                </a:cubicBezTo>
                <a:cubicBezTo>
                  <a:pt x="1179" y="4622"/>
                  <a:pt x="1179" y="4622"/>
                  <a:pt x="1179" y="4622"/>
                </a:cubicBezTo>
                <a:cubicBezTo>
                  <a:pt x="1179" y="4618"/>
                  <a:pt x="1179" y="4618"/>
                  <a:pt x="1179" y="4618"/>
                </a:cubicBezTo>
                <a:cubicBezTo>
                  <a:pt x="1182" y="4618"/>
                  <a:pt x="1182" y="4618"/>
                  <a:pt x="1182" y="4618"/>
                </a:cubicBezTo>
                <a:cubicBezTo>
                  <a:pt x="1253" y="4567"/>
                  <a:pt x="1253" y="4567"/>
                  <a:pt x="1253" y="4567"/>
                </a:cubicBezTo>
                <a:cubicBezTo>
                  <a:pt x="1256" y="4563"/>
                  <a:pt x="1256" y="4563"/>
                  <a:pt x="1256" y="4563"/>
                </a:cubicBezTo>
                <a:cubicBezTo>
                  <a:pt x="1256" y="4567"/>
                  <a:pt x="1256" y="4567"/>
                  <a:pt x="1256" y="4567"/>
                </a:cubicBezTo>
                <a:cubicBezTo>
                  <a:pt x="1298" y="4651"/>
                  <a:pt x="1298" y="4651"/>
                  <a:pt x="1298" y="4651"/>
                </a:cubicBezTo>
                <a:close/>
                <a:moveTo>
                  <a:pt x="1353" y="4764"/>
                </a:moveTo>
                <a:cubicBezTo>
                  <a:pt x="1353" y="4767"/>
                  <a:pt x="1353" y="4767"/>
                  <a:pt x="1353" y="4767"/>
                </a:cubicBezTo>
                <a:cubicBezTo>
                  <a:pt x="1353" y="4767"/>
                  <a:pt x="1353" y="4767"/>
                  <a:pt x="1353" y="4767"/>
                </a:cubicBezTo>
                <a:cubicBezTo>
                  <a:pt x="1279" y="4819"/>
                  <a:pt x="1279" y="4819"/>
                  <a:pt x="1279" y="4819"/>
                </a:cubicBezTo>
                <a:cubicBezTo>
                  <a:pt x="1279" y="4822"/>
                  <a:pt x="1279" y="4822"/>
                  <a:pt x="1279" y="4822"/>
                </a:cubicBezTo>
                <a:cubicBezTo>
                  <a:pt x="1276" y="4819"/>
                  <a:pt x="1276" y="4819"/>
                  <a:pt x="1276" y="4819"/>
                </a:cubicBezTo>
                <a:cubicBezTo>
                  <a:pt x="1234" y="4732"/>
                  <a:pt x="1234" y="4732"/>
                  <a:pt x="1234" y="4732"/>
                </a:cubicBezTo>
                <a:cubicBezTo>
                  <a:pt x="1230" y="4729"/>
                  <a:pt x="1230" y="4729"/>
                  <a:pt x="1230" y="4729"/>
                </a:cubicBezTo>
                <a:cubicBezTo>
                  <a:pt x="1234" y="4725"/>
                  <a:pt x="1234" y="4725"/>
                  <a:pt x="1234" y="4725"/>
                </a:cubicBezTo>
                <a:cubicBezTo>
                  <a:pt x="1305" y="4673"/>
                  <a:pt x="1305" y="4673"/>
                  <a:pt x="1305" y="4673"/>
                </a:cubicBezTo>
                <a:cubicBezTo>
                  <a:pt x="1308" y="4673"/>
                  <a:pt x="1308" y="4673"/>
                  <a:pt x="1308" y="4673"/>
                </a:cubicBezTo>
                <a:cubicBezTo>
                  <a:pt x="1311" y="4677"/>
                  <a:pt x="1311" y="4677"/>
                  <a:pt x="1311" y="4677"/>
                </a:cubicBezTo>
                <a:cubicBezTo>
                  <a:pt x="1353" y="4764"/>
                  <a:pt x="1353" y="4764"/>
                  <a:pt x="1353" y="4764"/>
                </a:cubicBezTo>
                <a:close/>
                <a:moveTo>
                  <a:pt x="1408" y="4874"/>
                </a:moveTo>
                <a:cubicBezTo>
                  <a:pt x="1408" y="4877"/>
                  <a:pt x="1408" y="4877"/>
                  <a:pt x="1408" y="4877"/>
                </a:cubicBezTo>
                <a:cubicBezTo>
                  <a:pt x="1408" y="4881"/>
                  <a:pt x="1408" y="4881"/>
                  <a:pt x="1408" y="4881"/>
                </a:cubicBezTo>
                <a:cubicBezTo>
                  <a:pt x="1334" y="4932"/>
                  <a:pt x="1334" y="4932"/>
                  <a:pt x="1334" y="4932"/>
                </a:cubicBezTo>
                <a:cubicBezTo>
                  <a:pt x="1331" y="4932"/>
                  <a:pt x="1331" y="4932"/>
                  <a:pt x="1331" y="4932"/>
                </a:cubicBezTo>
                <a:cubicBezTo>
                  <a:pt x="1331" y="4929"/>
                  <a:pt x="1331" y="4929"/>
                  <a:pt x="1331" y="4929"/>
                </a:cubicBezTo>
                <a:cubicBezTo>
                  <a:pt x="1289" y="4842"/>
                  <a:pt x="1289" y="4842"/>
                  <a:pt x="1289" y="4842"/>
                </a:cubicBezTo>
                <a:cubicBezTo>
                  <a:pt x="1285" y="4839"/>
                  <a:pt x="1285" y="4839"/>
                  <a:pt x="1285" y="4839"/>
                </a:cubicBezTo>
                <a:cubicBezTo>
                  <a:pt x="1289" y="4839"/>
                  <a:pt x="1289" y="4839"/>
                  <a:pt x="1289" y="4839"/>
                </a:cubicBezTo>
                <a:cubicBezTo>
                  <a:pt x="1360" y="4787"/>
                  <a:pt x="1360" y="4787"/>
                  <a:pt x="1360" y="4787"/>
                </a:cubicBezTo>
                <a:cubicBezTo>
                  <a:pt x="1363" y="4784"/>
                  <a:pt x="1363" y="4784"/>
                  <a:pt x="1363" y="4784"/>
                </a:cubicBezTo>
                <a:cubicBezTo>
                  <a:pt x="1366" y="4787"/>
                  <a:pt x="1366" y="4787"/>
                  <a:pt x="1366" y="4787"/>
                </a:cubicBezTo>
                <a:cubicBezTo>
                  <a:pt x="1408" y="4874"/>
                  <a:pt x="1408" y="4874"/>
                  <a:pt x="1408" y="4874"/>
                </a:cubicBezTo>
                <a:close/>
                <a:moveTo>
                  <a:pt x="1463" y="4987"/>
                </a:moveTo>
                <a:cubicBezTo>
                  <a:pt x="1467" y="4991"/>
                  <a:pt x="1467" y="4991"/>
                  <a:pt x="1467" y="4991"/>
                </a:cubicBezTo>
                <a:cubicBezTo>
                  <a:pt x="1463" y="4991"/>
                  <a:pt x="1463" y="4991"/>
                  <a:pt x="1463" y="4991"/>
                </a:cubicBezTo>
                <a:cubicBezTo>
                  <a:pt x="1389" y="5042"/>
                  <a:pt x="1389" y="5042"/>
                  <a:pt x="1389" y="5042"/>
                </a:cubicBezTo>
                <a:cubicBezTo>
                  <a:pt x="1386" y="5046"/>
                  <a:pt x="1386" y="5046"/>
                  <a:pt x="1386" y="5046"/>
                </a:cubicBezTo>
                <a:cubicBezTo>
                  <a:pt x="1386" y="5042"/>
                  <a:pt x="1386" y="5042"/>
                  <a:pt x="1386" y="5042"/>
                </a:cubicBezTo>
                <a:cubicBezTo>
                  <a:pt x="1344" y="4955"/>
                  <a:pt x="1344" y="4955"/>
                  <a:pt x="1344" y="4955"/>
                </a:cubicBezTo>
                <a:cubicBezTo>
                  <a:pt x="1340" y="4952"/>
                  <a:pt x="1340" y="4952"/>
                  <a:pt x="1340" y="4952"/>
                </a:cubicBezTo>
                <a:cubicBezTo>
                  <a:pt x="1344" y="4949"/>
                  <a:pt x="1344" y="4949"/>
                  <a:pt x="1344" y="4949"/>
                </a:cubicBezTo>
                <a:cubicBezTo>
                  <a:pt x="1415" y="4897"/>
                  <a:pt x="1415" y="4897"/>
                  <a:pt x="1415" y="4897"/>
                </a:cubicBezTo>
                <a:cubicBezTo>
                  <a:pt x="1418" y="4894"/>
                  <a:pt x="1418" y="4894"/>
                  <a:pt x="1418" y="4894"/>
                </a:cubicBezTo>
                <a:cubicBezTo>
                  <a:pt x="1421" y="4897"/>
                  <a:pt x="1421" y="4897"/>
                  <a:pt x="1421" y="4897"/>
                </a:cubicBezTo>
                <a:cubicBezTo>
                  <a:pt x="1463" y="4987"/>
                  <a:pt x="1463" y="4987"/>
                  <a:pt x="1463" y="4987"/>
                </a:cubicBezTo>
                <a:close/>
                <a:moveTo>
                  <a:pt x="1518" y="5101"/>
                </a:moveTo>
                <a:cubicBezTo>
                  <a:pt x="1522" y="5104"/>
                  <a:pt x="1522" y="5104"/>
                  <a:pt x="1522" y="5104"/>
                </a:cubicBezTo>
                <a:cubicBezTo>
                  <a:pt x="1518" y="5104"/>
                  <a:pt x="1518" y="5104"/>
                  <a:pt x="1518" y="5104"/>
                </a:cubicBezTo>
                <a:cubicBezTo>
                  <a:pt x="1444" y="5156"/>
                  <a:pt x="1444" y="5156"/>
                  <a:pt x="1444" y="5156"/>
                </a:cubicBezTo>
                <a:cubicBezTo>
                  <a:pt x="1444" y="5159"/>
                  <a:pt x="1444" y="5159"/>
                  <a:pt x="1444" y="5159"/>
                </a:cubicBezTo>
                <a:cubicBezTo>
                  <a:pt x="1441" y="5156"/>
                  <a:pt x="1441" y="5156"/>
                  <a:pt x="1441" y="5156"/>
                </a:cubicBezTo>
                <a:cubicBezTo>
                  <a:pt x="1399" y="5065"/>
                  <a:pt x="1399" y="5065"/>
                  <a:pt x="1399" y="5065"/>
                </a:cubicBezTo>
                <a:cubicBezTo>
                  <a:pt x="1395" y="5062"/>
                  <a:pt x="1395" y="5062"/>
                  <a:pt x="1395" y="5062"/>
                </a:cubicBezTo>
                <a:cubicBezTo>
                  <a:pt x="1399" y="5062"/>
                  <a:pt x="1399" y="5062"/>
                  <a:pt x="1399" y="5062"/>
                </a:cubicBezTo>
                <a:cubicBezTo>
                  <a:pt x="1470" y="5010"/>
                  <a:pt x="1470" y="5010"/>
                  <a:pt x="1470" y="5010"/>
                </a:cubicBezTo>
                <a:cubicBezTo>
                  <a:pt x="1473" y="5007"/>
                  <a:pt x="1473" y="5007"/>
                  <a:pt x="1473" y="5007"/>
                </a:cubicBezTo>
                <a:cubicBezTo>
                  <a:pt x="1476" y="5010"/>
                  <a:pt x="1476" y="5010"/>
                  <a:pt x="1476" y="5010"/>
                </a:cubicBezTo>
                <a:cubicBezTo>
                  <a:pt x="1518" y="5101"/>
                  <a:pt x="1518" y="5101"/>
                  <a:pt x="1518" y="5101"/>
                </a:cubicBezTo>
                <a:close/>
                <a:moveTo>
                  <a:pt x="1577" y="5214"/>
                </a:moveTo>
                <a:cubicBezTo>
                  <a:pt x="1577" y="5217"/>
                  <a:pt x="1577" y="5217"/>
                  <a:pt x="1577" y="5217"/>
                </a:cubicBezTo>
                <a:cubicBezTo>
                  <a:pt x="1574" y="5220"/>
                  <a:pt x="1574" y="5220"/>
                  <a:pt x="1574" y="5220"/>
                </a:cubicBezTo>
                <a:cubicBezTo>
                  <a:pt x="1502" y="5272"/>
                  <a:pt x="1502" y="5272"/>
                  <a:pt x="1502" y="5272"/>
                </a:cubicBezTo>
                <a:cubicBezTo>
                  <a:pt x="1499" y="5272"/>
                  <a:pt x="1499" y="5272"/>
                  <a:pt x="1499" y="5272"/>
                </a:cubicBezTo>
                <a:cubicBezTo>
                  <a:pt x="1496" y="5269"/>
                  <a:pt x="1496" y="5269"/>
                  <a:pt x="1496" y="5269"/>
                </a:cubicBezTo>
                <a:cubicBezTo>
                  <a:pt x="1454" y="5178"/>
                  <a:pt x="1454" y="5178"/>
                  <a:pt x="1454" y="5178"/>
                </a:cubicBezTo>
                <a:cubicBezTo>
                  <a:pt x="1451" y="5178"/>
                  <a:pt x="1451" y="5178"/>
                  <a:pt x="1451" y="5178"/>
                </a:cubicBezTo>
                <a:cubicBezTo>
                  <a:pt x="1454" y="5175"/>
                  <a:pt x="1454" y="5175"/>
                  <a:pt x="1454" y="5175"/>
                </a:cubicBezTo>
                <a:cubicBezTo>
                  <a:pt x="1528" y="5123"/>
                  <a:pt x="1528" y="5123"/>
                  <a:pt x="1528" y="5123"/>
                </a:cubicBezTo>
                <a:cubicBezTo>
                  <a:pt x="1531" y="5120"/>
                  <a:pt x="1531" y="5120"/>
                  <a:pt x="1531" y="5120"/>
                </a:cubicBezTo>
                <a:cubicBezTo>
                  <a:pt x="1531" y="5123"/>
                  <a:pt x="1531" y="5123"/>
                  <a:pt x="1531" y="5123"/>
                </a:cubicBezTo>
                <a:cubicBezTo>
                  <a:pt x="1577" y="5214"/>
                  <a:pt x="1577" y="5214"/>
                  <a:pt x="1577" y="5214"/>
                </a:cubicBezTo>
                <a:close/>
                <a:moveTo>
                  <a:pt x="1658" y="5376"/>
                </a:moveTo>
                <a:cubicBezTo>
                  <a:pt x="1658" y="5379"/>
                  <a:pt x="1658" y="5379"/>
                  <a:pt x="1658" y="5379"/>
                </a:cubicBezTo>
                <a:cubicBezTo>
                  <a:pt x="1654" y="5382"/>
                  <a:pt x="1654" y="5382"/>
                  <a:pt x="1654" y="5382"/>
                </a:cubicBezTo>
                <a:cubicBezTo>
                  <a:pt x="1580" y="5434"/>
                  <a:pt x="1580" y="5434"/>
                  <a:pt x="1580" y="5434"/>
                </a:cubicBezTo>
                <a:cubicBezTo>
                  <a:pt x="1577" y="5434"/>
                  <a:pt x="1577" y="5434"/>
                  <a:pt x="1577" y="5434"/>
                </a:cubicBezTo>
                <a:cubicBezTo>
                  <a:pt x="1577" y="5431"/>
                  <a:pt x="1577" y="5431"/>
                  <a:pt x="1577" y="5431"/>
                </a:cubicBezTo>
                <a:cubicBezTo>
                  <a:pt x="1509" y="5295"/>
                  <a:pt x="1509" y="5295"/>
                  <a:pt x="1509" y="5295"/>
                </a:cubicBezTo>
                <a:cubicBezTo>
                  <a:pt x="1509" y="5292"/>
                  <a:pt x="1509" y="5292"/>
                  <a:pt x="1509" y="5292"/>
                </a:cubicBezTo>
                <a:cubicBezTo>
                  <a:pt x="1509" y="5288"/>
                  <a:pt x="1509" y="5288"/>
                  <a:pt x="1509" y="5288"/>
                </a:cubicBezTo>
                <a:cubicBezTo>
                  <a:pt x="1583" y="5237"/>
                  <a:pt x="1583" y="5237"/>
                  <a:pt x="1583" y="5237"/>
                </a:cubicBezTo>
                <a:cubicBezTo>
                  <a:pt x="1586" y="5237"/>
                  <a:pt x="1586" y="5237"/>
                  <a:pt x="1586" y="5237"/>
                </a:cubicBezTo>
                <a:cubicBezTo>
                  <a:pt x="1590" y="5240"/>
                  <a:pt x="1590" y="5240"/>
                  <a:pt x="1590" y="5240"/>
                </a:cubicBezTo>
                <a:cubicBezTo>
                  <a:pt x="1658" y="5376"/>
                  <a:pt x="1658" y="5376"/>
                  <a:pt x="1658" y="5376"/>
                </a:cubicBezTo>
                <a:close/>
                <a:moveTo>
                  <a:pt x="641" y="3567"/>
                </a:moveTo>
                <a:cubicBezTo>
                  <a:pt x="641" y="3570"/>
                  <a:pt x="641" y="3570"/>
                  <a:pt x="641" y="3570"/>
                </a:cubicBezTo>
                <a:cubicBezTo>
                  <a:pt x="638" y="3570"/>
                  <a:pt x="638" y="3570"/>
                  <a:pt x="638" y="3570"/>
                </a:cubicBezTo>
                <a:cubicBezTo>
                  <a:pt x="570" y="3622"/>
                  <a:pt x="570" y="3622"/>
                  <a:pt x="570" y="3622"/>
                </a:cubicBezTo>
                <a:cubicBezTo>
                  <a:pt x="567" y="3622"/>
                  <a:pt x="567" y="3622"/>
                  <a:pt x="567" y="3622"/>
                </a:cubicBezTo>
                <a:cubicBezTo>
                  <a:pt x="567" y="3618"/>
                  <a:pt x="567" y="3618"/>
                  <a:pt x="567" y="3618"/>
                </a:cubicBezTo>
                <a:cubicBezTo>
                  <a:pt x="528" y="3541"/>
                  <a:pt x="528" y="3541"/>
                  <a:pt x="528" y="3541"/>
                </a:cubicBezTo>
                <a:cubicBezTo>
                  <a:pt x="528" y="3537"/>
                  <a:pt x="528" y="3537"/>
                  <a:pt x="528" y="3537"/>
                </a:cubicBezTo>
                <a:cubicBezTo>
                  <a:pt x="531" y="3537"/>
                  <a:pt x="531" y="3537"/>
                  <a:pt x="531" y="3537"/>
                </a:cubicBezTo>
                <a:cubicBezTo>
                  <a:pt x="596" y="3486"/>
                  <a:pt x="596" y="3486"/>
                  <a:pt x="596" y="3486"/>
                </a:cubicBezTo>
                <a:cubicBezTo>
                  <a:pt x="599" y="3486"/>
                  <a:pt x="599" y="3486"/>
                  <a:pt x="599" y="3486"/>
                </a:cubicBezTo>
                <a:cubicBezTo>
                  <a:pt x="602" y="3489"/>
                  <a:pt x="602" y="3489"/>
                  <a:pt x="602" y="3489"/>
                </a:cubicBezTo>
                <a:cubicBezTo>
                  <a:pt x="641" y="3567"/>
                  <a:pt x="641" y="3567"/>
                  <a:pt x="641" y="3567"/>
                </a:cubicBezTo>
                <a:close/>
                <a:moveTo>
                  <a:pt x="690" y="3667"/>
                </a:moveTo>
                <a:cubicBezTo>
                  <a:pt x="690" y="3670"/>
                  <a:pt x="690" y="3670"/>
                  <a:pt x="690" y="3670"/>
                </a:cubicBezTo>
                <a:cubicBezTo>
                  <a:pt x="687" y="3670"/>
                  <a:pt x="687" y="3670"/>
                  <a:pt x="687" y="3670"/>
                </a:cubicBezTo>
                <a:cubicBezTo>
                  <a:pt x="619" y="3722"/>
                  <a:pt x="619" y="3722"/>
                  <a:pt x="619" y="3722"/>
                </a:cubicBezTo>
                <a:cubicBezTo>
                  <a:pt x="619" y="3722"/>
                  <a:pt x="619" y="3722"/>
                  <a:pt x="619" y="3722"/>
                </a:cubicBezTo>
                <a:cubicBezTo>
                  <a:pt x="615" y="3722"/>
                  <a:pt x="615" y="3722"/>
                  <a:pt x="615" y="3722"/>
                </a:cubicBezTo>
                <a:cubicBezTo>
                  <a:pt x="577" y="3641"/>
                  <a:pt x="577" y="3641"/>
                  <a:pt x="577" y="3641"/>
                </a:cubicBezTo>
                <a:cubicBezTo>
                  <a:pt x="577" y="3638"/>
                  <a:pt x="577" y="3638"/>
                  <a:pt x="577" y="3638"/>
                </a:cubicBezTo>
                <a:cubicBezTo>
                  <a:pt x="580" y="3638"/>
                  <a:pt x="580" y="3638"/>
                  <a:pt x="580" y="3638"/>
                </a:cubicBezTo>
                <a:cubicBezTo>
                  <a:pt x="645" y="3586"/>
                  <a:pt x="645" y="3586"/>
                  <a:pt x="645" y="3586"/>
                </a:cubicBezTo>
                <a:cubicBezTo>
                  <a:pt x="648" y="3583"/>
                  <a:pt x="648" y="3583"/>
                  <a:pt x="648" y="3583"/>
                </a:cubicBezTo>
                <a:cubicBezTo>
                  <a:pt x="651" y="3586"/>
                  <a:pt x="651" y="3586"/>
                  <a:pt x="651" y="3586"/>
                </a:cubicBezTo>
                <a:cubicBezTo>
                  <a:pt x="690" y="3667"/>
                  <a:pt x="690" y="3667"/>
                  <a:pt x="690" y="3667"/>
                </a:cubicBezTo>
                <a:close/>
                <a:moveTo>
                  <a:pt x="738" y="3767"/>
                </a:moveTo>
                <a:cubicBezTo>
                  <a:pt x="738" y="3770"/>
                  <a:pt x="738" y="3770"/>
                  <a:pt x="738" y="3770"/>
                </a:cubicBezTo>
                <a:cubicBezTo>
                  <a:pt x="738" y="3774"/>
                  <a:pt x="738" y="3774"/>
                  <a:pt x="738" y="3774"/>
                </a:cubicBezTo>
                <a:cubicBezTo>
                  <a:pt x="670" y="3822"/>
                  <a:pt x="670" y="3822"/>
                  <a:pt x="670" y="3822"/>
                </a:cubicBezTo>
                <a:cubicBezTo>
                  <a:pt x="667" y="3825"/>
                  <a:pt x="667" y="3825"/>
                  <a:pt x="667" y="3825"/>
                </a:cubicBezTo>
                <a:cubicBezTo>
                  <a:pt x="664" y="3822"/>
                  <a:pt x="664" y="3822"/>
                  <a:pt x="664" y="3822"/>
                </a:cubicBezTo>
                <a:cubicBezTo>
                  <a:pt x="625" y="3741"/>
                  <a:pt x="625" y="3741"/>
                  <a:pt x="625" y="3741"/>
                </a:cubicBezTo>
                <a:cubicBezTo>
                  <a:pt x="625" y="3738"/>
                  <a:pt x="625" y="3738"/>
                  <a:pt x="625" y="3738"/>
                </a:cubicBezTo>
                <a:cubicBezTo>
                  <a:pt x="628" y="3738"/>
                  <a:pt x="628" y="3738"/>
                  <a:pt x="628" y="3738"/>
                </a:cubicBezTo>
                <a:cubicBezTo>
                  <a:pt x="696" y="3686"/>
                  <a:pt x="696" y="3686"/>
                  <a:pt x="696" y="3686"/>
                </a:cubicBezTo>
                <a:cubicBezTo>
                  <a:pt x="700" y="3686"/>
                  <a:pt x="700" y="3686"/>
                  <a:pt x="700" y="3686"/>
                </a:cubicBezTo>
                <a:cubicBezTo>
                  <a:pt x="700" y="3690"/>
                  <a:pt x="700" y="3690"/>
                  <a:pt x="700" y="3690"/>
                </a:cubicBezTo>
                <a:cubicBezTo>
                  <a:pt x="738" y="3767"/>
                  <a:pt x="738" y="3767"/>
                  <a:pt x="738" y="3767"/>
                </a:cubicBezTo>
                <a:close/>
                <a:moveTo>
                  <a:pt x="787" y="3871"/>
                </a:moveTo>
                <a:cubicBezTo>
                  <a:pt x="790" y="3874"/>
                  <a:pt x="790" y="3874"/>
                  <a:pt x="790" y="3874"/>
                </a:cubicBezTo>
                <a:cubicBezTo>
                  <a:pt x="787" y="3874"/>
                  <a:pt x="787" y="3874"/>
                  <a:pt x="787" y="3874"/>
                </a:cubicBezTo>
                <a:cubicBezTo>
                  <a:pt x="719" y="3926"/>
                  <a:pt x="719" y="3926"/>
                  <a:pt x="719" y="3926"/>
                </a:cubicBezTo>
                <a:cubicBezTo>
                  <a:pt x="716" y="3929"/>
                  <a:pt x="716" y="3929"/>
                  <a:pt x="716" y="3929"/>
                </a:cubicBezTo>
                <a:cubicBezTo>
                  <a:pt x="716" y="3926"/>
                  <a:pt x="716" y="3926"/>
                  <a:pt x="716" y="3926"/>
                </a:cubicBezTo>
                <a:cubicBezTo>
                  <a:pt x="677" y="3845"/>
                  <a:pt x="677" y="3845"/>
                  <a:pt x="677" y="3845"/>
                </a:cubicBezTo>
                <a:cubicBezTo>
                  <a:pt x="674" y="3842"/>
                  <a:pt x="674" y="3842"/>
                  <a:pt x="674" y="3842"/>
                </a:cubicBezTo>
                <a:cubicBezTo>
                  <a:pt x="677" y="3838"/>
                  <a:pt x="677" y="3838"/>
                  <a:pt x="677" y="3838"/>
                </a:cubicBezTo>
                <a:cubicBezTo>
                  <a:pt x="745" y="3790"/>
                  <a:pt x="745" y="3790"/>
                  <a:pt x="745" y="3790"/>
                </a:cubicBezTo>
                <a:cubicBezTo>
                  <a:pt x="748" y="3787"/>
                  <a:pt x="748" y="3787"/>
                  <a:pt x="748" y="3787"/>
                </a:cubicBezTo>
                <a:cubicBezTo>
                  <a:pt x="748" y="3790"/>
                  <a:pt x="748" y="3790"/>
                  <a:pt x="748" y="3790"/>
                </a:cubicBezTo>
                <a:cubicBezTo>
                  <a:pt x="787" y="3871"/>
                  <a:pt x="787" y="3871"/>
                  <a:pt x="787" y="3871"/>
                </a:cubicBezTo>
                <a:close/>
                <a:moveTo>
                  <a:pt x="839" y="3974"/>
                </a:moveTo>
                <a:cubicBezTo>
                  <a:pt x="842" y="3978"/>
                  <a:pt x="842" y="3978"/>
                  <a:pt x="842" y="3978"/>
                </a:cubicBezTo>
                <a:cubicBezTo>
                  <a:pt x="839" y="3978"/>
                  <a:pt x="839" y="3978"/>
                  <a:pt x="839" y="3978"/>
                </a:cubicBezTo>
                <a:cubicBezTo>
                  <a:pt x="768" y="4029"/>
                  <a:pt x="768" y="4029"/>
                  <a:pt x="768" y="4029"/>
                </a:cubicBezTo>
                <a:cubicBezTo>
                  <a:pt x="768" y="4029"/>
                  <a:pt x="768" y="4029"/>
                  <a:pt x="768" y="4029"/>
                </a:cubicBezTo>
                <a:cubicBezTo>
                  <a:pt x="764" y="4029"/>
                  <a:pt x="764" y="4029"/>
                  <a:pt x="764" y="4029"/>
                </a:cubicBezTo>
                <a:cubicBezTo>
                  <a:pt x="726" y="3945"/>
                  <a:pt x="726" y="3945"/>
                  <a:pt x="726" y="3945"/>
                </a:cubicBezTo>
                <a:cubicBezTo>
                  <a:pt x="726" y="3945"/>
                  <a:pt x="726" y="3945"/>
                  <a:pt x="726" y="3945"/>
                </a:cubicBezTo>
                <a:cubicBezTo>
                  <a:pt x="726" y="3942"/>
                  <a:pt x="726" y="3942"/>
                  <a:pt x="726" y="3942"/>
                </a:cubicBezTo>
                <a:cubicBezTo>
                  <a:pt x="797" y="3890"/>
                  <a:pt x="797" y="3890"/>
                  <a:pt x="797" y="3890"/>
                </a:cubicBezTo>
                <a:cubicBezTo>
                  <a:pt x="797" y="3890"/>
                  <a:pt x="797" y="3890"/>
                  <a:pt x="797" y="3890"/>
                </a:cubicBezTo>
                <a:cubicBezTo>
                  <a:pt x="800" y="3893"/>
                  <a:pt x="800" y="3893"/>
                  <a:pt x="800" y="3893"/>
                </a:cubicBezTo>
                <a:cubicBezTo>
                  <a:pt x="839" y="3974"/>
                  <a:pt x="839" y="3974"/>
                  <a:pt x="839" y="3974"/>
                </a:cubicBezTo>
                <a:close/>
                <a:moveTo>
                  <a:pt x="891" y="4078"/>
                </a:moveTo>
                <a:cubicBezTo>
                  <a:pt x="891" y="4081"/>
                  <a:pt x="891" y="4081"/>
                  <a:pt x="891" y="4081"/>
                </a:cubicBezTo>
                <a:cubicBezTo>
                  <a:pt x="887" y="4081"/>
                  <a:pt x="887" y="4081"/>
                  <a:pt x="887" y="4081"/>
                </a:cubicBezTo>
                <a:cubicBezTo>
                  <a:pt x="819" y="4133"/>
                  <a:pt x="819" y="4133"/>
                  <a:pt x="819" y="4133"/>
                </a:cubicBezTo>
                <a:cubicBezTo>
                  <a:pt x="816" y="4136"/>
                  <a:pt x="816" y="4136"/>
                  <a:pt x="816" y="4136"/>
                </a:cubicBezTo>
                <a:cubicBezTo>
                  <a:pt x="816" y="4133"/>
                  <a:pt x="816" y="4133"/>
                  <a:pt x="816" y="4133"/>
                </a:cubicBezTo>
                <a:cubicBezTo>
                  <a:pt x="774" y="4049"/>
                  <a:pt x="774" y="4049"/>
                  <a:pt x="774" y="4049"/>
                </a:cubicBezTo>
                <a:cubicBezTo>
                  <a:pt x="774" y="4049"/>
                  <a:pt x="774" y="4049"/>
                  <a:pt x="774" y="4049"/>
                </a:cubicBezTo>
                <a:cubicBezTo>
                  <a:pt x="777" y="4046"/>
                  <a:pt x="777" y="4046"/>
                  <a:pt x="777" y="4046"/>
                </a:cubicBezTo>
                <a:cubicBezTo>
                  <a:pt x="845" y="3994"/>
                  <a:pt x="845" y="3994"/>
                  <a:pt x="845" y="3994"/>
                </a:cubicBezTo>
                <a:cubicBezTo>
                  <a:pt x="848" y="3994"/>
                  <a:pt x="848" y="3994"/>
                  <a:pt x="848" y="3994"/>
                </a:cubicBezTo>
                <a:cubicBezTo>
                  <a:pt x="848" y="3997"/>
                  <a:pt x="848" y="3997"/>
                  <a:pt x="848" y="3997"/>
                </a:cubicBezTo>
                <a:cubicBezTo>
                  <a:pt x="891" y="4078"/>
                  <a:pt x="891" y="4078"/>
                  <a:pt x="891" y="4078"/>
                </a:cubicBezTo>
                <a:close/>
                <a:moveTo>
                  <a:pt x="942" y="4182"/>
                </a:moveTo>
                <a:cubicBezTo>
                  <a:pt x="942" y="4185"/>
                  <a:pt x="942" y="4185"/>
                  <a:pt x="942" y="4185"/>
                </a:cubicBezTo>
                <a:cubicBezTo>
                  <a:pt x="939" y="4188"/>
                  <a:pt x="939" y="4188"/>
                  <a:pt x="939" y="4188"/>
                </a:cubicBezTo>
                <a:cubicBezTo>
                  <a:pt x="871" y="4240"/>
                  <a:pt x="871" y="4240"/>
                  <a:pt x="871" y="4240"/>
                </a:cubicBezTo>
                <a:cubicBezTo>
                  <a:pt x="868" y="4240"/>
                  <a:pt x="868" y="4240"/>
                  <a:pt x="868" y="4240"/>
                </a:cubicBezTo>
                <a:cubicBezTo>
                  <a:pt x="868" y="4237"/>
                  <a:pt x="868" y="4237"/>
                  <a:pt x="868" y="4237"/>
                </a:cubicBezTo>
                <a:cubicBezTo>
                  <a:pt x="826" y="4156"/>
                  <a:pt x="826" y="4156"/>
                  <a:pt x="826" y="4156"/>
                </a:cubicBezTo>
                <a:cubicBezTo>
                  <a:pt x="826" y="4152"/>
                  <a:pt x="826" y="4152"/>
                  <a:pt x="826" y="4152"/>
                </a:cubicBezTo>
                <a:cubicBezTo>
                  <a:pt x="826" y="4149"/>
                  <a:pt x="826" y="4149"/>
                  <a:pt x="826" y="4149"/>
                </a:cubicBezTo>
                <a:cubicBezTo>
                  <a:pt x="897" y="4097"/>
                  <a:pt x="897" y="4097"/>
                  <a:pt x="897" y="4097"/>
                </a:cubicBezTo>
                <a:cubicBezTo>
                  <a:pt x="900" y="4097"/>
                  <a:pt x="900" y="4097"/>
                  <a:pt x="900" y="4097"/>
                </a:cubicBezTo>
                <a:cubicBezTo>
                  <a:pt x="900" y="4101"/>
                  <a:pt x="900" y="4101"/>
                  <a:pt x="900" y="4101"/>
                </a:cubicBezTo>
                <a:cubicBezTo>
                  <a:pt x="942" y="4182"/>
                  <a:pt x="942" y="4182"/>
                  <a:pt x="942" y="4182"/>
                </a:cubicBezTo>
                <a:close/>
                <a:moveTo>
                  <a:pt x="994" y="4288"/>
                </a:moveTo>
                <a:cubicBezTo>
                  <a:pt x="994" y="4292"/>
                  <a:pt x="994" y="4292"/>
                  <a:pt x="994" y="4292"/>
                </a:cubicBezTo>
                <a:cubicBezTo>
                  <a:pt x="991" y="4295"/>
                  <a:pt x="991" y="4295"/>
                  <a:pt x="991" y="4295"/>
                </a:cubicBezTo>
                <a:cubicBezTo>
                  <a:pt x="923" y="4343"/>
                  <a:pt x="923" y="4343"/>
                  <a:pt x="923" y="4343"/>
                </a:cubicBezTo>
                <a:cubicBezTo>
                  <a:pt x="920" y="4347"/>
                  <a:pt x="920" y="4347"/>
                  <a:pt x="920" y="4347"/>
                </a:cubicBezTo>
                <a:cubicBezTo>
                  <a:pt x="916" y="4343"/>
                  <a:pt x="916" y="4343"/>
                  <a:pt x="916" y="4343"/>
                </a:cubicBezTo>
                <a:cubicBezTo>
                  <a:pt x="878" y="4259"/>
                  <a:pt x="878" y="4259"/>
                  <a:pt x="878" y="4259"/>
                </a:cubicBezTo>
                <a:cubicBezTo>
                  <a:pt x="874" y="4256"/>
                  <a:pt x="874" y="4256"/>
                  <a:pt x="874" y="4256"/>
                </a:cubicBezTo>
                <a:cubicBezTo>
                  <a:pt x="878" y="4256"/>
                  <a:pt x="878" y="4256"/>
                  <a:pt x="878" y="4256"/>
                </a:cubicBezTo>
                <a:cubicBezTo>
                  <a:pt x="949" y="4204"/>
                  <a:pt x="949" y="4204"/>
                  <a:pt x="949" y="4204"/>
                </a:cubicBezTo>
                <a:cubicBezTo>
                  <a:pt x="952" y="4201"/>
                  <a:pt x="952" y="4201"/>
                  <a:pt x="952" y="4201"/>
                </a:cubicBezTo>
                <a:cubicBezTo>
                  <a:pt x="952" y="4204"/>
                  <a:pt x="952" y="4204"/>
                  <a:pt x="952" y="4204"/>
                </a:cubicBezTo>
                <a:cubicBezTo>
                  <a:pt x="994" y="4288"/>
                  <a:pt x="994" y="4288"/>
                  <a:pt x="994" y="4288"/>
                </a:cubicBezTo>
                <a:close/>
                <a:moveTo>
                  <a:pt x="1046" y="4395"/>
                </a:moveTo>
                <a:cubicBezTo>
                  <a:pt x="1046" y="4398"/>
                  <a:pt x="1046" y="4398"/>
                  <a:pt x="1046" y="4398"/>
                </a:cubicBezTo>
                <a:cubicBezTo>
                  <a:pt x="1043" y="4398"/>
                  <a:pt x="1043" y="4398"/>
                  <a:pt x="1043" y="4398"/>
                </a:cubicBezTo>
                <a:cubicBezTo>
                  <a:pt x="975" y="4450"/>
                  <a:pt x="975" y="4450"/>
                  <a:pt x="975" y="4450"/>
                </a:cubicBezTo>
                <a:cubicBezTo>
                  <a:pt x="971" y="4453"/>
                  <a:pt x="971" y="4453"/>
                  <a:pt x="971" y="4453"/>
                </a:cubicBezTo>
                <a:cubicBezTo>
                  <a:pt x="968" y="4450"/>
                  <a:pt x="968" y="4450"/>
                  <a:pt x="968" y="4450"/>
                </a:cubicBezTo>
                <a:cubicBezTo>
                  <a:pt x="929" y="4366"/>
                  <a:pt x="929" y="4366"/>
                  <a:pt x="929" y="4366"/>
                </a:cubicBezTo>
                <a:cubicBezTo>
                  <a:pt x="926" y="4363"/>
                  <a:pt x="926" y="4363"/>
                  <a:pt x="926" y="4363"/>
                </a:cubicBezTo>
                <a:cubicBezTo>
                  <a:pt x="929" y="4360"/>
                  <a:pt x="929" y="4360"/>
                  <a:pt x="929" y="4360"/>
                </a:cubicBezTo>
                <a:cubicBezTo>
                  <a:pt x="1001" y="4311"/>
                  <a:pt x="1001" y="4311"/>
                  <a:pt x="1001" y="4311"/>
                </a:cubicBezTo>
                <a:cubicBezTo>
                  <a:pt x="1004" y="4308"/>
                  <a:pt x="1004" y="4308"/>
                  <a:pt x="1004" y="4308"/>
                </a:cubicBezTo>
                <a:cubicBezTo>
                  <a:pt x="1004" y="4311"/>
                  <a:pt x="1004" y="4311"/>
                  <a:pt x="1004" y="4311"/>
                </a:cubicBezTo>
                <a:cubicBezTo>
                  <a:pt x="1046" y="4395"/>
                  <a:pt x="1046" y="4395"/>
                  <a:pt x="1046" y="4395"/>
                </a:cubicBezTo>
                <a:close/>
                <a:moveTo>
                  <a:pt x="1098" y="4502"/>
                </a:moveTo>
                <a:cubicBezTo>
                  <a:pt x="1098" y="4505"/>
                  <a:pt x="1098" y="4505"/>
                  <a:pt x="1098" y="4505"/>
                </a:cubicBezTo>
                <a:cubicBezTo>
                  <a:pt x="1098" y="4508"/>
                  <a:pt x="1098" y="4508"/>
                  <a:pt x="1098" y="4508"/>
                </a:cubicBezTo>
                <a:cubicBezTo>
                  <a:pt x="1027" y="4560"/>
                  <a:pt x="1027" y="4560"/>
                  <a:pt x="1027" y="4560"/>
                </a:cubicBezTo>
                <a:cubicBezTo>
                  <a:pt x="1023" y="4560"/>
                  <a:pt x="1023" y="4560"/>
                  <a:pt x="1023" y="4560"/>
                </a:cubicBezTo>
                <a:cubicBezTo>
                  <a:pt x="1023" y="4557"/>
                  <a:pt x="1023" y="4557"/>
                  <a:pt x="1023" y="4557"/>
                </a:cubicBezTo>
                <a:cubicBezTo>
                  <a:pt x="981" y="4473"/>
                  <a:pt x="981" y="4473"/>
                  <a:pt x="981" y="4473"/>
                </a:cubicBezTo>
                <a:cubicBezTo>
                  <a:pt x="978" y="4470"/>
                  <a:pt x="978" y="4470"/>
                  <a:pt x="978" y="4470"/>
                </a:cubicBezTo>
                <a:cubicBezTo>
                  <a:pt x="981" y="4466"/>
                  <a:pt x="981" y="4466"/>
                  <a:pt x="981" y="4466"/>
                </a:cubicBezTo>
                <a:cubicBezTo>
                  <a:pt x="1052" y="4418"/>
                  <a:pt x="1052" y="4418"/>
                  <a:pt x="1052" y="4418"/>
                </a:cubicBezTo>
                <a:cubicBezTo>
                  <a:pt x="1056" y="4415"/>
                  <a:pt x="1056" y="4415"/>
                  <a:pt x="1056" y="4415"/>
                </a:cubicBezTo>
                <a:cubicBezTo>
                  <a:pt x="1056" y="4418"/>
                  <a:pt x="1056" y="4418"/>
                  <a:pt x="1056" y="4418"/>
                </a:cubicBezTo>
                <a:cubicBezTo>
                  <a:pt x="1098" y="4502"/>
                  <a:pt x="1098" y="4502"/>
                  <a:pt x="1098" y="4502"/>
                </a:cubicBezTo>
                <a:close/>
                <a:moveTo>
                  <a:pt x="1149" y="4612"/>
                </a:moveTo>
                <a:cubicBezTo>
                  <a:pt x="1153" y="4615"/>
                  <a:pt x="1153" y="4615"/>
                  <a:pt x="1153" y="4615"/>
                </a:cubicBezTo>
                <a:cubicBezTo>
                  <a:pt x="1149" y="4615"/>
                  <a:pt x="1149" y="4615"/>
                  <a:pt x="1149" y="4615"/>
                </a:cubicBezTo>
                <a:cubicBezTo>
                  <a:pt x="1078" y="4667"/>
                  <a:pt x="1078" y="4667"/>
                  <a:pt x="1078" y="4667"/>
                </a:cubicBezTo>
                <a:cubicBezTo>
                  <a:pt x="1075" y="4670"/>
                  <a:pt x="1075" y="4670"/>
                  <a:pt x="1075" y="4670"/>
                </a:cubicBezTo>
                <a:cubicBezTo>
                  <a:pt x="1075" y="4667"/>
                  <a:pt x="1075" y="4667"/>
                  <a:pt x="1075" y="4667"/>
                </a:cubicBezTo>
                <a:cubicBezTo>
                  <a:pt x="1033" y="4580"/>
                  <a:pt x="1033" y="4580"/>
                  <a:pt x="1033" y="4580"/>
                </a:cubicBezTo>
                <a:cubicBezTo>
                  <a:pt x="1033" y="4580"/>
                  <a:pt x="1033" y="4580"/>
                  <a:pt x="1033" y="4580"/>
                </a:cubicBezTo>
                <a:cubicBezTo>
                  <a:pt x="1033" y="4576"/>
                  <a:pt x="1033" y="4576"/>
                  <a:pt x="1033" y="4576"/>
                </a:cubicBezTo>
                <a:cubicBezTo>
                  <a:pt x="1104" y="4525"/>
                  <a:pt x="1104" y="4525"/>
                  <a:pt x="1104" y="4525"/>
                </a:cubicBezTo>
                <a:cubicBezTo>
                  <a:pt x="1107" y="4521"/>
                  <a:pt x="1107" y="4521"/>
                  <a:pt x="1107" y="4521"/>
                </a:cubicBezTo>
                <a:cubicBezTo>
                  <a:pt x="1107" y="4525"/>
                  <a:pt x="1107" y="4525"/>
                  <a:pt x="1107" y="4525"/>
                </a:cubicBezTo>
                <a:cubicBezTo>
                  <a:pt x="1149" y="4612"/>
                  <a:pt x="1149" y="4612"/>
                  <a:pt x="1149" y="4612"/>
                </a:cubicBezTo>
                <a:close/>
                <a:moveTo>
                  <a:pt x="1205" y="4722"/>
                </a:moveTo>
                <a:cubicBezTo>
                  <a:pt x="1205" y="4725"/>
                  <a:pt x="1205" y="4725"/>
                  <a:pt x="1205" y="4725"/>
                </a:cubicBezTo>
                <a:cubicBezTo>
                  <a:pt x="1205" y="4725"/>
                  <a:pt x="1205" y="4725"/>
                  <a:pt x="1205" y="4725"/>
                </a:cubicBezTo>
                <a:cubicBezTo>
                  <a:pt x="1130" y="4777"/>
                  <a:pt x="1130" y="4777"/>
                  <a:pt x="1130" y="4777"/>
                </a:cubicBezTo>
                <a:cubicBezTo>
                  <a:pt x="1130" y="4780"/>
                  <a:pt x="1130" y="4780"/>
                  <a:pt x="1130" y="4780"/>
                </a:cubicBezTo>
                <a:cubicBezTo>
                  <a:pt x="1127" y="4777"/>
                  <a:pt x="1127" y="4777"/>
                  <a:pt x="1127" y="4777"/>
                </a:cubicBezTo>
                <a:cubicBezTo>
                  <a:pt x="1085" y="4690"/>
                  <a:pt x="1085" y="4690"/>
                  <a:pt x="1085" y="4690"/>
                </a:cubicBezTo>
                <a:cubicBezTo>
                  <a:pt x="1085" y="4686"/>
                  <a:pt x="1085" y="4686"/>
                  <a:pt x="1085" y="4686"/>
                </a:cubicBezTo>
                <a:cubicBezTo>
                  <a:pt x="1088" y="4686"/>
                  <a:pt x="1088" y="4686"/>
                  <a:pt x="1088" y="4686"/>
                </a:cubicBezTo>
                <a:cubicBezTo>
                  <a:pt x="1159" y="4635"/>
                  <a:pt x="1159" y="4635"/>
                  <a:pt x="1159" y="4635"/>
                </a:cubicBezTo>
                <a:cubicBezTo>
                  <a:pt x="1159" y="4631"/>
                  <a:pt x="1159" y="4631"/>
                  <a:pt x="1159" y="4631"/>
                </a:cubicBezTo>
                <a:cubicBezTo>
                  <a:pt x="1162" y="4635"/>
                  <a:pt x="1162" y="4635"/>
                  <a:pt x="1162" y="4635"/>
                </a:cubicBezTo>
                <a:cubicBezTo>
                  <a:pt x="1205" y="4722"/>
                  <a:pt x="1205" y="4722"/>
                  <a:pt x="1205" y="4722"/>
                </a:cubicBezTo>
                <a:close/>
                <a:moveTo>
                  <a:pt x="1260" y="4832"/>
                </a:moveTo>
                <a:cubicBezTo>
                  <a:pt x="1260" y="4835"/>
                  <a:pt x="1260" y="4835"/>
                  <a:pt x="1260" y="4835"/>
                </a:cubicBezTo>
                <a:cubicBezTo>
                  <a:pt x="1256" y="4835"/>
                  <a:pt x="1256" y="4835"/>
                  <a:pt x="1256" y="4835"/>
                </a:cubicBezTo>
                <a:cubicBezTo>
                  <a:pt x="1185" y="4887"/>
                  <a:pt x="1185" y="4887"/>
                  <a:pt x="1185" y="4887"/>
                </a:cubicBezTo>
                <a:cubicBezTo>
                  <a:pt x="1182" y="4890"/>
                  <a:pt x="1182" y="4890"/>
                  <a:pt x="1182" y="4890"/>
                </a:cubicBezTo>
                <a:cubicBezTo>
                  <a:pt x="1182" y="4887"/>
                  <a:pt x="1182" y="4887"/>
                  <a:pt x="1182" y="4887"/>
                </a:cubicBezTo>
                <a:cubicBezTo>
                  <a:pt x="1140" y="4800"/>
                  <a:pt x="1140" y="4800"/>
                  <a:pt x="1140" y="4800"/>
                </a:cubicBezTo>
                <a:cubicBezTo>
                  <a:pt x="1137" y="4797"/>
                  <a:pt x="1137" y="4797"/>
                  <a:pt x="1137" y="4797"/>
                </a:cubicBezTo>
                <a:cubicBezTo>
                  <a:pt x="1140" y="4793"/>
                  <a:pt x="1140" y="4793"/>
                  <a:pt x="1140" y="4793"/>
                </a:cubicBezTo>
                <a:cubicBezTo>
                  <a:pt x="1211" y="4741"/>
                  <a:pt x="1211" y="4741"/>
                  <a:pt x="1211" y="4741"/>
                </a:cubicBezTo>
                <a:cubicBezTo>
                  <a:pt x="1214" y="4741"/>
                  <a:pt x="1214" y="4741"/>
                  <a:pt x="1214" y="4741"/>
                </a:cubicBezTo>
                <a:cubicBezTo>
                  <a:pt x="1217" y="4745"/>
                  <a:pt x="1217" y="4745"/>
                  <a:pt x="1217" y="4745"/>
                </a:cubicBezTo>
                <a:cubicBezTo>
                  <a:pt x="1260" y="4832"/>
                  <a:pt x="1260" y="4832"/>
                  <a:pt x="1260" y="4832"/>
                </a:cubicBezTo>
                <a:close/>
                <a:moveTo>
                  <a:pt x="1311" y="4942"/>
                </a:moveTo>
                <a:cubicBezTo>
                  <a:pt x="1315" y="4945"/>
                  <a:pt x="1315" y="4945"/>
                  <a:pt x="1315" y="4945"/>
                </a:cubicBezTo>
                <a:cubicBezTo>
                  <a:pt x="1311" y="4949"/>
                  <a:pt x="1311" y="4949"/>
                  <a:pt x="1311" y="4949"/>
                </a:cubicBezTo>
                <a:cubicBezTo>
                  <a:pt x="1240" y="5000"/>
                  <a:pt x="1240" y="5000"/>
                  <a:pt x="1240" y="5000"/>
                </a:cubicBezTo>
                <a:cubicBezTo>
                  <a:pt x="1237" y="5000"/>
                  <a:pt x="1237" y="5000"/>
                  <a:pt x="1237" y="5000"/>
                </a:cubicBezTo>
                <a:cubicBezTo>
                  <a:pt x="1234" y="4997"/>
                  <a:pt x="1234" y="4997"/>
                  <a:pt x="1234" y="4997"/>
                </a:cubicBezTo>
                <a:cubicBezTo>
                  <a:pt x="1192" y="4910"/>
                  <a:pt x="1192" y="4910"/>
                  <a:pt x="1192" y="4910"/>
                </a:cubicBezTo>
                <a:cubicBezTo>
                  <a:pt x="1192" y="4907"/>
                  <a:pt x="1192" y="4907"/>
                  <a:pt x="1192" y="4907"/>
                </a:cubicBezTo>
                <a:cubicBezTo>
                  <a:pt x="1195" y="4907"/>
                  <a:pt x="1195" y="4907"/>
                  <a:pt x="1195" y="4907"/>
                </a:cubicBezTo>
                <a:cubicBezTo>
                  <a:pt x="1266" y="4855"/>
                  <a:pt x="1266" y="4855"/>
                  <a:pt x="1266" y="4855"/>
                </a:cubicBezTo>
                <a:cubicBezTo>
                  <a:pt x="1269" y="4852"/>
                  <a:pt x="1269" y="4852"/>
                  <a:pt x="1269" y="4852"/>
                </a:cubicBezTo>
                <a:cubicBezTo>
                  <a:pt x="1269" y="4855"/>
                  <a:pt x="1269" y="4855"/>
                  <a:pt x="1269" y="4855"/>
                </a:cubicBezTo>
                <a:cubicBezTo>
                  <a:pt x="1311" y="4942"/>
                  <a:pt x="1311" y="4942"/>
                  <a:pt x="1311" y="4942"/>
                </a:cubicBezTo>
                <a:close/>
                <a:moveTo>
                  <a:pt x="1366" y="5055"/>
                </a:moveTo>
                <a:cubicBezTo>
                  <a:pt x="1370" y="5059"/>
                  <a:pt x="1370" y="5059"/>
                  <a:pt x="1370" y="5059"/>
                </a:cubicBezTo>
                <a:cubicBezTo>
                  <a:pt x="1366" y="5062"/>
                  <a:pt x="1366" y="5062"/>
                  <a:pt x="1366" y="5062"/>
                </a:cubicBezTo>
                <a:cubicBezTo>
                  <a:pt x="1295" y="5114"/>
                  <a:pt x="1295" y="5114"/>
                  <a:pt x="1295" y="5114"/>
                </a:cubicBezTo>
                <a:cubicBezTo>
                  <a:pt x="1292" y="5114"/>
                  <a:pt x="1292" y="5114"/>
                  <a:pt x="1292" y="5114"/>
                </a:cubicBezTo>
                <a:cubicBezTo>
                  <a:pt x="1289" y="5110"/>
                  <a:pt x="1289" y="5110"/>
                  <a:pt x="1289" y="5110"/>
                </a:cubicBezTo>
                <a:cubicBezTo>
                  <a:pt x="1247" y="5023"/>
                  <a:pt x="1247" y="5023"/>
                  <a:pt x="1247" y="5023"/>
                </a:cubicBezTo>
                <a:cubicBezTo>
                  <a:pt x="1247" y="5020"/>
                  <a:pt x="1247" y="5020"/>
                  <a:pt x="1247" y="5020"/>
                </a:cubicBezTo>
                <a:cubicBezTo>
                  <a:pt x="1250" y="5017"/>
                  <a:pt x="1250" y="5017"/>
                  <a:pt x="1250" y="5017"/>
                </a:cubicBezTo>
                <a:cubicBezTo>
                  <a:pt x="1321" y="4965"/>
                  <a:pt x="1321" y="4965"/>
                  <a:pt x="1321" y="4965"/>
                </a:cubicBezTo>
                <a:cubicBezTo>
                  <a:pt x="1324" y="4962"/>
                  <a:pt x="1324" y="4962"/>
                  <a:pt x="1324" y="4962"/>
                </a:cubicBezTo>
                <a:cubicBezTo>
                  <a:pt x="1324" y="4968"/>
                  <a:pt x="1324" y="4968"/>
                  <a:pt x="1324" y="4968"/>
                </a:cubicBezTo>
                <a:cubicBezTo>
                  <a:pt x="1366" y="5055"/>
                  <a:pt x="1366" y="5055"/>
                  <a:pt x="1366" y="5055"/>
                </a:cubicBezTo>
                <a:close/>
                <a:moveTo>
                  <a:pt x="1425" y="5169"/>
                </a:moveTo>
                <a:cubicBezTo>
                  <a:pt x="1425" y="5172"/>
                  <a:pt x="1425" y="5172"/>
                  <a:pt x="1425" y="5172"/>
                </a:cubicBezTo>
                <a:cubicBezTo>
                  <a:pt x="1421" y="5175"/>
                  <a:pt x="1421" y="5175"/>
                  <a:pt x="1421" y="5175"/>
                </a:cubicBezTo>
                <a:cubicBezTo>
                  <a:pt x="1350" y="5227"/>
                  <a:pt x="1350" y="5227"/>
                  <a:pt x="1350" y="5227"/>
                </a:cubicBezTo>
                <a:cubicBezTo>
                  <a:pt x="1347" y="5227"/>
                  <a:pt x="1347" y="5227"/>
                  <a:pt x="1347" y="5227"/>
                </a:cubicBezTo>
                <a:cubicBezTo>
                  <a:pt x="1344" y="5224"/>
                  <a:pt x="1344" y="5224"/>
                  <a:pt x="1344" y="5224"/>
                </a:cubicBezTo>
                <a:cubicBezTo>
                  <a:pt x="1302" y="5136"/>
                  <a:pt x="1302" y="5136"/>
                  <a:pt x="1302" y="5136"/>
                </a:cubicBezTo>
                <a:cubicBezTo>
                  <a:pt x="1298" y="5133"/>
                  <a:pt x="1298" y="5133"/>
                  <a:pt x="1298" y="5133"/>
                </a:cubicBezTo>
                <a:cubicBezTo>
                  <a:pt x="1302" y="5130"/>
                  <a:pt x="1302" y="5130"/>
                  <a:pt x="1302" y="5130"/>
                </a:cubicBezTo>
                <a:cubicBezTo>
                  <a:pt x="1376" y="5078"/>
                  <a:pt x="1376" y="5078"/>
                  <a:pt x="1376" y="5078"/>
                </a:cubicBezTo>
                <a:cubicBezTo>
                  <a:pt x="1379" y="5075"/>
                  <a:pt x="1379" y="5075"/>
                  <a:pt x="1379" y="5075"/>
                </a:cubicBezTo>
                <a:cubicBezTo>
                  <a:pt x="1379" y="5078"/>
                  <a:pt x="1379" y="5078"/>
                  <a:pt x="1379" y="5078"/>
                </a:cubicBezTo>
                <a:cubicBezTo>
                  <a:pt x="1425" y="5169"/>
                  <a:pt x="1425" y="5169"/>
                  <a:pt x="1425" y="5169"/>
                </a:cubicBezTo>
                <a:close/>
                <a:moveTo>
                  <a:pt x="1480" y="5282"/>
                </a:moveTo>
                <a:cubicBezTo>
                  <a:pt x="1480" y="5285"/>
                  <a:pt x="1480" y="5285"/>
                  <a:pt x="1480" y="5285"/>
                </a:cubicBezTo>
                <a:cubicBezTo>
                  <a:pt x="1480" y="5288"/>
                  <a:pt x="1480" y="5288"/>
                  <a:pt x="1480" y="5288"/>
                </a:cubicBezTo>
                <a:cubicBezTo>
                  <a:pt x="1405" y="5340"/>
                  <a:pt x="1405" y="5340"/>
                  <a:pt x="1405" y="5340"/>
                </a:cubicBezTo>
                <a:cubicBezTo>
                  <a:pt x="1402" y="5344"/>
                  <a:pt x="1402" y="5344"/>
                  <a:pt x="1402" y="5344"/>
                </a:cubicBezTo>
                <a:cubicBezTo>
                  <a:pt x="1402" y="5340"/>
                  <a:pt x="1402" y="5340"/>
                  <a:pt x="1402" y="5340"/>
                </a:cubicBezTo>
                <a:cubicBezTo>
                  <a:pt x="1357" y="5250"/>
                  <a:pt x="1357" y="5250"/>
                  <a:pt x="1357" y="5250"/>
                </a:cubicBezTo>
                <a:cubicBezTo>
                  <a:pt x="1357" y="5246"/>
                  <a:pt x="1357" y="5246"/>
                  <a:pt x="1357" y="5246"/>
                </a:cubicBezTo>
                <a:cubicBezTo>
                  <a:pt x="1357" y="5243"/>
                  <a:pt x="1357" y="5243"/>
                  <a:pt x="1357" y="5243"/>
                </a:cubicBezTo>
                <a:cubicBezTo>
                  <a:pt x="1431" y="5191"/>
                  <a:pt x="1431" y="5191"/>
                  <a:pt x="1431" y="5191"/>
                </a:cubicBezTo>
                <a:cubicBezTo>
                  <a:pt x="1434" y="5191"/>
                  <a:pt x="1434" y="5191"/>
                  <a:pt x="1434" y="5191"/>
                </a:cubicBezTo>
                <a:cubicBezTo>
                  <a:pt x="1434" y="5195"/>
                  <a:pt x="1434" y="5195"/>
                  <a:pt x="1434" y="5195"/>
                </a:cubicBezTo>
                <a:cubicBezTo>
                  <a:pt x="1480" y="5282"/>
                  <a:pt x="1480" y="5282"/>
                  <a:pt x="1480" y="5282"/>
                </a:cubicBezTo>
                <a:close/>
                <a:moveTo>
                  <a:pt x="1557" y="5444"/>
                </a:moveTo>
                <a:cubicBezTo>
                  <a:pt x="1561" y="5447"/>
                  <a:pt x="1561" y="5447"/>
                  <a:pt x="1561" y="5447"/>
                </a:cubicBezTo>
                <a:cubicBezTo>
                  <a:pt x="1557" y="5450"/>
                  <a:pt x="1557" y="5450"/>
                  <a:pt x="1557" y="5450"/>
                </a:cubicBezTo>
                <a:cubicBezTo>
                  <a:pt x="1483" y="5502"/>
                  <a:pt x="1483" y="5502"/>
                  <a:pt x="1483" y="5502"/>
                </a:cubicBezTo>
                <a:cubicBezTo>
                  <a:pt x="1480" y="5505"/>
                  <a:pt x="1480" y="5505"/>
                  <a:pt x="1480" y="5505"/>
                </a:cubicBezTo>
                <a:cubicBezTo>
                  <a:pt x="1480" y="5502"/>
                  <a:pt x="1480" y="5502"/>
                  <a:pt x="1480" y="5502"/>
                </a:cubicBezTo>
                <a:cubicBezTo>
                  <a:pt x="1412" y="5363"/>
                  <a:pt x="1412" y="5363"/>
                  <a:pt x="1412" y="5363"/>
                </a:cubicBezTo>
                <a:cubicBezTo>
                  <a:pt x="1412" y="5360"/>
                  <a:pt x="1412" y="5360"/>
                  <a:pt x="1412" y="5360"/>
                </a:cubicBezTo>
                <a:cubicBezTo>
                  <a:pt x="1415" y="5360"/>
                  <a:pt x="1415" y="5360"/>
                  <a:pt x="1415" y="5360"/>
                </a:cubicBezTo>
                <a:cubicBezTo>
                  <a:pt x="1486" y="5308"/>
                  <a:pt x="1486" y="5308"/>
                  <a:pt x="1486" y="5308"/>
                </a:cubicBezTo>
                <a:cubicBezTo>
                  <a:pt x="1489" y="5305"/>
                  <a:pt x="1489" y="5305"/>
                  <a:pt x="1489" y="5305"/>
                </a:cubicBezTo>
                <a:cubicBezTo>
                  <a:pt x="1493" y="5308"/>
                  <a:pt x="1493" y="5308"/>
                  <a:pt x="1493" y="5308"/>
                </a:cubicBezTo>
                <a:cubicBezTo>
                  <a:pt x="1557" y="5444"/>
                  <a:pt x="1557" y="5444"/>
                  <a:pt x="1557" y="5444"/>
                </a:cubicBezTo>
                <a:close/>
                <a:moveTo>
                  <a:pt x="2943" y="6616"/>
                </a:moveTo>
                <a:cubicBezTo>
                  <a:pt x="2913" y="6638"/>
                  <a:pt x="2913" y="6638"/>
                  <a:pt x="2913" y="6638"/>
                </a:cubicBezTo>
                <a:cubicBezTo>
                  <a:pt x="2913" y="6638"/>
                  <a:pt x="2700" y="6376"/>
                  <a:pt x="2464" y="6159"/>
                </a:cubicBezTo>
                <a:cubicBezTo>
                  <a:pt x="2231" y="5939"/>
                  <a:pt x="1978" y="5842"/>
                  <a:pt x="1991" y="5810"/>
                </a:cubicBezTo>
                <a:cubicBezTo>
                  <a:pt x="1998" y="5797"/>
                  <a:pt x="2023" y="5787"/>
                  <a:pt x="2062" y="5774"/>
                </a:cubicBezTo>
                <a:cubicBezTo>
                  <a:pt x="2295" y="5693"/>
                  <a:pt x="2422" y="5547"/>
                  <a:pt x="2557" y="5350"/>
                </a:cubicBezTo>
                <a:cubicBezTo>
                  <a:pt x="2619" y="5259"/>
                  <a:pt x="2651" y="5172"/>
                  <a:pt x="2651" y="5172"/>
                </a:cubicBezTo>
                <a:cubicBezTo>
                  <a:pt x="2684" y="5683"/>
                  <a:pt x="2816" y="6088"/>
                  <a:pt x="2923" y="6505"/>
                </a:cubicBezTo>
                <a:cubicBezTo>
                  <a:pt x="2939" y="6570"/>
                  <a:pt x="2943" y="6616"/>
                  <a:pt x="2943" y="6616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5" name="Freeform 23"/>
          <p:cNvSpPr>
            <a:spLocks noEditPoints="1"/>
          </p:cNvSpPr>
          <p:nvPr/>
        </p:nvSpPr>
        <p:spPr bwMode="auto">
          <a:xfrm>
            <a:off x="7643834" y="357166"/>
            <a:ext cx="1193800" cy="3930649"/>
          </a:xfrm>
          <a:custGeom>
            <a:avLst/>
            <a:gdLst/>
            <a:ahLst/>
            <a:cxnLst>
              <a:cxn ang="0">
                <a:pos x="3276" y="24602"/>
              </a:cxn>
              <a:cxn ang="0">
                <a:pos x="4175" y="1090"/>
              </a:cxn>
              <a:cxn ang="0">
                <a:pos x="4098" y="1919"/>
              </a:cxn>
              <a:cxn ang="0">
                <a:pos x="4046" y="2508"/>
              </a:cxn>
              <a:cxn ang="0">
                <a:pos x="4687" y="3304"/>
              </a:cxn>
              <a:cxn ang="0">
                <a:pos x="5710" y="2718"/>
              </a:cxn>
              <a:cxn ang="0">
                <a:pos x="5784" y="1893"/>
              </a:cxn>
              <a:cxn ang="0">
                <a:pos x="5865" y="1064"/>
              </a:cxn>
              <a:cxn ang="0">
                <a:pos x="5376" y="621"/>
              </a:cxn>
              <a:cxn ang="0">
                <a:pos x="5735" y="686"/>
              </a:cxn>
              <a:cxn ang="0">
                <a:pos x="5166" y="611"/>
              </a:cxn>
              <a:cxn ang="0">
                <a:pos x="4599" y="540"/>
              </a:cxn>
              <a:cxn ang="0">
                <a:pos x="5706" y="2502"/>
              </a:cxn>
              <a:cxn ang="0">
                <a:pos x="5761" y="1913"/>
              </a:cxn>
              <a:cxn ang="0">
                <a:pos x="5807" y="1440"/>
              </a:cxn>
              <a:cxn ang="0">
                <a:pos x="5852" y="941"/>
              </a:cxn>
              <a:cxn ang="0">
                <a:pos x="4195" y="2171"/>
              </a:cxn>
              <a:cxn ang="0">
                <a:pos x="4243" y="1579"/>
              </a:cxn>
              <a:cxn ang="0">
                <a:pos x="4214" y="977"/>
              </a:cxn>
              <a:cxn ang="0">
                <a:pos x="4334" y="893"/>
              </a:cxn>
              <a:cxn ang="0">
                <a:pos x="4279" y="1482"/>
              </a:cxn>
              <a:cxn ang="0">
                <a:pos x="4227" y="2074"/>
              </a:cxn>
              <a:cxn ang="0">
                <a:pos x="4260" y="2680"/>
              </a:cxn>
              <a:cxn ang="0">
                <a:pos x="4518" y="1155"/>
              </a:cxn>
              <a:cxn ang="0">
                <a:pos x="4463" y="1747"/>
              </a:cxn>
              <a:cxn ang="0">
                <a:pos x="4399" y="2434"/>
              </a:cxn>
              <a:cxn ang="0">
                <a:pos x="4654" y="912"/>
              </a:cxn>
              <a:cxn ang="0">
                <a:pos x="4596" y="1505"/>
              </a:cxn>
              <a:cxn ang="0">
                <a:pos x="4457" y="2084"/>
              </a:cxn>
              <a:cxn ang="0">
                <a:pos x="4399" y="2676"/>
              </a:cxn>
              <a:cxn ang="0">
                <a:pos x="4654" y="1149"/>
              </a:cxn>
              <a:cxn ang="0">
                <a:pos x="4612" y="1621"/>
              </a:cxn>
              <a:cxn ang="0">
                <a:pos x="4567" y="2123"/>
              </a:cxn>
              <a:cxn ang="0">
                <a:pos x="4512" y="2709"/>
              </a:cxn>
              <a:cxn ang="0">
                <a:pos x="4771" y="1184"/>
              </a:cxn>
              <a:cxn ang="0">
                <a:pos x="4803" y="1790"/>
              </a:cxn>
              <a:cxn ang="0">
                <a:pos x="4751" y="2382"/>
              </a:cxn>
              <a:cxn ang="0">
                <a:pos x="5007" y="861"/>
              </a:cxn>
              <a:cxn ang="0">
                <a:pos x="4942" y="1544"/>
              </a:cxn>
              <a:cxn ang="0">
                <a:pos x="4887" y="2139"/>
              </a:cxn>
              <a:cxn ang="0">
                <a:pos x="4829" y="2731"/>
              </a:cxn>
              <a:cxn ang="0">
                <a:pos x="5001" y="1197"/>
              </a:cxn>
              <a:cxn ang="0">
                <a:pos x="4942" y="1786"/>
              </a:cxn>
              <a:cxn ang="0">
                <a:pos x="4887" y="2375"/>
              </a:cxn>
              <a:cxn ang="0">
                <a:pos x="4839" y="2896"/>
              </a:cxn>
              <a:cxn ang="0">
                <a:pos x="5111" y="1233"/>
              </a:cxn>
              <a:cxn ang="0">
                <a:pos x="5056" y="1822"/>
              </a:cxn>
              <a:cxn ang="0">
                <a:pos x="5004" y="2414"/>
              </a:cxn>
              <a:cxn ang="0">
                <a:pos x="5347" y="899"/>
              </a:cxn>
              <a:cxn ang="0">
                <a:pos x="5295" y="1492"/>
              </a:cxn>
              <a:cxn ang="0">
                <a:pos x="5240" y="2087"/>
              </a:cxn>
              <a:cxn ang="0">
                <a:pos x="5176" y="2773"/>
              </a:cxn>
              <a:cxn ang="0">
                <a:pos x="5431" y="1252"/>
              </a:cxn>
              <a:cxn ang="0">
                <a:pos x="5373" y="1841"/>
              </a:cxn>
              <a:cxn ang="0">
                <a:pos x="5234" y="2424"/>
              </a:cxn>
              <a:cxn ang="0">
                <a:pos x="5486" y="899"/>
              </a:cxn>
              <a:cxn ang="0">
                <a:pos x="5431" y="1489"/>
              </a:cxn>
              <a:cxn ang="0">
                <a:pos x="5389" y="1961"/>
              </a:cxn>
              <a:cxn ang="0">
                <a:pos x="5341" y="2460"/>
              </a:cxn>
              <a:cxn ang="0">
                <a:pos x="5600" y="932"/>
              </a:cxn>
              <a:cxn ang="0">
                <a:pos x="5548" y="1524"/>
              </a:cxn>
              <a:cxn ang="0">
                <a:pos x="5577" y="2126"/>
              </a:cxn>
              <a:cxn ang="0">
                <a:pos x="5528" y="2718"/>
              </a:cxn>
            </a:cxnLst>
            <a:rect l="0" t="0" r="r" b="b"/>
            <a:pathLst>
              <a:path w="8241" h="27126">
                <a:moveTo>
                  <a:pt x="3891" y="9884"/>
                </a:moveTo>
                <a:cubicBezTo>
                  <a:pt x="3891" y="9884"/>
                  <a:pt x="3651" y="9561"/>
                  <a:pt x="3687" y="9140"/>
                </a:cubicBezTo>
                <a:cubicBezTo>
                  <a:pt x="3725" y="8719"/>
                  <a:pt x="3683" y="8509"/>
                  <a:pt x="3790" y="8188"/>
                </a:cubicBezTo>
                <a:cubicBezTo>
                  <a:pt x="3894" y="7868"/>
                  <a:pt x="4059" y="7531"/>
                  <a:pt x="4036" y="7344"/>
                </a:cubicBezTo>
                <a:cubicBezTo>
                  <a:pt x="4017" y="7156"/>
                  <a:pt x="3910" y="7085"/>
                  <a:pt x="3910" y="6923"/>
                </a:cubicBezTo>
                <a:cubicBezTo>
                  <a:pt x="3910" y="6758"/>
                  <a:pt x="3978" y="6651"/>
                  <a:pt x="3978" y="6651"/>
                </a:cubicBezTo>
                <a:cubicBezTo>
                  <a:pt x="3978" y="6651"/>
                  <a:pt x="3978" y="6547"/>
                  <a:pt x="4023" y="6496"/>
                </a:cubicBezTo>
                <a:cubicBezTo>
                  <a:pt x="4069" y="6447"/>
                  <a:pt x="4007" y="6344"/>
                  <a:pt x="4085" y="6288"/>
                </a:cubicBezTo>
                <a:cubicBezTo>
                  <a:pt x="4162" y="6230"/>
                  <a:pt x="4052" y="6085"/>
                  <a:pt x="4127" y="6004"/>
                </a:cubicBezTo>
                <a:cubicBezTo>
                  <a:pt x="4201" y="5923"/>
                  <a:pt x="4263" y="5981"/>
                  <a:pt x="4263" y="5981"/>
                </a:cubicBezTo>
                <a:cubicBezTo>
                  <a:pt x="4395" y="5016"/>
                  <a:pt x="4395" y="5016"/>
                  <a:pt x="4395" y="5016"/>
                </a:cubicBezTo>
                <a:cubicBezTo>
                  <a:pt x="4395" y="5016"/>
                  <a:pt x="4434" y="5007"/>
                  <a:pt x="4447" y="4971"/>
                </a:cubicBezTo>
                <a:cubicBezTo>
                  <a:pt x="4473" y="4887"/>
                  <a:pt x="4486" y="4715"/>
                  <a:pt x="4489" y="4580"/>
                </a:cubicBezTo>
                <a:cubicBezTo>
                  <a:pt x="4493" y="4379"/>
                  <a:pt x="4347" y="3618"/>
                  <a:pt x="4279" y="3456"/>
                </a:cubicBezTo>
                <a:cubicBezTo>
                  <a:pt x="4211" y="3295"/>
                  <a:pt x="3606" y="2605"/>
                  <a:pt x="3719" y="1624"/>
                </a:cubicBezTo>
                <a:cubicBezTo>
                  <a:pt x="3832" y="644"/>
                  <a:pt x="4457" y="0"/>
                  <a:pt x="5146" y="6"/>
                </a:cubicBezTo>
                <a:cubicBezTo>
                  <a:pt x="5833" y="9"/>
                  <a:pt x="6299" y="731"/>
                  <a:pt x="6198" y="1754"/>
                </a:cubicBezTo>
                <a:cubicBezTo>
                  <a:pt x="6101" y="2777"/>
                  <a:pt x="5509" y="3324"/>
                  <a:pt x="5392" y="3411"/>
                </a:cubicBezTo>
                <a:cubicBezTo>
                  <a:pt x="5237" y="3531"/>
                  <a:pt x="4936" y="4324"/>
                  <a:pt x="4823" y="4644"/>
                </a:cubicBezTo>
                <a:cubicBezTo>
                  <a:pt x="4797" y="4719"/>
                  <a:pt x="4758" y="4916"/>
                  <a:pt x="4761" y="5016"/>
                </a:cubicBezTo>
                <a:cubicBezTo>
                  <a:pt x="4761" y="5052"/>
                  <a:pt x="4784" y="5049"/>
                  <a:pt x="4800" y="5071"/>
                </a:cubicBezTo>
                <a:cubicBezTo>
                  <a:pt x="4645" y="6318"/>
                  <a:pt x="4645" y="6318"/>
                  <a:pt x="4645" y="6318"/>
                </a:cubicBezTo>
                <a:cubicBezTo>
                  <a:pt x="4645" y="6318"/>
                  <a:pt x="4671" y="6331"/>
                  <a:pt x="4703" y="6350"/>
                </a:cubicBezTo>
                <a:cubicBezTo>
                  <a:pt x="4862" y="6444"/>
                  <a:pt x="4923" y="6593"/>
                  <a:pt x="4917" y="6780"/>
                </a:cubicBezTo>
                <a:cubicBezTo>
                  <a:pt x="4917" y="6874"/>
                  <a:pt x="4855" y="7214"/>
                  <a:pt x="4806" y="7344"/>
                </a:cubicBezTo>
                <a:cubicBezTo>
                  <a:pt x="4758" y="7473"/>
                  <a:pt x="4709" y="7593"/>
                  <a:pt x="4700" y="7803"/>
                </a:cubicBezTo>
                <a:cubicBezTo>
                  <a:pt x="4687" y="8010"/>
                  <a:pt x="4774" y="8441"/>
                  <a:pt x="4709" y="8693"/>
                </a:cubicBezTo>
                <a:cubicBezTo>
                  <a:pt x="4645" y="8946"/>
                  <a:pt x="4661" y="9040"/>
                  <a:pt x="4661" y="9040"/>
                </a:cubicBezTo>
                <a:cubicBezTo>
                  <a:pt x="4661" y="9040"/>
                  <a:pt x="4884" y="9522"/>
                  <a:pt x="4968" y="9561"/>
                </a:cubicBezTo>
                <a:cubicBezTo>
                  <a:pt x="4988" y="9570"/>
                  <a:pt x="5030" y="9583"/>
                  <a:pt x="5085" y="9600"/>
                </a:cubicBezTo>
                <a:cubicBezTo>
                  <a:pt x="5580" y="9755"/>
                  <a:pt x="5888" y="10202"/>
                  <a:pt x="6036" y="10707"/>
                </a:cubicBezTo>
                <a:cubicBezTo>
                  <a:pt x="6091" y="10898"/>
                  <a:pt x="6166" y="11063"/>
                  <a:pt x="6166" y="11063"/>
                </a:cubicBezTo>
                <a:cubicBezTo>
                  <a:pt x="6166" y="11063"/>
                  <a:pt x="6276" y="10736"/>
                  <a:pt x="6422" y="10480"/>
                </a:cubicBezTo>
                <a:cubicBezTo>
                  <a:pt x="6638" y="10098"/>
                  <a:pt x="7163" y="9849"/>
                  <a:pt x="7587" y="10056"/>
                </a:cubicBezTo>
                <a:cubicBezTo>
                  <a:pt x="8140" y="10331"/>
                  <a:pt x="8241" y="10872"/>
                  <a:pt x="7885" y="11516"/>
                </a:cubicBezTo>
                <a:cubicBezTo>
                  <a:pt x="7885" y="11516"/>
                  <a:pt x="7898" y="11626"/>
                  <a:pt x="7859" y="11710"/>
                </a:cubicBezTo>
                <a:cubicBezTo>
                  <a:pt x="7820" y="11794"/>
                  <a:pt x="7658" y="11959"/>
                  <a:pt x="7619" y="11975"/>
                </a:cubicBezTo>
                <a:cubicBezTo>
                  <a:pt x="7564" y="11995"/>
                  <a:pt x="7321" y="12228"/>
                  <a:pt x="7266" y="12267"/>
                </a:cubicBezTo>
                <a:cubicBezTo>
                  <a:pt x="7182" y="12328"/>
                  <a:pt x="7053" y="12448"/>
                  <a:pt x="6965" y="12519"/>
                </a:cubicBezTo>
                <a:cubicBezTo>
                  <a:pt x="6965" y="12519"/>
                  <a:pt x="7017" y="12681"/>
                  <a:pt x="7033" y="12856"/>
                </a:cubicBezTo>
                <a:cubicBezTo>
                  <a:pt x="7069" y="13289"/>
                  <a:pt x="7542" y="14539"/>
                  <a:pt x="6965" y="15396"/>
                </a:cubicBezTo>
                <a:cubicBezTo>
                  <a:pt x="6807" y="15636"/>
                  <a:pt x="6111" y="16565"/>
                  <a:pt x="6059" y="16571"/>
                </a:cubicBezTo>
                <a:cubicBezTo>
                  <a:pt x="6011" y="16581"/>
                  <a:pt x="6011" y="16581"/>
                  <a:pt x="6011" y="16581"/>
                </a:cubicBezTo>
                <a:cubicBezTo>
                  <a:pt x="6011" y="16581"/>
                  <a:pt x="5778" y="17021"/>
                  <a:pt x="5596" y="17135"/>
                </a:cubicBezTo>
                <a:cubicBezTo>
                  <a:pt x="5415" y="17251"/>
                  <a:pt x="4693" y="17458"/>
                  <a:pt x="4693" y="17458"/>
                </a:cubicBezTo>
                <a:cubicBezTo>
                  <a:pt x="4567" y="17898"/>
                  <a:pt x="4593" y="18374"/>
                  <a:pt x="4512" y="18827"/>
                </a:cubicBezTo>
                <a:cubicBezTo>
                  <a:pt x="4480" y="19005"/>
                  <a:pt x="4454" y="19776"/>
                  <a:pt x="4457" y="19844"/>
                </a:cubicBezTo>
                <a:cubicBezTo>
                  <a:pt x="4460" y="19915"/>
                  <a:pt x="4315" y="19941"/>
                  <a:pt x="4315" y="19941"/>
                </a:cubicBezTo>
                <a:cubicBezTo>
                  <a:pt x="4224" y="20426"/>
                  <a:pt x="4224" y="20426"/>
                  <a:pt x="4224" y="20426"/>
                </a:cubicBezTo>
                <a:cubicBezTo>
                  <a:pt x="4224" y="20426"/>
                  <a:pt x="4279" y="20585"/>
                  <a:pt x="4256" y="20769"/>
                </a:cubicBezTo>
                <a:cubicBezTo>
                  <a:pt x="4234" y="20957"/>
                  <a:pt x="4230" y="21048"/>
                  <a:pt x="4230" y="21048"/>
                </a:cubicBezTo>
                <a:cubicBezTo>
                  <a:pt x="4230" y="21048"/>
                  <a:pt x="4405" y="21569"/>
                  <a:pt x="4321" y="22258"/>
                </a:cubicBezTo>
                <a:cubicBezTo>
                  <a:pt x="4272" y="22679"/>
                  <a:pt x="4211" y="23071"/>
                  <a:pt x="4192" y="23495"/>
                </a:cubicBezTo>
                <a:cubicBezTo>
                  <a:pt x="4188" y="23572"/>
                  <a:pt x="4182" y="23676"/>
                  <a:pt x="4182" y="23676"/>
                </a:cubicBezTo>
                <a:cubicBezTo>
                  <a:pt x="4204" y="23686"/>
                  <a:pt x="4204" y="23686"/>
                  <a:pt x="4204" y="23686"/>
                </a:cubicBezTo>
                <a:cubicBezTo>
                  <a:pt x="4204" y="23686"/>
                  <a:pt x="4107" y="24045"/>
                  <a:pt x="4124" y="24424"/>
                </a:cubicBezTo>
                <a:cubicBezTo>
                  <a:pt x="4140" y="24802"/>
                  <a:pt x="4192" y="24815"/>
                  <a:pt x="4192" y="24815"/>
                </a:cubicBezTo>
                <a:cubicBezTo>
                  <a:pt x="4192" y="24815"/>
                  <a:pt x="4260" y="24799"/>
                  <a:pt x="4285" y="24909"/>
                </a:cubicBezTo>
                <a:cubicBezTo>
                  <a:pt x="4311" y="25016"/>
                  <a:pt x="4328" y="25446"/>
                  <a:pt x="4376" y="25527"/>
                </a:cubicBezTo>
                <a:cubicBezTo>
                  <a:pt x="4425" y="25605"/>
                  <a:pt x="4554" y="25942"/>
                  <a:pt x="4451" y="26424"/>
                </a:cubicBezTo>
                <a:cubicBezTo>
                  <a:pt x="4344" y="26909"/>
                  <a:pt x="4237" y="27084"/>
                  <a:pt x="3871" y="27107"/>
                </a:cubicBezTo>
                <a:cubicBezTo>
                  <a:pt x="3509" y="27126"/>
                  <a:pt x="3421" y="27003"/>
                  <a:pt x="3327" y="26404"/>
                </a:cubicBezTo>
                <a:cubicBezTo>
                  <a:pt x="3234" y="25802"/>
                  <a:pt x="3162" y="25524"/>
                  <a:pt x="3179" y="25288"/>
                </a:cubicBezTo>
                <a:cubicBezTo>
                  <a:pt x="3191" y="25051"/>
                  <a:pt x="3240" y="24867"/>
                  <a:pt x="3276" y="24602"/>
                </a:cubicBezTo>
                <a:cubicBezTo>
                  <a:pt x="3311" y="24346"/>
                  <a:pt x="3363" y="23980"/>
                  <a:pt x="3327" y="23731"/>
                </a:cubicBezTo>
                <a:cubicBezTo>
                  <a:pt x="3327" y="23718"/>
                  <a:pt x="3350" y="23728"/>
                  <a:pt x="3347" y="23715"/>
                </a:cubicBezTo>
                <a:cubicBezTo>
                  <a:pt x="3263" y="23278"/>
                  <a:pt x="3078" y="22686"/>
                  <a:pt x="3072" y="22261"/>
                </a:cubicBezTo>
                <a:cubicBezTo>
                  <a:pt x="3065" y="21837"/>
                  <a:pt x="3227" y="21449"/>
                  <a:pt x="3169" y="21248"/>
                </a:cubicBezTo>
                <a:cubicBezTo>
                  <a:pt x="3114" y="21051"/>
                  <a:pt x="2994" y="20731"/>
                  <a:pt x="2988" y="20543"/>
                </a:cubicBezTo>
                <a:cubicBezTo>
                  <a:pt x="2984" y="20352"/>
                  <a:pt x="2813" y="19478"/>
                  <a:pt x="2813" y="19478"/>
                </a:cubicBezTo>
                <a:cubicBezTo>
                  <a:pt x="2661" y="19407"/>
                  <a:pt x="2661" y="19407"/>
                  <a:pt x="2661" y="19407"/>
                </a:cubicBezTo>
                <a:cubicBezTo>
                  <a:pt x="2486" y="18455"/>
                  <a:pt x="2486" y="18455"/>
                  <a:pt x="2486" y="18455"/>
                </a:cubicBezTo>
                <a:cubicBezTo>
                  <a:pt x="2204" y="19154"/>
                  <a:pt x="2204" y="19154"/>
                  <a:pt x="2204" y="19154"/>
                </a:cubicBezTo>
                <a:cubicBezTo>
                  <a:pt x="2094" y="19209"/>
                  <a:pt x="2094" y="19209"/>
                  <a:pt x="2094" y="19209"/>
                </a:cubicBezTo>
                <a:cubicBezTo>
                  <a:pt x="2094" y="19209"/>
                  <a:pt x="2017" y="19760"/>
                  <a:pt x="1952" y="20064"/>
                </a:cubicBezTo>
                <a:cubicBezTo>
                  <a:pt x="1887" y="20368"/>
                  <a:pt x="1686" y="20624"/>
                  <a:pt x="1654" y="20805"/>
                </a:cubicBezTo>
                <a:cubicBezTo>
                  <a:pt x="1622" y="20983"/>
                  <a:pt x="1589" y="21333"/>
                  <a:pt x="1586" y="21682"/>
                </a:cubicBezTo>
                <a:cubicBezTo>
                  <a:pt x="1580" y="22028"/>
                  <a:pt x="1185" y="22951"/>
                  <a:pt x="1185" y="22951"/>
                </a:cubicBezTo>
                <a:cubicBezTo>
                  <a:pt x="1207" y="22957"/>
                  <a:pt x="1207" y="22957"/>
                  <a:pt x="1207" y="22957"/>
                </a:cubicBezTo>
                <a:cubicBezTo>
                  <a:pt x="1233" y="22967"/>
                  <a:pt x="1010" y="23472"/>
                  <a:pt x="1003" y="23974"/>
                </a:cubicBezTo>
                <a:cubicBezTo>
                  <a:pt x="994" y="24472"/>
                  <a:pt x="1052" y="24469"/>
                  <a:pt x="1052" y="24469"/>
                </a:cubicBezTo>
                <a:cubicBezTo>
                  <a:pt x="1052" y="24469"/>
                  <a:pt x="1175" y="24854"/>
                  <a:pt x="1220" y="25184"/>
                </a:cubicBezTo>
                <a:cubicBezTo>
                  <a:pt x="1256" y="25453"/>
                  <a:pt x="1796" y="26495"/>
                  <a:pt x="1178" y="26569"/>
                </a:cubicBezTo>
                <a:cubicBezTo>
                  <a:pt x="868" y="26608"/>
                  <a:pt x="680" y="26760"/>
                  <a:pt x="369" y="26107"/>
                </a:cubicBezTo>
                <a:cubicBezTo>
                  <a:pt x="58" y="25456"/>
                  <a:pt x="155" y="25294"/>
                  <a:pt x="104" y="25094"/>
                </a:cubicBezTo>
                <a:cubicBezTo>
                  <a:pt x="55" y="24893"/>
                  <a:pt x="0" y="24815"/>
                  <a:pt x="55" y="24556"/>
                </a:cubicBezTo>
                <a:cubicBezTo>
                  <a:pt x="110" y="24294"/>
                  <a:pt x="175" y="24009"/>
                  <a:pt x="207" y="23553"/>
                </a:cubicBezTo>
                <a:cubicBezTo>
                  <a:pt x="240" y="23097"/>
                  <a:pt x="236" y="22883"/>
                  <a:pt x="236" y="22883"/>
                </a:cubicBezTo>
                <a:cubicBezTo>
                  <a:pt x="259" y="22880"/>
                  <a:pt x="259" y="22880"/>
                  <a:pt x="259" y="22880"/>
                </a:cubicBezTo>
                <a:cubicBezTo>
                  <a:pt x="259" y="22880"/>
                  <a:pt x="233" y="21763"/>
                  <a:pt x="333" y="21452"/>
                </a:cubicBezTo>
                <a:cubicBezTo>
                  <a:pt x="431" y="21142"/>
                  <a:pt x="615" y="20805"/>
                  <a:pt x="615" y="20805"/>
                </a:cubicBezTo>
                <a:cubicBezTo>
                  <a:pt x="615" y="20805"/>
                  <a:pt x="592" y="20349"/>
                  <a:pt x="651" y="20064"/>
                </a:cubicBezTo>
                <a:cubicBezTo>
                  <a:pt x="709" y="19776"/>
                  <a:pt x="660" y="19293"/>
                  <a:pt x="660" y="19293"/>
                </a:cubicBezTo>
                <a:cubicBezTo>
                  <a:pt x="605" y="19229"/>
                  <a:pt x="605" y="19229"/>
                  <a:pt x="605" y="19229"/>
                </a:cubicBezTo>
                <a:cubicBezTo>
                  <a:pt x="605" y="19229"/>
                  <a:pt x="589" y="18131"/>
                  <a:pt x="586" y="17847"/>
                </a:cubicBezTo>
                <a:cubicBezTo>
                  <a:pt x="583" y="17410"/>
                  <a:pt x="566" y="16426"/>
                  <a:pt x="819" y="16031"/>
                </a:cubicBezTo>
                <a:cubicBezTo>
                  <a:pt x="874" y="15947"/>
                  <a:pt x="893" y="15562"/>
                  <a:pt x="1003" y="15380"/>
                </a:cubicBezTo>
                <a:cubicBezTo>
                  <a:pt x="1110" y="15199"/>
                  <a:pt x="1547" y="14879"/>
                  <a:pt x="1670" y="14782"/>
                </a:cubicBezTo>
                <a:cubicBezTo>
                  <a:pt x="1793" y="14681"/>
                  <a:pt x="1968" y="14422"/>
                  <a:pt x="2104" y="14183"/>
                </a:cubicBezTo>
                <a:cubicBezTo>
                  <a:pt x="2240" y="13946"/>
                  <a:pt x="2428" y="13474"/>
                  <a:pt x="2622" y="13018"/>
                </a:cubicBezTo>
                <a:cubicBezTo>
                  <a:pt x="2813" y="12561"/>
                  <a:pt x="3318" y="11914"/>
                  <a:pt x="3615" y="11555"/>
                </a:cubicBezTo>
                <a:cubicBezTo>
                  <a:pt x="3913" y="11195"/>
                  <a:pt x="4185" y="11011"/>
                  <a:pt x="4091" y="10765"/>
                </a:cubicBezTo>
                <a:cubicBezTo>
                  <a:pt x="4001" y="10519"/>
                  <a:pt x="3988" y="10593"/>
                  <a:pt x="3923" y="10341"/>
                </a:cubicBezTo>
                <a:cubicBezTo>
                  <a:pt x="3878" y="10179"/>
                  <a:pt x="3768" y="10007"/>
                  <a:pt x="3891" y="9884"/>
                </a:cubicBezTo>
                <a:close/>
                <a:moveTo>
                  <a:pt x="4337" y="605"/>
                </a:moveTo>
                <a:cubicBezTo>
                  <a:pt x="4331" y="611"/>
                  <a:pt x="4324" y="621"/>
                  <a:pt x="4318" y="631"/>
                </a:cubicBezTo>
                <a:cubicBezTo>
                  <a:pt x="4331" y="631"/>
                  <a:pt x="4331" y="631"/>
                  <a:pt x="4331" y="631"/>
                </a:cubicBezTo>
                <a:cubicBezTo>
                  <a:pt x="4337" y="634"/>
                  <a:pt x="4337" y="634"/>
                  <a:pt x="4337" y="634"/>
                </a:cubicBezTo>
                <a:cubicBezTo>
                  <a:pt x="4337" y="631"/>
                  <a:pt x="4337" y="631"/>
                  <a:pt x="4337" y="631"/>
                </a:cubicBezTo>
                <a:cubicBezTo>
                  <a:pt x="4337" y="605"/>
                  <a:pt x="4337" y="605"/>
                  <a:pt x="4337" y="605"/>
                </a:cubicBezTo>
                <a:close/>
                <a:moveTo>
                  <a:pt x="4204" y="789"/>
                </a:moveTo>
                <a:cubicBezTo>
                  <a:pt x="4195" y="809"/>
                  <a:pt x="4182" y="831"/>
                  <a:pt x="4169" y="851"/>
                </a:cubicBezTo>
                <a:cubicBezTo>
                  <a:pt x="4198" y="854"/>
                  <a:pt x="4198" y="854"/>
                  <a:pt x="4198" y="854"/>
                </a:cubicBezTo>
                <a:cubicBezTo>
                  <a:pt x="4201" y="854"/>
                  <a:pt x="4201" y="854"/>
                  <a:pt x="4201" y="854"/>
                </a:cubicBezTo>
                <a:cubicBezTo>
                  <a:pt x="4201" y="851"/>
                  <a:pt x="4201" y="851"/>
                  <a:pt x="4201" y="851"/>
                </a:cubicBezTo>
                <a:cubicBezTo>
                  <a:pt x="4204" y="789"/>
                  <a:pt x="4204" y="789"/>
                  <a:pt x="4204" y="789"/>
                </a:cubicBezTo>
                <a:close/>
                <a:moveTo>
                  <a:pt x="4159" y="867"/>
                </a:moveTo>
                <a:cubicBezTo>
                  <a:pt x="4143" y="899"/>
                  <a:pt x="4127" y="932"/>
                  <a:pt x="4111" y="964"/>
                </a:cubicBezTo>
                <a:cubicBezTo>
                  <a:pt x="4185" y="974"/>
                  <a:pt x="4185" y="974"/>
                  <a:pt x="4185" y="974"/>
                </a:cubicBezTo>
                <a:cubicBezTo>
                  <a:pt x="4188" y="974"/>
                  <a:pt x="4188" y="974"/>
                  <a:pt x="4188" y="974"/>
                </a:cubicBezTo>
                <a:cubicBezTo>
                  <a:pt x="4188" y="971"/>
                  <a:pt x="4188" y="971"/>
                  <a:pt x="4188" y="971"/>
                </a:cubicBezTo>
                <a:cubicBezTo>
                  <a:pt x="4198" y="877"/>
                  <a:pt x="4198" y="877"/>
                  <a:pt x="4198" y="877"/>
                </a:cubicBezTo>
                <a:cubicBezTo>
                  <a:pt x="4198" y="874"/>
                  <a:pt x="4198" y="874"/>
                  <a:pt x="4198" y="874"/>
                </a:cubicBezTo>
                <a:cubicBezTo>
                  <a:pt x="4195" y="874"/>
                  <a:pt x="4195" y="874"/>
                  <a:pt x="4195" y="874"/>
                </a:cubicBezTo>
                <a:cubicBezTo>
                  <a:pt x="4159" y="867"/>
                  <a:pt x="4159" y="867"/>
                  <a:pt x="4159" y="867"/>
                </a:cubicBezTo>
                <a:close/>
                <a:moveTo>
                  <a:pt x="4101" y="980"/>
                </a:moveTo>
                <a:cubicBezTo>
                  <a:pt x="4088" y="1013"/>
                  <a:pt x="4072" y="1045"/>
                  <a:pt x="4059" y="1077"/>
                </a:cubicBezTo>
                <a:cubicBezTo>
                  <a:pt x="4175" y="1090"/>
                  <a:pt x="4175" y="1090"/>
                  <a:pt x="4175" y="1090"/>
                </a:cubicBezTo>
                <a:cubicBezTo>
                  <a:pt x="4179" y="1090"/>
                  <a:pt x="4179" y="1090"/>
                  <a:pt x="4179" y="1090"/>
                </a:cubicBezTo>
                <a:cubicBezTo>
                  <a:pt x="4179" y="1087"/>
                  <a:pt x="4179" y="1087"/>
                  <a:pt x="4179" y="1087"/>
                </a:cubicBezTo>
                <a:cubicBezTo>
                  <a:pt x="4188" y="997"/>
                  <a:pt x="4188" y="997"/>
                  <a:pt x="4188" y="997"/>
                </a:cubicBezTo>
                <a:cubicBezTo>
                  <a:pt x="4188" y="993"/>
                  <a:pt x="4188" y="993"/>
                  <a:pt x="4188" y="993"/>
                </a:cubicBezTo>
                <a:cubicBezTo>
                  <a:pt x="4185" y="990"/>
                  <a:pt x="4185" y="990"/>
                  <a:pt x="4185" y="990"/>
                </a:cubicBezTo>
                <a:cubicBezTo>
                  <a:pt x="4101" y="980"/>
                  <a:pt x="4101" y="980"/>
                  <a:pt x="4101" y="980"/>
                </a:cubicBezTo>
                <a:close/>
                <a:moveTo>
                  <a:pt x="4052" y="1094"/>
                </a:moveTo>
                <a:cubicBezTo>
                  <a:pt x="4039" y="1126"/>
                  <a:pt x="4030" y="1158"/>
                  <a:pt x="4017" y="1191"/>
                </a:cubicBezTo>
                <a:cubicBezTo>
                  <a:pt x="4162" y="1210"/>
                  <a:pt x="4162" y="1210"/>
                  <a:pt x="4162" y="1210"/>
                </a:cubicBezTo>
                <a:cubicBezTo>
                  <a:pt x="4166" y="1210"/>
                  <a:pt x="4166" y="1210"/>
                  <a:pt x="4166" y="1210"/>
                </a:cubicBezTo>
                <a:cubicBezTo>
                  <a:pt x="4166" y="1207"/>
                  <a:pt x="4166" y="1207"/>
                  <a:pt x="4166" y="1207"/>
                </a:cubicBezTo>
                <a:cubicBezTo>
                  <a:pt x="4175" y="1113"/>
                  <a:pt x="4175" y="1113"/>
                  <a:pt x="4175" y="1113"/>
                </a:cubicBezTo>
                <a:cubicBezTo>
                  <a:pt x="4175" y="1110"/>
                  <a:pt x="4175" y="1110"/>
                  <a:pt x="4175" y="1110"/>
                </a:cubicBezTo>
                <a:cubicBezTo>
                  <a:pt x="4172" y="1110"/>
                  <a:pt x="4172" y="1110"/>
                  <a:pt x="4172" y="1110"/>
                </a:cubicBezTo>
                <a:cubicBezTo>
                  <a:pt x="4052" y="1094"/>
                  <a:pt x="4052" y="1094"/>
                  <a:pt x="4052" y="1094"/>
                </a:cubicBezTo>
                <a:close/>
                <a:moveTo>
                  <a:pt x="4010" y="1210"/>
                </a:moveTo>
                <a:cubicBezTo>
                  <a:pt x="4001" y="1242"/>
                  <a:pt x="3991" y="1275"/>
                  <a:pt x="3981" y="1307"/>
                </a:cubicBezTo>
                <a:cubicBezTo>
                  <a:pt x="4153" y="1327"/>
                  <a:pt x="4153" y="1327"/>
                  <a:pt x="4153" y="1327"/>
                </a:cubicBezTo>
                <a:cubicBezTo>
                  <a:pt x="4156" y="1330"/>
                  <a:pt x="4156" y="1330"/>
                  <a:pt x="4156" y="1330"/>
                </a:cubicBezTo>
                <a:cubicBezTo>
                  <a:pt x="4156" y="1327"/>
                  <a:pt x="4156" y="1327"/>
                  <a:pt x="4156" y="1327"/>
                </a:cubicBezTo>
                <a:cubicBezTo>
                  <a:pt x="4166" y="1233"/>
                  <a:pt x="4166" y="1233"/>
                  <a:pt x="4166" y="1233"/>
                </a:cubicBezTo>
                <a:cubicBezTo>
                  <a:pt x="4166" y="1230"/>
                  <a:pt x="4166" y="1230"/>
                  <a:pt x="4166" y="1230"/>
                </a:cubicBezTo>
                <a:cubicBezTo>
                  <a:pt x="4162" y="1230"/>
                  <a:pt x="4162" y="1230"/>
                  <a:pt x="4162" y="1230"/>
                </a:cubicBezTo>
                <a:cubicBezTo>
                  <a:pt x="4010" y="1210"/>
                  <a:pt x="4010" y="1210"/>
                  <a:pt x="4010" y="1210"/>
                </a:cubicBezTo>
                <a:close/>
                <a:moveTo>
                  <a:pt x="3978" y="1323"/>
                </a:moveTo>
                <a:cubicBezTo>
                  <a:pt x="3968" y="1356"/>
                  <a:pt x="3959" y="1388"/>
                  <a:pt x="3952" y="1424"/>
                </a:cubicBezTo>
                <a:cubicBezTo>
                  <a:pt x="4143" y="1446"/>
                  <a:pt x="4143" y="1446"/>
                  <a:pt x="4143" y="1446"/>
                </a:cubicBezTo>
                <a:cubicBezTo>
                  <a:pt x="4146" y="1446"/>
                  <a:pt x="4146" y="1446"/>
                  <a:pt x="4146" y="1446"/>
                </a:cubicBezTo>
                <a:cubicBezTo>
                  <a:pt x="4146" y="1443"/>
                  <a:pt x="4146" y="1443"/>
                  <a:pt x="4146" y="1443"/>
                </a:cubicBezTo>
                <a:cubicBezTo>
                  <a:pt x="4153" y="1349"/>
                  <a:pt x="4153" y="1349"/>
                  <a:pt x="4153" y="1349"/>
                </a:cubicBezTo>
                <a:cubicBezTo>
                  <a:pt x="4153" y="1346"/>
                  <a:pt x="4153" y="1346"/>
                  <a:pt x="4153" y="1346"/>
                </a:cubicBezTo>
                <a:cubicBezTo>
                  <a:pt x="4149" y="1346"/>
                  <a:pt x="4149" y="1346"/>
                  <a:pt x="4149" y="1346"/>
                </a:cubicBezTo>
                <a:cubicBezTo>
                  <a:pt x="3978" y="1323"/>
                  <a:pt x="3978" y="1323"/>
                  <a:pt x="3978" y="1323"/>
                </a:cubicBezTo>
                <a:close/>
                <a:moveTo>
                  <a:pt x="3949" y="1440"/>
                </a:moveTo>
                <a:cubicBezTo>
                  <a:pt x="3942" y="1472"/>
                  <a:pt x="3936" y="1505"/>
                  <a:pt x="3929" y="1540"/>
                </a:cubicBezTo>
                <a:cubicBezTo>
                  <a:pt x="4130" y="1566"/>
                  <a:pt x="4130" y="1566"/>
                  <a:pt x="4130" y="1566"/>
                </a:cubicBezTo>
                <a:cubicBezTo>
                  <a:pt x="4133" y="1566"/>
                  <a:pt x="4133" y="1566"/>
                  <a:pt x="4133" y="1566"/>
                </a:cubicBezTo>
                <a:cubicBezTo>
                  <a:pt x="4133" y="1563"/>
                  <a:pt x="4133" y="1563"/>
                  <a:pt x="4133" y="1563"/>
                </a:cubicBezTo>
                <a:cubicBezTo>
                  <a:pt x="4143" y="1469"/>
                  <a:pt x="4143" y="1469"/>
                  <a:pt x="4143" y="1469"/>
                </a:cubicBezTo>
                <a:cubicBezTo>
                  <a:pt x="4143" y="1466"/>
                  <a:pt x="4143" y="1466"/>
                  <a:pt x="4143" y="1466"/>
                </a:cubicBezTo>
                <a:cubicBezTo>
                  <a:pt x="4140" y="1466"/>
                  <a:pt x="4140" y="1466"/>
                  <a:pt x="4140" y="1466"/>
                </a:cubicBezTo>
                <a:cubicBezTo>
                  <a:pt x="3949" y="1440"/>
                  <a:pt x="3949" y="1440"/>
                  <a:pt x="3949" y="1440"/>
                </a:cubicBezTo>
                <a:close/>
                <a:moveTo>
                  <a:pt x="3926" y="1556"/>
                </a:moveTo>
                <a:cubicBezTo>
                  <a:pt x="3923" y="1576"/>
                  <a:pt x="3923" y="1592"/>
                  <a:pt x="3920" y="1608"/>
                </a:cubicBezTo>
                <a:cubicBezTo>
                  <a:pt x="3916" y="1624"/>
                  <a:pt x="3916" y="1641"/>
                  <a:pt x="3913" y="1657"/>
                </a:cubicBezTo>
                <a:cubicBezTo>
                  <a:pt x="4120" y="1683"/>
                  <a:pt x="4120" y="1683"/>
                  <a:pt x="4120" y="1683"/>
                </a:cubicBezTo>
                <a:cubicBezTo>
                  <a:pt x="4124" y="1683"/>
                  <a:pt x="4124" y="1683"/>
                  <a:pt x="4124" y="1683"/>
                </a:cubicBezTo>
                <a:cubicBezTo>
                  <a:pt x="4124" y="1679"/>
                  <a:pt x="4124" y="1679"/>
                  <a:pt x="4124" y="1679"/>
                </a:cubicBezTo>
                <a:cubicBezTo>
                  <a:pt x="4133" y="1586"/>
                  <a:pt x="4133" y="1586"/>
                  <a:pt x="4133" y="1586"/>
                </a:cubicBezTo>
                <a:cubicBezTo>
                  <a:pt x="4133" y="1582"/>
                  <a:pt x="4133" y="1582"/>
                  <a:pt x="4133" y="1582"/>
                </a:cubicBezTo>
                <a:cubicBezTo>
                  <a:pt x="4130" y="1582"/>
                  <a:pt x="4130" y="1582"/>
                  <a:pt x="4130" y="1582"/>
                </a:cubicBezTo>
                <a:cubicBezTo>
                  <a:pt x="3926" y="1556"/>
                  <a:pt x="3926" y="1556"/>
                  <a:pt x="3926" y="1556"/>
                </a:cubicBezTo>
                <a:close/>
                <a:moveTo>
                  <a:pt x="3913" y="1676"/>
                </a:moveTo>
                <a:cubicBezTo>
                  <a:pt x="3907" y="1709"/>
                  <a:pt x="3907" y="1744"/>
                  <a:pt x="3904" y="1777"/>
                </a:cubicBezTo>
                <a:cubicBezTo>
                  <a:pt x="4107" y="1802"/>
                  <a:pt x="4107" y="1802"/>
                  <a:pt x="4107" y="1802"/>
                </a:cubicBezTo>
                <a:cubicBezTo>
                  <a:pt x="4111" y="1802"/>
                  <a:pt x="4111" y="1802"/>
                  <a:pt x="4111" y="1802"/>
                </a:cubicBezTo>
                <a:cubicBezTo>
                  <a:pt x="4114" y="1799"/>
                  <a:pt x="4114" y="1799"/>
                  <a:pt x="4114" y="1799"/>
                </a:cubicBezTo>
                <a:cubicBezTo>
                  <a:pt x="4120" y="1705"/>
                  <a:pt x="4120" y="1705"/>
                  <a:pt x="4120" y="1705"/>
                </a:cubicBezTo>
                <a:cubicBezTo>
                  <a:pt x="4120" y="1702"/>
                  <a:pt x="4120" y="1702"/>
                  <a:pt x="4120" y="1702"/>
                </a:cubicBezTo>
                <a:cubicBezTo>
                  <a:pt x="4117" y="1702"/>
                  <a:pt x="4117" y="1702"/>
                  <a:pt x="4117" y="1702"/>
                </a:cubicBezTo>
                <a:cubicBezTo>
                  <a:pt x="3913" y="1676"/>
                  <a:pt x="3913" y="1676"/>
                  <a:pt x="3913" y="1676"/>
                </a:cubicBezTo>
                <a:close/>
                <a:moveTo>
                  <a:pt x="3904" y="1796"/>
                </a:moveTo>
                <a:cubicBezTo>
                  <a:pt x="3900" y="1828"/>
                  <a:pt x="3900" y="1861"/>
                  <a:pt x="3900" y="1896"/>
                </a:cubicBezTo>
                <a:cubicBezTo>
                  <a:pt x="4098" y="1919"/>
                  <a:pt x="4098" y="1919"/>
                  <a:pt x="4098" y="1919"/>
                </a:cubicBezTo>
                <a:cubicBezTo>
                  <a:pt x="4101" y="1922"/>
                  <a:pt x="4101" y="1922"/>
                  <a:pt x="4101" y="1922"/>
                </a:cubicBezTo>
                <a:cubicBezTo>
                  <a:pt x="4101" y="1916"/>
                  <a:pt x="4101" y="1916"/>
                  <a:pt x="4101" y="1916"/>
                </a:cubicBezTo>
                <a:cubicBezTo>
                  <a:pt x="4111" y="1825"/>
                  <a:pt x="4111" y="1825"/>
                  <a:pt x="4111" y="1825"/>
                </a:cubicBezTo>
                <a:cubicBezTo>
                  <a:pt x="4111" y="1822"/>
                  <a:pt x="4111" y="1822"/>
                  <a:pt x="4111" y="1822"/>
                </a:cubicBezTo>
                <a:cubicBezTo>
                  <a:pt x="4107" y="1822"/>
                  <a:pt x="4107" y="1822"/>
                  <a:pt x="4107" y="1822"/>
                </a:cubicBezTo>
                <a:cubicBezTo>
                  <a:pt x="3904" y="1796"/>
                  <a:pt x="3904" y="1796"/>
                  <a:pt x="3904" y="1796"/>
                </a:cubicBezTo>
                <a:close/>
                <a:moveTo>
                  <a:pt x="3900" y="1913"/>
                </a:moveTo>
                <a:cubicBezTo>
                  <a:pt x="3900" y="1948"/>
                  <a:pt x="3900" y="1980"/>
                  <a:pt x="3904" y="2016"/>
                </a:cubicBezTo>
                <a:cubicBezTo>
                  <a:pt x="4088" y="2039"/>
                  <a:pt x="4088" y="2039"/>
                  <a:pt x="4088" y="2039"/>
                </a:cubicBezTo>
                <a:cubicBezTo>
                  <a:pt x="4091" y="2039"/>
                  <a:pt x="4091" y="2039"/>
                  <a:pt x="4091" y="2039"/>
                </a:cubicBezTo>
                <a:cubicBezTo>
                  <a:pt x="4091" y="2036"/>
                  <a:pt x="4091" y="2036"/>
                  <a:pt x="4091" y="2036"/>
                </a:cubicBezTo>
                <a:cubicBezTo>
                  <a:pt x="4098" y="1942"/>
                  <a:pt x="4098" y="1942"/>
                  <a:pt x="4098" y="1942"/>
                </a:cubicBezTo>
                <a:cubicBezTo>
                  <a:pt x="4101" y="1938"/>
                  <a:pt x="4101" y="1938"/>
                  <a:pt x="4101" y="1938"/>
                </a:cubicBezTo>
                <a:cubicBezTo>
                  <a:pt x="4098" y="1938"/>
                  <a:pt x="4098" y="1938"/>
                  <a:pt x="4098" y="1938"/>
                </a:cubicBezTo>
                <a:cubicBezTo>
                  <a:pt x="3900" y="1913"/>
                  <a:pt x="3900" y="1913"/>
                  <a:pt x="3900" y="1913"/>
                </a:cubicBezTo>
                <a:close/>
                <a:moveTo>
                  <a:pt x="3904" y="2036"/>
                </a:moveTo>
                <a:cubicBezTo>
                  <a:pt x="3907" y="2068"/>
                  <a:pt x="3910" y="2103"/>
                  <a:pt x="3913" y="2136"/>
                </a:cubicBezTo>
                <a:cubicBezTo>
                  <a:pt x="4075" y="2158"/>
                  <a:pt x="4075" y="2158"/>
                  <a:pt x="4075" y="2158"/>
                </a:cubicBezTo>
                <a:cubicBezTo>
                  <a:pt x="4078" y="2158"/>
                  <a:pt x="4078" y="2158"/>
                  <a:pt x="4078" y="2158"/>
                </a:cubicBezTo>
                <a:cubicBezTo>
                  <a:pt x="4078" y="2155"/>
                  <a:pt x="4078" y="2155"/>
                  <a:pt x="4078" y="2155"/>
                </a:cubicBezTo>
                <a:cubicBezTo>
                  <a:pt x="4088" y="2061"/>
                  <a:pt x="4088" y="2061"/>
                  <a:pt x="4088" y="2061"/>
                </a:cubicBezTo>
                <a:cubicBezTo>
                  <a:pt x="4088" y="2058"/>
                  <a:pt x="4088" y="2058"/>
                  <a:pt x="4088" y="2058"/>
                </a:cubicBezTo>
                <a:cubicBezTo>
                  <a:pt x="4085" y="2058"/>
                  <a:pt x="4085" y="2058"/>
                  <a:pt x="4085" y="2058"/>
                </a:cubicBezTo>
                <a:cubicBezTo>
                  <a:pt x="3904" y="2036"/>
                  <a:pt x="3904" y="2036"/>
                  <a:pt x="3904" y="2036"/>
                </a:cubicBezTo>
                <a:close/>
                <a:moveTo>
                  <a:pt x="3913" y="2155"/>
                </a:moveTo>
                <a:cubicBezTo>
                  <a:pt x="3920" y="2191"/>
                  <a:pt x="3923" y="2223"/>
                  <a:pt x="3929" y="2259"/>
                </a:cubicBezTo>
                <a:cubicBezTo>
                  <a:pt x="4065" y="2275"/>
                  <a:pt x="4065" y="2275"/>
                  <a:pt x="4065" y="2275"/>
                </a:cubicBezTo>
                <a:cubicBezTo>
                  <a:pt x="4069" y="2275"/>
                  <a:pt x="4069" y="2275"/>
                  <a:pt x="4069" y="2275"/>
                </a:cubicBezTo>
                <a:cubicBezTo>
                  <a:pt x="4069" y="2272"/>
                  <a:pt x="4069" y="2272"/>
                  <a:pt x="4069" y="2272"/>
                </a:cubicBezTo>
                <a:cubicBezTo>
                  <a:pt x="4078" y="2178"/>
                  <a:pt x="4078" y="2178"/>
                  <a:pt x="4078" y="2178"/>
                </a:cubicBezTo>
                <a:cubicBezTo>
                  <a:pt x="4078" y="2175"/>
                  <a:pt x="4078" y="2175"/>
                  <a:pt x="4078" y="2175"/>
                </a:cubicBezTo>
                <a:cubicBezTo>
                  <a:pt x="4075" y="2175"/>
                  <a:pt x="4075" y="2175"/>
                  <a:pt x="4075" y="2175"/>
                </a:cubicBezTo>
                <a:cubicBezTo>
                  <a:pt x="3913" y="2155"/>
                  <a:pt x="3913" y="2155"/>
                  <a:pt x="3913" y="2155"/>
                </a:cubicBezTo>
                <a:close/>
                <a:moveTo>
                  <a:pt x="3933" y="2278"/>
                </a:moveTo>
                <a:cubicBezTo>
                  <a:pt x="3939" y="2314"/>
                  <a:pt x="3946" y="2346"/>
                  <a:pt x="3955" y="2382"/>
                </a:cubicBezTo>
                <a:cubicBezTo>
                  <a:pt x="4052" y="2395"/>
                  <a:pt x="4052" y="2395"/>
                  <a:pt x="4052" y="2395"/>
                </a:cubicBezTo>
                <a:cubicBezTo>
                  <a:pt x="4059" y="2395"/>
                  <a:pt x="4059" y="2395"/>
                  <a:pt x="4059" y="2395"/>
                </a:cubicBezTo>
                <a:cubicBezTo>
                  <a:pt x="4059" y="2392"/>
                  <a:pt x="4059" y="2392"/>
                  <a:pt x="4059" y="2392"/>
                </a:cubicBezTo>
                <a:cubicBezTo>
                  <a:pt x="4065" y="2298"/>
                  <a:pt x="4065" y="2298"/>
                  <a:pt x="4065" y="2298"/>
                </a:cubicBezTo>
                <a:cubicBezTo>
                  <a:pt x="4065" y="2294"/>
                  <a:pt x="4065" y="2294"/>
                  <a:pt x="4065" y="2294"/>
                </a:cubicBezTo>
                <a:cubicBezTo>
                  <a:pt x="4062" y="2294"/>
                  <a:pt x="4062" y="2294"/>
                  <a:pt x="4062" y="2294"/>
                </a:cubicBezTo>
                <a:cubicBezTo>
                  <a:pt x="3933" y="2278"/>
                  <a:pt x="3933" y="2278"/>
                  <a:pt x="3933" y="2278"/>
                </a:cubicBezTo>
                <a:close/>
                <a:moveTo>
                  <a:pt x="3959" y="2401"/>
                </a:moveTo>
                <a:cubicBezTo>
                  <a:pt x="3997" y="2550"/>
                  <a:pt x="4049" y="2689"/>
                  <a:pt x="4117" y="2809"/>
                </a:cubicBezTo>
                <a:cubicBezTo>
                  <a:pt x="4130" y="2812"/>
                  <a:pt x="4130" y="2812"/>
                  <a:pt x="4130" y="2812"/>
                </a:cubicBezTo>
                <a:cubicBezTo>
                  <a:pt x="4133" y="2812"/>
                  <a:pt x="4133" y="2812"/>
                  <a:pt x="4133" y="2812"/>
                </a:cubicBezTo>
                <a:cubicBezTo>
                  <a:pt x="4133" y="2809"/>
                  <a:pt x="4133" y="2809"/>
                  <a:pt x="4133" y="2809"/>
                </a:cubicBezTo>
                <a:cubicBezTo>
                  <a:pt x="4146" y="2667"/>
                  <a:pt x="4146" y="2667"/>
                  <a:pt x="4146" y="2667"/>
                </a:cubicBezTo>
                <a:cubicBezTo>
                  <a:pt x="4146" y="2663"/>
                  <a:pt x="4146" y="2663"/>
                  <a:pt x="4146" y="2663"/>
                </a:cubicBezTo>
                <a:cubicBezTo>
                  <a:pt x="4143" y="2663"/>
                  <a:pt x="4143" y="2663"/>
                  <a:pt x="4143" y="2663"/>
                </a:cubicBezTo>
                <a:cubicBezTo>
                  <a:pt x="4059" y="2654"/>
                  <a:pt x="4059" y="2654"/>
                  <a:pt x="4059" y="2654"/>
                </a:cubicBezTo>
                <a:cubicBezTo>
                  <a:pt x="4056" y="2654"/>
                  <a:pt x="4056" y="2654"/>
                  <a:pt x="4056" y="2654"/>
                </a:cubicBezTo>
                <a:cubicBezTo>
                  <a:pt x="4056" y="2657"/>
                  <a:pt x="4056" y="2657"/>
                  <a:pt x="4056" y="2657"/>
                </a:cubicBezTo>
                <a:cubicBezTo>
                  <a:pt x="4052" y="2676"/>
                  <a:pt x="4052" y="2676"/>
                  <a:pt x="4052" y="2676"/>
                </a:cubicBezTo>
                <a:cubicBezTo>
                  <a:pt x="4036" y="2628"/>
                  <a:pt x="4036" y="2628"/>
                  <a:pt x="4036" y="2628"/>
                </a:cubicBezTo>
                <a:cubicBezTo>
                  <a:pt x="4036" y="2628"/>
                  <a:pt x="4036" y="2628"/>
                  <a:pt x="4036" y="2628"/>
                </a:cubicBezTo>
                <a:cubicBezTo>
                  <a:pt x="4043" y="2534"/>
                  <a:pt x="4043" y="2534"/>
                  <a:pt x="4043" y="2534"/>
                </a:cubicBezTo>
                <a:cubicBezTo>
                  <a:pt x="4046" y="2531"/>
                  <a:pt x="4046" y="2531"/>
                  <a:pt x="4046" y="2531"/>
                </a:cubicBezTo>
                <a:cubicBezTo>
                  <a:pt x="4043" y="2531"/>
                  <a:pt x="4043" y="2531"/>
                  <a:pt x="4043" y="2531"/>
                </a:cubicBezTo>
                <a:cubicBezTo>
                  <a:pt x="4001" y="2524"/>
                  <a:pt x="4001" y="2524"/>
                  <a:pt x="4001" y="2524"/>
                </a:cubicBezTo>
                <a:cubicBezTo>
                  <a:pt x="3991" y="2505"/>
                  <a:pt x="3991" y="2505"/>
                  <a:pt x="3991" y="2505"/>
                </a:cubicBezTo>
                <a:cubicBezTo>
                  <a:pt x="4043" y="2511"/>
                  <a:pt x="4043" y="2511"/>
                  <a:pt x="4043" y="2511"/>
                </a:cubicBezTo>
                <a:cubicBezTo>
                  <a:pt x="4046" y="2511"/>
                  <a:pt x="4046" y="2511"/>
                  <a:pt x="4046" y="2511"/>
                </a:cubicBezTo>
                <a:cubicBezTo>
                  <a:pt x="4046" y="2508"/>
                  <a:pt x="4046" y="2508"/>
                  <a:pt x="4046" y="2508"/>
                </a:cubicBezTo>
                <a:cubicBezTo>
                  <a:pt x="4056" y="2417"/>
                  <a:pt x="4056" y="2417"/>
                  <a:pt x="4056" y="2417"/>
                </a:cubicBezTo>
                <a:cubicBezTo>
                  <a:pt x="4056" y="2414"/>
                  <a:pt x="4056" y="2414"/>
                  <a:pt x="4056" y="2414"/>
                </a:cubicBezTo>
                <a:cubicBezTo>
                  <a:pt x="4052" y="2411"/>
                  <a:pt x="4052" y="2411"/>
                  <a:pt x="4052" y="2411"/>
                </a:cubicBezTo>
                <a:cubicBezTo>
                  <a:pt x="3959" y="2401"/>
                  <a:pt x="3959" y="2401"/>
                  <a:pt x="3959" y="2401"/>
                </a:cubicBezTo>
                <a:close/>
                <a:moveTo>
                  <a:pt x="4130" y="2828"/>
                </a:moveTo>
                <a:cubicBezTo>
                  <a:pt x="4133" y="2835"/>
                  <a:pt x="4133" y="2835"/>
                  <a:pt x="4133" y="2835"/>
                </a:cubicBezTo>
                <a:cubicBezTo>
                  <a:pt x="4133" y="2832"/>
                  <a:pt x="4133" y="2832"/>
                  <a:pt x="4133" y="2832"/>
                </a:cubicBezTo>
                <a:cubicBezTo>
                  <a:pt x="4133" y="2828"/>
                  <a:pt x="4133" y="2828"/>
                  <a:pt x="4133" y="2828"/>
                </a:cubicBezTo>
                <a:cubicBezTo>
                  <a:pt x="4130" y="2828"/>
                  <a:pt x="4130" y="2828"/>
                  <a:pt x="4130" y="2828"/>
                </a:cubicBezTo>
                <a:close/>
                <a:moveTo>
                  <a:pt x="4149" y="2864"/>
                </a:moveTo>
                <a:cubicBezTo>
                  <a:pt x="4175" y="2906"/>
                  <a:pt x="4204" y="2945"/>
                  <a:pt x="4234" y="2984"/>
                </a:cubicBezTo>
                <a:cubicBezTo>
                  <a:pt x="4247" y="2848"/>
                  <a:pt x="4247" y="2848"/>
                  <a:pt x="4247" y="2848"/>
                </a:cubicBezTo>
                <a:cubicBezTo>
                  <a:pt x="4247" y="2845"/>
                  <a:pt x="4247" y="2845"/>
                  <a:pt x="4247" y="2845"/>
                </a:cubicBezTo>
                <a:cubicBezTo>
                  <a:pt x="4243" y="2845"/>
                  <a:pt x="4243" y="2845"/>
                  <a:pt x="4243" y="2845"/>
                </a:cubicBezTo>
                <a:cubicBezTo>
                  <a:pt x="4156" y="2832"/>
                  <a:pt x="4156" y="2832"/>
                  <a:pt x="4156" y="2832"/>
                </a:cubicBezTo>
                <a:cubicBezTo>
                  <a:pt x="4153" y="2832"/>
                  <a:pt x="4153" y="2832"/>
                  <a:pt x="4153" y="2832"/>
                </a:cubicBezTo>
                <a:cubicBezTo>
                  <a:pt x="4153" y="2835"/>
                  <a:pt x="4153" y="2835"/>
                  <a:pt x="4153" y="2835"/>
                </a:cubicBezTo>
                <a:cubicBezTo>
                  <a:pt x="4149" y="2864"/>
                  <a:pt x="4149" y="2864"/>
                  <a:pt x="4149" y="2864"/>
                </a:cubicBezTo>
                <a:close/>
                <a:moveTo>
                  <a:pt x="4253" y="3006"/>
                </a:moveTo>
                <a:cubicBezTo>
                  <a:pt x="4279" y="3039"/>
                  <a:pt x="4308" y="3071"/>
                  <a:pt x="4337" y="3100"/>
                </a:cubicBezTo>
                <a:cubicBezTo>
                  <a:pt x="4360" y="2861"/>
                  <a:pt x="4360" y="2861"/>
                  <a:pt x="4360" y="2861"/>
                </a:cubicBezTo>
                <a:cubicBezTo>
                  <a:pt x="4360" y="2858"/>
                  <a:pt x="4360" y="2858"/>
                  <a:pt x="4360" y="2858"/>
                </a:cubicBezTo>
                <a:cubicBezTo>
                  <a:pt x="4357" y="2858"/>
                  <a:pt x="4357" y="2858"/>
                  <a:pt x="4357" y="2858"/>
                </a:cubicBezTo>
                <a:cubicBezTo>
                  <a:pt x="4272" y="2848"/>
                  <a:pt x="4272" y="2848"/>
                  <a:pt x="4272" y="2848"/>
                </a:cubicBezTo>
                <a:cubicBezTo>
                  <a:pt x="4266" y="2848"/>
                  <a:pt x="4266" y="2848"/>
                  <a:pt x="4266" y="2848"/>
                </a:cubicBezTo>
                <a:cubicBezTo>
                  <a:pt x="4266" y="2851"/>
                  <a:pt x="4266" y="2851"/>
                  <a:pt x="4266" y="2851"/>
                </a:cubicBezTo>
                <a:cubicBezTo>
                  <a:pt x="4253" y="3006"/>
                  <a:pt x="4253" y="3006"/>
                  <a:pt x="4253" y="3006"/>
                </a:cubicBezTo>
                <a:close/>
                <a:moveTo>
                  <a:pt x="4357" y="3117"/>
                </a:moveTo>
                <a:cubicBezTo>
                  <a:pt x="4386" y="3142"/>
                  <a:pt x="4415" y="3165"/>
                  <a:pt x="4444" y="3188"/>
                </a:cubicBezTo>
                <a:cubicBezTo>
                  <a:pt x="4473" y="2877"/>
                  <a:pt x="4473" y="2877"/>
                  <a:pt x="4473" y="2877"/>
                </a:cubicBezTo>
                <a:cubicBezTo>
                  <a:pt x="4473" y="2874"/>
                  <a:pt x="4473" y="2874"/>
                  <a:pt x="4473" y="2874"/>
                </a:cubicBezTo>
                <a:cubicBezTo>
                  <a:pt x="4470" y="2874"/>
                  <a:pt x="4470" y="2874"/>
                  <a:pt x="4470" y="2874"/>
                </a:cubicBezTo>
                <a:cubicBezTo>
                  <a:pt x="4386" y="2861"/>
                  <a:pt x="4386" y="2861"/>
                  <a:pt x="4386" y="2861"/>
                </a:cubicBezTo>
                <a:cubicBezTo>
                  <a:pt x="4383" y="2861"/>
                  <a:pt x="4383" y="2861"/>
                  <a:pt x="4383" y="2861"/>
                </a:cubicBezTo>
                <a:cubicBezTo>
                  <a:pt x="4383" y="2864"/>
                  <a:pt x="4383" y="2864"/>
                  <a:pt x="4383" y="2864"/>
                </a:cubicBezTo>
                <a:cubicBezTo>
                  <a:pt x="4357" y="3117"/>
                  <a:pt x="4357" y="3117"/>
                  <a:pt x="4357" y="3117"/>
                </a:cubicBezTo>
                <a:close/>
                <a:moveTo>
                  <a:pt x="4467" y="3201"/>
                </a:moveTo>
                <a:cubicBezTo>
                  <a:pt x="4496" y="3220"/>
                  <a:pt x="4525" y="3236"/>
                  <a:pt x="4554" y="3252"/>
                </a:cubicBezTo>
                <a:cubicBezTo>
                  <a:pt x="4586" y="2890"/>
                  <a:pt x="4586" y="2890"/>
                  <a:pt x="4586" y="2890"/>
                </a:cubicBezTo>
                <a:cubicBezTo>
                  <a:pt x="4590" y="2887"/>
                  <a:pt x="4590" y="2887"/>
                  <a:pt x="4590" y="2887"/>
                </a:cubicBezTo>
                <a:cubicBezTo>
                  <a:pt x="4586" y="2887"/>
                  <a:pt x="4586" y="2887"/>
                  <a:pt x="4586" y="2887"/>
                </a:cubicBezTo>
                <a:cubicBezTo>
                  <a:pt x="4499" y="2877"/>
                  <a:pt x="4499" y="2877"/>
                  <a:pt x="4499" y="2877"/>
                </a:cubicBezTo>
                <a:cubicBezTo>
                  <a:pt x="4496" y="2877"/>
                  <a:pt x="4496" y="2877"/>
                  <a:pt x="4496" y="2877"/>
                </a:cubicBezTo>
                <a:cubicBezTo>
                  <a:pt x="4496" y="2880"/>
                  <a:pt x="4496" y="2880"/>
                  <a:pt x="4496" y="2880"/>
                </a:cubicBezTo>
                <a:cubicBezTo>
                  <a:pt x="4467" y="3201"/>
                  <a:pt x="4467" y="3201"/>
                  <a:pt x="4467" y="3201"/>
                </a:cubicBezTo>
                <a:close/>
                <a:moveTo>
                  <a:pt x="4573" y="3262"/>
                </a:moveTo>
                <a:cubicBezTo>
                  <a:pt x="4606" y="3275"/>
                  <a:pt x="4635" y="3288"/>
                  <a:pt x="4667" y="3298"/>
                </a:cubicBezTo>
                <a:cubicBezTo>
                  <a:pt x="4703" y="2906"/>
                  <a:pt x="4703" y="2906"/>
                  <a:pt x="4703" y="2906"/>
                </a:cubicBezTo>
                <a:cubicBezTo>
                  <a:pt x="4703" y="2903"/>
                  <a:pt x="4703" y="2903"/>
                  <a:pt x="4703" y="2903"/>
                </a:cubicBezTo>
                <a:cubicBezTo>
                  <a:pt x="4700" y="2903"/>
                  <a:pt x="4700" y="2903"/>
                  <a:pt x="4700" y="2903"/>
                </a:cubicBezTo>
                <a:cubicBezTo>
                  <a:pt x="4612" y="2890"/>
                  <a:pt x="4612" y="2890"/>
                  <a:pt x="4612" y="2890"/>
                </a:cubicBezTo>
                <a:cubicBezTo>
                  <a:pt x="4609" y="2890"/>
                  <a:pt x="4609" y="2890"/>
                  <a:pt x="4609" y="2890"/>
                </a:cubicBezTo>
                <a:cubicBezTo>
                  <a:pt x="4609" y="2893"/>
                  <a:pt x="4609" y="2893"/>
                  <a:pt x="4609" y="2893"/>
                </a:cubicBezTo>
                <a:cubicBezTo>
                  <a:pt x="4573" y="3262"/>
                  <a:pt x="4573" y="3262"/>
                  <a:pt x="4573" y="3262"/>
                </a:cubicBezTo>
                <a:close/>
                <a:moveTo>
                  <a:pt x="4687" y="3304"/>
                </a:moveTo>
                <a:cubicBezTo>
                  <a:pt x="4716" y="3311"/>
                  <a:pt x="4745" y="3317"/>
                  <a:pt x="4771" y="3320"/>
                </a:cubicBezTo>
                <a:cubicBezTo>
                  <a:pt x="4781" y="3320"/>
                  <a:pt x="4781" y="3320"/>
                  <a:pt x="4781" y="3320"/>
                </a:cubicBezTo>
                <a:cubicBezTo>
                  <a:pt x="4816" y="2919"/>
                  <a:pt x="4816" y="2919"/>
                  <a:pt x="4816" y="2919"/>
                </a:cubicBezTo>
                <a:cubicBezTo>
                  <a:pt x="4816" y="2916"/>
                  <a:pt x="4816" y="2916"/>
                  <a:pt x="4816" y="2916"/>
                </a:cubicBezTo>
                <a:cubicBezTo>
                  <a:pt x="4813" y="2916"/>
                  <a:pt x="4813" y="2916"/>
                  <a:pt x="4813" y="2916"/>
                </a:cubicBezTo>
                <a:cubicBezTo>
                  <a:pt x="4726" y="2906"/>
                  <a:pt x="4726" y="2906"/>
                  <a:pt x="4726" y="2906"/>
                </a:cubicBezTo>
                <a:cubicBezTo>
                  <a:pt x="4722" y="2906"/>
                  <a:pt x="4722" y="2906"/>
                  <a:pt x="4722" y="2906"/>
                </a:cubicBezTo>
                <a:cubicBezTo>
                  <a:pt x="4722" y="2909"/>
                  <a:pt x="4722" y="2909"/>
                  <a:pt x="4722" y="2909"/>
                </a:cubicBezTo>
                <a:cubicBezTo>
                  <a:pt x="4687" y="3304"/>
                  <a:pt x="4687" y="3304"/>
                  <a:pt x="4687" y="3304"/>
                </a:cubicBezTo>
                <a:close/>
                <a:moveTo>
                  <a:pt x="4800" y="3324"/>
                </a:moveTo>
                <a:cubicBezTo>
                  <a:pt x="4832" y="3327"/>
                  <a:pt x="4862" y="3327"/>
                  <a:pt x="4894" y="3324"/>
                </a:cubicBezTo>
                <a:cubicBezTo>
                  <a:pt x="4930" y="2935"/>
                  <a:pt x="4930" y="2935"/>
                  <a:pt x="4930" y="2935"/>
                </a:cubicBezTo>
                <a:cubicBezTo>
                  <a:pt x="4930" y="2932"/>
                  <a:pt x="4930" y="2932"/>
                  <a:pt x="4930" y="2932"/>
                </a:cubicBezTo>
                <a:cubicBezTo>
                  <a:pt x="4926" y="2932"/>
                  <a:pt x="4926" y="2932"/>
                  <a:pt x="4926" y="2932"/>
                </a:cubicBezTo>
                <a:cubicBezTo>
                  <a:pt x="4842" y="2919"/>
                  <a:pt x="4842" y="2919"/>
                  <a:pt x="4842" y="2919"/>
                </a:cubicBezTo>
                <a:cubicBezTo>
                  <a:pt x="4839" y="2919"/>
                  <a:pt x="4839" y="2919"/>
                  <a:pt x="4839" y="2919"/>
                </a:cubicBezTo>
                <a:cubicBezTo>
                  <a:pt x="4836" y="2922"/>
                  <a:pt x="4836" y="2922"/>
                  <a:pt x="4836" y="2922"/>
                </a:cubicBezTo>
                <a:cubicBezTo>
                  <a:pt x="4800" y="3324"/>
                  <a:pt x="4800" y="3324"/>
                  <a:pt x="4800" y="3324"/>
                </a:cubicBezTo>
                <a:close/>
                <a:moveTo>
                  <a:pt x="4917" y="3324"/>
                </a:moveTo>
                <a:cubicBezTo>
                  <a:pt x="4949" y="3320"/>
                  <a:pt x="4978" y="3314"/>
                  <a:pt x="5010" y="3308"/>
                </a:cubicBezTo>
                <a:cubicBezTo>
                  <a:pt x="5043" y="2948"/>
                  <a:pt x="5043" y="2948"/>
                  <a:pt x="5043" y="2948"/>
                </a:cubicBezTo>
                <a:cubicBezTo>
                  <a:pt x="5043" y="2945"/>
                  <a:pt x="5043" y="2945"/>
                  <a:pt x="5043" y="2945"/>
                </a:cubicBezTo>
                <a:cubicBezTo>
                  <a:pt x="5040" y="2945"/>
                  <a:pt x="5040" y="2945"/>
                  <a:pt x="5040" y="2945"/>
                </a:cubicBezTo>
                <a:cubicBezTo>
                  <a:pt x="4955" y="2935"/>
                  <a:pt x="4955" y="2935"/>
                  <a:pt x="4955" y="2935"/>
                </a:cubicBezTo>
                <a:cubicBezTo>
                  <a:pt x="4952" y="2932"/>
                  <a:pt x="4952" y="2932"/>
                  <a:pt x="4952" y="2932"/>
                </a:cubicBezTo>
                <a:cubicBezTo>
                  <a:pt x="4952" y="2939"/>
                  <a:pt x="4952" y="2939"/>
                  <a:pt x="4952" y="2939"/>
                </a:cubicBezTo>
                <a:cubicBezTo>
                  <a:pt x="4917" y="3324"/>
                  <a:pt x="4917" y="3324"/>
                  <a:pt x="4917" y="3324"/>
                </a:cubicBezTo>
                <a:close/>
                <a:moveTo>
                  <a:pt x="5033" y="3301"/>
                </a:moveTo>
                <a:cubicBezTo>
                  <a:pt x="5065" y="3295"/>
                  <a:pt x="5098" y="3282"/>
                  <a:pt x="5130" y="3269"/>
                </a:cubicBezTo>
                <a:cubicBezTo>
                  <a:pt x="5159" y="2964"/>
                  <a:pt x="5159" y="2964"/>
                  <a:pt x="5159" y="2964"/>
                </a:cubicBezTo>
                <a:cubicBezTo>
                  <a:pt x="5159" y="2961"/>
                  <a:pt x="5159" y="2961"/>
                  <a:pt x="5159" y="2961"/>
                </a:cubicBezTo>
                <a:cubicBezTo>
                  <a:pt x="5156" y="2958"/>
                  <a:pt x="5156" y="2958"/>
                  <a:pt x="5156" y="2958"/>
                </a:cubicBezTo>
                <a:cubicBezTo>
                  <a:pt x="5069" y="2948"/>
                  <a:pt x="5069" y="2948"/>
                  <a:pt x="5069" y="2948"/>
                </a:cubicBezTo>
                <a:cubicBezTo>
                  <a:pt x="5065" y="2948"/>
                  <a:pt x="5065" y="2948"/>
                  <a:pt x="5065" y="2948"/>
                </a:cubicBezTo>
                <a:cubicBezTo>
                  <a:pt x="5065" y="2951"/>
                  <a:pt x="5065" y="2951"/>
                  <a:pt x="5065" y="2951"/>
                </a:cubicBezTo>
                <a:cubicBezTo>
                  <a:pt x="5033" y="3301"/>
                  <a:pt x="5033" y="3301"/>
                  <a:pt x="5033" y="3301"/>
                </a:cubicBezTo>
                <a:close/>
                <a:moveTo>
                  <a:pt x="5153" y="3259"/>
                </a:moveTo>
                <a:cubicBezTo>
                  <a:pt x="5185" y="3243"/>
                  <a:pt x="5218" y="3227"/>
                  <a:pt x="5250" y="3207"/>
                </a:cubicBezTo>
                <a:cubicBezTo>
                  <a:pt x="5273" y="2977"/>
                  <a:pt x="5273" y="2977"/>
                  <a:pt x="5273" y="2977"/>
                </a:cubicBezTo>
                <a:cubicBezTo>
                  <a:pt x="5273" y="2974"/>
                  <a:pt x="5273" y="2974"/>
                  <a:pt x="5273" y="2974"/>
                </a:cubicBezTo>
                <a:cubicBezTo>
                  <a:pt x="5269" y="2974"/>
                  <a:pt x="5269" y="2974"/>
                  <a:pt x="5269" y="2974"/>
                </a:cubicBezTo>
                <a:cubicBezTo>
                  <a:pt x="5182" y="2964"/>
                  <a:pt x="5182" y="2964"/>
                  <a:pt x="5182" y="2964"/>
                </a:cubicBezTo>
                <a:cubicBezTo>
                  <a:pt x="5179" y="2961"/>
                  <a:pt x="5179" y="2961"/>
                  <a:pt x="5179" y="2961"/>
                </a:cubicBezTo>
                <a:cubicBezTo>
                  <a:pt x="5179" y="2964"/>
                  <a:pt x="5179" y="2964"/>
                  <a:pt x="5179" y="2964"/>
                </a:cubicBezTo>
                <a:cubicBezTo>
                  <a:pt x="5153" y="3259"/>
                  <a:pt x="5153" y="3259"/>
                  <a:pt x="5153" y="3259"/>
                </a:cubicBezTo>
                <a:close/>
                <a:moveTo>
                  <a:pt x="5273" y="3194"/>
                </a:moveTo>
                <a:cubicBezTo>
                  <a:pt x="5308" y="3172"/>
                  <a:pt x="5341" y="3146"/>
                  <a:pt x="5373" y="3120"/>
                </a:cubicBezTo>
                <a:cubicBezTo>
                  <a:pt x="5386" y="2994"/>
                  <a:pt x="5386" y="2994"/>
                  <a:pt x="5386" y="2994"/>
                </a:cubicBezTo>
                <a:cubicBezTo>
                  <a:pt x="5386" y="2990"/>
                  <a:pt x="5386" y="2990"/>
                  <a:pt x="5386" y="2990"/>
                </a:cubicBezTo>
                <a:cubicBezTo>
                  <a:pt x="5383" y="2987"/>
                  <a:pt x="5383" y="2987"/>
                  <a:pt x="5383" y="2987"/>
                </a:cubicBezTo>
                <a:cubicBezTo>
                  <a:pt x="5298" y="2977"/>
                  <a:pt x="5298" y="2977"/>
                  <a:pt x="5298" y="2977"/>
                </a:cubicBezTo>
                <a:cubicBezTo>
                  <a:pt x="5295" y="2977"/>
                  <a:pt x="5295" y="2977"/>
                  <a:pt x="5295" y="2977"/>
                </a:cubicBezTo>
                <a:cubicBezTo>
                  <a:pt x="5292" y="2981"/>
                  <a:pt x="5292" y="2981"/>
                  <a:pt x="5292" y="2981"/>
                </a:cubicBezTo>
                <a:cubicBezTo>
                  <a:pt x="5273" y="3194"/>
                  <a:pt x="5273" y="3194"/>
                  <a:pt x="5273" y="3194"/>
                </a:cubicBezTo>
                <a:close/>
                <a:moveTo>
                  <a:pt x="5399" y="3100"/>
                </a:moveTo>
                <a:cubicBezTo>
                  <a:pt x="5431" y="3071"/>
                  <a:pt x="5467" y="3039"/>
                  <a:pt x="5499" y="3003"/>
                </a:cubicBezTo>
                <a:cubicBezTo>
                  <a:pt x="5496" y="3003"/>
                  <a:pt x="5496" y="3003"/>
                  <a:pt x="5496" y="3003"/>
                </a:cubicBezTo>
                <a:cubicBezTo>
                  <a:pt x="5412" y="2994"/>
                  <a:pt x="5412" y="2994"/>
                  <a:pt x="5412" y="2994"/>
                </a:cubicBezTo>
                <a:cubicBezTo>
                  <a:pt x="5409" y="2990"/>
                  <a:pt x="5409" y="2990"/>
                  <a:pt x="5409" y="2990"/>
                </a:cubicBezTo>
                <a:cubicBezTo>
                  <a:pt x="5409" y="2994"/>
                  <a:pt x="5409" y="2994"/>
                  <a:pt x="5409" y="2994"/>
                </a:cubicBezTo>
                <a:cubicBezTo>
                  <a:pt x="5399" y="3100"/>
                  <a:pt x="5399" y="3100"/>
                  <a:pt x="5399" y="3100"/>
                </a:cubicBezTo>
                <a:close/>
                <a:moveTo>
                  <a:pt x="5525" y="2974"/>
                </a:moveTo>
                <a:cubicBezTo>
                  <a:pt x="5561" y="2935"/>
                  <a:pt x="5593" y="2896"/>
                  <a:pt x="5625" y="2851"/>
                </a:cubicBezTo>
                <a:cubicBezTo>
                  <a:pt x="5541" y="2841"/>
                  <a:pt x="5541" y="2841"/>
                  <a:pt x="5541" y="2841"/>
                </a:cubicBezTo>
                <a:cubicBezTo>
                  <a:pt x="5538" y="2841"/>
                  <a:pt x="5538" y="2841"/>
                  <a:pt x="5538" y="2841"/>
                </a:cubicBezTo>
                <a:cubicBezTo>
                  <a:pt x="5538" y="2845"/>
                  <a:pt x="5538" y="2845"/>
                  <a:pt x="5538" y="2845"/>
                </a:cubicBezTo>
                <a:cubicBezTo>
                  <a:pt x="5525" y="2974"/>
                  <a:pt x="5525" y="2974"/>
                  <a:pt x="5525" y="2974"/>
                </a:cubicBezTo>
                <a:close/>
                <a:moveTo>
                  <a:pt x="5710" y="2725"/>
                </a:moveTo>
                <a:cubicBezTo>
                  <a:pt x="5729" y="2693"/>
                  <a:pt x="5745" y="2660"/>
                  <a:pt x="5761" y="2628"/>
                </a:cubicBezTo>
                <a:cubicBezTo>
                  <a:pt x="5719" y="2625"/>
                  <a:pt x="5719" y="2625"/>
                  <a:pt x="5719" y="2625"/>
                </a:cubicBezTo>
                <a:cubicBezTo>
                  <a:pt x="5716" y="2625"/>
                  <a:pt x="5716" y="2625"/>
                  <a:pt x="5716" y="2625"/>
                </a:cubicBezTo>
                <a:cubicBezTo>
                  <a:pt x="5716" y="2628"/>
                  <a:pt x="5716" y="2628"/>
                  <a:pt x="5716" y="2628"/>
                </a:cubicBezTo>
                <a:cubicBezTo>
                  <a:pt x="5710" y="2718"/>
                  <a:pt x="5710" y="2718"/>
                  <a:pt x="5710" y="2718"/>
                </a:cubicBezTo>
                <a:cubicBezTo>
                  <a:pt x="5710" y="2722"/>
                  <a:pt x="5710" y="2722"/>
                  <a:pt x="5710" y="2722"/>
                </a:cubicBezTo>
                <a:cubicBezTo>
                  <a:pt x="5710" y="2725"/>
                  <a:pt x="5710" y="2725"/>
                  <a:pt x="5710" y="2725"/>
                </a:cubicBezTo>
                <a:close/>
                <a:moveTo>
                  <a:pt x="5771" y="2612"/>
                </a:moveTo>
                <a:cubicBezTo>
                  <a:pt x="5787" y="2579"/>
                  <a:pt x="5803" y="2550"/>
                  <a:pt x="5820" y="2518"/>
                </a:cubicBezTo>
                <a:cubicBezTo>
                  <a:pt x="5732" y="2505"/>
                  <a:pt x="5732" y="2505"/>
                  <a:pt x="5732" y="2505"/>
                </a:cubicBezTo>
                <a:cubicBezTo>
                  <a:pt x="5729" y="2505"/>
                  <a:pt x="5729" y="2505"/>
                  <a:pt x="5729" y="2505"/>
                </a:cubicBezTo>
                <a:cubicBezTo>
                  <a:pt x="5729" y="2508"/>
                  <a:pt x="5729" y="2508"/>
                  <a:pt x="5729" y="2508"/>
                </a:cubicBezTo>
                <a:cubicBezTo>
                  <a:pt x="5719" y="2602"/>
                  <a:pt x="5719" y="2602"/>
                  <a:pt x="5719" y="2602"/>
                </a:cubicBezTo>
                <a:cubicBezTo>
                  <a:pt x="5719" y="2605"/>
                  <a:pt x="5719" y="2605"/>
                  <a:pt x="5719" y="2605"/>
                </a:cubicBezTo>
                <a:cubicBezTo>
                  <a:pt x="5723" y="2605"/>
                  <a:pt x="5723" y="2605"/>
                  <a:pt x="5723" y="2605"/>
                </a:cubicBezTo>
                <a:cubicBezTo>
                  <a:pt x="5771" y="2612"/>
                  <a:pt x="5771" y="2612"/>
                  <a:pt x="5771" y="2612"/>
                </a:cubicBezTo>
                <a:close/>
                <a:moveTo>
                  <a:pt x="5826" y="2498"/>
                </a:moveTo>
                <a:cubicBezTo>
                  <a:pt x="5839" y="2466"/>
                  <a:pt x="5855" y="2437"/>
                  <a:pt x="5868" y="2401"/>
                </a:cubicBezTo>
                <a:cubicBezTo>
                  <a:pt x="5742" y="2388"/>
                  <a:pt x="5742" y="2388"/>
                  <a:pt x="5742" y="2388"/>
                </a:cubicBezTo>
                <a:cubicBezTo>
                  <a:pt x="5739" y="2385"/>
                  <a:pt x="5739" y="2385"/>
                  <a:pt x="5739" y="2385"/>
                </a:cubicBezTo>
                <a:cubicBezTo>
                  <a:pt x="5739" y="2392"/>
                  <a:pt x="5739" y="2392"/>
                  <a:pt x="5739" y="2392"/>
                </a:cubicBezTo>
                <a:cubicBezTo>
                  <a:pt x="5729" y="2482"/>
                  <a:pt x="5729" y="2482"/>
                  <a:pt x="5729" y="2482"/>
                </a:cubicBezTo>
                <a:cubicBezTo>
                  <a:pt x="5729" y="2485"/>
                  <a:pt x="5729" y="2485"/>
                  <a:pt x="5729" y="2485"/>
                </a:cubicBezTo>
                <a:cubicBezTo>
                  <a:pt x="5732" y="2485"/>
                  <a:pt x="5732" y="2485"/>
                  <a:pt x="5732" y="2485"/>
                </a:cubicBezTo>
                <a:cubicBezTo>
                  <a:pt x="5826" y="2498"/>
                  <a:pt x="5826" y="2498"/>
                  <a:pt x="5826" y="2498"/>
                </a:cubicBezTo>
                <a:close/>
                <a:moveTo>
                  <a:pt x="5875" y="2385"/>
                </a:moveTo>
                <a:cubicBezTo>
                  <a:pt x="5884" y="2353"/>
                  <a:pt x="5897" y="2320"/>
                  <a:pt x="5907" y="2288"/>
                </a:cubicBezTo>
                <a:cubicBezTo>
                  <a:pt x="5755" y="2269"/>
                  <a:pt x="5755" y="2269"/>
                  <a:pt x="5755" y="2269"/>
                </a:cubicBezTo>
                <a:cubicBezTo>
                  <a:pt x="5752" y="2269"/>
                  <a:pt x="5752" y="2269"/>
                  <a:pt x="5752" y="2269"/>
                </a:cubicBezTo>
                <a:cubicBezTo>
                  <a:pt x="5748" y="2272"/>
                  <a:pt x="5748" y="2272"/>
                  <a:pt x="5748" y="2272"/>
                </a:cubicBezTo>
                <a:cubicBezTo>
                  <a:pt x="5742" y="2366"/>
                  <a:pt x="5742" y="2366"/>
                  <a:pt x="5742" y="2366"/>
                </a:cubicBezTo>
                <a:cubicBezTo>
                  <a:pt x="5742" y="2369"/>
                  <a:pt x="5742" y="2369"/>
                  <a:pt x="5742" y="2369"/>
                </a:cubicBezTo>
                <a:cubicBezTo>
                  <a:pt x="5745" y="2369"/>
                  <a:pt x="5745" y="2369"/>
                  <a:pt x="5745" y="2369"/>
                </a:cubicBezTo>
                <a:cubicBezTo>
                  <a:pt x="5875" y="2385"/>
                  <a:pt x="5875" y="2385"/>
                  <a:pt x="5875" y="2385"/>
                </a:cubicBezTo>
                <a:close/>
                <a:moveTo>
                  <a:pt x="5913" y="2269"/>
                </a:moveTo>
                <a:cubicBezTo>
                  <a:pt x="5923" y="2239"/>
                  <a:pt x="5933" y="2207"/>
                  <a:pt x="5943" y="2171"/>
                </a:cubicBezTo>
                <a:cubicBezTo>
                  <a:pt x="5765" y="2149"/>
                  <a:pt x="5765" y="2149"/>
                  <a:pt x="5765" y="2149"/>
                </a:cubicBezTo>
                <a:cubicBezTo>
                  <a:pt x="5761" y="2149"/>
                  <a:pt x="5761" y="2149"/>
                  <a:pt x="5761" y="2149"/>
                </a:cubicBezTo>
                <a:cubicBezTo>
                  <a:pt x="5761" y="2152"/>
                  <a:pt x="5761" y="2152"/>
                  <a:pt x="5761" y="2152"/>
                </a:cubicBezTo>
                <a:cubicBezTo>
                  <a:pt x="5752" y="2246"/>
                  <a:pt x="5752" y="2246"/>
                  <a:pt x="5752" y="2246"/>
                </a:cubicBezTo>
                <a:cubicBezTo>
                  <a:pt x="5752" y="2249"/>
                  <a:pt x="5752" y="2249"/>
                  <a:pt x="5752" y="2249"/>
                </a:cubicBezTo>
                <a:cubicBezTo>
                  <a:pt x="5755" y="2249"/>
                  <a:pt x="5755" y="2249"/>
                  <a:pt x="5755" y="2249"/>
                </a:cubicBezTo>
                <a:cubicBezTo>
                  <a:pt x="5913" y="2269"/>
                  <a:pt x="5913" y="2269"/>
                  <a:pt x="5913" y="2269"/>
                </a:cubicBezTo>
                <a:close/>
                <a:moveTo>
                  <a:pt x="5949" y="2155"/>
                </a:moveTo>
                <a:cubicBezTo>
                  <a:pt x="5956" y="2123"/>
                  <a:pt x="5965" y="2091"/>
                  <a:pt x="5972" y="2058"/>
                </a:cubicBezTo>
                <a:cubicBezTo>
                  <a:pt x="5774" y="2032"/>
                  <a:pt x="5774" y="2032"/>
                  <a:pt x="5774" y="2032"/>
                </a:cubicBezTo>
                <a:cubicBezTo>
                  <a:pt x="5771" y="2032"/>
                  <a:pt x="5771" y="2032"/>
                  <a:pt x="5771" y="2032"/>
                </a:cubicBezTo>
                <a:cubicBezTo>
                  <a:pt x="5771" y="2036"/>
                  <a:pt x="5771" y="2036"/>
                  <a:pt x="5771" y="2036"/>
                </a:cubicBezTo>
                <a:cubicBezTo>
                  <a:pt x="5765" y="2129"/>
                  <a:pt x="5765" y="2129"/>
                  <a:pt x="5765" y="2129"/>
                </a:cubicBezTo>
                <a:cubicBezTo>
                  <a:pt x="5765" y="2133"/>
                  <a:pt x="5765" y="2133"/>
                  <a:pt x="5765" y="2133"/>
                </a:cubicBezTo>
                <a:cubicBezTo>
                  <a:pt x="5765" y="2133"/>
                  <a:pt x="5765" y="2133"/>
                  <a:pt x="5765" y="2133"/>
                </a:cubicBezTo>
                <a:cubicBezTo>
                  <a:pt x="5949" y="2155"/>
                  <a:pt x="5949" y="2155"/>
                  <a:pt x="5949" y="2155"/>
                </a:cubicBezTo>
                <a:close/>
                <a:moveTo>
                  <a:pt x="5975" y="2039"/>
                </a:moveTo>
                <a:cubicBezTo>
                  <a:pt x="5981" y="2006"/>
                  <a:pt x="5988" y="1974"/>
                  <a:pt x="5994" y="1938"/>
                </a:cubicBezTo>
                <a:cubicBezTo>
                  <a:pt x="5787" y="1913"/>
                  <a:pt x="5787" y="1913"/>
                  <a:pt x="5787" y="1913"/>
                </a:cubicBezTo>
                <a:cubicBezTo>
                  <a:pt x="5784" y="1913"/>
                  <a:pt x="5784" y="1913"/>
                  <a:pt x="5784" y="1913"/>
                </a:cubicBezTo>
                <a:cubicBezTo>
                  <a:pt x="5784" y="1916"/>
                  <a:pt x="5784" y="1916"/>
                  <a:pt x="5784" y="1916"/>
                </a:cubicBezTo>
                <a:cubicBezTo>
                  <a:pt x="5774" y="2010"/>
                  <a:pt x="5774" y="2010"/>
                  <a:pt x="5774" y="2010"/>
                </a:cubicBezTo>
                <a:cubicBezTo>
                  <a:pt x="5774" y="2013"/>
                  <a:pt x="5774" y="2013"/>
                  <a:pt x="5774" y="2013"/>
                </a:cubicBezTo>
                <a:cubicBezTo>
                  <a:pt x="5778" y="2013"/>
                  <a:pt x="5778" y="2013"/>
                  <a:pt x="5778" y="2013"/>
                </a:cubicBezTo>
                <a:cubicBezTo>
                  <a:pt x="5975" y="2039"/>
                  <a:pt x="5975" y="2039"/>
                  <a:pt x="5975" y="2039"/>
                </a:cubicBezTo>
                <a:close/>
                <a:moveTo>
                  <a:pt x="5998" y="1922"/>
                </a:moveTo>
                <a:cubicBezTo>
                  <a:pt x="6001" y="1896"/>
                  <a:pt x="6007" y="1874"/>
                  <a:pt x="6011" y="1848"/>
                </a:cubicBezTo>
                <a:cubicBezTo>
                  <a:pt x="6011" y="1841"/>
                  <a:pt x="6011" y="1832"/>
                  <a:pt x="6014" y="1822"/>
                </a:cubicBezTo>
                <a:cubicBezTo>
                  <a:pt x="5797" y="1796"/>
                  <a:pt x="5797" y="1796"/>
                  <a:pt x="5797" y="1796"/>
                </a:cubicBezTo>
                <a:cubicBezTo>
                  <a:pt x="5794" y="1796"/>
                  <a:pt x="5794" y="1796"/>
                  <a:pt x="5794" y="1796"/>
                </a:cubicBezTo>
                <a:cubicBezTo>
                  <a:pt x="5794" y="1799"/>
                  <a:pt x="5794" y="1799"/>
                  <a:pt x="5794" y="1799"/>
                </a:cubicBezTo>
                <a:cubicBezTo>
                  <a:pt x="5784" y="1890"/>
                  <a:pt x="5784" y="1890"/>
                  <a:pt x="5784" y="1890"/>
                </a:cubicBezTo>
                <a:cubicBezTo>
                  <a:pt x="5784" y="1893"/>
                  <a:pt x="5784" y="1893"/>
                  <a:pt x="5784" y="1893"/>
                </a:cubicBezTo>
                <a:cubicBezTo>
                  <a:pt x="5787" y="1896"/>
                  <a:pt x="5787" y="1896"/>
                  <a:pt x="5787" y="1896"/>
                </a:cubicBezTo>
                <a:cubicBezTo>
                  <a:pt x="5998" y="1922"/>
                  <a:pt x="5998" y="1922"/>
                  <a:pt x="5998" y="1922"/>
                </a:cubicBezTo>
                <a:close/>
                <a:moveTo>
                  <a:pt x="6014" y="1802"/>
                </a:moveTo>
                <a:cubicBezTo>
                  <a:pt x="6017" y="1770"/>
                  <a:pt x="6020" y="1738"/>
                  <a:pt x="6023" y="1705"/>
                </a:cubicBezTo>
                <a:cubicBezTo>
                  <a:pt x="5810" y="1676"/>
                  <a:pt x="5810" y="1676"/>
                  <a:pt x="5810" y="1676"/>
                </a:cubicBezTo>
                <a:cubicBezTo>
                  <a:pt x="5807" y="1676"/>
                  <a:pt x="5807" y="1676"/>
                  <a:pt x="5807" y="1676"/>
                </a:cubicBezTo>
                <a:cubicBezTo>
                  <a:pt x="5803" y="1679"/>
                  <a:pt x="5803" y="1679"/>
                  <a:pt x="5803" y="1679"/>
                </a:cubicBezTo>
                <a:cubicBezTo>
                  <a:pt x="5797" y="1773"/>
                  <a:pt x="5797" y="1773"/>
                  <a:pt x="5797" y="1773"/>
                </a:cubicBezTo>
                <a:cubicBezTo>
                  <a:pt x="5797" y="1777"/>
                  <a:pt x="5797" y="1777"/>
                  <a:pt x="5797" y="1777"/>
                </a:cubicBezTo>
                <a:cubicBezTo>
                  <a:pt x="5800" y="1777"/>
                  <a:pt x="5800" y="1777"/>
                  <a:pt x="5800" y="1777"/>
                </a:cubicBezTo>
                <a:cubicBezTo>
                  <a:pt x="6014" y="1802"/>
                  <a:pt x="6014" y="1802"/>
                  <a:pt x="6014" y="1802"/>
                </a:cubicBezTo>
                <a:close/>
                <a:moveTo>
                  <a:pt x="6027" y="1686"/>
                </a:moveTo>
                <a:cubicBezTo>
                  <a:pt x="6027" y="1650"/>
                  <a:pt x="6030" y="1618"/>
                  <a:pt x="6030" y="1586"/>
                </a:cubicBezTo>
                <a:cubicBezTo>
                  <a:pt x="5820" y="1560"/>
                  <a:pt x="5820" y="1560"/>
                  <a:pt x="5820" y="1560"/>
                </a:cubicBezTo>
                <a:cubicBezTo>
                  <a:pt x="5816" y="1556"/>
                  <a:pt x="5816" y="1556"/>
                  <a:pt x="5816" y="1556"/>
                </a:cubicBezTo>
                <a:cubicBezTo>
                  <a:pt x="5816" y="1560"/>
                  <a:pt x="5816" y="1560"/>
                  <a:pt x="5816" y="1560"/>
                </a:cubicBezTo>
                <a:cubicBezTo>
                  <a:pt x="5807" y="1654"/>
                  <a:pt x="5807" y="1654"/>
                  <a:pt x="5807" y="1654"/>
                </a:cubicBezTo>
                <a:cubicBezTo>
                  <a:pt x="5807" y="1657"/>
                  <a:pt x="5807" y="1657"/>
                  <a:pt x="5807" y="1657"/>
                </a:cubicBezTo>
                <a:cubicBezTo>
                  <a:pt x="5810" y="1657"/>
                  <a:pt x="5810" y="1657"/>
                  <a:pt x="5810" y="1657"/>
                </a:cubicBezTo>
                <a:cubicBezTo>
                  <a:pt x="6027" y="1686"/>
                  <a:pt x="6027" y="1686"/>
                  <a:pt x="6027" y="1686"/>
                </a:cubicBezTo>
                <a:close/>
                <a:moveTo>
                  <a:pt x="6030" y="1566"/>
                </a:moveTo>
                <a:cubicBezTo>
                  <a:pt x="6030" y="1531"/>
                  <a:pt x="6030" y="1498"/>
                  <a:pt x="6030" y="1466"/>
                </a:cubicBezTo>
                <a:cubicBezTo>
                  <a:pt x="5829" y="1440"/>
                  <a:pt x="5829" y="1440"/>
                  <a:pt x="5829" y="1440"/>
                </a:cubicBezTo>
                <a:cubicBezTo>
                  <a:pt x="5826" y="1440"/>
                  <a:pt x="5826" y="1440"/>
                  <a:pt x="5826" y="1440"/>
                </a:cubicBezTo>
                <a:cubicBezTo>
                  <a:pt x="5826" y="1443"/>
                  <a:pt x="5826" y="1443"/>
                  <a:pt x="5826" y="1443"/>
                </a:cubicBezTo>
                <a:cubicBezTo>
                  <a:pt x="5820" y="1537"/>
                  <a:pt x="5820" y="1537"/>
                  <a:pt x="5820" y="1537"/>
                </a:cubicBezTo>
                <a:cubicBezTo>
                  <a:pt x="5816" y="1540"/>
                  <a:pt x="5816" y="1540"/>
                  <a:pt x="5816" y="1540"/>
                </a:cubicBezTo>
                <a:cubicBezTo>
                  <a:pt x="5820" y="1540"/>
                  <a:pt x="5820" y="1540"/>
                  <a:pt x="5820" y="1540"/>
                </a:cubicBezTo>
                <a:cubicBezTo>
                  <a:pt x="6030" y="1566"/>
                  <a:pt x="6030" y="1566"/>
                  <a:pt x="6030" y="1566"/>
                </a:cubicBezTo>
                <a:close/>
                <a:moveTo>
                  <a:pt x="6027" y="1446"/>
                </a:moveTo>
                <a:cubicBezTo>
                  <a:pt x="6027" y="1411"/>
                  <a:pt x="6023" y="1378"/>
                  <a:pt x="6020" y="1343"/>
                </a:cubicBezTo>
                <a:cubicBezTo>
                  <a:pt x="5842" y="1320"/>
                  <a:pt x="5842" y="1320"/>
                  <a:pt x="5842" y="1320"/>
                </a:cubicBezTo>
                <a:cubicBezTo>
                  <a:pt x="5839" y="1320"/>
                  <a:pt x="5839" y="1320"/>
                  <a:pt x="5839" y="1320"/>
                </a:cubicBezTo>
                <a:cubicBezTo>
                  <a:pt x="5839" y="1323"/>
                  <a:pt x="5839" y="1323"/>
                  <a:pt x="5839" y="1323"/>
                </a:cubicBezTo>
                <a:cubicBezTo>
                  <a:pt x="5829" y="1417"/>
                  <a:pt x="5829" y="1417"/>
                  <a:pt x="5829" y="1417"/>
                </a:cubicBezTo>
                <a:cubicBezTo>
                  <a:pt x="5829" y="1421"/>
                  <a:pt x="5829" y="1421"/>
                  <a:pt x="5829" y="1421"/>
                </a:cubicBezTo>
                <a:cubicBezTo>
                  <a:pt x="5833" y="1421"/>
                  <a:pt x="5833" y="1421"/>
                  <a:pt x="5833" y="1421"/>
                </a:cubicBezTo>
                <a:cubicBezTo>
                  <a:pt x="6027" y="1446"/>
                  <a:pt x="6027" y="1446"/>
                  <a:pt x="6027" y="1446"/>
                </a:cubicBezTo>
                <a:close/>
                <a:moveTo>
                  <a:pt x="6020" y="1327"/>
                </a:moveTo>
                <a:cubicBezTo>
                  <a:pt x="6017" y="1291"/>
                  <a:pt x="6014" y="1255"/>
                  <a:pt x="6007" y="1223"/>
                </a:cubicBezTo>
                <a:cubicBezTo>
                  <a:pt x="5852" y="1204"/>
                  <a:pt x="5852" y="1204"/>
                  <a:pt x="5852" y="1204"/>
                </a:cubicBezTo>
                <a:cubicBezTo>
                  <a:pt x="5849" y="1204"/>
                  <a:pt x="5849" y="1204"/>
                  <a:pt x="5849" y="1204"/>
                </a:cubicBezTo>
                <a:cubicBezTo>
                  <a:pt x="5849" y="1207"/>
                  <a:pt x="5849" y="1207"/>
                  <a:pt x="5849" y="1207"/>
                </a:cubicBezTo>
                <a:cubicBezTo>
                  <a:pt x="5839" y="1298"/>
                  <a:pt x="5839" y="1298"/>
                  <a:pt x="5839" y="1298"/>
                </a:cubicBezTo>
                <a:cubicBezTo>
                  <a:pt x="5839" y="1304"/>
                  <a:pt x="5839" y="1304"/>
                  <a:pt x="5839" y="1304"/>
                </a:cubicBezTo>
                <a:cubicBezTo>
                  <a:pt x="5842" y="1304"/>
                  <a:pt x="5842" y="1304"/>
                  <a:pt x="5842" y="1304"/>
                </a:cubicBezTo>
                <a:cubicBezTo>
                  <a:pt x="6020" y="1327"/>
                  <a:pt x="6020" y="1327"/>
                  <a:pt x="6020" y="1327"/>
                </a:cubicBezTo>
                <a:close/>
                <a:moveTo>
                  <a:pt x="6004" y="1204"/>
                </a:moveTo>
                <a:cubicBezTo>
                  <a:pt x="5998" y="1168"/>
                  <a:pt x="5991" y="1132"/>
                  <a:pt x="5985" y="1100"/>
                </a:cubicBezTo>
                <a:cubicBezTo>
                  <a:pt x="5865" y="1084"/>
                  <a:pt x="5865" y="1084"/>
                  <a:pt x="5865" y="1084"/>
                </a:cubicBezTo>
                <a:cubicBezTo>
                  <a:pt x="5858" y="1084"/>
                  <a:pt x="5858" y="1084"/>
                  <a:pt x="5858" y="1084"/>
                </a:cubicBezTo>
                <a:cubicBezTo>
                  <a:pt x="5858" y="1087"/>
                  <a:pt x="5858" y="1087"/>
                  <a:pt x="5858" y="1087"/>
                </a:cubicBezTo>
                <a:cubicBezTo>
                  <a:pt x="5852" y="1181"/>
                  <a:pt x="5852" y="1181"/>
                  <a:pt x="5852" y="1181"/>
                </a:cubicBezTo>
                <a:cubicBezTo>
                  <a:pt x="5852" y="1184"/>
                  <a:pt x="5852" y="1184"/>
                  <a:pt x="5852" y="1184"/>
                </a:cubicBezTo>
                <a:cubicBezTo>
                  <a:pt x="5855" y="1184"/>
                  <a:pt x="5855" y="1184"/>
                  <a:pt x="5855" y="1184"/>
                </a:cubicBezTo>
                <a:cubicBezTo>
                  <a:pt x="6004" y="1204"/>
                  <a:pt x="6004" y="1204"/>
                  <a:pt x="6004" y="1204"/>
                </a:cubicBezTo>
                <a:close/>
                <a:moveTo>
                  <a:pt x="5981" y="1081"/>
                </a:moveTo>
                <a:cubicBezTo>
                  <a:pt x="5972" y="1045"/>
                  <a:pt x="5962" y="1009"/>
                  <a:pt x="5952" y="977"/>
                </a:cubicBezTo>
                <a:cubicBezTo>
                  <a:pt x="5875" y="967"/>
                  <a:pt x="5875" y="967"/>
                  <a:pt x="5875" y="967"/>
                </a:cubicBezTo>
                <a:cubicBezTo>
                  <a:pt x="5871" y="964"/>
                  <a:pt x="5871" y="964"/>
                  <a:pt x="5871" y="964"/>
                </a:cubicBezTo>
                <a:cubicBezTo>
                  <a:pt x="5871" y="971"/>
                  <a:pt x="5871" y="971"/>
                  <a:pt x="5871" y="971"/>
                </a:cubicBezTo>
                <a:cubicBezTo>
                  <a:pt x="5862" y="1061"/>
                  <a:pt x="5862" y="1061"/>
                  <a:pt x="5862" y="1061"/>
                </a:cubicBezTo>
                <a:cubicBezTo>
                  <a:pt x="5862" y="1064"/>
                  <a:pt x="5862" y="1064"/>
                  <a:pt x="5862" y="1064"/>
                </a:cubicBezTo>
                <a:cubicBezTo>
                  <a:pt x="5865" y="1064"/>
                  <a:pt x="5865" y="1064"/>
                  <a:pt x="5865" y="1064"/>
                </a:cubicBezTo>
                <a:cubicBezTo>
                  <a:pt x="5981" y="1081"/>
                  <a:pt x="5981" y="1081"/>
                  <a:pt x="5981" y="1081"/>
                </a:cubicBezTo>
                <a:close/>
                <a:moveTo>
                  <a:pt x="5946" y="958"/>
                </a:moveTo>
                <a:cubicBezTo>
                  <a:pt x="5936" y="919"/>
                  <a:pt x="5923" y="886"/>
                  <a:pt x="5910" y="851"/>
                </a:cubicBezTo>
                <a:cubicBezTo>
                  <a:pt x="5884" y="848"/>
                  <a:pt x="5884" y="848"/>
                  <a:pt x="5884" y="848"/>
                </a:cubicBezTo>
                <a:cubicBezTo>
                  <a:pt x="5881" y="848"/>
                  <a:pt x="5881" y="848"/>
                  <a:pt x="5881" y="848"/>
                </a:cubicBezTo>
                <a:cubicBezTo>
                  <a:pt x="5881" y="851"/>
                  <a:pt x="5881" y="851"/>
                  <a:pt x="5881" y="851"/>
                </a:cubicBezTo>
                <a:cubicBezTo>
                  <a:pt x="5875" y="945"/>
                  <a:pt x="5875" y="945"/>
                  <a:pt x="5875" y="945"/>
                </a:cubicBezTo>
                <a:cubicBezTo>
                  <a:pt x="5871" y="948"/>
                  <a:pt x="5871" y="948"/>
                  <a:pt x="5871" y="948"/>
                </a:cubicBezTo>
                <a:cubicBezTo>
                  <a:pt x="5875" y="948"/>
                  <a:pt x="5875" y="948"/>
                  <a:pt x="5875" y="948"/>
                </a:cubicBezTo>
                <a:cubicBezTo>
                  <a:pt x="5946" y="958"/>
                  <a:pt x="5946" y="958"/>
                  <a:pt x="5946" y="958"/>
                </a:cubicBezTo>
                <a:close/>
                <a:moveTo>
                  <a:pt x="5904" y="831"/>
                </a:moveTo>
                <a:cubicBezTo>
                  <a:pt x="5897" y="819"/>
                  <a:pt x="5891" y="806"/>
                  <a:pt x="5888" y="793"/>
                </a:cubicBezTo>
                <a:cubicBezTo>
                  <a:pt x="5884" y="825"/>
                  <a:pt x="5884" y="825"/>
                  <a:pt x="5884" y="825"/>
                </a:cubicBezTo>
                <a:cubicBezTo>
                  <a:pt x="5884" y="828"/>
                  <a:pt x="5884" y="828"/>
                  <a:pt x="5884" y="828"/>
                </a:cubicBezTo>
                <a:cubicBezTo>
                  <a:pt x="5888" y="828"/>
                  <a:pt x="5888" y="828"/>
                  <a:pt x="5888" y="828"/>
                </a:cubicBezTo>
                <a:cubicBezTo>
                  <a:pt x="5904" y="831"/>
                  <a:pt x="5904" y="831"/>
                  <a:pt x="5904" y="831"/>
                </a:cubicBezTo>
                <a:close/>
                <a:moveTo>
                  <a:pt x="5833" y="679"/>
                </a:moveTo>
                <a:cubicBezTo>
                  <a:pt x="5807" y="631"/>
                  <a:pt x="5778" y="589"/>
                  <a:pt x="5748" y="547"/>
                </a:cubicBezTo>
                <a:cubicBezTo>
                  <a:pt x="5739" y="663"/>
                  <a:pt x="5739" y="663"/>
                  <a:pt x="5739" y="663"/>
                </a:cubicBezTo>
                <a:cubicBezTo>
                  <a:pt x="5739" y="666"/>
                  <a:pt x="5739" y="666"/>
                  <a:pt x="5739" y="666"/>
                </a:cubicBezTo>
                <a:cubicBezTo>
                  <a:pt x="5742" y="666"/>
                  <a:pt x="5742" y="666"/>
                  <a:pt x="5742" y="666"/>
                </a:cubicBezTo>
                <a:cubicBezTo>
                  <a:pt x="5833" y="679"/>
                  <a:pt x="5833" y="679"/>
                  <a:pt x="5833" y="679"/>
                </a:cubicBezTo>
                <a:close/>
                <a:moveTo>
                  <a:pt x="5729" y="524"/>
                </a:moveTo>
                <a:cubicBezTo>
                  <a:pt x="5703" y="488"/>
                  <a:pt x="5674" y="456"/>
                  <a:pt x="5645" y="424"/>
                </a:cubicBezTo>
                <a:cubicBezTo>
                  <a:pt x="5625" y="650"/>
                  <a:pt x="5625" y="650"/>
                  <a:pt x="5625" y="650"/>
                </a:cubicBezTo>
                <a:cubicBezTo>
                  <a:pt x="5625" y="653"/>
                  <a:pt x="5625" y="653"/>
                  <a:pt x="5625" y="653"/>
                </a:cubicBezTo>
                <a:cubicBezTo>
                  <a:pt x="5629" y="653"/>
                  <a:pt x="5629" y="653"/>
                  <a:pt x="5629" y="653"/>
                </a:cubicBezTo>
                <a:cubicBezTo>
                  <a:pt x="5713" y="663"/>
                  <a:pt x="5713" y="663"/>
                  <a:pt x="5713" y="663"/>
                </a:cubicBezTo>
                <a:cubicBezTo>
                  <a:pt x="5716" y="663"/>
                  <a:pt x="5716" y="663"/>
                  <a:pt x="5716" y="663"/>
                </a:cubicBezTo>
                <a:cubicBezTo>
                  <a:pt x="5716" y="660"/>
                  <a:pt x="5716" y="660"/>
                  <a:pt x="5716" y="660"/>
                </a:cubicBezTo>
                <a:cubicBezTo>
                  <a:pt x="5729" y="524"/>
                  <a:pt x="5729" y="524"/>
                  <a:pt x="5729" y="524"/>
                </a:cubicBezTo>
                <a:close/>
                <a:moveTo>
                  <a:pt x="5625" y="404"/>
                </a:moveTo>
                <a:cubicBezTo>
                  <a:pt x="5596" y="378"/>
                  <a:pt x="5570" y="352"/>
                  <a:pt x="5538" y="333"/>
                </a:cubicBezTo>
                <a:cubicBezTo>
                  <a:pt x="5512" y="634"/>
                  <a:pt x="5512" y="634"/>
                  <a:pt x="5512" y="634"/>
                </a:cubicBezTo>
                <a:cubicBezTo>
                  <a:pt x="5509" y="637"/>
                  <a:pt x="5509" y="637"/>
                  <a:pt x="5509" y="637"/>
                </a:cubicBezTo>
                <a:cubicBezTo>
                  <a:pt x="5512" y="637"/>
                  <a:pt x="5512" y="637"/>
                  <a:pt x="5512" y="637"/>
                </a:cubicBezTo>
                <a:cubicBezTo>
                  <a:pt x="5600" y="650"/>
                  <a:pt x="5600" y="650"/>
                  <a:pt x="5600" y="650"/>
                </a:cubicBezTo>
                <a:cubicBezTo>
                  <a:pt x="5603" y="650"/>
                  <a:pt x="5603" y="650"/>
                  <a:pt x="5603" y="650"/>
                </a:cubicBezTo>
                <a:cubicBezTo>
                  <a:pt x="5603" y="647"/>
                  <a:pt x="5603" y="647"/>
                  <a:pt x="5603" y="647"/>
                </a:cubicBezTo>
                <a:cubicBezTo>
                  <a:pt x="5625" y="404"/>
                  <a:pt x="5625" y="404"/>
                  <a:pt x="5625" y="404"/>
                </a:cubicBezTo>
                <a:close/>
                <a:moveTo>
                  <a:pt x="5519" y="317"/>
                </a:moveTo>
                <a:cubicBezTo>
                  <a:pt x="5489" y="297"/>
                  <a:pt x="5460" y="278"/>
                  <a:pt x="5431" y="262"/>
                </a:cubicBezTo>
                <a:cubicBezTo>
                  <a:pt x="5396" y="621"/>
                  <a:pt x="5396" y="621"/>
                  <a:pt x="5396" y="621"/>
                </a:cubicBezTo>
                <a:cubicBezTo>
                  <a:pt x="5396" y="624"/>
                  <a:pt x="5396" y="624"/>
                  <a:pt x="5396" y="624"/>
                </a:cubicBezTo>
                <a:cubicBezTo>
                  <a:pt x="5399" y="624"/>
                  <a:pt x="5399" y="624"/>
                  <a:pt x="5399" y="624"/>
                </a:cubicBezTo>
                <a:cubicBezTo>
                  <a:pt x="5486" y="634"/>
                  <a:pt x="5486" y="634"/>
                  <a:pt x="5486" y="634"/>
                </a:cubicBezTo>
                <a:cubicBezTo>
                  <a:pt x="5489" y="634"/>
                  <a:pt x="5489" y="634"/>
                  <a:pt x="5489" y="634"/>
                </a:cubicBezTo>
                <a:cubicBezTo>
                  <a:pt x="5489" y="631"/>
                  <a:pt x="5489" y="631"/>
                  <a:pt x="5489" y="631"/>
                </a:cubicBezTo>
                <a:cubicBezTo>
                  <a:pt x="5519" y="317"/>
                  <a:pt x="5519" y="317"/>
                  <a:pt x="5519" y="317"/>
                </a:cubicBezTo>
                <a:close/>
                <a:moveTo>
                  <a:pt x="5409" y="252"/>
                </a:moveTo>
                <a:cubicBezTo>
                  <a:pt x="5344" y="223"/>
                  <a:pt x="5276" y="200"/>
                  <a:pt x="5205" y="191"/>
                </a:cubicBezTo>
                <a:cubicBezTo>
                  <a:pt x="5169" y="592"/>
                  <a:pt x="5169" y="592"/>
                  <a:pt x="5169" y="592"/>
                </a:cubicBezTo>
                <a:cubicBezTo>
                  <a:pt x="5169" y="595"/>
                  <a:pt x="5169" y="595"/>
                  <a:pt x="5169" y="595"/>
                </a:cubicBezTo>
                <a:cubicBezTo>
                  <a:pt x="5172" y="595"/>
                  <a:pt x="5172" y="595"/>
                  <a:pt x="5172" y="595"/>
                </a:cubicBezTo>
                <a:cubicBezTo>
                  <a:pt x="5256" y="605"/>
                  <a:pt x="5256" y="605"/>
                  <a:pt x="5256" y="605"/>
                </a:cubicBezTo>
                <a:cubicBezTo>
                  <a:pt x="5260" y="605"/>
                  <a:pt x="5260" y="605"/>
                  <a:pt x="5260" y="605"/>
                </a:cubicBezTo>
                <a:cubicBezTo>
                  <a:pt x="5263" y="602"/>
                  <a:pt x="5263" y="602"/>
                  <a:pt x="5263" y="602"/>
                </a:cubicBezTo>
                <a:cubicBezTo>
                  <a:pt x="5298" y="210"/>
                  <a:pt x="5298" y="210"/>
                  <a:pt x="5298" y="210"/>
                </a:cubicBezTo>
                <a:cubicBezTo>
                  <a:pt x="5318" y="220"/>
                  <a:pt x="5318" y="220"/>
                  <a:pt x="5318" y="220"/>
                </a:cubicBezTo>
                <a:cubicBezTo>
                  <a:pt x="5282" y="605"/>
                  <a:pt x="5282" y="605"/>
                  <a:pt x="5282" y="605"/>
                </a:cubicBezTo>
                <a:cubicBezTo>
                  <a:pt x="5282" y="608"/>
                  <a:pt x="5282" y="608"/>
                  <a:pt x="5282" y="608"/>
                </a:cubicBezTo>
                <a:cubicBezTo>
                  <a:pt x="5286" y="608"/>
                  <a:pt x="5286" y="608"/>
                  <a:pt x="5286" y="608"/>
                </a:cubicBezTo>
                <a:cubicBezTo>
                  <a:pt x="5373" y="621"/>
                  <a:pt x="5373" y="621"/>
                  <a:pt x="5373" y="621"/>
                </a:cubicBezTo>
                <a:cubicBezTo>
                  <a:pt x="5376" y="621"/>
                  <a:pt x="5376" y="621"/>
                  <a:pt x="5376" y="621"/>
                </a:cubicBezTo>
                <a:cubicBezTo>
                  <a:pt x="5376" y="618"/>
                  <a:pt x="5376" y="618"/>
                  <a:pt x="5376" y="618"/>
                </a:cubicBezTo>
                <a:cubicBezTo>
                  <a:pt x="5409" y="252"/>
                  <a:pt x="5409" y="252"/>
                  <a:pt x="5409" y="252"/>
                </a:cubicBezTo>
                <a:close/>
                <a:moveTo>
                  <a:pt x="5185" y="187"/>
                </a:moveTo>
                <a:cubicBezTo>
                  <a:pt x="5153" y="181"/>
                  <a:pt x="5124" y="181"/>
                  <a:pt x="5091" y="181"/>
                </a:cubicBezTo>
                <a:cubicBezTo>
                  <a:pt x="5056" y="576"/>
                  <a:pt x="5056" y="576"/>
                  <a:pt x="5056" y="576"/>
                </a:cubicBezTo>
                <a:cubicBezTo>
                  <a:pt x="5056" y="579"/>
                  <a:pt x="5056" y="579"/>
                  <a:pt x="5056" y="579"/>
                </a:cubicBezTo>
                <a:cubicBezTo>
                  <a:pt x="5059" y="579"/>
                  <a:pt x="5059" y="579"/>
                  <a:pt x="5059" y="579"/>
                </a:cubicBezTo>
                <a:cubicBezTo>
                  <a:pt x="5143" y="592"/>
                  <a:pt x="5143" y="592"/>
                  <a:pt x="5143" y="592"/>
                </a:cubicBezTo>
                <a:cubicBezTo>
                  <a:pt x="5146" y="592"/>
                  <a:pt x="5146" y="592"/>
                  <a:pt x="5146" y="592"/>
                </a:cubicBezTo>
                <a:cubicBezTo>
                  <a:pt x="5146" y="589"/>
                  <a:pt x="5146" y="589"/>
                  <a:pt x="5146" y="589"/>
                </a:cubicBezTo>
                <a:cubicBezTo>
                  <a:pt x="5185" y="187"/>
                  <a:pt x="5185" y="187"/>
                  <a:pt x="5185" y="187"/>
                </a:cubicBezTo>
                <a:close/>
                <a:moveTo>
                  <a:pt x="5069" y="181"/>
                </a:moveTo>
                <a:cubicBezTo>
                  <a:pt x="5040" y="184"/>
                  <a:pt x="5007" y="187"/>
                  <a:pt x="4975" y="191"/>
                </a:cubicBezTo>
                <a:cubicBezTo>
                  <a:pt x="4939" y="563"/>
                  <a:pt x="4939" y="563"/>
                  <a:pt x="4939" y="563"/>
                </a:cubicBezTo>
                <a:cubicBezTo>
                  <a:pt x="4939" y="566"/>
                  <a:pt x="4939" y="566"/>
                  <a:pt x="4939" y="566"/>
                </a:cubicBezTo>
                <a:cubicBezTo>
                  <a:pt x="4942" y="566"/>
                  <a:pt x="4942" y="566"/>
                  <a:pt x="4942" y="566"/>
                </a:cubicBezTo>
                <a:cubicBezTo>
                  <a:pt x="5030" y="576"/>
                  <a:pt x="5030" y="576"/>
                  <a:pt x="5030" y="576"/>
                </a:cubicBezTo>
                <a:cubicBezTo>
                  <a:pt x="5033" y="576"/>
                  <a:pt x="5033" y="576"/>
                  <a:pt x="5033" y="576"/>
                </a:cubicBezTo>
                <a:cubicBezTo>
                  <a:pt x="5033" y="573"/>
                  <a:pt x="5033" y="573"/>
                  <a:pt x="5033" y="573"/>
                </a:cubicBezTo>
                <a:cubicBezTo>
                  <a:pt x="5069" y="181"/>
                  <a:pt x="5069" y="181"/>
                  <a:pt x="5069" y="181"/>
                </a:cubicBezTo>
                <a:close/>
                <a:moveTo>
                  <a:pt x="4952" y="197"/>
                </a:moveTo>
                <a:cubicBezTo>
                  <a:pt x="4920" y="204"/>
                  <a:pt x="4887" y="213"/>
                  <a:pt x="4855" y="223"/>
                </a:cubicBezTo>
                <a:cubicBezTo>
                  <a:pt x="4826" y="547"/>
                  <a:pt x="4826" y="547"/>
                  <a:pt x="4826" y="547"/>
                </a:cubicBezTo>
                <a:cubicBezTo>
                  <a:pt x="4826" y="550"/>
                  <a:pt x="4826" y="550"/>
                  <a:pt x="4826" y="550"/>
                </a:cubicBezTo>
                <a:cubicBezTo>
                  <a:pt x="4829" y="550"/>
                  <a:pt x="4829" y="550"/>
                  <a:pt x="4829" y="550"/>
                </a:cubicBezTo>
                <a:cubicBezTo>
                  <a:pt x="4917" y="563"/>
                  <a:pt x="4917" y="563"/>
                  <a:pt x="4917" y="563"/>
                </a:cubicBezTo>
                <a:cubicBezTo>
                  <a:pt x="4920" y="563"/>
                  <a:pt x="4920" y="563"/>
                  <a:pt x="4920" y="563"/>
                </a:cubicBezTo>
                <a:cubicBezTo>
                  <a:pt x="4920" y="560"/>
                  <a:pt x="4920" y="560"/>
                  <a:pt x="4920" y="560"/>
                </a:cubicBezTo>
                <a:cubicBezTo>
                  <a:pt x="4952" y="197"/>
                  <a:pt x="4952" y="197"/>
                  <a:pt x="4952" y="197"/>
                </a:cubicBezTo>
                <a:close/>
                <a:moveTo>
                  <a:pt x="4836" y="229"/>
                </a:moveTo>
                <a:cubicBezTo>
                  <a:pt x="4800" y="242"/>
                  <a:pt x="4768" y="255"/>
                  <a:pt x="4735" y="275"/>
                </a:cubicBezTo>
                <a:cubicBezTo>
                  <a:pt x="4713" y="534"/>
                  <a:pt x="4713" y="534"/>
                  <a:pt x="4713" y="534"/>
                </a:cubicBezTo>
                <a:cubicBezTo>
                  <a:pt x="4713" y="537"/>
                  <a:pt x="4713" y="537"/>
                  <a:pt x="4713" y="537"/>
                </a:cubicBezTo>
                <a:cubicBezTo>
                  <a:pt x="4716" y="537"/>
                  <a:pt x="4716" y="537"/>
                  <a:pt x="4716" y="537"/>
                </a:cubicBezTo>
                <a:cubicBezTo>
                  <a:pt x="4800" y="547"/>
                  <a:pt x="4800" y="547"/>
                  <a:pt x="4800" y="547"/>
                </a:cubicBezTo>
                <a:cubicBezTo>
                  <a:pt x="4806" y="550"/>
                  <a:pt x="4806" y="550"/>
                  <a:pt x="4806" y="550"/>
                </a:cubicBezTo>
                <a:cubicBezTo>
                  <a:pt x="4806" y="543"/>
                  <a:pt x="4806" y="543"/>
                  <a:pt x="4806" y="543"/>
                </a:cubicBezTo>
                <a:cubicBezTo>
                  <a:pt x="4836" y="229"/>
                  <a:pt x="4836" y="229"/>
                  <a:pt x="4836" y="229"/>
                </a:cubicBezTo>
                <a:close/>
                <a:moveTo>
                  <a:pt x="4713" y="284"/>
                </a:moveTo>
                <a:cubicBezTo>
                  <a:pt x="4680" y="304"/>
                  <a:pt x="4648" y="323"/>
                  <a:pt x="4616" y="346"/>
                </a:cubicBezTo>
                <a:cubicBezTo>
                  <a:pt x="4599" y="517"/>
                  <a:pt x="4599" y="517"/>
                  <a:pt x="4599" y="517"/>
                </a:cubicBezTo>
                <a:cubicBezTo>
                  <a:pt x="4599" y="521"/>
                  <a:pt x="4599" y="521"/>
                  <a:pt x="4599" y="521"/>
                </a:cubicBezTo>
                <a:cubicBezTo>
                  <a:pt x="4603" y="524"/>
                  <a:pt x="4603" y="524"/>
                  <a:pt x="4603" y="524"/>
                </a:cubicBezTo>
                <a:cubicBezTo>
                  <a:pt x="4687" y="534"/>
                  <a:pt x="4687" y="534"/>
                  <a:pt x="4687" y="534"/>
                </a:cubicBezTo>
                <a:cubicBezTo>
                  <a:pt x="4690" y="534"/>
                  <a:pt x="4690" y="534"/>
                  <a:pt x="4690" y="534"/>
                </a:cubicBezTo>
                <a:cubicBezTo>
                  <a:pt x="4690" y="530"/>
                  <a:pt x="4690" y="530"/>
                  <a:pt x="4690" y="530"/>
                </a:cubicBezTo>
                <a:cubicBezTo>
                  <a:pt x="4713" y="284"/>
                  <a:pt x="4713" y="284"/>
                  <a:pt x="4713" y="284"/>
                </a:cubicBezTo>
                <a:close/>
                <a:moveTo>
                  <a:pt x="4593" y="362"/>
                </a:moveTo>
                <a:cubicBezTo>
                  <a:pt x="4557" y="388"/>
                  <a:pt x="4522" y="414"/>
                  <a:pt x="4489" y="443"/>
                </a:cubicBezTo>
                <a:cubicBezTo>
                  <a:pt x="4486" y="505"/>
                  <a:pt x="4486" y="505"/>
                  <a:pt x="4486" y="505"/>
                </a:cubicBezTo>
                <a:cubicBezTo>
                  <a:pt x="4483" y="508"/>
                  <a:pt x="4483" y="508"/>
                  <a:pt x="4483" y="508"/>
                </a:cubicBezTo>
                <a:cubicBezTo>
                  <a:pt x="4486" y="508"/>
                  <a:pt x="4486" y="508"/>
                  <a:pt x="4486" y="508"/>
                </a:cubicBezTo>
                <a:cubicBezTo>
                  <a:pt x="4573" y="517"/>
                  <a:pt x="4573" y="517"/>
                  <a:pt x="4573" y="517"/>
                </a:cubicBezTo>
                <a:cubicBezTo>
                  <a:pt x="4577" y="521"/>
                  <a:pt x="4577" y="521"/>
                  <a:pt x="4577" y="521"/>
                </a:cubicBezTo>
                <a:cubicBezTo>
                  <a:pt x="4577" y="517"/>
                  <a:pt x="4577" y="517"/>
                  <a:pt x="4577" y="517"/>
                </a:cubicBezTo>
                <a:cubicBezTo>
                  <a:pt x="4593" y="362"/>
                  <a:pt x="4593" y="362"/>
                  <a:pt x="4593" y="362"/>
                </a:cubicBezTo>
                <a:close/>
                <a:moveTo>
                  <a:pt x="4467" y="466"/>
                </a:moveTo>
                <a:cubicBezTo>
                  <a:pt x="4454" y="479"/>
                  <a:pt x="4444" y="488"/>
                  <a:pt x="4431" y="501"/>
                </a:cubicBezTo>
                <a:cubicBezTo>
                  <a:pt x="4460" y="505"/>
                  <a:pt x="4460" y="505"/>
                  <a:pt x="4460" y="505"/>
                </a:cubicBezTo>
                <a:cubicBezTo>
                  <a:pt x="4463" y="505"/>
                  <a:pt x="4463" y="505"/>
                  <a:pt x="4463" y="505"/>
                </a:cubicBezTo>
                <a:cubicBezTo>
                  <a:pt x="4463" y="501"/>
                  <a:pt x="4463" y="501"/>
                  <a:pt x="4463" y="501"/>
                </a:cubicBezTo>
                <a:cubicBezTo>
                  <a:pt x="4467" y="466"/>
                  <a:pt x="4467" y="466"/>
                  <a:pt x="4467" y="466"/>
                </a:cubicBezTo>
                <a:close/>
                <a:moveTo>
                  <a:pt x="5739" y="686"/>
                </a:moveTo>
                <a:cubicBezTo>
                  <a:pt x="5735" y="686"/>
                  <a:pt x="5735" y="686"/>
                  <a:pt x="5735" y="686"/>
                </a:cubicBezTo>
                <a:cubicBezTo>
                  <a:pt x="5735" y="689"/>
                  <a:pt x="5735" y="689"/>
                  <a:pt x="5735" y="689"/>
                </a:cubicBezTo>
                <a:cubicBezTo>
                  <a:pt x="5726" y="806"/>
                  <a:pt x="5726" y="806"/>
                  <a:pt x="5726" y="806"/>
                </a:cubicBezTo>
                <a:cubicBezTo>
                  <a:pt x="5726" y="809"/>
                  <a:pt x="5726" y="809"/>
                  <a:pt x="5726" y="809"/>
                </a:cubicBezTo>
                <a:cubicBezTo>
                  <a:pt x="5729" y="809"/>
                  <a:pt x="5729" y="809"/>
                  <a:pt x="5729" y="809"/>
                </a:cubicBezTo>
                <a:cubicBezTo>
                  <a:pt x="5858" y="825"/>
                  <a:pt x="5858" y="825"/>
                  <a:pt x="5858" y="825"/>
                </a:cubicBezTo>
                <a:cubicBezTo>
                  <a:pt x="5862" y="825"/>
                  <a:pt x="5862" y="825"/>
                  <a:pt x="5862" y="825"/>
                </a:cubicBezTo>
                <a:cubicBezTo>
                  <a:pt x="5862" y="822"/>
                  <a:pt x="5862" y="822"/>
                  <a:pt x="5862" y="822"/>
                </a:cubicBezTo>
                <a:cubicBezTo>
                  <a:pt x="5868" y="754"/>
                  <a:pt x="5868" y="754"/>
                  <a:pt x="5868" y="754"/>
                </a:cubicBezTo>
                <a:cubicBezTo>
                  <a:pt x="5862" y="734"/>
                  <a:pt x="5852" y="715"/>
                  <a:pt x="5842" y="699"/>
                </a:cubicBezTo>
                <a:cubicBezTo>
                  <a:pt x="5739" y="686"/>
                  <a:pt x="5739" y="686"/>
                  <a:pt x="5739" y="686"/>
                </a:cubicBezTo>
                <a:close/>
                <a:moveTo>
                  <a:pt x="5625" y="670"/>
                </a:moveTo>
                <a:cubicBezTo>
                  <a:pt x="5622" y="670"/>
                  <a:pt x="5622" y="670"/>
                  <a:pt x="5622" y="670"/>
                </a:cubicBezTo>
                <a:cubicBezTo>
                  <a:pt x="5622" y="673"/>
                  <a:pt x="5622" y="673"/>
                  <a:pt x="5622" y="673"/>
                </a:cubicBezTo>
                <a:cubicBezTo>
                  <a:pt x="5612" y="793"/>
                  <a:pt x="5612" y="793"/>
                  <a:pt x="5612" y="793"/>
                </a:cubicBezTo>
                <a:cubicBezTo>
                  <a:pt x="5612" y="796"/>
                  <a:pt x="5612" y="796"/>
                  <a:pt x="5612" y="796"/>
                </a:cubicBezTo>
                <a:cubicBezTo>
                  <a:pt x="5616" y="796"/>
                  <a:pt x="5616" y="796"/>
                  <a:pt x="5616" y="796"/>
                </a:cubicBezTo>
                <a:cubicBezTo>
                  <a:pt x="5700" y="806"/>
                  <a:pt x="5700" y="806"/>
                  <a:pt x="5700" y="806"/>
                </a:cubicBezTo>
                <a:cubicBezTo>
                  <a:pt x="5703" y="806"/>
                  <a:pt x="5703" y="806"/>
                  <a:pt x="5703" y="806"/>
                </a:cubicBezTo>
                <a:cubicBezTo>
                  <a:pt x="5703" y="802"/>
                  <a:pt x="5703" y="802"/>
                  <a:pt x="5703" y="802"/>
                </a:cubicBezTo>
                <a:cubicBezTo>
                  <a:pt x="5716" y="686"/>
                  <a:pt x="5716" y="686"/>
                  <a:pt x="5716" y="686"/>
                </a:cubicBezTo>
                <a:cubicBezTo>
                  <a:pt x="5716" y="683"/>
                  <a:pt x="5716" y="683"/>
                  <a:pt x="5716" y="683"/>
                </a:cubicBezTo>
                <a:cubicBezTo>
                  <a:pt x="5713" y="683"/>
                  <a:pt x="5713" y="683"/>
                  <a:pt x="5713" y="683"/>
                </a:cubicBezTo>
                <a:cubicBezTo>
                  <a:pt x="5625" y="670"/>
                  <a:pt x="5625" y="670"/>
                  <a:pt x="5625" y="670"/>
                </a:cubicBezTo>
                <a:close/>
                <a:moveTo>
                  <a:pt x="5512" y="657"/>
                </a:moveTo>
                <a:cubicBezTo>
                  <a:pt x="5509" y="657"/>
                  <a:pt x="5509" y="657"/>
                  <a:pt x="5509" y="657"/>
                </a:cubicBezTo>
                <a:cubicBezTo>
                  <a:pt x="5509" y="660"/>
                  <a:pt x="5509" y="660"/>
                  <a:pt x="5509" y="660"/>
                </a:cubicBezTo>
                <a:cubicBezTo>
                  <a:pt x="5496" y="776"/>
                  <a:pt x="5496" y="776"/>
                  <a:pt x="5496" y="776"/>
                </a:cubicBezTo>
                <a:cubicBezTo>
                  <a:pt x="5496" y="780"/>
                  <a:pt x="5496" y="780"/>
                  <a:pt x="5496" y="780"/>
                </a:cubicBezTo>
                <a:cubicBezTo>
                  <a:pt x="5499" y="780"/>
                  <a:pt x="5499" y="780"/>
                  <a:pt x="5499" y="780"/>
                </a:cubicBezTo>
                <a:cubicBezTo>
                  <a:pt x="5587" y="793"/>
                  <a:pt x="5587" y="793"/>
                  <a:pt x="5587" y="793"/>
                </a:cubicBezTo>
                <a:cubicBezTo>
                  <a:pt x="5590" y="793"/>
                  <a:pt x="5590" y="793"/>
                  <a:pt x="5590" y="793"/>
                </a:cubicBezTo>
                <a:cubicBezTo>
                  <a:pt x="5590" y="789"/>
                  <a:pt x="5590" y="789"/>
                  <a:pt x="5590" y="789"/>
                </a:cubicBezTo>
                <a:cubicBezTo>
                  <a:pt x="5603" y="673"/>
                  <a:pt x="5603" y="673"/>
                  <a:pt x="5603" y="673"/>
                </a:cubicBezTo>
                <a:cubicBezTo>
                  <a:pt x="5603" y="670"/>
                  <a:pt x="5603" y="670"/>
                  <a:pt x="5603" y="670"/>
                </a:cubicBezTo>
                <a:cubicBezTo>
                  <a:pt x="5600" y="666"/>
                  <a:pt x="5600" y="666"/>
                  <a:pt x="5600" y="666"/>
                </a:cubicBezTo>
                <a:cubicBezTo>
                  <a:pt x="5512" y="657"/>
                  <a:pt x="5512" y="657"/>
                  <a:pt x="5512" y="657"/>
                </a:cubicBezTo>
                <a:close/>
                <a:moveTo>
                  <a:pt x="5399" y="644"/>
                </a:moveTo>
                <a:cubicBezTo>
                  <a:pt x="5396" y="640"/>
                  <a:pt x="5396" y="640"/>
                  <a:pt x="5396" y="640"/>
                </a:cubicBezTo>
                <a:cubicBezTo>
                  <a:pt x="5396" y="644"/>
                  <a:pt x="5396" y="644"/>
                  <a:pt x="5396" y="644"/>
                </a:cubicBezTo>
                <a:cubicBezTo>
                  <a:pt x="5383" y="763"/>
                  <a:pt x="5383" y="763"/>
                  <a:pt x="5383" y="763"/>
                </a:cubicBezTo>
                <a:cubicBezTo>
                  <a:pt x="5383" y="767"/>
                  <a:pt x="5383" y="767"/>
                  <a:pt x="5383" y="767"/>
                </a:cubicBezTo>
                <a:cubicBezTo>
                  <a:pt x="5386" y="767"/>
                  <a:pt x="5386" y="767"/>
                  <a:pt x="5386" y="767"/>
                </a:cubicBezTo>
                <a:cubicBezTo>
                  <a:pt x="5473" y="776"/>
                  <a:pt x="5473" y="776"/>
                  <a:pt x="5473" y="776"/>
                </a:cubicBezTo>
                <a:cubicBezTo>
                  <a:pt x="5476" y="776"/>
                  <a:pt x="5476" y="776"/>
                  <a:pt x="5476" y="776"/>
                </a:cubicBezTo>
                <a:cubicBezTo>
                  <a:pt x="5476" y="773"/>
                  <a:pt x="5476" y="773"/>
                  <a:pt x="5476" y="773"/>
                </a:cubicBezTo>
                <a:cubicBezTo>
                  <a:pt x="5486" y="657"/>
                  <a:pt x="5486" y="657"/>
                  <a:pt x="5486" y="657"/>
                </a:cubicBezTo>
                <a:cubicBezTo>
                  <a:pt x="5486" y="653"/>
                  <a:pt x="5486" y="653"/>
                  <a:pt x="5486" y="653"/>
                </a:cubicBezTo>
                <a:cubicBezTo>
                  <a:pt x="5483" y="653"/>
                  <a:pt x="5483" y="653"/>
                  <a:pt x="5483" y="653"/>
                </a:cubicBezTo>
                <a:cubicBezTo>
                  <a:pt x="5399" y="644"/>
                  <a:pt x="5399" y="644"/>
                  <a:pt x="5399" y="644"/>
                </a:cubicBezTo>
                <a:close/>
                <a:moveTo>
                  <a:pt x="5286" y="628"/>
                </a:moveTo>
                <a:cubicBezTo>
                  <a:pt x="5279" y="628"/>
                  <a:pt x="5279" y="628"/>
                  <a:pt x="5279" y="628"/>
                </a:cubicBezTo>
                <a:cubicBezTo>
                  <a:pt x="5279" y="631"/>
                  <a:pt x="5279" y="631"/>
                  <a:pt x="5279" y="631"/>
                </a:cubicBezTo>
                <a:cubicBezTo>
                  <a:pt x="5269" y="747"/>
                  <a:pt x="5269" y="747"/>
                  <a:pt x="5269" y="747"/>
                </a:cubicBezTo>
                <a:cubicBezTo>
                  <a:pt x="5269" y="751"/>
                  <a:pt x="5269" y="751"/>
                  <a:pt x="5269" y="751"/>
                </a:cubicBezTo>
                <a:cubicBezTo>
                  <a:pt x="5273" y="751"/>
                  <a:pt x="5273" y="751"/>
                  <a:pt x="5273" y="751"/>
                </a:cubicBezTo>
                <a:cubicBezTo>
                  <a:pt x="5360" y="763"/>
                  <a:pt x="5360" y="763"/>
                  <a:pt x="5360" y="763"/>
                </a:cubicBezTo>
                <a:cubicBezTo>
                  <a:pt x="5363" y="763"/>
                  <a:pt x="5363" y="763"/>
                  <a:pt x="5363" y="763"/>
                </a:cubicBezTo>
                <a:cubicBezTo>
                  <a:pt x="5363" y="760"/>
                  <a:pt x="5363" y="760"/>
                  <a:pt x="5363" y="760"/>
                </a:cubicBezTo>
                <a:cubicBezTo>
                  <a:pt x="5373" y="644"/>
                  <a:pt x="5373" y="644"/>
                  <a:pt x="5373" y="644"/>
                </a:cubicBezTo>
                <a:cubicBezTo>
                  <a:pt x="5373" y="640"/>
                  <a:pt x="5373" y="640"/>
                  <a:pt x="5373" y="640"/>
                </a:cubicBezTo>
                <a:cubicBezTo>
                  <a:pt x="5370" y="637"/>
                  <a:pt x="5370" y="637"/>
                  <a:pt x="5370" y="637"/>
                </a:cubicBezTo>
                <a:cubicBezTo>
                  <a:pt x="5286" y="628"/>
                  <a:pt x="5286" y="628"/>
                  <a:pt x="5286" y="628"/>
                </a:cubicBezTo>
                <a:close/>
                <a:moveTo>
                  <a:pt x="5169" y="615"/>
                </a:moveTo>
                <a:cubicBezTo>
                  <a:pt x="5166" y="611"/>
                  <a:pt x="5166" y="611"/>
                  <a:pt x="5166" y="611"/>
                </a:cubicBezTo>
                <a:cubicBezTo>
                  <a:pt x="5166" y="618"/>
                  <a:pt x="5166" y="618"/>
                  <a:pt x="5166" y="618"/>
                </a:cubicBezTo>
                <a:cubicBezTo>
                  <a:pt x="5156" y="734"/>
                  <a:pt x="5156" y="734"/>
                  <a:pt x="5156" y="734"/>
                </a:cubicBezTo>
                <a:cubicBezTo>
                  <a:pt x="5156" y="738"/>
                  <a:pt x="5156" y="738"/>
                  <a:pt x="5156" y="738"/>
                </a:cubicBezTo>
                <a:cubicBezTo>
                  <a:pt x="5159" y="738"/>
                  <a:pt x="5159" y="738"/>
                  <a:pt x="5159" y="738"/>
                </a:cubicBezTo>
                <a:cubicBezTo>
                  <a:pt x="5243" y="747"/>
                  <a:pt x="5243" y="747"/>
                  <a:pt x="5243" y="747"/>
                </a:cubicBezTo>
                <a:cubicBezTo>
                  <a:pt x="5247" y="747"/>
                  <a:pt x="5247" y="747"/>
                  <a:pt x="5247" y="747"/>
                </a:cubicBezTo>
                <a:cubicBezTo>
                  <a:pt x="5247" y="744"/>
                  <a:pt x="5247" y="744"/>
                  <a:pt x="5247" y="744"/>
                </a:cubicBezTo>
                <a:cubicBezTo>
                  <a:pt x="5260" y="628"/>
                  <a:pt x="5260" y="628"/>
                  <a:pt x="5260" y="628"/>
                </a:cubicBezTo>
                <a:cubicBezTo>
                  <a:pt x="5260" y="624"/>
                  <a:pt x="5260" y="624"/>
                  <a:pt x="5260" y="624"/>
                </a:cubicBezTo>
                <a:cubicBezTo>
                  <a:pt x="5256" y="624"/>
                  <a:pt x="5256" y="624"/>
                  <a:pt x="5256" y="624"/>
                </a:cubicBezTo>
                <a:cubicBezTo>
                  <a:pt x="5169" y="615"/>
                  <a:pt x="5169" y="615"/>
                  <a:pt x="5169" y="615"/>
                </a:cubicBezTo>
                <a:close/>
                <a:moveTo>
                  <a:pt x="5056" y="598"/>
                </a:moveTo>
                <a:cubicBezTo>
                  <a:pt x="5053" y="598"/>
                  <a:pt x="5053" y="598"/>
                  <a:pt x="5053" y="598"/>
                </a:cubicBezTo>
                <a:cubicBezTo>
                  <a:pt x="5053" y="602"/>
                  <a:pt x="5053" y="602"/>
                  <a:pt x="5053" y="602"/>
                </a:cubicBezTo>
                <a:cubicBezTo>
                  <a:pt x="5043" y="718"/>
                  <a:pt x="5043" y="718"/>
                  <a:pt x="5043" y="718"/>
                </a:cubicBezTo>
                <a:cubicBezTo>
                  <a:pt x="5040" y="721"/>
                  <a:pt x="5040" y="721"/>
                  <a:pt x="5040" y="721"/>
                </a:cubicBezTo>
                <a:cubicBezTo>
                  <a:pt x="5043" y="721"/>
                  <a:pt x="5043" y="721"/>
                  <a:pt x="5043" y="721"/>
                </a:cubicBezTo>
                <a:cubicBezTo>
                  <a:pt x="5130" y="734"/>
                  <a:pt x="5130" y="734"/>
                  <a:pt x="5130" y="734"/>
                </a:cubicBezTo>
                <a:cubicBezTo>
                  <a:pt x="5133" y="734"/>
                  <a:pt x="5133" y="734"/>
                  <a:pt x="5133" y="734"/>
                </a:cubicBezTo>
                <a:cubicBezTo>
                  <a:pt x="5133" y="731"/>
                  <a:pt x="5133" y="731"/>
                  <a:pt x="5133" y="731"/>
                </a:cubicBezTo>
                <a:cubicBezTo>
                  <a:pt x="5146" y="615"/>
                  <a:pt x="5146" y="615"/>
                  <a:pt x="5146" y="615"/>
                </a:cubicBezTo>
                <a:cubicBezTo>
                  <a:pt x="5146" y="611"/>
                  <a:pt x="5146" y="611"/>
                  <a:pt x="5146" y="611"/>
                </a:cubicBezTo>
                <a:cubicBezTo>
                  <a:pt x="5143" y="611"/>
                  <a:pt x="5143" y="611"/>
                  <a:pt x="5143" y="611"/>
                </a:cubicBezTo>
                <a:cubicBezTo>
                  <a:pt x="5056" y="598"/>
                  <a:pt x="5056" y="598"/>
                  <a:pt x="5056" y="598"/>
                </a:cubicBezTo>
                <a:close/>
                <a:moveTo>
                  <a:pt x="4942" y="585"/>
                </a:moveTo>
                <a:cubicBezTo>
                  <a:pt x="4939" y="585"/>
                  <a:pt x="4939" y="585"/>
                  <a:pt x="4939" y="585"/>
                </a:cubicBezTo>
                <a:cubicBezTo>
                  <a:pt x="4939" y="589"/>
                  <a:pt x="4939" y="589"/>
                  <a:pt x="4939" y="589"/>
                </a:cubicBezTo>
                <a:cubicBezTo>
                  <a:pt x="4926" y="705"/>
                  <a:pt x="4926" y="705"/>
                  <a:pt x="4926" y="705"/>
                </a:cubicBezTo>
                <a:cubicBezTo>
                  <a:pt x="4926" y="708"/>
                  <a:pt x="4926" y="708"/>
                  <a:pt x="4926" y="708"/>
                </a:cubicBezTo>
                <a:cubicBezTo>
                  <a:pt x="4930" y="708"/>
                  <a:pt x="4930" y="708"/>
                  <a:pt x="4930" y="708"/>
                </a:cubicBezTo>
                <a:cubicBezTo>
                  <a:pt x="5017" y="718"/>
                  <a:pt x="5017" y="718"/>
                  <a:pt x="5017" y="718"/>
                </a:cubicBezTo>
                <a:cubicBezTo>
                  <a:pt x="5020" y="718"/>
                  <a:pt x="5020" y="718"/>
                  <a:pt x="5020" y="718"/>
                </a:cubicBezTo>
                <a:cubicBezTo>
                  <a:pt x="5020" y="715"/>
                  <a:pt x="5020" y="715"/>
                  <a:pt x="5020" y="715"/>
                </a:cubicBezTo>
                <a:cubicBezTo>
                  <a:pt x="5030" y="598"/>
                  <a:pt x="5030" y="598"/>
                  <a:pt x="5030" y="598"/>
                </a:cubicBezTo>
                <a:cubicBezTo>
                  <a:pt x="5030" y="595"/>
                  <a:pt x="5030" y="595"/>
                  <a:pt x="5030" y="595"/>
                </a:cubicBezTo>
                <a:cubicBezTo>
                  <a:pt x="5027" y="595"/>
                  <a:pt x="5027" y="595"/>
                  <a:pt x="5027" y="595"/>
                </a:cubicBezTo>
                <a:cubicBezTo>
                  <a:pt x="4942" y="585"/>
                  <a:pt x="4942" y="585"/>
                  <a:pt x="4942" y="585"/>
                </a:cubicBezTo>
                <a:close/>
                <a:moveTo>
                  <a:pt x="4829" y="569"/>
                </a:moveTo>
                <a:cubicBezTo>
                  <a:pt x="4826" y="569"/>
                  <a:pt x="4826" y="569"/>
                  <a:pt x="4826" y="569"/>
                </a:cubicBezTo>
                <a:cubicBezTo>
                  <a:pt x="4823" y="573"/>
                  <a:pt x="4823" y="573"/>
                  <a:pt x="4823" y="573"/>
                </a:cubicBezTo>
                <a:cubicBezTo>
                  <a:pt x="4813" y="689"/>
                  <a:pt x="4813" y="689"/>
                  <a:pt x="4813" y="689"/>
                </a:cubicBezTo>
                <a:cubicBezTo>
                  <a:pt x="4813" y="692"/>
                  <a:pt x="4813" y="692"/>
                  <a:pt x="4813" y="692"/>
                </a:cubicBezTo>
                <a:cubicBezTo>
                  <a:pt x="4816" y="692"/>
                  <a:pt x="4816" y="692"/>
                  <a:pt x="4816" y="692"/>
                </a:cubicBezTo>
                <a:cubicBezTo>
                  <a:pt x="4904" y="705"/>
                  <a:pt x="4904" y="705"/>
                  <a:pt x="4904" y="705"/>
                </a:cubicBezTo>
                <a:cubicBezTo>
                  <a:pt x="4907" y="705"/>
                  <a:pt x="4907" y="705"/>
                  <a:pt x="4907" y="705"/>
                </a:cubicBezTo>
                <a:cubicBezTo>
                  <a:pt x="4907" y="702"/>
                  <a:pt x="4907" y="702"/>
                  <a:pt x="4907" y="702"/>
                </a:cubicBezTo>
                <a:cubicBezTo>
                  <a:pt x="4917" y="585"/>
                  <a:pt x="4917" y="585"/>
                  <a:pt x="4917" y="585"/>
                </a:cubicBezTo>
                <a:cubicBezTo>
                  <a:pt x="4917" y="582"/>
                  <a:pt x="4917" y="582"/>
                  <a:pt x="4917" y="582"/>
                </a:cubicBezTo>
                <a:cubicBezTo>
                  <a:pt x="4913" y="582"/>
                  <a:pt x="4913" y="582"/>
                  <a:pt x="4913" y="582"/>
                </a:cubicBezTo>
                <a:cubicBezTo>
                  <a:pt x="4829" y="569"/>
                  <a:pt x="4829" y="569"/>
                  <a:pt x="4829" y="569"/>
                </a:cubicBezTo>
                <a:close/>
                <a:moveTo>
                  <a:pt x="4713" y="556"/>
                </a:moveTo>
                <a:cubicBezTo>
                  <a:pt x="4709" y="556"/>
                  <a:pt x="4709" y="556"/>
                  <a:pt x="4709" y="556"/>
                </a:cubicBezTo>
                <a:cubicBezTo>
                  <a:pt x="4709" y="560"/>
                  <a:pt x="4709" y="560"/>
                  <a:pt x="4709" y="560"/>
                </a:cubicBezTo>
                <a:cubicBezTo>
                  <a:pt x="4700" y="676"/>
                  <a:pt x="4700" y="676"/>
                  <a:pt x="4700" y="676"/>
                </a:cubicBezTo>
                <a:cubicBezTo>
                  <a:pt x="4700" y="679"/>
                  <a:pt x="4700" y="679"/>
                  <a:pt x="4700" y="679"/>
                </a:cubicBezTo>
                <a:cubicBezTo>
                  <a:pt x="4703" y="679"/>
                  <a:pt x="4703" y="679"/>
                  <a:pt x="4703" y="679"/>
                </a:cubicBezTo>
                <a:cubicBezTo>
                  <a:pt x="4787" y="689"/>
                  <a:pt x="4787" y="689"/>
                  <a:pt x="4787" y="689"/>
                </a:cubicBezTo>
                <a:cubicBezTo>
                  <a:pt x="4790" y="689"/>
                  <a:pt x="4790" y="689"/>
                  <a:pt x="4790" y="689"/>
                </a:cubicBezTo>
                <a:cubicBezTo>
                  <a:pt x="4794" y="686"/>
                  <a:pt x="4794" y="686"/>
                  <a:pt x="4794" y="686"/>
                </a:cubicBezTo>
                <a:cubicBezTo>
                  <a:pt x="4803" y="569"/>
                  <a:pt x="4803" y="569"/>
                  <a:pt x="4803" y="569"/>
                </a:cubicBezTo>
                <a:cubicBezTo>
                  <a:pt x="4803" y="566"/>
                  <a:pt x="4803" y="566"/>
                  <a:pt x="4803" y="566"/>
                </a:cubicBezTo>
                <a:cubicBezTo>
                  <a:pt x="4800" y="566"/>
                  <a:pt x="4800" y="566"/>
                  <a:pt x="4800" y="566"/>
                </a:cubicBezTo>
                <a:cubicBezTo>
                  <a:pt x="4713" y="556"/>
                  <a:pt x="4713" y="556"/>
                  <a:pt x="4713" y="556"/>
                </a:cubicBezTo>
                <a:close/>
                <a:moveTo>
                  <a:pt x="4599" y="540"/>
                </a:moveTo>
                <a:cubicBezTo>
                  <a:pt x="4596" y="540"/>
                  <a:pt x="4596" y="540"/>
                  <a:pt x="4596" y="540"/>
                </a:cubicBezTo>
                <a:cubicBezTo>
                  <a:pt x="4596" y="543"/>
                  <a:pt x="4596" y="543"/>
                  <a:pt x="4596" y="543"/>
                </a:cubicBezTo>
                <a:cubicBezTo>
                  <a:pt x="4586" y="660"/>
                  <a:pt x="4586" y="660"/>
                  <a:pt x="4586" y="660"/>
                </a:cubicBezTo>
                <a:cubicBezTo>
                  <a:pt x="4586" y="663"/>
                  <a:pt x="4586" y="663"/>
                  <a:pt x="4586" y="663"/>
                </a:cubicBezTo>
                <a:cubicBezTo>
                  <a:pt x="4590" y="663"/>
                  <a:pt x="4590" y="663"/>
                  <a:pt x="4590" y="663"/>
                </a:cubicBezTo>
                <a:cubicBezTo>
                  <a:pt x="4674" y="676"/>
                  <a:pt x="4674" y="676"/>
                  <a:pt x="4674" y="676"/>
                </a:cubicBezTo>
                <a:cubicBezTo>
                  <a:pt x="4677" y="676"/>
                  <a:pt x="4677" y="676"/>
                  <a:pt x="4677" y="676"/>
                </a:cubicBezTo>
                <a:cubicBezTo>
                  <a:pt x="4677" y="673"/>
                  <a:pt x="4677" y="673"/>
                  <a:pt x="4677" y="673"/>
                </a:cubicBezTo>
                <a:cubicBezTo>
                  <a:pt x="4690" y="556"/>
                  <a:pt x="4690" y="556"/>
                  <a:pt x="4690" y="556"/>
                </a:cubicBezTo>
                <a:cubicBezTo>
                  <a:pt x="4690" y="553"/>
                  <a:pt x="4690" y="553"/>
                  <a:pt x="4690" y="553"/>
                </a:cubicBezTo>
                <a:cubicBezTo>
                  <a:pt x="4687" y="553"/>
                  <a:pt x="4687" y="553"/>
                  <a:pt x="4687" y="553"/>
                </a:cubicBezTo>
                <a:cubicBezTo>
                  <a:pt x="4599" y="540"/>
                  <a:pt x="4599" y="540"/>
                  <a:pt x="4599" y="540"/>
                </a:cubicBezTo>
                <a:close/>
                <a:moveTo>
                  <a:pt x="4486" y="527"/>
                </a:moveTo>
                <a:cubicBezTo>
                  <a:pt x="4483" y="527"/>
                  <a:pt x="4483" y="527"/>
                  <a:pt x="4483" y="527"/>
                </a:cubicBezTo>
                <a:cubicBezTo>
                  <a:pt x="4483" y="530"/>
                  <a:pt x="4483" y="530"/>
                  <a:pt x="4483" y="530"/>
                </a:cubicBezTo>
                <a:cubicBezTo>
                  <a:pt x="4470" y="647"/>
                  <a:pt x="4470" y="647"/>
                  <a:pt x="4470" y="647"/>
                </a:cubicBezTo>
                <a:cubicBezTo>
                  <a:pt x="4470" y="650"/>
                  <a:pt x="4470" y="650"/>
                  <a:pt x="4470" y="650"/>
                </a:cubicBezTo>
                <a:cubicBezTo>
                  <a:pt x="4473" y="650"/>
                  <a:pt x="4473" y="650"/>
                  <a:pt x="4473" y="650"/>
                </a:cubicBezTo>
                <a:cubicBezTo>
                  <a:pt x="4561" y="660"/>
                  <a:pt x="4561" y="660"/>
                  <a:pt x="4561" y="660"/>
                </a:cubicBezTo>
                <a:cubicBezTo>
                  <a:pt x="4564" y="660"/>
                  <a:pt x="4564" y="660"/>
                  <a:pt x="4564" y="660"/>
                </a:cubicBezTo>
                <a:cubicBezTo>
                  <a:pt x="4564" y="657"/>
                  <a:pt x="4564" y="657"/>
                  <a:pt x="4564" y="657"/>
                </a:cubicBezTo>
                <a:cubicBezTo>
                  <a:pt x="4573" y="540"/>
                  <a:pt x="4573" y="540"/>
                  <a:pt x="4573" y="540"/>
                </a:cubicBezTo>
                <a:cubicBezTo>
                  <a:pt x="4577" y="537"/>
                  <a:pt x="4577" y="537"/>
                  <a:pt x="4577" y="537"/>
                </a:cubicBezTo>
                <a:cubicBezTo>
                  <a:pt x="4573" y="537"/>
                  <a:pt x="4573" y="537"/>
                  <a:pt x="4573" y="537"/>
                </a:cubicBezTo>
                <a:cubicBezTo>
                  <a:pt x="4486" y="527"/>
                  <a:pt x="4486" y="527"/>
                  <a:pt x="4486" y="527"/>
                </a:cubicBezTo>
                <a:close/>
                <a:moveTo>
                  <a:pt x="4415" y="517"/>
                </a:moveTo>
                <a:cubicBezTo>
                  <a:pt x="4395" y="537"/>
                  <a:pt x="4379" y="556"/>
                  <a:pt x="4363" y="576"/>
                </a:cubicBezTo>
                <a:cubicBezTo>
                  <a:pt x="4357" y="631"/>
                  <a:pt x="4357" y="631"/>
                  <a:pt x="4357" y="631"/>
                </a:cubicBezTo>
                <a:cubicBezTo>
                  <a:pt x="4357" y="634"/>
                  <a:pt x="4357" y="634"/>
                  <a:pt x="4357" y="634"/>
                </a:cubicBezTo>
                <a:cubicBezTo>
                  <a:pt x="4360" y="637"/>
                  <a:pt x="4360" y="637"/>
                  <a:pt x="4360" y="637"/>
                </a:cubicBezTo>
                <a:cubicBezTo>
                  <a:pt x="4447" y="647"/>
                  <a:pt x="4447" y="647"/>
                  <a:pt x="4447" y="647"/>
                </a:cubicBezTo>
                <a:cubicBezTo>
                  <a:pt x="4451" y="647"/>
                  <a:pt x="4451" y="647"/>
                  <a:pt x="4451" y="647"/>
                </a:cubicBezTo>
                <a:cubicBezTo>
                  <a:pt x="4451" y="644"/>
                  <a:pt x="4451" y="644"/>
                  <a:pt x="4451" y="644"/>
                </a:cubicBezTo>
                <a:cubicBezTo>
                  <a:pt x="4460" y="527"/>
                  <a:pt x="4460" y="527"/>
                  <a:pt x="4460" y="527"/>
                </a:cubicBezTo>
                <a:cubicBezTo>
                  <a:pt x="4460" y="524"/>
                  <a:pt x="4460" y="524"/>
                  <a:pt x="4460" y="524"/>
                </a:cubicBezTo>
                <a:cubicBezTo>
                  <a:pt x="4457" y="524"/>
                  <a:pt x="4457" y="524"/>
                  <a:pt x="4457" y="524"/>
                </a:cubicBezTo>
                <a:cubicBezTo>
                  <a:pt x="4415" y="517"/>
                  <a:pt x="4415" y="517"/>
                  <a:pt x="4415" y="517"/>
                </a:cubicBezTo>
                <a:close/>
                <a:moveTo>
                  <a:pt x="5684" y="2741"/>
                </a:moveTo>
                <a:cubicBezTo>
                  <a:pt x="5684" y="2738"/>
                  <a:pt x="5684" y="2738"/>
                  <a:pt x="5684" y="2738"/>
                </a:cubicBezTo>
                <a:cubicBezTo>
                  <a:pt x="5680" y="2738"/>
                  <a:pt x="5680" y="2738"/>
                  <a:pt x="5680" y="2738"/>
                </a:cubicBezTo>
                <a:cubicBezTo>
                  <a:pt x="5551" y="2722"/>
                  <a:pt x="5551" y="2722"/>
                  <a:pt x="5551" y="2722"/>
                </a:cubicBezTo>
                <a:cubicBezTo>
                  <a:pt x="5548" y="2722"/>
                  <a:pt x="5548" y="2722"/>
                  <a:pt x="5548" y="2722"/>
                </a:cubicBezTo>
                <a:cubicBezTo>
                  <a:pt x="5548" y="2725"/>
                  <a:pt x="5548" y="2725"/>
                  <a:pt x="5548" y="2725"/>
                </a:cubicBezTo>
                <a:cubicBezTo>
                  <a:pt x="5538" y="2819"/>
                  <a:pt x="5538" y="2819"/>
                  <a:pt x="5538" y="2819"/>
                </a:cubicBezTo>
                <a:cubicBezTo>
                  <a:pt x="5538" y="2822"/>
                  <a:pt x="5538" y="2822"/>
                  <a:pt x="5538" y="2822"/>
                </a:cubicBezTo>
                <a:cubicBezTo>
                  <a:pt x="5541" y="2822"/>
                  <a:pt x="5541" y="2822"/>
                  <a:pt x="5541" y="2822"/>
                </a:cubicBezTo>
                <a:cubicBezTo>
                  <a:pt x="5638" y="2835"/>
                  <a:pt x="5638" y="2835"/>
                  <a:pt x="5638" y="2835"/>
                </a:cubicBezTo>
                <a:cubicBezTo>
                  <a:pt x="5651" y="2812"/>
                  <a:pt x="5667" y="2790"/>
                  <a:pt x="5684" y="2767"/>
                </a:cubicBezTo>
                <a:cubicBezTo>
                  <a:pt x="5684" y="2741"/>
                  <a:pt x="5684" y="2741"/>
                  <a:pt x="5684" y="2741"/>
                </a:cubicBezTo>
                <a:close/>
                <a:moveTo>
                  <a:pt x="5697" y="2625"/>
                </a:moveTo>
                <a:cubicBezTo>
                  <a:pt x="5697" y="2621"/>
                  <a:pt x="5697" y="2621"/>
                  <a:pt x="5697" y="2621"/>
                </a:cubicBezTo>
                <a:cubicBezTo>
                  <a:pt x="5693" y="2621"/>
                  <a:pt x="5693" y="2621"/>
                  <a:pt x="5693" y="2621"/>
                </a:cubicBezTo>
                <a:cubicBezTo>
                  <a:pt x="5564" y="2605"/>
                  <a:pt x="5564" y="2605"/>
                  <a:pt x="5564" y="2605"/>
                </a:cubicBezTo>
                <a:cubicBezTo>
                  <a:pt x="5557" y="2602"/>
                  <a:pt x="5557" y="2602"/>
                  <a:pt x="5557" y="2602"/>
                </a:cubicBezTo>
                <a:cubicBezTo>
                  <a:pt x="5557" y="2608"/>
                  <a:pt x="5557" y="2608"/>
                  <a:pt x="5557" y="2608"/>
                </a:cubicBezTo>
                <a:cubicBezTo>
                  <a:pt x="5551" y="2699"/>
                  <a:pt x="5551" y="2699"/>
                  <a:pt x="5551" y="2699"/>
                </a:cubicBezTo>
                <a:cubicBezTo>
                  <a:pt x="5551" y="2702"/>
                  <a:pt x="5551" y="2702"/>
                  <a:pt x="5551" y="2702"/>
                </a:cubicBezTo>
                <a:cubicBezTo>
                  <a:pt x="5554" y="2702"/>
                  <a:pt x="5554" y="2702"/>
                  <a:pt x="5554" y="2702"/>
                </a:cubicBezTo>
                <a:cubicBezTo>
                  <a:pt x="5684" y="2722"/>
                  <a:pt x="5684" y="2722"/>
                  <a:pt x="5684" y="2722"/>
                </a:cubicBezTo>
                <a:cubicBezTo>
                  <a:pt x="5687" y="2722"/>
                  <a:pt x="5687" y="2722"/>
                  <a:pt x="5687" y="2722"/>
                </a:cubicBezTo>
                <a:cubicBezTo>
                  <a:pt x="5687" y="2718"/>
                  <a:pt x="5687" y="2718"/>
                  <a:pt x="5687" y="2718"/>
                </a:cubicBezTo>
                <a:cubicBezTo>
                  <a:pt x="5697" y="2625"/>
                  <a:pt x="5697" y="2625"/>
                  <a:pt x="5697" y="2625"/>
                </a:cubicBezTo>
                <a:close/>
                <a:moveTo>
                  <a:pt x="5706" y="2505"/>
                </a:moveTo>
                <a:cubicBezTo>
                  <a:pt x="5706" y="2502"/>
                  <a:pt x="5706" y="2502"/>
                  <a:pt x="5706" y="2502"/>
                </a:cubicBezTo>
                <a:cubicBezTo>
                  <a:pt x="5703" y="2502"/>
                  <a:pt x="5703" y="2502"/>
                  <a:pt x="5703" y="2502"/>
                </a:cubicBezTo>
                <a:cubicBezTo>
                  <a:pt x="5574" y="2485"/>
                  <a:pt x="5574" y="2485"/>
                  <a:pt x="5574" y="2485"/>
                </a:cubicBezTo>
                <a:cubicBezTo>
                  <a:pt x="5570" y="2485"/>
                  <a:pt x="5570" y="2485"/>
                  <a:pt x="5570" y="2485"/>
                </a:cubicBezTo>
                <a:cubicBezTo>
                  <a:pt x="5570" y="2489"/>
                  <a:pt x="5570" y="2489"/>
                  <a:pt x="5570" y="2489"/>
                </a:cubicBezTo>
                <a:cubicBezTo>
                  <a:pt x="5561" y="2582"/>
                  <a:pt x="5561" y="2582"/>
                  <a:pt x="5561" y="2582"/>
                </a:cubicBezTo>
                <a:cubicBezTo>
                  <a:pt x="5561" y="2586"/>
                  <a:pt x="5561" y="2586"/>
                  <a:pt x="5561" y="2586"/>
                </a:cubicBezTo>
                <a:cubicBezTo>
                  <a:pt x="5564" y="2586"/>
                  <a:pt x="5564" y="2586"/>
                  <a:pt x="5564" y="2586"/>
                </a:cubicBezTo>
                <a:cubicBezTo>
                  <a:pt x="5693" y="2602"/>
                  <a:pt x="5693" y="2602"/>
                  <a:pt x="5693" y="2602"/>
                </a:cubicBezTo>
                <a:cubicBezTo>
                  <a:pt x="5697" y="2602"/>
                  <a:pt x="5697" y="2602"/>
                  <a:pt x="5697" y="2602"/>
                </a:cubicBezTo>
                <a:cubicBezTo>
                  <a:pt x="5697" y="2599"/>
                  <a:pt x="5697" y="2599"/>
                  <a:pt x="5697" y="2599"/>
                </a:cubicBezTo>
                <a:cubicBezTo>
                  <a:pt x="5706" y="2505"/>
                  <a:pt x="5706" y="2505"/>
                  <a:pt x="5706" y="2505"/>
                </a:cubicBezTo>
                <a:close/>
                <a:moveTo>
                  <a:pt x="5719" y="2388"/>
                </a:moveTo>
                <a:cubicBezTo>
                  <a:pt x="5719" y="2385"/>
                  <a:pt x="5719" y="2385"/>
                  <a:pt x="5719" y="2385"/>
                </a:cubicBezTo>
                <a:cubicBezTo>
                  <a:pt x="5716" y="2385"/>
                  <a:pt x="5716" y="2385"/>
                  <a:pt x="5716" y="2385"/>
                </a:cubicBezTo>
                <a:cubicBezTo>
                  <a:pt x="5583" y="2366"/>
                  <a:pt x="5583" y="2366"/>
                  <a:pt x="5583" y="2366"/>
                </a:cubicBezTo>
                <a:cubicBezTo>
                  <a:pt x="5580" y="2366"/>
                  <a:pt x="5580" y="2366"/>
                  <a:pt x="5580" y="2366"/>
                </a:cubicBezTo>
                <a:cubicBezTo>
                  <a:pt x="5580" y="2369"/>
                  <a:pt x="5580" y="2369"/>
                  <a:pt x="5580" y="2369"/>
                </a:cubicBezTo>
                <a:cubicBezTo>
                  <a:pt x="5574" y="2463"/>
                  <a:pt x="5574" y="2463"/>
                  <a:pt x="5574" y="2463"/>
                </a:cubicBezTo>
                <a:cubicBezTo>
                  <a:pt x="5570" y="2466"/>
                  <a:pt x="5570" y="2466"/>
                  <a:pt x="5570" y="2466"/>
                </a:cubicBezTo>
                <a:cubicBezTo>
                  <a:pt x="5574" y="2466"/>
                  <a:pt x="5574" y="2466"/>
                  <a:pt x="5574" y="2466"/>
                </a:cubicBezTo>
                <a:cubicBezTo>
                  <a:pt x="5706" y="2482"/>
                  <a:pt x="5706" y="2482"/>
                  <a:pt x="5706" y="2482"/>
                </a:cubicBezTo>
                <a:cubicBezTo>
                  <a:pt x="5710" y="2482"/>
                  <a:pt x="5710" y="2482"/>
                  <a:pt x="5710" y="2482"/>
                </a:cubicBezTo>
                <a:cubicBezTo>
                  <a:pt x="5710" y="2479"/>
                  <a:pt x="5710" y="2479"/>
                  <a:pt x="5710" y="2479"/>
                </a:cubicBezTo>
                <a:cubicBezTo>
                  <a:pt x="5719" y="2388"/>
                  <a:pt x="5719" y="2388"/>
                  <a:pt x="5719" y="2388"/>
                </a:cubicBezTo>
                <a:close/>
                <a:moveTo>
                  <a:pt x="5729" y="2269"/>
                </a:moveTo>
                <a:cubicBezTo>
                  <a:pt x="5729" y="2265"/>
                  <a:pt x="5729" y="2265"/>
                  <a:pt x="5729" y="2265"/>
                </a:cubicBezTo>
                <a:cubicBezTo>
                  <a:pt x="5726" y="2265"/>
                  <a:pt x="5726" y="2265"/>
                  <a:pt x="5726" y="2265"/>
                </a:cubicBezTo>
                <a:cubicBezTo>
                  <a:pt x="5596" y="2249"/>
                  <a:pt x="5596" y="2249"/>
                  <a:pt x="5596" y="2249"/>
                </a:cubicBezTo>
                <a:cubicBezTo>
                  <a:pt x="5593" y="2249"/>
                  <a:pt x="5593" y="2249"/>
                  <a:pt x="5593" y="2249"/>
                </a:cubicBezTo>
                <a:cubicBezTo>
                  <a:pt x="5593" y="2252"/>
                  <a:pt x="5593" y="2252"/>
                  <a:pt x="5593" y="2252"/>
                </a:cubicBezTo>
                <a:cubicBezTo>
                  <a:pt x="5583" y="2346"/>
                  <a:pt x="5583" y="2346"/>
                  <a:pt x="5583" y="2346"/>
                </a:cubicBezTo>
                <a:cubicBezTo>
                  <a:pt x="5583" y="2349"/>
                  <a:pt x="5583" y="2349"/>
                  <a:pt x="5583" y="2349"/>
                </a:cubicBezTo>
                <a:cubicBezTo>
                  <a:pt x="5587" y="2349"/>
                  <a:pt x="5587" y="2349"/>
                  <a:pt x="5587" y="2349"/>
                </a:cubicBezTo>
                <a:cubicBezTo>
                  <a:pt x="5716" y="2366"/>
                  <a:pt x="5716" y="2366"/>
                  <a:pt x="5716" y="2366"/>
                </a:cubicBezTo>
                <a:cubicBezTo>
                  <a:pt x="5719" y="2366"/>
                  <a:pt x="5719" y="2366"/>
                  <a:pt x="5719" y="2366"/>
                </a:cubicBezTo>
                <a:cubicBezTo>
                  <a:pt x="5719" y="2362"/>
                  <a:pt x="5719" y="2362"/>
                  <a:pt x="5719" y="2362"/>
                </a:cubicBezTo>
                <a:cubicBezTo>
                  <a:pt x="5729" y="2269"/>
                  <a:pt x="5729" y="2269"/>
                  <a:pt x="5729" y="2269"/>
                </a:cubicBezTo>
                <a:close/>
                <a:moveTo>
                  <a:pt x="5739" y="2149"/>
                </a:moveTo>
                <a:cubicBezTo>
                  <a:pt x="5739" y="2146"/>
                  <a:pt x="5739" y="2146"/>
                  <a:pt x="5739" y="2146"/>
                </a:cubicBezTo>
                <a:cubicBezTo>
                  <a:pt x="5735" y="2146"/>
                  <a:pt x="5735" y="2146"/>
                  <a:pt x="5735" y="2146"/>
                </a:cubicBezTo>
                <a:cubicBezTo>
                  <a:pt x="5606" y="2129"/>
                  <a:pt x="5606" y="2129"/>
                  <a:pt x="5606" y="2129"/>
                </a:cubicBezTo>
                <a:cubicBezTo>
                  <a:pt x="5603" y="2129"/>
                  <a:pt x="5603" y="2129"/>
                  <a:pt x="5603" y="2129"/>
                </a:cubicBezTo>
                <a:cubicBezTo>
                  <a:pt x="5603" y="2133"/>
                  <a:pt x="5603" y="2133"/>
                  <a:pt x="5603" y="2133"/>
                </a:cubicBezTo>
                <a:cubicBezTo>
                  <a:pt x="5593" y="2226"/>
                  <a:pt x="5593" y="2226"/>
                  <a:pt x="5593" y="2226"/>
                </a:cubicBezTo>
                <a:cubicBezTo>
                  <a:pt x="5593" y="2230"/>
                  <a:pt x="5593" y="2230"/>
                  <a:pt x="5593" y="2230"/>
                </a:cubicBezTo>
                <a:cubicBezTo>
                  <a:pt x="5596" y="2230"/>
                  <a:pt x="5596" y="2230"/>
                  <a:pt x="5596" y="2230"/>
                </a:cubicBezTo>
                <a:cubicBezTo>
                  <a:pt x="5726" y="2246"/>
                  <a:pt x="5726" y="2246"/>
                  <a:pt x="5726" y="2246"/>
                </a:cubicBezTo>
                <a:cubicBezTo>
                  <a:pt x="5732" y="2246"/>
                  <a:pt x="5732" y="2246"/>
                  <a:pt x="5732" y="2246"/>
                </a:cubicBezTo>
                <a:cubicBezTo>
                  <a:pt x="5732" y="2243"/>
                  <a:pt x="5732" y="2243"/>
                  <a:pt x="5732" y="2243"/>
                </a:cubicBezTo>
                <a:cubicBezTo>
                  <a:pt x="5739" y="2149"/>
                  <a:pt x="5739" y="2149"/>
                  <a:pt x="5739" y="2149"/>
                </a:cubicBezTo>
                <a:close/>
                <a:moveTo>
                  <a:pt x="5752" y="2032"/>
                </a:moveTo>
                <a:cubicBezTo>
                  <a:pt x="5752" y="2029"/>
                  <a:pt x="5752" y="2029"/>
                  <a:pt x="5752" y="2029"/>
                </a:cubicBezTo>
                <a:cubicBezTo>
                  <a:pt x="5748" y="2029"/>
                  <a:pt x="5748" y="2029"/>
                  <a:pt x="5748" y="2029"/>
                </a:cubicBezTo>
                <a:cubicBezTo>
                  <a:pt x="5619" y="2013"/>
                  <a:pt x="5619" y="2013"/>
                  <a:pt x="5619" y="2013"/>
                </a:cubicBezTo>
                <a:cubicBezTo>
                  <a:pt x="5612" y="2013"/>
                  <a:pt x="5612" y="2013"/>
                  <a:pt x="5612" y="2013"/>
                </a:cubicBezTo>
                <a:cubicBezTo>
                  <a:pt x="5612" y="2016"/>
                  <a:pt x="5612" y="2016"/>
                  <a:pt x="5612" y="2016"/>
                </a:cubicBezTo>
                <a:cubicBezTo>
                  <a:pt x="5606" y="2107"/>
                  <a:pt x="5606" y="2107"/>
                  <a:pt x="5606" y="2107"/>
                </a:cubicBezTo>
                <a:cubicBezTo>
                  <a:pt x="5606" y="2110"/>
                  <a:pt x="5606" y="2110"/>
                  <a:pt x="5606" y="2110"/>
                </a:cubicBezTo>
                <a:cubicBezTo>
                  <a:pt x="5609" y="2110"/>
                  <a:pt x="5609" y="2110"/>
                  <a:pt x="5609" y="2110"/>
                </a:cubicBezTo>
                <a:cubicBezTo>
                  <a:pt x="5739" y="2129"/>
                  <a:pt x="5739" y="2129"/>
                  <a:pt x="5739" y="2129"/>
                </a:cubicBezTo>
                <a:cubicBezTo>
                  <a:pt x="5742" y="2129"/>
                  <a:pt x="5742" y="2129"/>
                  <a:pt x="5742" y="2129"/>
                </a:cubicBezTo>
                <a:cubicBezTo>
                  <a:pt x="5742" y="2126"/>
                  <a:pt x="5742" y="2126"/>
                  <a:pt x="5742" y="2126"/>
                </a:cubicBezTo>
                <a:cubicBezTo>
                  <a:pt x="5752" y="2032"/>
                  <a:pt x="5752" y="2032"/>
                  <a:pt x="5752" y="2032"/>
                </a:cubicBezTo>
                <a:close/>
                <a:moveTo>
                  <a:pt x="5761" y="1913"/>
                </a:moveTo>
                <a:cubicBezTo>
                  <a:pt x="5761" y="1909"/>
                  <a:pt x="5761" y="1909"/>
                  <a:pt x="5761" y="1909"/>
                </a:cubicBezTo>
                <a:cubicBezTo>
                  <a:pt x="5758" y="1909"/>
                  <a:pt x="5758" y="1909"/>
                  <a:pt x="5758" y="1909"/>
                </a:cubicBezTo>
                <a:cubicBezTo>
                  <a:pt x="5629" y="1893"/>
                  <a:pt x="5629" y="1893"/>
                  <a:pt x="5629" y="1893"/>
                </a:cubicBezTo>
                <a:cubicBezTo>
                  <a:pt x="5625" y="1893"/>
                  <a:pt x="5625" y="1893"/>
                  <a:pt x="5625" y="1893"/>
                </a:cubicBezTo>
                <a:cubicBezTo>
                  <a:pt x="5625" y="1896"/>
                  <a:pt x="5625" y="1896"/>
                  <a:pt x="5625" y="1896"/>
                </a:cubicBezTo>
                <a:cubicBezTo>
                  <a:pt x="5616" y="1990"/>
                  <a:pt x="5616" y="1990"/>
                  <a:pt x="5616" y="1990"/>
                </a:cubicBezTo>
                <a:cubicBezTo>
                  <a:pt x="5616" y="1993"/>
                  <a:pt x="5616" y="1993"/>
                  <a:pt x="5616" y="1993"/>
                </a:cubicBezTo>
                <a:cubicBezTo>
                  <a:pt x="5619" y="1993"/>
                  <a:pt x="5619" y="1993"/>
                  <a:pt x="5619" y="1993"/>
                </a:cubicBezTo>
                <a:cubicBezTo>
                  <a:pt x="5748" y="2010"/>
                  <a:pt x="5748" y="2010"/>
                  <a:pt x="5748" y="2010"/>
                </a:cubicBezTo>
                <a:cubicBezTo>
                  <a:pt x="5752" y="2010"/>
                  <a:pt x="5752" y="2010"/>
                  <a:pt x="5752" y="2010"/>
                </a:cubicBezTo>
                <a:cubicBezTo>
                  <a:pt x="5752" y="2006"/>
                  <a:pt x="5752" y="2006"/>
                  <a:pt x="5752" y="2006"/>
                </a:cubicBezTo>
                <a:cubicBezTo>
                  <a:pt x="5761" y="1913"/>
                  <a:pt x="5761" y="1913"/>
                  <a:pt x="5761" y="1913"/>
                </a:cubicBezTo>
                <a:close/>
                <a:moveTo>
                  <a:pt x="5771" y="1796"/>
                </a:moveTo>
                <a:cubicBezTo>
                  <a:pt x="5774" y="1793"/>
                  <a:pt x="5774" y="1793"/>
                  <a:pt x="5774" y="1793"/>
                </a:cubicBezTo>
                <a:cubicBezTo>
                  <a:pt x="5771" y="1793"/>
                  <a:pt x="5771" y="1793"/>
                  <a:pt x="5771" y="1793"/>
                </a:cubicBezTo>
                <a:cubicBezTo>
                  <a:pt x="5638" y="1773"/>
                  <a:pt x="5638" y="1773"/>
                  <a:pt x="5638" y="1773"/>
                </a:cubicBezTo>
                <a:cubicBezTo>
                  <a:pt x="5635" y="1773"/>
                  <a:pt x="5635" y="1773"/>
                  <a:pt x="5635" y="1773"/>
                </a:cubicBezTo>
                <a:cubicBezTo>
                  <a:pt x="5635" y="1777"/>
                  <a:pt x="5635" y="1777"/>
                  <a:pt x="5635" y="1777"/>
                </a:cubicBezTo>
                <a:cubicBezTo>
                  <a:pt x="5625" y="1870"/>
                  <a:pt x="5625" y="1870"/>
                  <a:pt x="5625" y="1870"/>
                </a:cubicBezTo>
                <a:cubicBezTo>
                  <a:pt x="5625" y="1874"/>
                  <a:pt x="5625" y="1874"/>
                  <a:pt x="5625" y="1874"/>
                </a:cubicBezTo>
                <a:cubicBezTo>
                  <a:pt x="5629" y="1874"/>
                  <a:pt x="5629" y="1874"/>
                  <a:pt x="5629" y="1874"/>
                </a:cubicBezTo>
                <a:cubicBezTo>
                  <a:pt x="5761" y="1890"/>
                  <a:pt x="5761" y="1890"/>
                  <a:pt x="5761" y="1890"/>
                </a:cubicBezTo>
                <a:cubicBezTo>
                  <a:pt x="5765" y="1893"/>
                  <a:pt x="5765" y="1893"/>
                  <a:pt x="5765" y="1893"/>
                </a:cubicBezTo>
                <a:cubicBezTo>
                  <a:pt x="5765" y="1890"/>
                  <a:pt x="5765" y="1890"/>
                  <a:pt x="5765" y="1890"/>
                </a:cubicBezTo>
                <a:cubicBezTo>
                  <a:pt x="5771" y="1796"/>
                  <a:pt x="5771" y="1796"/>
                  <a:pt x="5771" y="1796"/>
                </a:cubicBezTo>
                <a:close/>
                <a:moveTo>
                  <a:pt x="5784" y="1676"/>
                </a:moveTo>
                <a:cubicBezTo>
                  <a:pt x="5784" y="1673"/>
                  <a:pt x="5784" y="1673"/>
                  <a:pt x="5784" y="1673"/>
                </a:cubicBezTo>
                <a:cubicBezTo>
                  <a:pt x="5781" y="1673"/>
                  <a:pt x="5781" y="1673"/>
                  <a:pt x="5781" y="1673"/>
                </a:cubicBezTo>
                <a:cubicBezTo>
                  <a:pt x="5651" y="1657"/>
                  <a:pt x="5651" y="1657"/>
                  <a:pt x="5651" y="1657"/>
                </a:cubicBezTo>
                <a:cubicBezTo>
                  <a:pt x="5648" y="1657"/>
                  <a:pt x="5648" y="1657"/>
                  <a:pt x="5648" y="1657"/>
                </a:cubicBezTo>
                <a:cubicBezTo>
                  <a:pt x="5645" y="1660"/>
                  <a:pt x="5645" y="1660"/>
                  <a:pt x="5645" y="1660"/>
                </a:cubicBezTo>
                <a:cubicBezTo>
                  <a:pt x="5638" y="1754"/>
                  <a:pt x="5638" y="1754"/>
                  <a:pt x="5638" y="1754"/>
                </a:cubicBezTo>
                <a:cubicBezTo>
                  <a:pt x="5638" y="1757"/>
                  <a:pt x="5638" y="1757"/>
                  <a:pt x="5638" y="1757"/>
                </a:cubicBezTo>
                <a:cubicBezTo>
                  <a:pt x="5642" y="1757"/>
                  <a:pt x="5642" y="1757"/>
                  <a:pt x="5642" y="1757"/>
                </a:cubicBezTo>
                <a:cubicBezTo>
                  <a:pt x="5771" y="1773"/>
                  <a:pt x="5771" y="1773"/>
                  <a:pt x="5771" y="1773"/>
                </a:cubicBezTo>
                <a:cubicBezTo>
                  <a:pt x="5774" y="1773"/>
                  <a:pt x="5774" y="1773"/>
                  <a:pt x="5774" y="1773"/>
                </a:cubicBezTo>
                <a:cubicBezTo>
                  <a:pt x="5774" y="1770"/>
                  <a:pt x="5774" y="1770"/>
                  <a:pt x="5774" y="1770"/>
                </a:cubicBezTo>
                <a:cubicBezTo>
                  <a:pt x="5784" y="1676"/>
                  <a:pt x="5784" y="1676"/>
                  <a:pt x="5784" y="1676"/>
                </a:cubicBezTo>
                <a:close/>
                <a:moveTo>
                  <a:pt x="5794" y="1560"/>
                </a:moveTo>
                <a:cubicBezTo>
                  <a:pt x="5794" y="1556"/>
                  <a:pt x="5794" y="1556"/>
                  <a:pt x="5794" y="1556"/>
                </a:cubicBezTo>
                <a:cubicBezTo>
                  <a:pt x="5790" y="1553"/>
                  <a:pt x="5790" y="1553"/>
                  <a:pt x="5790" y="1553"/>
                </a:cubicBezTo>
                <a:cubicBezTo>
                  <a:pt x="5661" y="1537"/>
                  <a:pt x="5661" y="1537"/>
                  <a:pt x="5661" y="1537"/>
                </a:cubicBezTo>
                <a:cubicBezTo>
                  <a:pt x="5658" y="1537"/>
                  <a:pt x="5658" y="1537"/>
                  <a:pt x="5658" y="1537"/>
                </a:cubicBezTo>
                <a:cubicBezTo>
                  <a:pt x="5658" y="1540"/>
                  <a:pt x="5658" y="1540"/>
                  <a:pt x="5658" y="1540"/>
                </a:cubicBezTo>
                <a:cubicBezTo>
                  <a:pt x="5648" y="1634"/>
                  <a:pt x="5648" y="1634"/>
                  <a:pt x="5648" y="1634"/>
                </a:cubicBezTo>
                <a:cubicBezTo>
                  <a:pt x="5648" y="1637"/>
                  <a:pt x="5648" y="1637"/>
                  <a:pt x="5648" y="1637"/>
                </a:cubicBezTo>
                <a:cubicBezTo>
                  <a:pt x="5651" y="1637"/>
                  <a:pt x="5651" y="1637"/>
                  <a:pt x="5651" y="1637"/>
                </a:cubicBezTo>
                <a:cubicBezTo>
                  <a:pt x="5781" y="1654"/>
                  <a:pt x="5781" y="1654"/>
                  <a:pt x="5781" y="1654"/>
                </a:cubicBezTo>
                <a:cubicBezTo>
                  <a:pt x="5784" y="1654"/>
                  <a:pt x="5784" y="1654"/>
                  <a:pt x="5784" y="1654"/>
                </a:cubicBezTo>
                <a:cubicBezTo>
                  <a:pt x="5787" y="1650"/>
                  <a:pt x="5787" y="1650"/>
                  <a:pt x="5787" y="1650"/>
                </a:cubicBezTo>
                <a:cubicBezTo>
                  <a:pt x="5794" y="1560"/>
                  <a:pt x="5794" y="1560"/>
                  <a:pt x="5794" y="1560"/>
                </a:cubicBezTo>
                <a:close/>
                <a:moveTo>
                  <a:pt x="5807" y="1440"/>
                </a:moveTo>
                <a:cubicBezTo>
                  <a:pt x="5807" y="1437"/>
                  <a:pt x="5807" y="1437"/>
                  <a:pt x="5807" y="1437"/>
                </a:cubicBezTo>
                <a:cubicBezTo>
                  <a:pt x="5803" y="1437"/>
                  <a:pt x="5803" y="1437"/>
                  <a:pt x="5803" y="1437"/>
                </a:cubicBezTo>
                <a:cubicBezTo>
                  <a:pt x="5671" y="1421"/>
                  <a:pt x="5671" y="1421"/>
                  <a:pt x="5671" y="1421"/>
                </a:cubicBezTo>
                <a:cubicBezTo>
                  <a:pt x="5667" y="1421"/>
                  <a:pt x="5667" y="1421"/>
                  <a:pt x="5667" y="1421"/>
                </a:cubicBezTo>
                <a:cubicBezTo>
                  <a:pt x="5667" y="1424"/>
                  <a:pt x="5667" y="1424"/>
                  <a:pt x="5667" y="1424"/>
                </a:cubicBezTo>
                <a:cubicBezTo>
                  <a:pt x="5661" y="1514"/>
                  <a:pt x="5661" y="1514"/>
                  <a:pt x="5661" y="1514"/>
                </a:cubicBezTo>
                <a:cubicBezTo>
                  <a:pt x="5661" y="1518"/>
                  <a:pt x="5661" y="1518"/>
                  <a:pt x="5661" y="1518"/>
                </a:cubicBezTo>
                <a:cubicBezTo>
                  <a:pt x="5664" y="1521"/>
                  <a:pt x="5664" y="1521"/>
                  <a:pt x="5664" y="1521"/>
                </a:cubicBezTo>
                <a:cubicBezTo>
                  <a:pt x="5794" y="1537"/>
                  <a:pt x="5794" y="1537"/>
                  <a:pt x="5794" y="1537"/>
                </a:cubicBezTo>
                <a:cubicBezTo>
                  <a:pt x="5797" y="1537"/>
                  <a:pt x="5797" y="1537"/>
                  <a:pt x="5797" y="1537"/>
                </a:cubicBezTo>
                <a:cubicBezTo>
                  <a:pt x="5797" y="1534"/>
                  <a:pt x="5797" y="1534"/>
                  <a:pt x="5797" y="1534"/>
                </a:cubicBezTo>
                <a:cubicBezTo>
                  <a:pt x="5807" y="1440"/>
                  <a:pt x="5807" y="1440"/>
                  <a:pt x="5807" y="1440"/>
                </a:cubicBezTo>
                <a:close/>
                <a:moveTo>
                  <a:pt x="5816" y="1320"/>
                </a:moveTo>
                <a:cubicBezTo>
                  <a:pt x="5816" y="1317"/>
                  <a:pt x="5816" y="1317"/>
                  <a:pt x="5816" y="1317"/>
                </a:cubicBezTo>
                <a:cubicBezTo>
                  <a:pt x="5813" y="1317"/>
                  <a:pt x="5813" y="1317"/>
                  <a:pt x="5813" y="1317"/>
                </a:cubicBezTo>
                <a:cubicBezTo>
                  <a:pt x="5684" y="1301"/>
                  <a:pt x="5684" y="1301"/>
                  <a:pt x="5684" y="1301"/>
                </a:cubicBezTo>
                <a:cubicBezTo>
                  <a:pt x="5680" y="1301"/>
                  <a:pt x="5680" y="1301"/>
                  <a:pt x="5680" y="1301"/>
                </a:cubicBezTo>
                <a:cubicBezTo>
                  <a:pt x="5680" y="1304"/>
                  <a:pt x="5680" y="1304"/>
                  <a:pt x="5680" y="1304"/>
                </a:cubicBezTo>
                <a:cubicBezTo>
                  <a:pt x="5671" y="1398"/>
                  <a:pt x="5671" y="1398"/>
                  <a:pt x="5671" y="1398"/>
                </a:cubicBezTo>
                <a:cubicBezTo>
                  <a:pt x="5671" y="1401"/>
                  <a:pt x="5671" y="1401"/>
                  <a:pt x="5671" y="1401"/>
                </a:cubicBezTo>
                <a:cubicBezTo>
                  <a:pt x="5674" y="1401"/>
                  <a:pt x="5674" y="1401"/>
                  <a:pt x="5674" y="1401"/>
                </a:cubicBezTo>
                <a:cubicBezTo>
                  <a:pt x="5803" y="1417"/>
                  <a:pt x="5803" y="1417"/>
                  <a:pt x="5803" y="1417"/>
                </a:cubicBezTo>
                <a:cubicBezTo>
                  <a:pt x="5807" y="1417"/>
                  <a:pt x="5807" y="1417"/>
                  <a:pt x="5807" y="1417"/>
                </a:cubicBezTo>
                <a:cubicBezTo>
                  <a:pt x="5807" y="1414"/>
                  <a:pt x="5807" y="1414"/>
                  <a:pt x="5807" y="1414"/>
                </a:cubicBezTo>
                <a:cubicBezTo>
                  <a:pt x="5816" y="1320"/>
                  <a:pt x="5816" y="1320"/>
                  <a:pt x="5816" y="1320"/>
                </a:cubicBezTo>
                <a:close/>
                <a:moveTo>
                  <a:pt x="5826" y="1204"/>
                </a:moveTo>
                <a:cubicBezTo>
                  <a:pt x="5829" y="1200"/>
                  <a:pt x="5829" y="1200"/>
                  <a:pt x="5829" y="1200"/>
                </a:cubicBezTo>
                <a:cubicBezTo>
                  <a:pt x="5826" y="1200"/>
                  <a:pt x="5826" y="1200"/>
                  <a:pt x="5826" y="1200"/>
                </a:cubicBezTo>
                <a:cubicBezTo>
                  <a:pt x="5693" y="1184"/>
                  <a:pt x="5693" y="1184"/>
                  <a:pt x="5693" y="1184"/>
                </a:cubicBezTo>
                <a:cubicBezTo>
                  <a:pt x="5690" y="1181"/>
                  <a:pt x="5690" y="1181"/>
                  <a:pt x="5690" y="1181"/>
                </a:cubicBezTo>
                <a:cubicBezTo>
                  <a:pt x="5690" y="1187"/>
                  <a:pt x="5690" y="1187"/>
                  <a:pt x="5690" y="1187"/>
                </a:cubicBezTo>
                <a:cubicBezTo>
                  <a:pt x="5680" y="1278"/>
                  <a:pt x="5680" y="1278"/>
                  <a:pt x="5680" y="1278"/>
                </a:cubicBezTo>
                <a:cubicBezTo>
                  <a:pt x="5680" y="1281"/>
                  <a:pt x="5680" y="1281"/>
                  <a:pt x="5680" y="1281"/>
                </a:cubicBezTo>
                <a:cubicBezTo>
                  <a:pt x="5684" y="1281"/>
                  <a:pt x="5684" y="1281"/>
                  <a:pt x="5684" y="1281"/>
                </a:cubicBezTo>
                <a:cubicBezTo>
                  <a:pt x="5816" y="1301"/>
                  <a:pt x="5816" y="1301"/>
                  <a:pt x="5816" y="1301"/>
                </a:cubicBezTo>
                <a:cubicBezTo>
                  <a:pt x="5820" y="1301"/>
                  <a:pt x="5820" y="1301"/>
                  <a:pt x="5820" y="1301"/>
                </a:cubicBezTo>
                <a:cubicBezTo>
                  <a:pt x="5820" y="1298"/>
                  <a:pt x="5820" y="1298"/>
                  <a:pt x="5820" y="1298"/>
                </a:cubicBezTo>
                <a:cubicBezTo>
                  <a:pt x="5826" y="1204"/>
                  <a:pt x="5826" y="1204"/>
                  <a:pt x="5826" y="1204"/>
                </a:cubicBezTo>
                <a:close/>
                <a:moveTo>
                  <a:pt x="5839" y="1084"/>
                </a:moveTo>
                <a:cubicBezTo>
                  <a:pt x="5839" y="1081"/>
                  <a:pt x="5839" y="1081"/>
                  <a:pt x="5839" y="1081"/>
                </a:cubicBezTo>
                <a:cubicBezTo>
                  <a:pt x="5836" y="1081"/>
                  <a:pt x="5836" y="1081"/>
                  <a:pt x="5836" y="1081"/>
                </a:cubicBezTo>
                <a:cubicBezTo>
                  <a:pt x="5706" y="1064"/>
                  <a:pt x="5706" y="1064"/>
                  <a:pt x="5706" y="1064"/>
                </a:cubicBezTo>
                <a:cubicBezTo>
                  <a:pt x="5703" y="1064"/>
                  <a:pt x="5703" y="1064"/>
                  <a:pt x="5703" y="1064"/>
                </a:cubicBezTo>
                <a:cubicBezTo>
                  <a:pt x="5700" y="1068"/>
                  <a:pt x="5700" y="1068"/>
                  <a:pt x="5700" y="1068"/>
                </a:cubicBezTo>
                <a:cubicBezTo>
                  <a:pt x="5693" y="1162"/>
                  <a:pt x="5693" y="1162"/>
                  <a:pt x="5693" y="1162"/>
                </a:cubicBezTo>
                <a:cubicBezTo>
                  <a:pt x="5693" y="1165"/>
                  <a:pt x="5693" y="1165"/>
                  <a:pt x="5693" y="1165"/>
                </a:cubicBezTo>
                <a:cubicBezTo>
                  <a:pt x="5697" y="1165"/>
                  <a:pt x="5697" y="1165"/>
                  <a:pt x="5697" y="1165"/>
                </a:cubicBezTo>
                <a:cubicBezTo>
                  <a:pt x="5826" y="1181"/>
                  <a:pt x="5826" y="1181"/>
                  <a:pt x="5826" y="1181"/>
                </a:cubicBezTo>
                <a:cubicBezTo>
                  <a:pt x="5829" y="1181"/>
                  <a:pt x="5829" y="1181"/>
                  <a:pt x="5829" y="1181"/>
                </a:cubicBezTo>
                <a:cubicBezTo>
                  <a:pt x="5829" y="1178"/>
                  <a:pt x="5829" y="1178"/>
                  <a:pt x="5829" y="1178"/>
                </a:cubicBezTo>
                <a:cubicBezTo>
                  <a:pt x="5839" y="1084"/>
                  <a:pt x="5839" y="1084"/>
                  <a:pt x="5839" y="1084"/>
                </a:cubicBezTo>
                <a:close/>
                <a:moveTo>
                  <a:pt x="5849" y="967"/>
                </a:moveTo>
                <a:cubicBezTo>
                  <a:pt x="5849" y="964"/>
                  <a:pt x="5849" y="964"/>
                  <a:pt x="5849" y="964"/>
                </a:cubicBezTo>
                <a:cubicBezTo>
                  <a:pt x="5845" y="964"/>
                  <a:pt x="5845" y="964"/>
                  <a:pt x="5845" y="964"/>
                </a:cubicBezTo>
                <a:cubicBezTo>
                  <a:pt x="5716" y="945"/>
                  <a:pt x="5716" y="945"/>
                  <a:pt x="5716" y="945"/>
                </a:cubicBezTo>
                <a:cubicBezTo>
                  <a:pt x="5713" y="945"/>
                  <a:pt x="5713" y="945"/>
                  <a:pt x="5713" y="945"/>
                </a:cubicBezTo>
                <a:cubicBezTo>
                  <a:pt x="5713" y="948"/>
                  <a:pt x="5713" y="948"/>
                  <a:pt x="5713" y="948"/>
                </a:cubicBezTo>
                <a:cubicBezTo>
                  <a:pt x="5703" y="1042"/>
                  <a:pt x="5703" y="1042"/>
                  <a:pt x="5703" y="1042"/>
                </a:cubicBezTo>
                <a:cubicBezTo>
                  <a:pt x="5703" y="1045"/>
                  <a:pt x="5703" y="1045"/>
                  <a:pt x="5703" y="1045"/>
                </a:cubicBezTo>
                <a:cubicBezTo>
                  <a:pt x="5706" y="1045"/>
                  <a:pt x="5706" y="1045"/>
                  <a:pt x="5706" y="1045"/>
                </a:cubicBezTo>
                <a:cubicBezTo>
                  <a:pt x="5836" y="1061"/>
                  <a:pt x="5836" y="1061"/>
                  <a:pt x="5836" y="1061"/>
                </a:cubicBezTo>
                <a:cubicBezTo>
                  <a:pt x="5839" y="1064"/>
                  <a:pt x="5839" y="1064"/>
                  <a:pt x="5839" y="1064"/>
                </a:cubicBezTo>
                <a:cubicBezTo>
                  <a:pt x="5842" y="1058"/>
                  <a:pt x="5842" y="1058"/>
                  <a:pt x="5842" y="1058"/>
                </a:cubicBezTo>
                <a:cubicBezTo>
                  <a:pt x="5849" y="967"/>
                  <a:pt x="5849" y="967"/>
                  <a:pt x="5849" y="967"/>
                </a:cubicBezTo>
                <a:close/>
                <a:moveTo>
                  <a:pt x="5862" y="848"/>
                </a:moveTo>
                <a:cubicBezTo>
                  <a:pt x="5862" y="844"/>
                  <a:pt x="5862" y="844"/>
                  <a:pt x="5862" y="844"/>
                </a:cubicBezTo>
                <a:cubicBezTo>
                  <a:pt x="5858" y="844"/>
                  <a:pt x="5858" y="844"/>
                  <a:pt x="5858" y="844"/>
                </a:cubicBezTo>
                <a:cubicBezTo>
                  <a:pt x="5726" y="828"/>
                  <a:pt x="5726" y="828"/>
                  <a:pt x="5726" y="828"/>
                </a:cubicBezTo>
                <a:cubicBezTo>
                  <a:pt x="5723" y="828"/>
                  <a:pt x="5723" y="828"/>
                  <a:pt x="5723" y="828"/>
                </a:cubicBezTo>
                <a:cubicBezTo>
                  <a:pt x="5723" y="831"/>
                  <a:pt x="5723" y="831"/>
                  <a:pt x="5723" y="831"/>
                </a:cubicBezTo>
                <a:cubicBezTo>
                  <a:pt x="5716" y="925"/>
                  <a:pt x="5716" y="925"/>
                  <a:pt x="5716" y="925"/>
                </a:cubicBezTo>
                <a:cubicBezTo>
                  <a:pt x="5713" y="929"/>
                  <a:pt x="5713" y="929"/>
                  <a:pt x="5713" y="929"/>
                </a:cubicBezTo>
                <a:cubicBezTo>
                  <a:pt x="5716" y="929"/>
                  <a:pt x="5716" y="929"/>
                  <a:pt x="5716" y="929"/>
                </a:cubicBezTo>
                <a:cubicBezTo>
                  <a:pt x="5849" y="945"/>
                  <a:pt x="5849" y="945"/>
                  <a:pt x="5849" y="945"/>
                </a:cubicBezTo>
                <a:cubicBezTo>
                  <a:pt x="5852" y="945"/>
                  <a:pt x="5852" y="945"/>
                  <a:pt x="5852" y="945"/>
                </a:cubicBezTo>
                <a:cubicBezTo>
                  <a:pt x="5852" y="941"/>
                  <a:pt x="5852" y="941"/>
                  <a:pt x="5852" y="941"/>
                </a:cubicBezTo>
                <a:cubicBezTo>
                  <a:pt x="5862" y="848"/>
                  <a:pt x="5862" y="848"/>
                  <a:pt x="5862" y="848"/>
                </a:cubicBezTo>
                <a:close/>
                <a:moveTo>
                  <a:pt x="4159" y="2550"/>
                </a:moveTo>
                <a:cubicBezTo>
                  <a:pt x="4159" y="2547"/>
                  <a:pt x="4159" y="2547"/>
                  <a:pt x="4159" y="2547"/>
                </a:cubicBezTo>
                <a:cubicBezTo>
                  <a:pt x="4156" y="2547"/>
                  <a:pt x="4156" y="2547"/>
                  <a:pt x="4156" y="2547"/>
                </a:cubicBezTo>
                <a:cubicBezTo>
                  <a:pt x="4069" y="2534"/>
                  <a:pt x="4069" y="2534"/>
                  <a:pt x="4069" y="2534"/>
                </a:cubicBezTo>
                <a:cubicBezTo>
                  <a:pt x="4065" y="2534"/>
                  <a:pt x="4065" y="2534"/>
                  <a:pt x="4065" y="2534"/>
                </a:cubicBezTo>
                <a:cubicBezTo>
                  <a:pt x="4065" y="2537"/>
                  <a:pt x="4065" y="2537"/>
                  <a:pt x="4065" y="2537"/>
                </a:cubicBezTo>
                <a:cubicBezTo>
                  <a:pt x="4056" y="2631"/>
                  <a:pt x="4056" y="2631"/>
                  <a:pt x="4056" y="2631"/>
                </a:cubicBezTo>
                <a:cubicBezTo>
                  <a:pt x="4056" y="2634"/>
                  <a:pt x="4056" y="2634"/>
                  <a:pt x="4056" y="2634"/>
                </a:cubicBezTo>
                <a:cubicBezTo>
                  <a:pt x="4059" y="2634"/>
                  <a:pt x="4059" y="2634"/>
                  <a:pt x="4059" y="2634"/>
                </a:cubicBezTo>
                <a:cubicBezTo>
                  <a:pt x="4146" y="2644"/>
                  <a:pt x="4146" y="2644"/>
                  <a:pt x="4146" y="2644"/>
                </a:cubicBezTo>
                <a:cubicBezTo>
                  <a:pt x="4149" y="2644"/>
                  <a:pt x="4149" y="2644"/>
                  <a:pt x="4149" y="2644"/>
                </a:cubicBezTo>
                <a:cubicBezTo>
                  <a:pt x="4149" y="2641"/>
                  <a:pt x="4149" y="2641"/>
                  <a:pt x="4149" y="2641"/>
                </a:cubicBezTo>
                <a:cubicBezTo>
                  <a:pt x="4159" y="2550"/>
                  <a:pt x="4159" y="2550"/>
                  <a:pt x="4159" y="2550"/>
                </a:cubicBezTo>
                <a:close/>
                <a:moveTo>
                  <a:pt x="4169" y="2430"/>
                </a:moveTo>
                <a:cubicBezTo>
                  <a:pt x="4169" y="2427"/>
                  <a:pt x="4169" y="2427"/>
                  <a:pt x="4169" y="2427"/>
                </a:cubicBezTo>
                <a:cubicBezTo>
                  <a:pt x="4166" y="2427"/>
                  <a:pt x="4166" y="2427"/>
                  <a:pt x="4166" y="2427"/>
                </a:cubicBezTo>
                <a:cubicBezTo>
                  <a:pt x="4081" y="2417"/>
                  <a:pt x="4081" y="2417"/>
                  <a:pt x="4081" y="2417"/>
                </a:cubicBezTo>
                <a:cubicBezTo>
                  <a:pt x="4078" y="2414"/>
                  <a:pt x="4078" y="2414"/>
                  <a:pt x="4078" y="2414"/>
                </a:cubicBezTo>
                <a:cubicBezTo>
                  <a:pt x="4075" y="2417"/>
                  <a:pt x="4075" y="2417"/>
                  <a:pt x="4075" y="2417"/>
                </a:cubicBezTo>
                <a:cubicBezTo>
                  <a:pt x="4069" y="2511"/>
                  <a:pt x="4069" y="2511"/>
                  <a:pt x="4069" y="2511"/>
                </a:cubicBezTo>
                <a:cubicBezTo>
                  <a:pt x="4069" y="2515"/>
                  <a:pt x="4069" y="2515"/>
                  <a:pt x="4069" y="2515"/>
                </a:cubicBezTo>
                <a:cubicBezTo>
                  <a:pt x="4072" y="2515"/>
                  <a:pt x="4072" y="2515"/>
                  <a:pt x="4072" y="2515"/>
                </a:cubicBezTo>
                <a:cubicBezTo>
                  <a:pt x="4156" y="2527"/>
                  <a:pt x="4156" y="2527"/>
                  <a:pt x="4156" y="2527"/>
                </a:cubicBezTo>
                <a:cubicBezTo>
                  <a:pt x="4159" y="2527"/>
                  <a:pt x="4159" y="2527"/>
                  <a:pt x="4159" y="2527"/>
                </a:cubicBezTo>
                <a:cubicBezTo>
                  <a:pt x="4159" y="2524"/>
                  <a:pt x="4159" y="2524"/>
                  <a:pt x="4159" y="2524"/>
                </a:cubicBezTo>
                <a:cubicBezTo>
                  <a:pt x="4169" y="2430"/>
                  <a:pt x="4169" y="2430"/>
                  <a:pt x="4169" y="2430"/>
                </a:cubicBezTo>
                <a:close/>
                <a:moveTo>
                  <a:pt x="4179" y="2311"/>
                </a:moveTo>
                <a:cubicBezTo>
                  <a:pt x="4182" y="2307"/>
                  <a:pt x="4182" y="2307"/>
                  <a:pt x="4182" y="2307"/>
                </a:cubicBezTo>
                <a:cubicBezTo>
                  <a:pt x="4179" y="2307"/>
                  <a:pt x="4179" y="2307"/>
                  <a:pt x="4179" y="2307"/>
                </a:cubicBezTo>
                <a:cubicBezTo>
                  <a:pt x="4091" y="2298"/>
                  <a:pt x="4091" y="2298"/>
                  <a:pt x="4091" y="2298"/>
                </a:cubicBezTo>
                <a:cubicBezTo>
                  <a:pt x="4088" y="2298"/>
                  <a:pt x="4088" y="2298"/>
                  <a:pt x="4088" y="2298"/>
                </a:cubicBezTo>
                <a:cubicBezTo>
                  <a:pt x="4088" y="2301"/>
                  <a:pt x="4088" y="2301"/>
                  <a:pt x="4088" y="2301"/>
                </a:cubicBezTo>
                <a:cubicBezTo>
                  <a:pt x="4078" y="2395"/>
                  <a:pt x="4078" y="2395"/>
                  <a:pt x="4078" y="2395"/>
                </a:cubicBezTo>
                <a:cubicBezTo>
                  <a:pt x="4078" y="2398"/>
                  <a:pt x="4078" y="2398"/>
                  <a:pt x="4078" y="2398"/>
                </a:cubicBezTo>
                <a:cubicBezTo>
                  <a:pt x="4081" y="2398"/>
                  <a:pt x="4081" y="2398"/>
                  <a:pt x="4081" y="2398"/>
                </a:cubicBezTo>
                <a:cubicBezTo>
                  <a:pt x="4169" y="2408"/>
                  <a:pt x="4169" y="2408"/>
                  <a:pt x="4169" y="2408"/>
                </a:cubicBezTo>
                <a:cubicBezTo>
                  <a:pt x="4172" y="2408"/>
                  <a:pt x="4172" y="2408"/>
                  <a:pt x="4172" y="2408"/>
                </a:cubicBezTo>
                <a:cubicBezTo>
                  <a:pt x="4172" y="2404"/>
                  <a:pt x="4172" y="2404"/>
                  <a:pt x="4172" y="2404"/>
                </a:cubicBezTo>
                <a:cubicBezTo>
                  <a:pt x="4179" y="2311"/>
                  <a:pt x="4179" y="2311"/>
                  <a:pt x="4179" y="2311"/>
                </a:cubicBezTo>
                <a:close/>
                <a:moveTo>
                  <a:pt x="4192" y="2194"/>
                </a:moveTo>
                <a:cubicBezTo>
                  <a:pt x="4192" y="2191"/>
                  <a:pt x="4192" y="2191"/>
                  <a:pt x="4192" y="2191"/>
                </a:cubicBezTo>
                <a:cubicBezTo>
                  <a:pt x="4188" y="2191"/>
                  <a:pt x="4188" y="2191"/>
                  <a:pt x="4188" y="2191"/>
                </a:cubicBezTo>
                <a:cubicBezTo>
                  <a:pt x="4101" y="2178"/>
                  <a:pt x="4101" y="2178"/>
                  <a:pt x="4101" y="2178"/>
                </a:cubicBezTo>
                <a:cubicBezTo>
                  <a:pt x="4098" y="2178"/>
                  <a:pt x="4098" y="2178"/>
                  <a:pt x="4098" y="2178"/>
                </a:cubicBezTo>
                <a:cubicBezTo>
                  <a:pt x="4098" y="2181"/>
                  <a:pt x="4098" y="2181"/>
                  <a:pt x="4098" y="2181"/>
                </a:cubicBezTo>
                <a:cubicBezTo>
                  <a:pt x="4091" y="2275"/>
                  <a:pt x="4091" y="2275"/>
                  <a:pt x="4091" y="2275"/>
                </a:cubicBezTo>
                <a:cubicBezTo>
                  <a:pt x="4088" y="2278"/>
                  <a:pt x="4088" y="2278"/>
                  <a:pt x="4088" y="2278"/>
                </a:cubicBezTo>
                <a:cubicBezTo>
                  <a:pt x="4091" y="2278"/>
                  <a:pt x="4091" y="2278"/>
                  <a:pt x="4091" y="2278"/>
                </a:cubicBezTo>
                <a:cubicBezTo>
                  <a:pt x="4179" y="2291"/>
                  <a:pt x="4179" y="2291"/>
                  <a:pt x="4179" y="2291"/>
                </a:cubicBezTo>
                <a:cubicBezTo>
                  <a:pt x="4182" y="2291"/>
                  <a:pt x="4182" y="2291"/>
                  <a:pt x="4182" y="2291"/>
                </a:cubicBezTo>
                <a:cubicBezTo>
                  <a:pt x="4182" y="2288"/>
                  <a:pt x="4182" y="2288"/>
                  <a:pt x="4182" y="2288"/>
                </a:cubicBezTo>
                <a:cubicBezTo>
                  <a:pt x="4192" y="2194"/>
                  <a:pt x="4192" y="2194"/>
                  <a:pt x="4192" y="2194"/>
                </a:cubicBezTo>
                <a:close/>
                <a:moveTo>
                  <a:pt x="4201" y="2074"/>
                </a:moveTo>
                <a:cubicBezTo>
                  <a:pt x="4201" y="2071"/>
                  <a:pt x="4201" y="2071"/>
                  <a:pt x="4201" y="2071"/>
                </a:cubicBezTo>
                <a:cubicBezTo>
                  <a:pt x="4198" y="2071"/>
                  <a:pt x="4198" y="2071"/>
                  <a:pt x="4198" y="2071"/>
                </a:cubicBezTo>
                <a:cubicBezTo>
                  <a:pt x="4114" y="2061"/>
                  <a:pt x="4114" y="2061"/>
                  <a:pt x="4114" y="2061"/>
                </a:cubicBezTo>
                <a:cubicBezTo>
                  <a:pt x="4111" y="2061"/>
                  <a:pt x="4111" y="2061"/>
                  <a:pt x="4111" y="2061"/>
                </a:cubicBezTo>
                <a:cubicBezTo>
                  <a:pt x="4111" y="2065"/>
                  <a:pt x="4111" y="2065"/>
                  <a:pt x="4111" y="2065"/>
                </a:cubicBezTo>
                <a:cubicBezTo>
                  <a:pt x="4101" y="2158"/>
                  <a:pt x="4101" y="2158"/>
                  <a:pt x="4101" y="2158"/>
                </a:cubicBezTo>
                <a:cubicBezTo>
                  <a:pt x="4101" y="2162"/>
                  <a:pt x="4101" y="2162"/>
                  <a:pt x="4101" y="2162"/>
                </a:cubicBezTo>
                <a:cubicBezTo>
                  <a:pt x="4104" y="2162"/>
                  <a:pt x="4104" y="2162"/>
                  <a:pt x="4104" y="2162"/>
                </a:cubicBezTo>
                <a:cubicBezTo>
                  <a:pt x="4188" y="2171"/>
                  <a:pt x="4188" y="2171"/>
                  <a:pt x="4188" y="2171"/>
                </a:cubicBezTo>
                <a:cubicBezTo>
                  <a:pt x="4195" y="2171"/>
                  <a:pt x="4195" y="2171"/>
                  <a:pt x="4195" y="2171"/>
                </a:cubicBezTo>
                <a:cubicBezTo>
                  <a:pt x="4195" y="2168"/>
                  <a:pt x="4195" y="2168"/>
                  <a:pt x="4195" y="2168"/>
                </a:cubicBezTo>
                <a:cubicBezTo>
                  <a:pt x="4201" y="2074"/>
                  <a:pt x="4201" y="2074"/>
                  <a:pt x="4201" y="2074"/>
                </a:cubicBezTo>
                <a:close/>
                <a:moveTo>
                  <a:pt x="4214" y="1958"/>
                </a:moveTo>
                <a:cubicBezTo>
                  <a:pt x="4214" y="1955"/>
                  <a:pt x="4214" y="1955"/>
                  <a:pt x="4214" y="1955"/>
                </a:cubicBezTo>
                <a:cubicBezTo>
                  <a:pt x="4211" y="1955"/>
                  <a:pt x="4211" y="1955"/>
                  <a:pt x="4211" y="1955"/>
                </a:cubicBezTo>
                <a:cubicBezTo>
                  <a:pt x="4124" y="1942"/>
                  <a:pt x="4124" y="1942"/>
                  <a:pt x="4124" y="1942"/>
                </a:cubicBezTo>
                <a:cubicBezTo>
                  <a:pt x="4120" y="1942"/>
                  <a:pt x="4120" y="1942"/>
                  <a:pt x="4120" y="1942"/>
                </a:cubicBezTo>
                <a:cubicBezTo>
                  <a:pt x="4120" y="1945"/>
                  <a:pt x="4120" y="1945"/>
                  <a:pt x="4120" y="1945"/>
                </a:cubicBezTo>
                <a:cubicBezTo>
                  <a:pt x="4111" y="2039"/>
                  <a:pt x="4111" y="2039"/>
                  <a:pt x="4111" y="2039"/>
                </a:cubicBezTo>
                <a:cubicBezTo>
                  <a:pt x="4111" y="2042"/>
                  <a:pt x="4111" y="2042"/>
                  <a:pt x="4111" y="2042"/>
                </a:cubicBezTo>
                <a:cubicBezTo>
                  <a:pt x="4114" y="2042"/>
                  <a:pt x="4114" y="2042"/>
                  <a:pt x="4114" y="2042"/>
                </a:cubicBezTo>
                <a:cubicBezTo>
                  <a:pt x="4201" y="2052"/>
                  <a:pt x="4201" y="2052"/>
                  <a:pt x="4201" y="2052"/>
                </a:cubicBezTo>
                <a:cubicBezTo>
                  <a:pt x="4204" y="2055"/>
                  <a:pt x="4204" y="2055"/>
                  <a:pt x="4204" y="2055"/>
                </a:cubicBezTo>
                <a:cubicBezTo>
                  <a:pt x="4204" y="2052"/>
                  <a:pt x="4204" y="2052"/>
                  <a:pt x="4204" y="2052"/>
                </a:cubicBezTo>
                <a:cubicBezTo>
                  <a:pt x="4214" y="1958"/>
                  <a:pt x="4214" y="1958"/>
                  <a:pt x="4214" y="1958"/>
                </a:cubicBezTo>
                <a:close/>
                <a:moveTo>
                  <a:pt x="4224" y="1838"/>
                </a:moveTo>
                <a:cubicBezTo>
                  <a:pt x="4224" y="1835"/>
                  <a:pt x="4224" y="1835"/>
                  <a:pt x="4224" y="1835"/>
                </a:cubicBezTo>
                <a:cubicBezTo>
                  <a:pt x="4221" y="1835"/>
                  <a:pt x="4221" y="1835"/>
                  <a:pt x="4221" y="1835"/>
                </a:cubicBezTo>
                <a:cubicBezTo>
                  <a:pt x="4137" y="1825"/>
                  <a:pt x="4137" y="1825"/>
                  <a:pt x="4137" y="1825"/>
                </a:cubicBezTo>
                <a:cubicBezTo>
                  <a:pt x="4133" y="1825"/>
                  <a:pt x="4133" y="1825"/>
                  <a:pt x="4133" y="1825"/>
                </a:cubicBezTo>
                <a:cubicBezTo>
                  <a:pt x="4130" y="1828"/>
                  <a:pt x="4130" y="1828"/>
                  <a:pt x="4130" y="1828"/>
                </a:cubicBezTo>
                <a:cubicBezTo>
                  <a:pt x="4124" y="1919"/>
                  <a:pt x="4124" y="1919"/>
                  <a:pt x="4124" y="1919"/>
                </a:cubicBezTo>
                <a:cubicBezTo>
                  <a:pt x="4124" y="1922"/>
                  <a:pt x="4124" y="1922"/>
                  <a:pt x="4124" y="1922"/>
                </a:cubicBezTo>
                <a:cubicBezTo>
                  <a:pt x="4127" y="1922"/>
                  <a:pt x="4127" y="1922"/>
                  <a:pt x="4127" y="1922"/>
                </a:cubicBezTo>
                <a:cubicBezTo>
                  <a:pt x="4211" y="1935"/>
                  <a:pt x="4211" y="1935"/>
                  <a:pt x="4211" y="1935"/>
                </a:cubicBezTo>
                <a:cubicBezTo>
                  <a:pt x="4214" y="1935"/>
                  <a:pt x="4214" y="1935"/>
                  <a:pt x="4214" y="1935"/>
                </a:cubicBezTo>
                <a:cubicBezTo>
                  <a:pt x="4214" y="1932"/>
                  <a:pt x="4214" y="1932"/>
                  <a:pt x="4214" y="1932"/>
                </a:cubicBezTo>
                <a:cubicBezTo>
                  <a:pt x="4224" y="1838"/>
                  <a:pt x="4224" y="1838"/>
                  <a:pt x="4224" y="1838"/>
                </a:cubicBezTo>
                <a:close/>
                <a:moveTo>
                  <a:pt x="4234" y="1722"/>
                </a:moveTo>
                <a:cubicBezTo>
                  <a:pt x="4237" y="1718"/>
                  <a:pt x="4237" y="1718"/>
                  <a:pt x="4237" y="1718"/>
                </a:cubicBezTo>
                <a:cubicBezTo>
                  <a:pt x="4234" y="1715"/>
                  <a:pt x="4234" y="1715"/>
                  <a:pt x="4234" y="1715"/>
                </a:cubicBezTo>
                <a:cubicBezTo>
                  <a:pt x="4146" y="1705"/>
                  <a:pt x="4146" y="1705"/>
                  <a:pt x="4146" y="1705"/>
                </a:cubicBezTo>
                <a:cubicBezTo>
                  <a:pt x="4143" y="1705"/>
                  <a:pt x="4143" y="1705"/>
                  <a:pt x="4143" y="1705"/>
                </a:cubicBezTo>
                <a:cubicBezTo>
                  <a:pt x="4143" y="1709"/>
                  <a:pt x="4143" y="1709"/>
                  <a:pt x="4143" y="1709"/>
                </a:cubicBezTo>
                <a:cubicBezTo>
                  <a:pt x="4133" y="1802"/>
                  <a:pt x="4133" y="1802"/>
                  <a:pt x="4133" y="1802"/>
                </a:cubicBezTo>
                <a:cubicBezTo>
                  <a:pt x="4133" y="1806"/>
                  <a:pt x="4133" y="1806"/>
                  <a:pt x="4133" y="1806"/>
                </a:cubicBezTo>
                <a:cubicBezTo>
                  <a:pt x="4137" y="1806"/>
                  <a:pt x="4137" y="1806"/>
                  <a:pt x="4137" y="1806"/>
                </a:cubicBezTo>
                <a:cubicBezTo>
                  <a:pt x="4224" y="1815"/>
                  <a:pt x="4224" y="1815"/>
                  <a:pt x="4224" y="1815"/>
                </a:cubicBezTo>
                <a:cubicBezTo>
                  <a:pt x="4227" y="1815"/>
                  <a:pt x="4227" y="1815"/>
                  <a:pt x="4227" y="1815"/>
                </a:cubicBezTo>
                <a:cubicBezTo>
                  <a:pt x="4227" y="1812"/>
                  <a:pt x="4227" y="1812"/>
                  <a:pt x="4227" y="1812"/>
                </a:cubicBezTo>
                <a:cubicBezTo>
                  <a:pt x="4234" y="1722"/>
                  <a:pt x="4234" y="1722"/>
                  <a:pt x="4234" y="1722"/>
                </a:cubicBezTo>
                <a:close/>
                <a:moveTo>
                  <a:pt x="4247" y="1602"/>
                </a:moveTo>
                <a:cubicBezTo>
                  <a:pt x="4247" y="1599"/>
                  <a:pt x="4247" y="1599"/>
                  <a:pt x="4247" y="1599"/>
                </a:cubicBezTo>
                <a:cubicBezTo>
                  <a:pt x="4243" y="1599"/>
                  <a:pt x="4243" y="1599"/>
                  <a:pt x="4243" y="1599"/>
                </a:cubicBezTo>
                <a:cubicBezTo>
                  <a:pt x="4156" y="1589"/>
                  <a:pt x="4156" y="1589"/>
                  <a:pt x="4156" y="1589"/>
                </a:cubicBezTo>
                <a:cubicBezTo>
                  <a:pt x="4153" y="1586"/>
                  <a:pt x="4153" y="1586"/>
                  <a:pt x="4153" y="1586"/>
                </a:cubicBezTo>
                <a:cubicBezTo>
                  <a:pt x="4153" y="1589"/>
                  <a:pt x="4153" y="1589"/>
                  <a:pt x="4153" y="1589"/>
                </a:cubicBezTo>
                <a:cubicBezTo>
                  <a:pt x="4143" y="1683"/>
                  <a:pt x="4143" y="1683"/>
                  <a:pt x="4143" y="1683"/>
                </a:cubicBezTo>
                <a:cubicBezTo>
                  <a:pt x="4143" y="1686"/>
                  <a:pt x="4143" y="1686"/>
                  <a:pt x="4143" y="1686"/>
                </a:cubicBezTo>
                <a:cubicBezTo>
                  <a:pt x="4146" y="1686"/>
                  <a:pt x="4146" y="1686"/>
                  <a:pt x="4146" y="1686"/>
                </a:cubicBezTo>
                <a:cubicBezTo>
                  <a:pt x="4234" y="1699"/>
                  <a:pt x="4234" y="1699"/>
                  <a:pt x="4234" y="1699"/>
                </a:cubicBezTo>
                <a:cubicBezTo>
                  <a:pt x="4237" y="1699"/>
                  <a:pt x="4237" y="1699"/>
                  <a:pt x="4237" y="1699"/>
                </a:cubicBezTo>
                <a:cubicBezTo>
                  <a:pt x="4237" y="1696"/>
                  <a:pt x="4237" y="1696"/>
                  <a:pt x="4237" y="1696"/>
                </a:cubicBezTo>
                <a:cubicBezTo>
                  <a:pt x="4247" y="1602"/>
                  <a:pt x="4247" y="1602"/>
                  <a:pt x="4247" y="1602"/>
                </a:cubicBezTo>
                <a:close/>
                <a:moveTo>
                  <a:pt x="4256" y="1482"/>
                </a:moveTo>
                <a:cubicBezTo>
                  <a:pt x="4256" y="1479"/>
                  <a:pt x="4256" y="1479"/>
                  <a:pt x="4256" y="1479"/>
                </a:cubicBezTo>
                <a:cubicBezTo>
                  <a:pt x="4253" y="1479"/>
                  <a:pt x="4253" y="1479"/>
                  <a:pt x="4253" y="1479"/>
                </a:cubicBezTo>
                <a:cubicBezTo>
                  <a:pt x="4169" y="1469"/>
                  <a:pt x="4169" y="1469"/>
                  <a:pt x="4169" y="1469"/>
                </a:cubicBezTo>
                <a:cubicBezTo>
                  <a:pt x="4166" y="1469"/>
                  <a:pt x="4166" y="1469"/>
                  <a:pt x="4166" y="1469"/>
                </a:cubicBezTo>
                <a:cubicBezTo>
                  <a:pt x="4166" y="1472"/>
                  <a:pt x="4166" y="1472"/>
                  <a:pt x="4166" y="1472"/>
                </a:cubicBezTo>
                <a:cubicBezTo>
                  <a:pt x="4156" y="1566"/>
                  <a:pt x="4156" y="1566"/>
                  <a:pt x="4156" y="1566"/>
                </a:cubicBezTo>
                <a:cubicBezTo>
                  <a:pt x="4156" y="1569"/>
                  <a:pt x="4156" y="1569"/>
                  <a:pt x="4156" y="1569"/>
                </a:cubicBezTo>
                <a:cubicBezTo>
                  <a:pt x="4159" y="1569"/>
                  <a:pt x="4159" y="1569"/>
                  <a:pt x="4159" y="1569"/>
                </a:cubicBezTo>
                <a:cubicBezTo>
                  <a:pt x="4243" y="1579"/>
                  <a:pt x="4243" y="1579"/>
                  <a:pt x="4243" y="1579"/>
                </a:cubicBezTo>
                <a:cubicBezTo>
                  <a:pt x="4247" y="1579"/>
                  <a:pt x="4247" y="1579"/>
                  <a:pt x="4247" y="1579"/>
                </a:cubicBezTo>
                <a:cubicBezTo>
                  <a:pt x="4250" y="1576"/>
                  <a:pt x="4250" y="1576"/>
                  <a:pt x="4250" y="1576"/>
                </a:cubicBezTo>
                <a:cubicBezTo>
                  <a:pt x="4256" y="1482"/>
                  <a:pt x="4256" y="1482"/>
                  <a:pt x="4256" y="1482"/>
                </a:cubicBezTo>
                <a:close/>
                <a:moveTo>
                  <a:pt x="4269" y="1366"/>
                </a:moveTo>
                <a:cubicBezTo>
                  <a:pt x="4269" y="1362"/>
                  <a:pt x="4269" y="1362"/>
                  <a:pt x="4269" y="1362"/>
                </a:cubicBezTo>
                <a:cubicBezTo>
                  <a:pt x="4266" y="1362"/>
                  <a:pt x="4266" y="1362"/>
                  <a:pt x="4266" y="1362"/>
                </a:cubicBezTo>
                <a:cubicBezTo>
                  <a:pt x="4179" y="1349"/>
                  <a:pt x="4179" y="1349"/>
                  <a:pt x="4179" y="1349"/>
                </a:cubicBezTo>
                <a:cubicBezTo>
                  <a:pt x="4175" y="1349"/>
                  <a:pt x="4175" y="1349"/>
                  <a:pt x="4175" y="1349"/>
                </a:cubicBezTo>
                <a:cubicBezTo>
                  <a:pt x="4175" y="1353"/>
                  <a:pt x="4175" y="1353"/>
                  <a:pt x="4175" y="1353"/>
                </a:cubicBezTo>
                <a:cubicBezTo>
                  <a:pt x="4166" y="1446"/>
                  <a:pt x="4166" y="1446"/>
                  <a:pt x="4166" y="1446"/>
                </a:cubicBezTo>
                <a:cubicBezTo>
                  <a:pt x="4166" y="1450"/>
                  <a:pt x="4166" y="1450"/>
                  <a:pt x="4166" y="1450"/>
                </a:cubicBezTo>
                <a:cubicBezTo>
                  <a:pt x="4169" y="1450"/>
                  <a:pt x="4169" y="1450"/>
                  <a:pt x="4169" y="1450"/>
                </a:cubicBezTo>
                <a:cubicBezTo>
                  <a:pt x="4256" y="1459"/>
                  <a:pt x="4256" y="1459"/>
                  <a:pt x="4256" y="1459"/>
                </a:cubicBezTo>
                <a:cubicBezTo>
                  <a:pt x="4260" y="1463"/>
                  <a:pt x="4260" y="1463"/>
                  <a:pt x="4260" y="1463"/>
                </a:cubicBezTo>
                <a:cubicBezTo>
                  <a:pt x="4260" y="1459"/>
                  <a:pt x="4260" y="1459"/>
                  <a:pt x="4260" y="1459"/>
                </a:cubicBezTo>
                <a:cubicBezTo>
                  <a:pt x="4269" y="1366"/>
                  <a:pt x="4269" y="1366"/>
                  <a:pt x="4269" y="1366"/>
                </a:cubicBezTo>
                <a:close/>
                <a:moveTo>
                  <a:pt x="4279" y="1246"/>
                </a:moveTo>
                <a:cubicBezTo>
                  <a:pt x="4279" y="1242"/>
                  <a:pt x="4279" y="1242"/>
                  <a:pt x="4279" y="1242"/>
                </a:cubicBezTo>
                <a:cubicBezTo>
                  <a:pt x="4276" y="1242"/>
                  <a:pt x="4276" y="1242"/>
                  <a:pt x="4276" y="1242"/>
                </a:cubicBezTo>
                <a:cubicBezTo>
                  <a:pt x="4188" y="1233"/>
                  <a:pt x="4188" y="1233"/>
                  <a:pt x="4188" y="1233"/>
                </a:cubicBezTo>
                <a:cubicBezTo>
                  <a:pt x="4185" y="1233"/>
                  <a:pt x="4185" y="1233"/>
                  <a:pt x="4185" y="1233"/>
                </a:cubicBezTo>
                <a:cubicBezTo>
                  <a:pt x="4185" y="1236"/>
                  <a:pt x="4185" y="1236"/>
                  <a:pt x="4185" y="1236"/>
                </a:cubicBezTo>
                <a:cubicBezTo>
                  <a:pt x="4179" y="1327"/>
                  <a:pt x="4179" y="1327"/>
                  <a:pt x="4179" y="1327"/>
                </a:cubicBezTo>
                <a:cubicBezTo>
                  <a:pt x="4179" y="1330"/>
                  <a:pt x="4179" y="1330"/>
                  <a:pt x="4179" y="1330"/>
                </a:cubicBezTo>
                <a:cubicBezTo>
                  <a:pt x="4182" y="1333"/>
                  <a:pt x="4182" y="1333"/>
                  <a:pt x="4182" y="1333"/>
                </a:cubicBezTo>
                <a:cubicBezTo>
                  <a:pt x="4266" y="1343"/>
                  <a:pt x="4266" y="1343"/>
                  <a:pt x="4266" y="1343"/>
                </a:cubicBezTo>
                <a:cubicBezTo>
                  <a:pt x="4269" y="1343"/>
                  <a:pt x="4269" y="1343"/>
                  <a:pt x="4269" y="1343"/>
                </a:cubicBezTo>
                <a:cubicBezTo>
                  <a:pt x="4269" y="1340"/>
                  <a:pt x="4269" y="1340"/>
                  <a:pt x="4269" y="1340"/>
                </a:cubicBezTo>
                <a:cubicBezTo>
                  <a:pt x="4279" y="1246"/>
                  <a:pt x="4279" y="1246"/>
                  <a:pt x="4279" y="1246"/>
                </a:cubicBezTo>
                <a:close/>
                <a:moveTo>
                  <a:pt x="4289" y="1129"/>
                </a:moveTo>
                <a:cubicBezTo>
                  <a:pt x="4289" y="1126"/>
                  <a:pt x="4289" y="1126"/>
                  <a:pt x="4289" y="1126"/>
                </a:cubicBezTo>
                <a:cubicBezTo>
                  <a:pt x="4285" y="1126"/>
                  <a:pt x="4285" y="1126"/>
                  <a:pt x="4285" y="1126"/>
                </a:cubicBezTo>
                <a:cubicBezTo>
                  <a:pt x="4201" y="1113"/>
                  <a:pt x="4201" y="1113"/>
                  <a:pt x="4201" y="1113"/>
                </a:cubicBezTo>
                <a:cubicBezTo>
                  <a:pt x="4198" y="1113"/>
                  <a:pt x="4198" y="1113"/>
                  <a:pt x="4198" y="1113"/>
                </a:cubicBezTo>
                <a:cubicBezTo>
                  <a:pt x="4198" y="1116"/>
                  <a:pt x="4198" y="1116"/>
                  <a:pt x="4198" y="1116"/>
                </a:cubicBezTo>
                <a:cubicBezTo>
                  <a:pt x="4188" y="1210"/>
                  <a:pt x="4188" y="1210"/>
                  <a:pt x="4188" y="1210"/>
                </a:cubicBezTo>
                <a:cubicBezTo>
                  <a:pt x="4188" y="1213"/>
                  <a:pt x="4188" y="1213"/>
                  <a:pt x="4188" y="1213"/>
                </a:cubicBezTo>
                <a:cubicBezTo>
                  <a:pt x="4192" y="1213"/>
                  <a:pt x="4192" y="1213"/>
                  <a:pt x="4192" y="1213"/>
                </a:cubicBezTo>
                <a:cubicBezTo>
                  <a:pt x="4279" y="1223"/>
                  <a:pt x="4279" y="1223"/>
                  <a:pt x="4279" y="1223"/>
                </a:cubicBezTo>
                <a:cubicBezTo>
                  <a:pt x="4282" y="1223"/>
                  <a:pt x="4282" y="1223"/>
                  <a:pt x="4282" y="1223"/>
                </a:cubicBezTo>
                <a:cubicBezTo>
                  <a:pt x="4282" y="1220"/>
                  <a:pt x="4282" y="1220"/>
                  <a:pt x="4282" y="1220"/>
                </a:cubicBezTo>
                <a:cubicBezTo>
                  <a:pt x="4289" y="1129"/>
                  <a:pt x="4289" y="1129"/>
                  <a:pt x="4289" y="1129"/>
                </a:cubicBezTo>
                <a:close/>
                <a:moveTo>
                  <a:pt x="4302" y="1009"/>
                </a:moveTo>
                <a:cubicBezTo>
                  <a:pt x="4302" y="1006"/>
                  <a:pt x="4302" y="1006"/>
                  <a:pt x="4302" y="1006"/>
                </a:cubicBezTo>
                <a:cubicBezTo>
                  <a:pt x="4298" y="1006"/>
                  <a:pt x="4298" y="1006"/>
                  <a:pt x="4298" y="1006"/>
                </a:cubicBezTo>
                <a:cubicBezTo>
                  <a:pt x="4211" y="997"/>
                  <a:pt x="4211" y="997"/>
                  <a:pt x="4211" y="997"/>
                </a:cubicBezTo>
                <a:cubicBezTo>
                  <a:pt x="4208" y="993"/>
                  <a:pt x="4208" y="993"/>
                  <a:pt x="4208" y="993"/>
                </a:cubicBezTo>
                <a:cubicBezTo>
                  <a:pt x="4208" y="997"/>
                  <a:pt x="4208" y="997"/>
                  <a:pt x="4208" y="997"/>
                </a:cubicBezTo>
                <a:cubicBezTo>
                  <a:pt x="4198" y="1090"/>
                  <a:pt x="4198" y="1090"/>
                  <a:pt x="4198" y="1090"/>
                </a:cubicBezTo>
                <a:cubicBezTo>
                  <a:pt x="4198" y="1094"/>
                  <a:pt x="4198" y="1094"/>
                  <a:pt x="4198" y="1094"/>
                </a:cubicBezTo>
                <a:cubicBezTo>
                  <a:pt x="4201" y="1094"/>
                  <a:pt x="4201" y="1094"/>
                  <a:pt x="4201" y="1094"/>
                </a:cubicBezTo>
                <a:cubicBezTo>
                  <a:pt x="4289" y="1107"/>
                  <a:pt x="4289" y="1107"/>
                  <a:pt x="4289" y="1107"/>
                </a:cubicBezTo>
                <a:cubicBezTo>
                  <a:pt x="4292" y="1107"/>
                  <a:pt x="4292" y="1107"/>
                  <a:pt x="4292" y="1107"/>
                </a:cubicBezTo>
                <a:cubicBezTo>
                  <a:pt x="4292" y="1103"/>
                  <a:pt x="4292" y="1103"/>
                  <a:pt x="4292" y="1103"/>
                </a:cubicBezTo>
                <a:cubicBezTo>
                  <a:pt x="4302" y="1009"/>
                  <a:pt x="4302" y="1009"/>
                  <a:pt x="4302" y="1009"/>
                </a:cubicBezTo>
                <a:close/>
                <a:moveTo>
                  <a:pt x="4311" y="890"/>
                </a:moveTo>
                <a:cubicBezTo>
                  <a:pt x="4311" y="886"/>
                  <a:pt x="4311" y="886"/>
                  <a:pt x="4311" y="886"/>
                </a:cubicBezTo>
                <a:cubicBezTo>
                  <a:pt x="4308" y="886"/>
                  <a:pt x="4308" y="886"/>
                  <a:pt x="4308" y="886"/>
                </a:cubicBezTo>
                <a:cubicBezTo>
                  <a:pt x="4224" y="877"/>
                  <a:pt x="4224" y="877"/>
                  <a:pt x="4224" y="877"/>
                </a:cubicBezTo>
                <a:cubicBezTo>
                  <a:pt x="4221" y="877"/>
                  <a:pt x="4221" y="877"/>
                  <a:pt x="4221" y="877"/>
                </a:cubicBezTo>
                <a:cubicBezTo>
                  <a:pt x="4217" y="880"/>
                  <a:pt x="4217" y="880"/>
                  <a:pt x="4217" y="880"/>
                </a:cubicBezTo>
                <a:cubicBezTo>
                  <a:pt x="4211" y="974"/>
                  <a:pt x="4211" y="974"/>
                  <a:pt x="4211" y="974"/>
                </a:cubicBezTo>
                <a:cubicBezTo>
                  <a:pt x="4211" y="977"/>
                  <a:pt x="4211" y="977"/>
                  <a:pt x="4211" y="977"/>
                </a:cubicBezTo>
                <a:cubicBezTo>
                  <a:pt x="4214" y="977"/>
                  <a:pt x="4214" y="977"/>
                  <a:pt x="4214" y="977"/>
                </a:cubicBezTo>
                <a:cubicBezTo>
                  <a:pt x="4298" y="987"/>
                  <a:pt x="4298" y="987"/>
                  <a:pt x="4298" y="987"/>
                </a:cubicBezTo>
                <a:cubicBezTo>
                  <a:pt x="4302" y="987"/>
                  <a:pt x="4302" y="987"/>
                  <a:pt x="4302" y="987"/>
                </a:cubicBezTo>
                <a:cubicBezTo>
                  <a:pt x="4305" y="984"/>
                  <a:pt x="4305" y="984"/>
                  <a:pt x="4305" y="984"/>
                </a:cubicBezTo>
                <a:cubicBezTo>
                  <a:pt x="4311" y="890"/>
                  <a:pt x="4311" y="890"/>
                  <a:pt x="4311" y="890"/>
                </a:cubicBezTo>
                <a:close/>
                <a:moveTo>
                  <a:pt x="4324" y="773"/>
                </a:moveTo>
                <a:cubicBezTo>
                  <a:pt x="4324" y="770"/>
                  <a:pt x="4324" y="770"/>
                  <a:pt x="4324" y="770"/>
                </a:cubicBezTo>
                <a:cubicBezTo>
                  <a:pt x="4321" y="770"/>
                  <a:pt x="4321" y="770"/>
                  <a:pt x="4321" y="770"/>
                </a:cubicBezTo>
                <a:cubicBezTo>
                  <a:pt x="4234" y="757"/>
                  <a:pt x="4234" y="757"/>
                  <a:pt x="4234" y="757"/>
                </a:cubicBezTo>
                <a:cubicBezTo>
                  <a:pt x="4230" y="757"/>
                  <a:pt x="4230" y="757"/>
                  <a:pt x="4230" y="757"/>
                </a:cubicBezTo>
                <a:cubicBezTo>
                  <a:pt x="4230" y="760"/>
                  <a:pt x="4230" y="760"/>
                  <a:pt x="4230" y="760"/>
                </a:cubicBezTo>
                <a:cubicBezTo>
                  <a:pt x="4221" y="854"/>
                  <a:pt x="4221" y="854"/>
                  <a:pt x="4221" y="854"/>
                </a:cubicBezTo>
                <a:cubicBezTo>
                  <a:pt x="4221" y="857"/>
                  <a:pt x="4221" y="857"/>
                  <a:pt x="4221" y="857"/>
                </a:cubicBezTo>
                <a:cubicBezTo>
                  <a:pt x="4224" y="857"/>
                  <a:pt x="4224" y="857"/>
                  <a:pt x="4224" y="857"/>
                </a:cubicBezTo>
                <a:cubicBezTo>
                  <a:pt x="4311" y="870"/>
                  <a:pt x="4311" y="870"/>
                  <a:pt x="4311" y="870"/>
                </a:cubicBezTo>
                <a:cubicBezTo>
                  <a:pt x="4315" y="870"/>
                  <a:pt x="4315" y="870"/>
                  <a:pt x="4315" y="870"/>
                </a:cubicBezTo>
                <a:cubicBezTo>
                  <a:pt x="4315" y="867"/>
                  <a:pt x="4315" y="867"/>
                  <a:pt x="4315" y="867"/>
                </a:cubicBezTo>
                <a:cubicBezTo>
                  <a:pt x="4324" y="773"/>
                  <a:pt x="4324" y="773"/>
                  <a:pt x="4324" y="773"/>
                </a:cubicBezTo>
                <a:close/>
                <a:moveTo>
                  <a:pt x="4334" y="653"/>
                </a:moveTo>
                <a:cubicBezTo>
                  <a:pt x="4334" y="650"/>
                  <a:pt x="4334" y="650"/>
                  <a:pt x="4334" y="650"/>
                </a:cubicBezTo>
                <a:cubicBezTo>
                  <a:pt x="4331" y="650"/>
                  <a:pt x="4331" y="650"/>
                  <a:pt x="4331" y="650"/>
                </a:cubicBezTo>
                <a:cubicBezTo>
                  <a:pt x="4305" y="647"/>
                  <a:pt x="4305" y="647"/>
                  <a:pt x="4305" y="647"/>
                </a:cubicBezTo>
                <a:cubicBezTo>
                  <a:pt x="4282" y="676"/>
                  <a:pt x="4260" y="708"/>
                  <a:pt x="4237" y="741"/>
                </a:cubicBezTo>
                <a:cubicBezTo>
                  <a:pt x="4321" y="751"/>
                  <a:pt x="4321" y="751"/>
                  <a:pt x="4321" y="751"/>
                </a:cubicBezTo>
                <a:cubicBezTo>
                  <a:pt x="4324" y="751"/>
                  <a:pt x="4324" y="751"/>
                  <a:pt x="4324" y="751"/>
                </a:cubicBezTo>
                <a:cubicBezTo>
                  <a:pt x="4324" y="747"/>
                  <a:pt x="4324" y="747"/>
                  <a:pt x="4324" y="747"/>
                </a:cubicBezTo>
                <a:cubicBezTo>
                  <a:pt x="4334" y="653"/>
                  <a:pt x="4334" y="653"/>
                  <a:pt x="4334" y="653"/>
                </a:cubicBezTo>
                <a:close/>
                <a:moveTo>
                  <a:pt x="4347" y="751"/>
                </a:moveTo>
                <a:cubicBezTo>
                  <a:pt x="4347" y="754"/>
                  <a:pt x="4347" y="754"/>
                  <a:pt x="4347" y="754"/>
                </a:cubicBezTo>
                <a:cubicBezTo>
                  <a:pt x="4350" y="754"/>
                  <a:pt x="4350" y="754"/>
                  <a:pt x="4350" y="754"/>
                </a:cubicBezTo>
                <a:cubicBezTo>
                  <a:pt x="4434" y="763"/>
                  <a:pt x="4434" y="763"/>
                  <a:pt x="4434" y="763"/>
                </a:cubicBezTo>
                <a:cubicBezTo>
                  <a:pt x="4438" y="767"/>
                  <a:pt x="4438" y="767"/>
                  <a:pt x="4438" y="767"/>
                </a:cubicBezTo>
                <a:cubicBezTo>
                  <a:pt x="4441" y="763"/>
                  <a:pt x="4441" y="763"/>
                  <a:pt x="4441" y="763"/>
                </a:cubicBezTo>
                <a:cubicBezTo>
                  <a:pt x="4447" y="670"/>
                  <a:pt x="4447" y="670"/>
                  <a:pt x="4447" y="670"/>
                </a:cubicBezTo>
                <a:cubicBezTo>
                  <a:pt x="4447" y="666"/>
                  <a:pt x="4447" y="666"/>
                  <a:pt x="4447" y="666"/>
                </a:cubicBezTo>
                <a:cubicBezTo>
                  <a:pt x="4444" y="666"/>
                  <a:pt x="4444" y="666"/>
                  <a:pt x="4444" y="666"/>
                </a:cubicBezTo>
                <a:cubicBezTo>
                  <a:pt x="4360" y="653"/>
                  <a:pt x="4360" y="653"/>
                  <a:pt x="4360" y="653"/>
                </a:cubicBezTo>
                <a:cubicBezTo>
                  <a:pt x="4357" y="653"/>
                  <a:pt x="4357" y="653"/>
                  <a:pt x="4357" y="653"/>
                </a:cubicBezTo>
                <a:cubicBezTo>
                  <a:pt x="4353" y="657"/>
                  <a:pt x="4353" y="657"/>
                  <a:pt x="4353" y="657"/>
                </a:cubicBezTo>
                <a:cubicBezTo>
                  <a:pt x="4347" y="751"/>
                  <a:pt x="4347" y="751"/>
                  <a:pt x="4347" y="751"/>
                </a:cubicBezTo>
                <a:close/>
                <a:moveTo>
                  <a:pt x="4334" y="870"/>
                </a:moveTo>
                <a:cubicBezTo>
                  <a:pt x="4334" y="874"/>
                  <a:pt x="4334" y="874"/>
                  <a:pt x="4334" y="874"/>
                </a:cubicBezTo>
                <a:cubicBezTo>
                  <a:pt x="4337" y="874"/>
                  <a:pt x="4337" y="874"/>
                  <a:pt x="4337" y="874"/>
                </a:cubicBezTo>
                <a:cubicBezTo>
                  <a:pt x="4425" y="883"/>
                  <a:pt x="4425" y="883"/>
                  <a:pt x="4425" y="883"/>
                </a:cubicBezTo>
                <a:cubicBezTo>
                  <a:pt x="4428" y="883"/>
                  <a:pt x="4428" y="883"/>
                  <a:pt x="4428" y="883"/>
                </a:cubicBezTo>
                <a:cubicBezTo>
                  <a:pt x="4428" y="880"/>
                  <a:pt x="4428" y="880"/>
                  <a:pt x="4428" y="880"/>
                </a:cubicBezTo>
                <a:cubicBezTo>
                  <a:pt x="4438" y="786"/>
                  <a:pt x="4438" y="786"/>
                  <a:pt x="4438" y="786"/>
                </a:cubicBezTo>
                <a:cubicBezTo>
                  <a:pt x="4438" y="783"/>
                  <a:pt x="4438" y="783"/>
                  <a:pt x="4438" y="783"/>
                </a:cubicBezTo>
                <a:cubicBezTo>
                  <a:pt x="4434" y="783"/>
                  <a:pt x="4434" y="783"/>
                  <a:pt x="4434" y="783"/>
                </a:cubicBezTo>
                <a:cubicBezTo>
                  <a:pt x="4347" y="773"/>
                  <a:pt x="4347" y="773"/>
                  <a:pt x="4347" y="773"/>
                </a:cubicBezTo>
                <a:cubicBezTo>
                  <a:pt x="4344" y="773"/>
                  <a:pt x="4344" y="773"/>
                  <a:pt x="4344" y="773"/>
                </a:cubicBezTo>
                <a:cubicBezTo>
                  <a:pt x="4344" y="776"/>
                  <a:pt x="4344" y="776"/>
                  <a:pt x="4344" y="776"/>
                </a:cubicBezTo>
                <a:cubicBezTo>
                  <a:pt x="4334" y="870"/>
                  <a:pt x="4334" y="870"/>
                  <a:pt x="4334" y="870"/>
                </a:cubicBezTo>
                <a:close/>
                <a:moveTo>
                  <a:pt x="4324" y="987"/>
                </a:moveTo>
                <a:cubicBezTo>
                  <a:pt x="4324" y="990"/>
                  <a:pt x="4324" y="990"/>
                  <a:pt x="4324" y="990"/>
                </a:cubicBezTo>
                <a:cubicBezTo>
                  <a:pt x="4328" y="990"/>
                  <a:pt x="4328" y="990"/>
                  <a:pt x="4328" y="990"/>
                </a:cubicBezTo>
                <a:cubicBezTo>
                  <a:pt x="4415" y="1003"/>
                  <a:pt x="4415" y="1003"/>
                  <a:pt x="4415" y="1003"/>
                </a:cubicBezTo>
                <a:cubicBezTo>
                  <a:pt x="4418" y="1003"/>
                  <a:pt x="4418" y="1003"/>
                  <a:pt x="4418" y="1003"/>
                </a:cubicBezTo>
                <a:cubicBezTo>
                  <a:pt x="4418" y="1000"/>
                  <a:pt x="4418" y="1000"/>
                  <a:pt x="4418" y="1000"/>
                </a:cubicBezTo>
                <a:cubicBezTo>
                  <a:pt x="4425" y="906"/>
                  <a:pt x="4425" y="906"/>
                  <a:pt x="4425" y="906"/>
                </a:cubicBezTo>
                <a:cubicBezTo>
                  <a:pt x="4425" y="903"/>
                  <a:pt x="4425" y="903"/>
                  <a:pt x="4425" y="903"/>
                </a:cubicBezTo>
                <a:cubicBezTo>
                  <a:pt x="4421" y="903"/>
                  <a:pt x="4421" y="903"/>
                  <a:pt x="4421" y="903"/>
                </a:cubicBezTo>
                <a:cubicBezTo>
                  <a:pt x="4337" y="890"/>
                  <a:pt x="4337" y="890"/>
                  <a:pt x="4337" y="890"/>
                </a:cubicBezTo>
                <a:cubicBezTo>
                  <a:pt x="4334" y="890"/>
                  <a:pt x="4334" y="890"/>
                  <a:pt x="4334" y="890"/>
                </a:cubicBezTo>
                <a:cubicBezTo>
                  <a:pt x="4334" y="893"/>
                  <a:pt x="4334" y="893"/>
                  <a:pt x="4334" y="893"/>
                </a:cubicBezTo>
                <a:cubicBezTo>
                  <a:pt x="4324" y="987"/>
                  <a:pt x="4324" y="987"/>
                  <a:pt x="4324" y="987"/>
                </a:cubicBezTo>
                <a:close/>
                <a:moveTo>
                  <a:pt x="4315" y="1107"/>
                </a:moveTo>
                <a:cubicBezTo>
                  <a:pt x="4315" y="1110"/>
                  <a:pt x="4315" y="1110"/>
                  <a:pt x="4315" y="1110"/>
                </a:cubicBezTo>
                <a:cubicBezTo>
                  <a:pt x="4318" y="1110"/>
                  <a:pt x="4318" y="1110"/>
                  <a:pt x="4318" y="1110"/>
                </a:cubicBezTo>
                <a:cubicBezTo>
                  <a:pt x="4402" y="1120"/>
                  <a:pt x="4402" y="1120"/>
                  <a:pt x="4402" y="1120"/>
                </a:cubicBezTo>
                <a:cubicBezTo>
                  <a:pt x="4405" y="1120"/>
                  <a:pt x="4405" y="1120"/>
                  <a:pt x="4405" y="1120"/>
                </a:cubicBezTo>
                <a:cubicBezTo>
                  <a:pt x="4405" y="1116"/>
                  <a:pt x="4405" y="1116"/>
                  <a:pt x="4405" y="1116"/>
                </a:cubicBezTo>
                <a:cubicBezTo>
                  <a:pt x="4415" y="1026"/>
                  <a:pt x="4415" y="1026"/>
                  <a:pt x="4415" y="1026"/>
                </a:cubicBezTo>
                <a:cubicBezTo>
                  <a:pt x="4415" y="1022"/>
                  <a:pt x="4415" y="1022"/>
                  <a:pt x="4415" y="1022"/>
                </a:cubicBezTo>
                <a:cubicBezTo>
                  <a:pt x="4412" y="1019"/>
                  <a:pt x="4412" y="1019"/>
                  <a:pt x="4412" y="1019"/>
                </a:cubicBezTo>
                <a:cubicBezTo>
                  <a:pt x="4328" y="1009"/>
                  <a:pt x="4328" y="1009"/>
                  <a:pt x="4328" y="1009"/>
                </a:cubicBezTo>
                <a:cubicBezTo>
                  <a:pt x="4321" y="1009"/>
                  <a:pt x="4321" y="1009"/>
                  <a:pt x="4321" y="1009"/>
                </a:cubicBezTo>
                <a:cubicBezTo>
                  <a:pt x="4321" y="1013"/>
                  <a:pt x="4321" y="1013"/>
                  <a:pt x="4321" y="1013"/>
                </a:cubicBezTo>
                <a:cubicBezTo>
                  <a:pt x="4315" y="1107"/>
                  <a:pt x="4315" y="1107"/>
                  <a:pt x="4315" y="1107"/>
                </a:cubicBezTo>
                <a:close/>
                <a:moveTo>
                  <a:pt x="4302" y="1223"/>
                </a:moveTo>
                <a:cubicBezTo>
                  <a:pt x="4302" y="1226"/>
                  <a:pt x="4302" y="1226"/>
                  <a:pt x="4302" y="1226"/>
                </a:cubicBezTo>
                <a:cubicBezTo>
                  <a:pt x="4305" y="1226"/>
                  <a:pt x="4305" y="1226"/>
                  <a:pt x="4305" y="1226"/>
                </a:cubicBezTo>
                <a:cubicBezTo>
                  <a:pt x="4392" y="1239"/>
                  <a:pt x="4392" y="1239"/>
                  <a:pt x="4392" y="1239"/>
                </a:cubicBezTo>
                <a:cubicBezTo>
                  <a:pt x="4395" y="1239"/>
                  <a:pt x="4395" y="1239"/>
                  <a:pt x="4395" y="1239"/>
                </a:cubicBezTo>
                <a:cubicBezTo>
                  <a:pt x="4395" y="1236"/>
                  <a:pt x="4395" y="1236"/>
                  <a:pt x="4395" y="1236"/>
                </a:cubicBezTo>
                <a:cubicBezTo>
                  <a:pt x="4405" y="1142"/>
                  <a:pt x="4405" y="1142"/>
                  <a:pt x="4405" y="1142"/>
                </a:cubicBezTo>
                <a:cubicBezTo>
                  <a:pt x="4405" y="1139"/>
                  <a:pt x="4405" y="1139"/>
                  <a:pt x="4405" y="1139"/>
                </a:cubicBezTo>
                <a:cubicBezTo>
                  <a:pt x="4402" y="1139"/>
                  <a:pt x="4402" y="1139"/>
                  <a:pt x="4402" y="1139"/>
                </a:cubicBezTo>
                <a:cubicBezTo>
                  <a:pt x="4315" y="1129"/>
                  <a:pt x="4315" y="1129"/>
                  <a:pt x="4315" y="1129"/>
                </a:cubicBezTo>
                <a:cubicBezTo>
                  <a:pt x="4311" y="1126"/>
                  <a:pt x="4311" y="1126"/>
                  <a:pt x="4311" y="1126"/>
                </a:cubicBezTo>
                <a:cubicBezTo>
                  <a:pt x="4311" y="1132"/>
                  <a:pt x="4311" y="1132"/>
                  <a:pt x="4311" y="1132"/>
                </a:cubicBezTo>
                <a:cubicBezTo>
                  <a:pt x="4302" y="1223"/>
                  <a:pt x="4302" y="1223"/>
                  <a:pt x="4302" y="1223"/>
                </a:cubicBezTo>
                <a:close/>
                <a:moveTo>
                  <a:pt x="4292" y="1343"/>
                </a:moveTo>
                <a:cubicBezTo>
                  <a:pt x="4292" y="1346"/>
                  <a:pt x="4292" y="1346"/>
                  <a:pt x="4292" y="1346"/>
                </a:cubicBezTo>
                <a:cubicBezTo>
                  <a:pt x="4295" y="1346"/>
                  <a:pt x="4295" y="1346"/>
                  <a:pt x="4295" y="1346"/>
                </a:cubicBezTo>
                <a:cubicBezTo>
                  <a:pt x="4379" y="1356"/>
                  <a:pt x="4379" y="1356"/>
                  <a:pt x="4379" y="1356"/>
                </a:cubicBezTo>
                <a:cubicBezTo>
                  <a:pt x="4383" y="1356"/>
                  <a:pt x="4383" y="1356"/>
                  <a:pt x="4383" y="1356"/>
                </a:cubicBezTo>
                <a:cubicBezTo>
                  <a:pt x="4386" y="1353"/>
                  <a:pt x="4386" y="1353"/>
                  <a:pt x="4386" y="1353"/>
                </a:cubicBezTo>
                <a:cubicBezTo>
                  <a:pt x="4392" y="1262"/>
                  <a:pt x="4392" y="1262"/>
                  <a:pt x="4392" y="1262"/>
                </a:cubicBezTo>
                <a:cubicBezTo>
                  <a:pt x="4392" y="1259"/>
                  <a:pt x="4392" y="1259"/>
                  <a:pt x="4392" y="1259"/>
                </a:cubicBezTo>
                <a:cubicBezTo>
                  <a:pt x="4389" y="1259"/>
                  <a:pt x="4389" y="1259"/>
                  <a:pt x="4389" y="1259"/>
                </a:cubicBezTo>
                <a:cubicBezTo>
                  <a:pt x="4305" y="1246"/>
                  <a:pt x="4305" y="1246"/>
                  <a:pt x="4305" y="1246"/>
                </a:cubicBezTo>
                <a:cubicBezTo>
                  <a:pt x="4302" y="1246"/>
                  <a:pt x="4302" y="1246"/>
                  <a:pt x="4302" y="1246"/>
                </a:cubicBezTo>
                <a:cubicBezTo>
                  <a:pt x="4302" y="1249"/>
                  <a:pt x="4302" y="1249"/>
                  <a:pt x="4302" y="1249"/>
                </a:cubicBezTo>
                <a:cubicBezTo>
                  <a:pt x="4292" y="1343"/>
                  <a:pt x="4292" y="1343"/>
                  <a:pt x="4292" y="1343"/>
                </a:cubicBezTo>
                <a:close/>
                <a:moveTo>
                  <a:pt x="4282" y="1459"/>
                </a:moveTo>
                <a:cubicBezTo>
                  <a:pt x="4279" y="1463"/>
                  <a:pt x="4279" y="1463"/>
                  <a:pt x="4279" y="1463"/>
                </a:cubicBezTo>
                <a:cubicBezTo>
                  <a:pt x="4282" y="1466"/>
                  <a:pt x="4282" y="1466"/>
                  <a:pt x="4282" y="1466"/>
                </a:cubicBezTo>
                <a:cubicBezTo>
                  <a:pt x="4370" y="1476"/>
                  <a:pt x="4370" y="1476"/>
                  <a:pt x="4370" y="1476"/>
                </a:cubicBezTo>
                <a:cubicBezTo>
                  <a:pt x="4373" y="1476"/>
                  <a:pt x="4373" y="1476"/>
                  <a:pt x="4373" y="1476"/>
                </a:cubicBezTo>
                <a:cubicBezTo>
                  <a:pt x="4373" y="1472"/>
                  <a:pt x="4373" y="1472"/>
                  <a:pt x="4373" y="1472"/>
                </a:cubicBezTo>
                <a:cubicBezTo>
                  <a:pt x="4383" y="1378"/>
                  <a:pt x="4383" y="1378"/>
                  <a:pt x="4383" y="1378"/>
                </a:cubicBezTo>
                <a:cubicBezTo>
                  <a:pt x="4383" y="1375"/>
                  <a:pt x="4383" y="1375"/>
                  <a:pt x="4383" y="1375"/>
                </a:cubicBezTo>
                <a:cubicBezTo>
                  <a:pt x="4379" y="1375"/>
                  <a:pt x="4379" y="1375"/>
                  <a:pt x="4379" y="1375"/>
                </a:cubicBezTo>
                <a:cubicBezTo>
                  <a:pt x="4292" y="1366"/>
                  <a:pt x="4292" y="1366"/>
                  <a:pt x="4292" y="1366"/>
                </a:cubicBezTo>
                <a:cubicBezTo>
                  <a:pt x="4289" y="1366"/>
                  <a:pt x="4289" y="1366"/>
                  <a:pt x="4289" y="1366"/>
                </a:cubicBezTo>
                <a:cubicBezTo>
                  <a:pt x="4289" y="1369"/>
                  <a:pt x="4289" y="1369"/>
                  <a:pt x="4289" y="1369"/>
                </a:cubicBezTo>
                <a:cubicBezTo>
                  <a:pt x="4282" y="1459"/>
                  <a:pt x="4282" y="1459"/>
                  <a:pt x="4282" y="1459"/>
                </a:cubicBezTo>
                <a:close/>
                <a:moveTo>
                  <a:pt x="4269" y="1579"/>
                </a:moveTo>
                <a:cubicBezTo>
                  <a:pt x="4269" y="1582"/>
                  <a:pt x="4269" y="1582"/>
                  <a:pt x="4269" y="1582"/>
                </a:cubicBezTo>
                <a:cubicBezTo>
                  <a:pt x="4272" y="1582"/>
                  <a:pt x="4272" y="1582"/>
                  <a:pt x="4272" y="1582"/>
                </a:cubicBezTo>
                <a:cubicBezTo>
                  <a:pt x="4360" y="1595"/>
                  <a:pt x="4360" y="1595"/>
                  <a:pt x="4360" y="1595"/>
                </a:cubicBezTo>
                <a:cubicBezTo>
                  <a:pt x="4363" y="1595"/>
                  <a:pt x="4363" y="1595"/>
                  <a:pt x="4363" y="1595"/>
                </a:cubicBezTo>
                <a:cubicBezTo>
                  <a:pt x="4363" y="1592"/>
                  <a:pt x="4363" y="1592"/>
                  <a:pt x="4363" y="1592"/>
                </a:cubicBezTo>
                <a:cubicBezTo>
                  <a:pt x="4370" y="1498"/>
                  <a:pt x="4370" y="1498"/>
                  <a:pt x="4370" y="1498"/>
                </a:cubicBezTo>
                <a:cubicBezTo>
                  <a:pt x="4373" y="1495"/>
                  <a:pt x="4373" y="1495"/>
                  <a:pt x="4373" y="1495"/>
                </a:cubicBezTo>
                <a:cubicBezTo>
                  <a:pt x="4370" y="1495"/>
                  <a:pt x="4370" y="1495"/>
                  <a:pt x="4370" y="1495"/>
                </a:cubicBezTo>
                <a:cubicBezTo>
                  <a:pt x="4282" y="1482"/>
                  <a:pt x="4282" y="1482"/>
                  <a:pt x="4282" y="1482"/>
                </a:cubicBezTo>
                <a:cubicBezTo>
                  <a:pt x="4279" y="1482"/>
                  <a:pt x="4279" y="1482"/>
                  <a:pt x="4279" y="1482"/>
                </a:cubicBezTo>
                <a:cubicBezTo>
                  <a:pt x="4279" y="1485"/>
                  <a:pt x="4279" y="1485"/>
                  <a:pt x="4279" y="1485"/>
                </a:cubicBezTo>
                <a:cubicBezTo>
                  <a:pt x="4269" y="1579"/>
                  <a:pt x="4269" y="1579"/>
                  <a:pt x="4269" y="1579"/>
                </a:cubicBezTo>
                <a:close/>
                <a:moveTo>
                  <a:pt x="4260" y="1699"/>
                </a:moveTo>
                <a:cubicBezTo>
                  <a:pt x="4260" y="1702"/>
                  <a:pt x="4260" y="1702"/>
                  <a:pt x="4260" y="1702"/>
                </a:cubicBezTo>
                <a:cubicBezTo>
                  <a:pt x="4263" y="1702"/>
                  <a:pt x="4263" y="1702"/>
                  <a:pt x="4263" y="1702"/>
                </a:cubicBezTo>
                <a:cubicBezTo>
                  <a:pt x="4347" y="1712"/>
                  <a:pt x="4347" y="1712"/>
                  <a:pt x="4347" y="1712"/>
                </a:cubicBezTo>
                <a:cubicBezTo>
                  <a:pt x="4350" y="1712"/>
                  <a:pt x="4350" y="1712"/>
                  <a:pt x="4350" y="1712"/>
                </a:cubicBezTo>
                <a:cubicBezTo>
                  <a:pt x="4350" y="1709"/>
                  <a:pt x="4350" y="1709"/>
                  <a:pt x="4350" y="1709"/>
                </a:cubicBezTo>
                <a:cubicBezTo>
                  <a:pt x="4360" y="1615"/>
                  <a:pt x="4360" y="1615"/>
                  <a:pt x="4360" y="1615"/>
                </a:cubicBezTo>
                <a:cubicBezTo>
                  <a:pt x="4360" y="1611"/>
                  <a:pt x="4360" y="1611"/>
                  <a:pt x="4360" y="1611"/>
                </a:cubicBezTo>
                <a:cubicBezTo>
                  <a:pt x="4357" y="1611"/>
                  <a:pt x="4357" y="1611"/>
                  <a:pt x="4357" y="1611"/>
                </a:cubicBezTo>
                <a:cubicBezTo>
                  <a:pt x="4272" y="1602"/>
                  <a:pt x="4272" y="1602"/>
                  <a:pt x="4272" y="1602"/>
                </a:cubicBezTo>
                <a:cubicBezTo>
                  <a:pt x="4266" y="1602"/>
                  <a:pt x="4266" y="1602"/>
                  <a:pt x="4266" y="1602"/>
                </a:cubicBezTo>
                <a:cubicBezTo>
                  <a:pt x="4266" y="1605"/>
                  <a:pt x="4266" y="1605"/>
                  <a:pt x="4266" y="1605"/>
                </a:cubicBezTo>
                <a:cubicBezTo>
                  <a:pt x="4260" y="1699"/>
                  <a:pt x="4260" y="1699"/>
                  <a:pt x="4260" y="1699"/>
                </a:cubicBezTo>
                <a:close/>
                <a:moveTo>
                  <a:pt x="4247" y="1815"/>
                </a:moveTo>
                <a:cubicBezTo>
                  <a:pt x="4247" y="1819"/>
                  <a:pt x="4247" y="1819"/>
                  <a:pt x="4247" y="1819"/>
                </a:cubicBezTo>
                <a:cubicBezTo>
                  <a:pt x="4250" y="1819"/>
                  <a:pt x="4250" y="1819"/>
                  <a:pt x="4250" y="1819"/>
                </a:cubicBezTo>
                <a:cubicBezTo>
                  <a:pt x="4337" y="1832"/>
                  <a:pt x="4337" y="1832"/>
                  <a:pt x="4337" y="1832"/>
                </a:cubicBezTo>
                <a:cubicBezTo>
                  <a:pt x="4340" y="1832"/>
                  <a:pt x="4340" y="1832"/>
                  <a:pt x="4340" y="1832"/>
                </a:cubicBezTo>
                <a:cubicBezTo>
                  <a:pt x="4340" y="1828"/>
                  <a:pt x="4340" y="1828"/>
                  <a:pt x="4340" y="1828"/>
                </a:cubicBezTo>
                <a:cubicBezTo>
                  <a:pt x="4350" y="1734"/>
                  <a:pt x="4350" y="1734"/>
                  <a:pt x="4350" y="1734"/>
                </a:cubicBezTo>
                <a:cubicBezTo>
                  <a:pt x="4350" y="1731"/>
                  <a:pt x="4350" y="1731"/>
                  <a:pt x="4350" y="1731"/>
                </a:cubicBezTo>
                <a:cubicBezTo>
                  <a:pt x="4347" y="1731"/>
                  <a:pt x="4347" y="1731"/>
                  <a:pt x="4347" y="1731"/>
                </a:cubicBezTo>
                <a:cubicBezTo>
                  <a:pt x="4260" y="1722"/>
                  <a:pt x="4260" y="1722"/>
                  <a:pt x="4260" y="1722"/>
                </a:cubicBezTo>
                <a:cubicBezTo>
                  <a:pt x="4256" y="1718"/>
                  <a:pt x="4256" y="1718"/>
                  <a:pt x="4256" y="1718"/>
                </a:cubicBezTo>
                <a:cubicBezTo>
                  <a:pt x="4256" y="1722"/>
                  <a:pt x="4256" y="1722"/>
                  <a:pt x="4256" y="1722"/>
                </a:cubicBezTo>
                <a:cubicBezTo>
                  <a:pt x="4247" y="1815"/>
                  <a:pt x="4247" y="1815"/>
                  <a:pt x="4247" y="1815"/>
                </a:cubicBezTo>
                <a:close/>
                <a:moveTo>
                  <a:pt x="4237" y="1935"/>
                </a:moveTo>
                <a:cubicBezTo>
                  <a:pt x="4237" y="1938"/>
                  <a:pt x="4237" y="1938"/>
                  <a:pt x="4237" y="1938"/>
                </a:cubicBezTo>
                <a:cubicBezTo>
                  <a:pt x="4240" y="1938"/>
                  <a:pt x="4240" y="1938"/>
                  <a:pt x="4240" y="1938"/>
                </a:cubicBezTo>
                <a:cubicBezTo>
                  <a:pt x="4324" y="1948"/>
                  <a:pt x="4324" y="1948"/>
                  <a:pt x="4324" y="1948"/>
                </a:cubicBezTo>
                <a:cubicBezTo>
                  <a:pt x="4331" y="1948"/>
                  <a:pt x="4331" y="1948"/>
                  <a:pt x="4331" y="1948"/>
                </a:cubicBezTo>
                <a:cubicBezTo>
                  <a:pt x="4331" y="1945"/>
                  <a:pt x="4331" y="1945"/>
                  <a:pt x="4331" y="1945"/>
                </a:cubicBezTo>
                <a:cubicBezTo>
                  <a:pt x="4337" y="1854"/>
                  <a:pt x="4337" y="1854"/>
                  <a:pt x="4337" y="1854"/>
                </a:cubicBezTo>
                <a:cubicBezTo>
                  <a:pt x="4337" y="1851"/>
                  <a:pt x="4337" y="1851"/>
                  <a:pt x="4337" y="1851"/>
                </a:cubicBezTo>
                <a:cubicBezTo>
                  <a:pt x="4334" y="1848"/>
                  <a:pt x="4334" y="1848"/>
                  <a:pt x="4334" y="1848"/>
                </a:cubicBezTo>
                <a:cubicBezTo>
                  <a:pt x="4250" y="1838"/>
                  <a:pt x="4250" y="1838"/>
                  <a:pt x="4250" y="1838"/>
                </a:cubicBezTo>
                <a:cubicBezTo>
                  <a:pt x="4247" y="1838"/>
                  <a:pt x="4247" y="1838"/>
                  <a:pt x="4247" y="1838"/>
                </a:cubicBezTo>
                <a:cubicBezTo>
                  <a:pt x="4247" y="1841"/>
                  <a:pt x="4247" y="1841"/>
                  <a:pt x="4247" y="1841"/>
                </a:cubicBezTo>
                <a:cubicBezTo>
                  <a:pt x="4237" y="1935"/>
                  <a:pt x="4237" y="1935"/>
                  <a:pt x="4237" y="1935"/>
                </a:cubicBezTo>
                <a:close/>
                <a:moveTo>
                  <a:pt x="4227" y="2052"/>
                </a:moveTo>
                <a:cubicBezTo>
                  <a:pt x="4224" y="2055"/>
                  <a:pt x="4224" y="2055"/>
                  <a:pt x="4224" y="2055"/>
                </a:cubicBezTo>
                <a:cubicBezTo>
                  <a:pt x="4227" y="2058"/>
                  <a:pt x="4227" y="2058"/>
                  <a:pt x="4227" y="2058"/>
                </a:cubicBezTo>
                <a:cubicBezTo>
                  <a:pt x="4315" y="2068"/>
                  <a:pt x="4315" y="2068"/>
                  <a:pt x="4315" y="2068"/>
                </a:cubicBezTo>
                <a:cubicBezTo>
                  <a:pt x="4318" y="2068"/>
                  <a:pt x="4318" y="2068"/>
                  <a:pt x="4318" y="2068"/>
                </a:cubicBezTo>
                <a:cubicBezTo>
                  <a:pt x="4318" y="2065"/>
                  <a:pt x="4318" y="2065"/>
                  <a:pt x="4318" y="2065"/>
                </a:cubicBezTo>
                <a:cubicBezTo>
                  <a:pt x="4328" y="1971"/>
                  <a:pt x="4328" y="1971"/>
                  <a:pt x="4328" y="1971"/>
                </a:cubicBezTo>
                <a:cubicBezTo>
                  <a:pt x="4328" y="1968"/>
                  <a:pt x="4328" y="1968"/>
                  <a:pt x="4328" y="1968"/>
                </a:cubicBezTo>
                <a:cubicBezTo>
                  <a:pt x="4324" y="1968"/>
                  <a:pt x="4324" y="1968"/>
                  <a:pt x="4324" y="1968"/>
                </a:cubicBezTo>
                <a:cubicBezTo>
                  <a:pt x="4237" y="1958"/>
                  <a:pt x="4237" y="1958"/>
                  <a:pt x="4237" y="1958"/>
                </a:cubicBezTo>
                <a:cubicBezTo>
                  <a:pt x="4234" y="1958"/>
                  <a:pt x="4234" y="1958"/>
                  <a:pt x="4234" y="1958"/>
                </a:cubicBezTo>
                <a:cubicBezTo>
                  <a:pt x="4234" y="1961"/>
                  <a:pt x="4234" y="1961"/>
                  <a:pt x="4234" y="1961"/>
                </a:cubicBezTo>
                <a:cubicBezTo>
                  <a:pt x="4227" y="2052"/>
                  <a:pt x="4227" y="2052"/>
                  <a:pt x="4227" y="2052"/>
                </a:cubicBezTo>
                <a:close/>
                <a:moveTo>
                  <a:pt x="4214" y="2171"/>
                </a:moveTo>
                <a:cubicBezTo>
                  <a:pt x="4214" y="2175"/>
                  <a:pt x="4214" y="2175"/>
                  <a:pt x="4214" y="2175"/>
                </a:cubicBezTo>
                <a:cubicBezTo>
                  <a:pt x="4217" y="2175"/>
                  <a:pt x="4217" y="2175"/>
                  <a:pt x="4217" y="2175"/>
                </a:cubicBezTo>
                <a:cubicBezTo>
                  <a:pt x="4305" y="2184"/>
                  <a:pt x="4305" y="2184"/>
                  <a:pt x="4305" y="2184"/>
                </a:cubicBezTo>
                <a:cubicBezTo>
                  <a:pt x="4308" y="2188"/>
                  <a:pt x="4308" y="2188"/>
                  <a:pt x="4308" y="2188"/>
                </a:cubicBezTo>
                <a:cubicBezTo>
                  <a:pt x="4308" y="2184"/>
                  <a:pt x="4308" y="2184"/>
                  <a:pt x="4308" y="2184"/>
                </a:cubicBezTo>
                <a:cubicBezTo>
                  <a:pt x="4315" y="2091"/>
                  <a:pt x="4315" y="2091"/>
                  <a:pt x="4315" y="2091"/>
                </a:cubicBezTo>
                <a:cubicBezTo>
                  <a:pt x="4318" y="2087"/>
                  <a:pt x="4318" y="2087"/>
                  <a:pt x="4318" y="2087"/>
                </a:cubicBezTo>
                <a:cubicBezTo>
                  <a:pt x="4315" y="2087"/>
                  <a:pt x="4315" y="2087"/>
                  <a:pt x="4315" y="2087"/>
                </a:cubicBezTo>
                <a:cubicBezTo>
                  <a:pt x="4227" y="2074"/>
                  <a:pt x="4227" y="2074"/>
                  <a:pt x="4227" y="2074"/>
                </a:cubicBezTo>
                <a:cubicBezTo>
                  <a:pt x="4224" y="2074"/>
                  <a:pt x="4224" y="2074"/>
                  <a:pt x="4224" y="2074"/>
                </a:cubicBezTo>
                <a:cubicBezTo>
                  <a:pt x="4224" y="2078"/>
                  <a:pt x="4224" y="2078"/>
                  <a:pt x="4224" y="2078"/>
                </a:cubicBezTo>
                <a:cubicBezTo>
                  <a:pt x="4214" y="2171"/>
                  <a:pt x="4214" y="2171"/>
                  <a:pt x="4214" y="2171"/>
                </a:cubicBezTo>
                <a:close/>
                <a:moveTo>
                  <a:pt x="4204" y="2291"/>
                </a:moveTo>
                <a:cubicBezTo>
                  <a:pt x="4204" y="2294"/>
                  <a:pt x="4204" y="2294"/>
                  <a:pt x="4204" y="2294"/>
                </a:cubicBezTo>
                <a:cubicBezTo>
                  <a:pt x="4208" y="2294"/>
                  <a:pt x="4208" y="2294"/>
                  <a:pt x="4208" y="2294"/>
                </a:cubicBezTo>
                <a:cubicBezTo>
                  <a:pt x="4292" y="2304"/>
                  <a:pt x="4292" y="2304"/>
                  <a:pt x="4292" y="2304"/>
                </a:cubicBezTo>
                <a:cubicBezTo>
                  <a:pt x="4295" y="2304"/>
                  <a:pt x="4295" y="2304"/>
                  <a:pt x="4295" y="2304"/>
                </a:cubicBezTo>
                <a:cubicBezTo>
                  <a:pt x="4295" y="2301"/>
                  <a:pt x="4295" y="2301"/>
                  <a:pt x="4295" y="2301"/>
                </a:cubicBezTo>
                <a:cubicBezTo>
                  <a:pt x="4305" y="2207"/>
                  <a:pt x="4305" y="2207"/>
                  <a:pt x="4305" y="2207"/>
                </a:cubicBezTo>
                <a:cubicBezTo>
                  <a:pt x="4305" y="2204"/>
                  <a:pt x="4305" y="2204"/>
                  <a:pt x="4305" y="2204"/>
                </a:cubicBezTo>
                <a:cubicBezTo>
                  <a:pt x="4302" y="2204"/>
                  <a:pt x="4302" y="2204"/>
                  <a:pt x="4302" y="2204"/>
                </a:cubicBezTo>
                <a:cubicBezTo>
                  <a:pt x="4217" y="2194"/>
                  <a:pt x="4217" y="2194"/>
                  <a:pt x="4217" y="2194"/>
                </a:cubicBezTo>
                <a:cubicBezTo>
                  <a:pt x="4214" y="2194"/>
                  <a:pt x="4214" y="2194"/>
                  <a:pt x="4214" y="2194"/>
                </a:cubicBezTo>
                <a:cubicBezTo>
                  <a:pt x="4211" y="2197"/>
                  <a:pt x="4211" y="2197"/>
                  <a:pt x="4211" y="2197"/>
                </a:cubicBezTo>
                <a:cubicBezTo>
                  <a:pt x="4204" y="2291"/>
                  <a:pt x="4204" y="2291"/>
                  <a:pt x="4204" y="2291"/>
                </a:cubicBezTo>
                <a:close/>
                <a:moveTo>
                  <a:pt x="4192" y="2408"/>
                </a:moveTo>
                <a:cubicBezTo>
                  <a:pt x="4192" y="2411"/>
                  <a:pt x="4192" y="2411"/>
                  <a:pt x="4192" y="2411"/>
                </a:cubicBezTo>
                <a:cubicBezTo>
                  <a:pt x="4195" y="2411"/>
                  <a:pt x="4195" y="2411"/>
                  <a:pt x="4195" y="2411"/>
                </a:cubicBezTo>
                <a:cubicBezTo>
                  <a:pt x="4282" y="2424"/>
                  <a:pt x="4282" y="2424"/>
                  <a:pt x="4282" y="2424"/>
                </a:cubicBezTo>
                <a:cubicBezTo>
                  <a:pt x="4285" y="2424"/>
                  <a:pt x="4285" y="2424"/>
                  <a:pt x="4285" y="2424"/>
                </a:cubicBezTo>
                <a:cubicBezTo>
                  <a:pt x="4285" y="2421"/>
                  <a:pt x="4285" y="2421"/>
                  <a:pt x="4285" y="2421"/>
                </a:cubicBezTo>
                <a:cubicBezTo>
                  <a:pt x="4295" y="2327"/>
                  <a:pt x="4295" y="2327"/>
                  <a:pt x="4295" y="2327"/>
                </a:cubicBezTo>
                <a:cubicBezTo>
                  <a:pt x="4295" y="2324"/>
                  <a:pt x="4295" y="2324"/>
                  <a:pt x="4295" y="2324"/>
                </a:cubicBezTo>
                <a:cubicBezTo>
                  <a:pt x="4292" y="2324"/>
                  <a:pt x="4292" y="2324"/>
                  <a:pt x="4292" y="2324"/>
                </a:cubicBezTo>
                <a:cubicBezTo>
                  <a:pt x="4204" y="2311"/>
                  <a:pt x="4204" y="2311"/>
                  <a:pt x="4204" y="2311"/>
                </a:cubicBezTo>
                <a:cubicBezTo>
                  <a:pt x="4201" y="2311"/>
                  <a:pt x="4201" y="2311"/>
                  <a:pt x="4201" y="2311"/>
                </a:cubicBezTo>
                <a:cubicBezTo>
                  <a:pt x="4201" y="2314"/>
                  <a:pt x="4201" y="2314"/>
                  <a:pt x="4201" y="2314"/>
                </a:cubicBezTo>
                <a:cubicBezTo>
                  <a:pt x="4192" y="2408"/>
                  <a:pt x="4192" y="2408"/>
                  <a:pt x="4192" y="2408"/>
                </a:cubicBezTo>
                <a:close/>
                <a:moveTo>
                  <a:pt x="4182" y="2527"/>
                </a:moveTo>
                <a:cubicBezTo>
                  <a:pt x="4182" y="2531"/>
                  <a:pt x="4182" y="2531"/>
                  <a:pt x="4182" y="2531"/>
                </a:cubicBezTo>
                <a:cubicBezTo>
                  <a:pt x="4185" y="2531"/>
                  <a:pt x="4185" y="2531"/>
                  <a:pt x="4185" y="2531"/>
                </a:cubicBezTo>
                <a:cubicBezTo>
                  <a:pt x="4269" y="2540"/>
                  <a:pt x="4269" y="2540"/>
                  <a:pt x="4269" y="2540"/>
                </a:cubicBezTo>
                <a:cubicBezTo>
                  <a:pt x="4276" y="2540"/>
                  <a:pt x="4276" y="2540"/>
                  <a:pt x="4276" y="2540"/>
                </a:cubicBezTo>
                <a:cubicBezTo>
                  <a:pt x="4276" y="2537"/>
                  <a:pt x="4276" y="2537"/>
                  <a:pt x="4276" y="2537"/>
                </a:cubicBezTo>
                <a:cubicBezTo>
                  <a:pt x="4282" y="2443"/>
                  <a:pt x="4282" y="2443"/>
                  <a:pt x="4282" y="2443"/>
                </a:cubicBezTo>
                <a:cubicBezTo>
                  <a:pt x="4282" y="2440"/>
                  <a:pt x="4282" y="2440"/>
                  <a:pt x="4282" y="2440"/>
                </a:cubicBezTo>
                <a:cubicBezTo>
                  <a:pt x="4279" y="2440"/>
                  <a:pt x="4279" y="2440"/>
                  <a:pt x="4279" y="2440"/>
                </a:cubicBezTo>
                <a:cubicBezTo>
                  <a:pt x="4195" y="2430"/>
                  <a:pt x="4195" y="2430"/>
                  <a:pt x="4195" y="2430"/>
                </a:cubicBezTo>
                <a:cubicBezTo>
                  <a:pt x="4192" y="2430"/>
                  <a:pt x="4192" y="2430"/>
                  <a:pt x="4192" y="2430"/>
                </a:cubicBezTo>
                <a:cubicBezTo>
                  <a:pt x="4192" y="2434"/>
                  <a:pt x="4192" y="2434"/>
                  <a:pt x="4192" y="2434"/>
                </a:cubicBezTo>
                <a:cubicBezTo>
                  <a:pt x="4182" y="2527"/>
                  <a:pt x="4182" y="2527"/>
                  <a:pt x="4182" y="2527"/>
                </a:cubicBezTo>
                <a:close/>
                <a:moveTo>
                  <a:pt x="4172" y="2644"/>
                </a:moveTo>
                <a:cubicBezTo>
                  <a:pt x="4172" y="2647"/>
                  <a:pt x="4172" y="2647"/>
                  <a:pt x="4172" y="2647"/>
                </a:cubicBezTo>
                <a:cubicBezTo>
                  <a:pt x="4172" y="2647"/>
                  <a:pt x="4172" y="2647"/>
                  <a:pt x="4172" y="2647"/>
                </a:cubicBezTo>
                <a:cubicBezTo>
                  <a:pt x="4260" y="2660"/>
                  <a:pt x="4260" y="2660"/>
                  <a:pt x="4260" y="2660"/>
                </a:cubicBezTo>
                <a:cubicBezTo>
                  <a:pt x="4263" y="2660"/>
                  <a:pt x="4263" y="2660"/>
                  <a:pt x="4263" y="2660"/>
                </a:cubicBezTo>
                <a:cubicBezTo>
                  <a:pt x="4263" y="2657"/>
                  <a:pt x="4263" y="2657"/>
                  <a:pt x="4263" y="2657"/>
                </a:cubicBezTo>
                <a:cubicBezTo>
                  <a:pt x="4272" y="2563"/>
                  <a:pt x="4272" y="2563"/>
                  <a:pt x="4272" y="2563"/>
                </a:cubicBezTo>
                <a:cubicBezTo>
                  <a:pt x="4272" y="2560"/>
                  <a:pt x="4272" y="2560"/>
                  <a:pt x="4272" y="2560"/>
                </a:cubicBezTo>
                <a:cubicBezTo>
                  <a:pt x="4269" y="2560"/>
                  <a:pt x="4269" y="2560"/>
                  <a:pt x="4269" y="2560"/>
                </a:cubicBezTo>
                <a:cubicBezTo>
                  <a:pt x="4182" y="2550"/>
                  <a:pt x="4182" y="2550"/>
                  <a:pt x="4182" y="2550"/>
                </a:cubicBezTo>
                <a:cubicBezTo>
                  <a:pt x="4179" y="2547"/>
                  <a:pt x="4179" y="2547"/>
                  <a:pt x="4179" y="2547"/>
                </a:cubicBezTo>
                <a:cubicBezTo>
                  <a:pt x="4179" y="2553"/>
                  <a:pt x="4179" y="2553"/>
                  <a:pt x="4179" y="2553"/>
                </a:cubicBezTo>
                <a:cubicBezTo>
                  <a:pt x="4172" y="2644"/>
                  <a:pt x="4172" y="2644"/>
                  <a:pt x="4172" y="2644"/>
                </a:cubicBezTo>
                <a:close/>
                <a:moveTo>
                  <a:pt x="4156" y="2812"/>
                </a:moveTo>
                <a:cubicBezTo>
                  <a:pt x="4156" y="2816"/>
                  <a:pt x="4156" y="2816"/>
                  <a:pt x="4156" y="2816"/>
                </a:cubicBezTo>
                <a:cubicBezTo>
                  <a:pt x="4159" y="2816"/>
                  <a:pt x="4159" y="2816"/>
                  <a:pt x="4159" y="2816"/>
                </a:cubicBezTo>
                <a:cubicBezTo>
                  <a:pt x="4243" y="2825"/>
                  <a:pt x="4243" y="2825"/>
                  <a:pt x="4243" y="2825"/>
                </a:cubicBezTo>
                <a:cubicBezTo>
                  <a:pt x="4247" y="2825"/>
                  <a:pt x="4247" y="2825"/>
                  <a:pt x="4247" y="2825"/>
                </a:cubicBezTo>
                <a:cubicBezTo>
                  <a:pt x="4250" y="2822"/>
                  <a:pt x="4250" y="2822"/>
                  <a:pt x="4250" y="2822"/>
                </a:cubicBezTo>
                <a:cubicBezTo>
                  <a:pt x="4263" y="2683"/>
                  <a:pt x="4263" y="2683"/>
                  <a:pt x="4263" y="2683"/>
                </a:cubicBezTo>
                <a:cubicBezTo>
                  <a:pt x="4263" y="2680"/>
                  <a:pt x="4263" y="2680"/>
                  <a:pt x="4263" y="2680"/>
                </a:cubicBezTo>
                <a:cubicBezTo>
                  <a:pt x="4260" y="2680"/>
                  <a:pt x="4260" y="2680"/>
                  <a:pt x="4260" y="2680"/>
                </a:cubicBezTo>
                <a:cubicBezTo>
                  <a:pt x="4172" y="2667"/>
                  <a:pt x="4172" y="2667"/>
                  <a:pt x="4172" y="2667"/>
                </a:cubicBezTo>
                <a:cubicBezTo>
                  <a:pt x="4169" y="2667"/>
                  <a:pt x="4169" y="2667"/>
                  <a:pt x="4169" y="2667"/>
                </a:cubicBezTo>
                <a:cubicBezTo>
                  <a:pt x="4169" y="2670"/>
                  <a:pt x="4169" y="2670"/>
                  <a:pt x="4169" y="2670"/>
                </a:cubicBezTo>
                <a:cubicBezTo>
                  <a:pt x="4156" y="2812"/>
                  <a:pt x="4156" y="2812"/>
                  <a:pt x="4156" y="2812"/>
                </a:cubicBezTo>
                <a:close/>
                <a:moveTo>
                  <a:pt x="4460" y="763"/>
                </a:moveTo>
                <a:cubicBezTo>
                  <a:pt x="4460" y="767"/>
                  <a:pt x="4460" y="767"/>
                  <a:pt x="4460" y="767"/>
                </a:cubicBezTo>
                <a:cubicBezTo>
                  <a:pt x="4463" y="770"/>
                  <a:pt x="4463" y="770"/>
                  <a:pt x="4463" y="770"/>
                </a:cubicBezTo>
                <a:cubicBezTo>
                  <a:pt x="4551" y="780"/>
                  <a:pt x="4551" y="780"/>
                  <a:pt x="4551" y="780"/>
                </a:cubicBezTo>
                <a:cubicBezTo>
                  <a:pt x="4554" y="780"/>
                  <a:pt x="4554" y="780"/>
                  <a:pt x="4554" y="780"/>
                </a:cubicBezTo>
                <a:cubicBezTo>
                  <a:pt x="4554" y="776"/>
                  <a:pt x="4554" y="776"/>
                  <a:pt x="4554" y="776"/>
                </a:cubicBezTo>
                <a:cubicBezTo>
                  <a:pt x="4561" y="683"/>
                  <a:pt x="4561" y="683"/>
                  <a:pt x="4561" y="683"/>
                </a:cubicBezTo>
                <a:cubicBezTo>
                  <a:pt x="4561" y="679"/>
                  <a:pt x="4561" y="679"/>
                  <a:pt x="4561" y="679"/>
                </a:cubicBezTo>
                <a:cubicBezTo>
                  <a:pt x="4557" y="679"/>
                  <a:pt x="4557" y="679"/>
                  <a:pt x="4557" y="679"/>
                </a:cubicBezTo>
                <a:cubicBezTo>
                  <a:pt x="4473" y="670"/>
                  <a:pt x="4473" y="670"/>
                  <a:pt x="4473" y="670"/>
                </a:cubicBezTo>
                <a:cubicBezTo>
                  <a:pt x="4470" y="670"/>
                  <a:pt x="4470" y="670"/>
                  <a:pt x="4470" y="670"/>
                </a:cubicBezTo>
                <a:cubicBezTo>
                  <a:pt x="4470" y="673"/>
                  <a:pt x="4470" y="673"/>
                  <a:pt x="4470" y="673"/>
                </a:cubicBezTo>
                <a:cubicBezTo>
                  <a:pt x="4460" y="763"/>
                  <a:pt x="4460" y="763"/>
                  <a:pt x="4460" y="763"/>
                </a:cubicBezTo>
                <a:close/>
                <a:moveTo>
                  <a:pt x="4451" y="883"/>
                </a:moveTo>
                <a:cubicBezTo>
                  <a:pt x="4451" y="886"/>
                  <a:pt x="4451" y="886"/>
                  <a:pt x="4451" y="886"/>
                </a:cubicBezTo>
                <a:cubicBezTo>
                  <a:pt x="4454" y="886"/>
                  <a:pt x="4454" y="886"/>
                  <a:pt x="4454" y="886"/>
                </a:cubicBezTo>
                <a:cubicBezTo>
                  <a:pt x="4538" y="896"/>
                  <a:pt x="4538" y="896"/>
                  <a:pt x="4538" y="896"/>
                </a:cubicBezTo>
                <a:cubicBezTo>
                  <a:pt x="4541" y="899"/>
                  <a:pt x="4541" y="899"/>
                  <a:pt x="4541" y="899"/>
                </a:cubicBezTo>
                <a:cubicBezTo>
                  <a:pt x="4541" y="896"/>
                  <a:pt x="4541" y="896"/>
                  <a:pt x="4541" y="896"/>
                </a:cubicBezTo>
                <a:cubicBezTo>
                  <a:pt x="4551" y="802"/>
                  <a:pt x="4551" y="802"/>
                  <a:pt x="4551" y="802"/>
                </a:cubicBezTo>
                <a:cubicBezTo>
                  <a:pt x="4551" y="799"/>
                  <a:pt x="4551" y="799"/>
                  <a:pt x="4551" y="799"/>
                </a:cubicBezTo>
                <a:cubicBezTo>
                  <a:pt x="4548" y="799"/>
                  <a:pt x="4548" y="799"/>
                  <a:pt x="4548" y="799"/>
                </a:cubicBezTo>
                <a:cubicBezTo>
                  <a:pt x="4460" y="786"/>
                  <a:pt x="4460" y="786"/>
                  <a:pt x="4460" y="786"/>
                </a:cubicBezTo>
                <a:cubicBezTo>
                  <a:pt x="4457" y="786"/>
                  <a:pt x="4457" y="786"/>
                  <a:pt x="4457" y="786"/>
                </a:cubicBezTo>
                <a:cubicBezTo>
                  <a:pt x="4457" y="789"/>
                  <a:pt x="4457" y="789"/>
                  <a:pt x="4457" y="789"/>
                </a:cubicBezTo>
                <a:cubicBezTo>
                  <a:pt x="4451" y="883"/>
                  <a:pt x="4451" y="883"/>
                  <a:pt x="4451" y="883"/>
                </a:cubicBezTo>
                <a:close/>
                <a:moveTo>
                  <a:pt x="4438" y="1003"/>
                </a:moveTo>
                <a:cubicBezTo>
                  <a:pt x="4438" y="1006"/>
                  <a:pt x="4438" y="1006"/>
                  <a:pt x="4438" y="1006"/>
                </a:cubicBezTo>
                <a:cubicBezTo>
                  <a:pt x="4441" y="1006"/>
                  <a:pt x="4441" y="1006"/>
                  <a:pt x="4441" y="1006"/>
                </a:cubicBezTo>
                <a:cubicBezTo>
                  <a:pt x="4528" y="1016"/>
                  <a:pt x="4528" y="1016"/>
                  <a:pt x="4528" y="1016"/>
                </a:cubicBezTo>
                <a:cubicBezTo>
                  <a:pt x="4531" y="1016"/>
                  <a:pt x="4531" y="1016"/>
                  <a:pt x="4531" y="1016"/>
                </a:cubicBezTo>
                <a:cubicBezTo>
                  <a:pt x="4531" y="1013"/>
                  <a:pt x="4531" y="1013"/>
                  <a:pt x="4531" y="1013"/>
                </a:cubicBezTo>
                <a:cubicBezTo>
                  <a:pt x="4541" y="919"/>
                  <a:pt x="4541" y="919"/>
                  <a:pt x="4541" y="919"/>
                </a:cubicBezTo>
                <a:cubicBezTo>
                  <a:pt x="4541" y="916"/>
                  <a:pt x="4541" y="916"/>
                  <a:pt x="4541" y="916"/>
                </a:cubicBezTo>
                <a:cubicBezTo>
                  <a:pt x="4538" y="916"/>
                  <a:pt x="4538" y="916"/>
                  <a:pt x="4538" y="916"/>
                </a:cubicBezTo>
                <a:cubicBezTo>
                  <a:pt x="4451" y="906"/>
                  <a:pt x="4451" y="906"/>
                  <a:pt x="4451" y="906"/>
                </a:cubicBezTo>
                <a:cubicBezTo>
                  <a:pt x="4447" y="906"/>
                  <a:pt x="4447" y="906"/>
                  <a:pt x="4447" y="906"/>
                </a:cubicBezTo>
                <a:cubicBezTo>
                  <a:pt x="4447" y="909"/>
                  <a:pt x="4447" y="909"/>
                  <a:pt x="4447" y="909"/>
                </a:cubicBezTo>
                <a:cubicBezTo>
                  <a:pt x="4438" y="1003"/>
                  <a:pt x="4438" y="1003"/>
                  <a:pt x="4438" y="1003"/>
                </a:cubicBezTo>
                <a:close/>
                <a:moveTo>
                  <a:pt x="4428" y="1120"/>
                </a:moveTo>
                <a:cubicBezTo>
                  <a:pt x="4428" y="1123"/>
                  <a:pt x="4428" y="1123"/>
                  <a:pt x="4428" y="1123"/>
                </a:cubicBezTo>
                <a:cubicBezTo>
                  <a:pt x="4431" y="1123"/>
                  <a:pt x="4431" y="1123"/>
                  <a:pt x="4431" y="1123"/>
                </a:cubicBezTo>
                <a:cubicBezTo>
                  <a:pt x="4515" y="1136"/>
                  <a:pt x="4515" y="1136"/>
                  <a:pt x="4515" y="1136"/>
                </a:cubicBezTo>
                <a:cubicBezTo>
                  <a:pt x="4518" y="1136"/>
                  <a:pt x="4518" y="1136"/>
                  <a:pt x="4518" y="1136"/>
                </a:cubicBezTo>
                <a:cubicBezTo>
                  <a:pt x="4522" y="1132"/>
                  <a:pt x="4522" y="1132"/>
                  <a:pt x="4522" y="1132"/>
                </a:cubicBezTo>
                <a:cubicBezTo>
                  <a:pt x="4528" y="1039"/>
                  <a:pt x="4528" y="1039"/>
                  <a:pt x="4528" y="1039"/>
                </a:cubicBezTo>
                <a:cubicBezTo>
                  <a:pt x="4528" y="1035"/>
                  <a:pt x="4528" y="1035"/>
                  <a:pt x="4528" y="1035"/>
                </a:cubicBezTo>
                <a:cubicBezTo>
                  <a:pt x="4525" y="1035"/>
                  <a:pt x="4525" y="1035"/>
                  <a:pt x="4525" y="1035"/>
                </a:cubicBezTo>
                <a:cubicBezTo>
                  <a:pt x="4441" y="1022"/>
                  <a:pt x="4441" y="1022"/>
                  <a:pt x="4441" y="1022"/>
                </a:cubicBezTo>
                <a:cubicBezTo>
                  <a:pt x="4438" y="1022"/>
                  <a:pt x="4438" y="1022"/>
                  <a:pt x="4438" y="1022"/>
                </a:cubicBezTo>
                <a:cubicBezTo>
                  <a:pt x="4438" y="1026"/>
                  <a:pt x="4438" y="1026"/>
                  <a:pt x="4438" y="1026"/>
                </a:cubicBezTo>
                <a:cubicBezTo>
                  <a:pt x="4428" y="1120"/>
                  <a:pt x="4428" y="1120"/>
                  <a:pt x="4428" y="1120"/>
                </a:cubicBezTo>
                <a:close/>
                <a:moveTo>
                  <a:pt x="4418" y="1239"/>
                </a:moveTo>
                <a:cubicBezTo>
                  <a:pt x="4415" y="1242"/>
                  <a:pt x="4415" y="1242"/>
                  <a:pt x="4415" y="1242"/>
                </a:cubicBezTo>
                <a:cubicBezTo>
                  <a:pt x="4418" y="1242"/>
                  <a:pt x="4418" y="1242"/>
                  <a:pt x="4418" y="1242"/>
                </a:cubicBezTo>
                <a:cubicBezTo>
                  <a:pt x="4506" y="1252"/>
                  <a:pt x="4506" y="1252"/>
                  <a:pt x="4506" y="1252"/>
                </a:cubicBezTo>
                <a:cubicBezTo>
                  <a:pt x="4509" y="1252"/>
                  <a:pt x="4509" y="1252"/>
                  <a:pt x="4509" y="1252"/>
                </a:cubicBezTo>
                <a:cubicBezTo>
                  <a:pt x="4509" y="1249"/>
                  <a:pt x="4509" y="1249"/>
                  <a:pt x="4509" y="1249"/>
                </a:cubicBezTo>
                <a:cubicBezTo>
                  <a:pt x="4518" y="1158"/>
                  <a:pt x="4518" y="1158"/>
                  <a:pt x="4518" y="1158"/>
                </a:cubicBezTo>
                <a:cubicBezTo>
                  <a:pt x="4518" y="1155"/>
                  <a:pt x="4518" y="1155"/>
                  <a:pt x="4518" y="1155"/>
                </a:cubicBezTo>
                <a:cubicBezTo>
                  <a:pt x="4515" y="1152"/>
                  <a:pt x="4515" y="1152"/>
                  <a:pt x="4515" y="1152"/>
                </a:cubicBezTo>
                <a:cubicBezTo>
                  <a:pt x="4428" y="1142"/>
                  <a:pt x="4428" y="1142"/>
                  <a:pt x="4428" y="1142"/>
                </a:cubicBezTo>
                <a:cubicBezTo>
                  <a:pt x="4425" y="1142"/>
                  <a:pt x="4425" y="1142"/>
                  <a:pt x="4425" y="1142"/>
                </a:cubicBezTo>
                <a:cubicBezTo>
                  <a:pt x="4425" y="1145"/>
                  <a:pt x="4425" y="1145"/>
                  <a:pt x="4425" y="1145"/>
                </a:cubicBezTo>
                <a:cubicBezTo>
                  <a:pt x="4418" y="1239"/>
                  <a:pt x="4418" y="1239"/>
                  <a:pt x="4418" y="1239"/>
                </a:cubicBezTo>
                <a:close/>
                <a:moveTo>
                  <a:pt x="4405" y="1356"/>
                </a:moveTo>
                <a:cubicBezTo>
                  <a:pt x="4405" y="1359"/>
                  <a:pt x="4405" y="1359"/>
                  <a:pt x="4405" y="1359"/>
                </a:cubicBezTo>
                <a:cubicBezTo>
                  <a:pt x="4408" y="1359"/>
                  <a:pt x="4408" y="1359"/>
                  <a:pt x="4408" y="1359"/>
                </a:cubicBezTo>
                <a:cubicBezTo>
                  <a:pt x="4496" y="1372"/>
                  <a:pt x="4496" y="1372"/>
                  <a:pt x="4496" y="1372"/>
                </a:cubicBezTo>
                <a:cubicBezTo>
                  <a:pt x="4499" y="1372"/>
                  <a:pt x="4499" y="1372"/>
                  <a:pt x="4499" y="1372"/>
                </a:cubicBezTo>
                <a:cubicBezTo>
                  <a:pt x="4499" y="1369"/>
                  <a:pt x="4499" y="1369"/>
                  <a:pt x="4499" y="1369"/>
                </a:cubicBezTo>
                <a:cubicBezTo>
                  <a:pt x="4506" y="1275"/>
                  <a:pt x="4506" y="1275"/>
                  <a:pt x="4506" y="1275"/>
                </a:cubicBezTo>
                <a:cubicBezTo>
                  <a:pt x="4509" y="1272"/>
                  <a:pt x="4509" y="1272"/>
                  <a:pt x="4509" y="1272"/>
                </a:cubicBezTo>
                <a:cubicBezTo>
                  <a:pt x="4506" y="1272"/>
                  <a:pt x="4506" y="1272"/>
                  <a:pt x="4506" y="1272"/>
                </a:cubicBezTo>
                <a:cubicBezTo>
                  <a:pt x="4418" y="1262"/>
                  <a:pt x="4418" y="1262"/>
                  <a:pt x="4418" y="1262"/>
                </a:cubicBezTo>
                <a:cubicBezTo>
                  <a:pt x="4415" y="1259"/>
                  <a:pt x="4415" y="1259"/>
                  <a:pt x="4415" y="1259"/>
                </a:cubicBezTo>
                <a:cubicBezTo>
                  <a:pt x="4415" y="1265"/>
                  <a:pt x="4415" y="1265"/>
                  <a:pt x="4415" y="1265"/>
                </a:cubicBezTo>
                <a:cubicBezTo>
                  <a:pt x="4405" y="1356"/>
                  <a:pt x="4405" y="1356"/>
                  <a:pt x="4405" y="1356"/>
                </a:cubicBezTo>
                <a:close/>
                <a:moveTo>
                  <a:pt x="4395" y="1476"/>
                </a:moveTo>
                <a:cubicBezTo>
                  <a:pt x="4395" y="1479"/>
                  <a:pt x="4395" y="1479"/>
                  <a:pt x="4395" y="1479"/>
                </a:cubicBezTo>
                <a:cubicBezTo>
                  <a:pt x="4399" y="1479"/>
                  <a:pt x="4399" y="1479"/>
                  <a:pt x="4399" y="1479"/>
                </a:cubicBezTo>
                <a:cubicBezTo>
                  <a:pt x="4483" y="1489"/>
                  <a:pt x="4483" y="1489"/>
                  <a:pt x="4483" y="1489"/>
                </a:cubicBezTo>
                <a:cubicBezTo>
                  <a:pt x="4486" y="1492"/>
                  <a:pt x="4486" y="1492"/>
                  <a:pt x="4486" y="1492"/>
                </a:cubicBezTo>
                <a:cubicBezTo>
                  <a:pt x="4486" y="1489"/>
                  <a:pt x="4486" y="1489"/>
                  <a:pt x="4486" y="1489"/>
                </a:cubicBezTo>
                <a:cubicBezTo>
                  <a:pt x="4496" y="1395"/>
                  <a:pt x="4496" y="1395"/>
                  <a:pt x="4496" y="1395"/>
                </a:cubicBezTo>
                <a:cubicBezTo>
                  <a:pt x="4496" y="1391"/>
                  <a:pt x="4496" y="1391"/>
                  <a:pt x="4496" y="1391"/>
                </a:cubicBezTo>
                <a:cubicBezTo>
                  <a:pt x="4493" y="1391"/>
                  <a:pt x="4493" y="1391"/>
                  <a:pt x="4493" y="1391"/>
                </a:cubicBezTo>
                <a:cubicBezTo>
                  <a:pt x="4408" y="1378"/>
                  <a:pt x="4408" y="1378"/>
                  <a:pt x="4408" y="1378"/>
                </a:cubicBezTo>
                <a:cubicBezTo>
                  <a:pt x="4405" y="1378"/>
                  <a:pt x="4405" y="1378"/>
                  <a:pt x="4405" y="1378"/>
                </a:cubicBezTo>
                <a:cubicBezTo>
                  <a:pt x="4402" y="1382"/>
                  <a:pt x="4402" y="1382"/>
                  <a:pt x="4402" y="1382"/>
                </a:cubicBezTo>
                <a:cubicBezTo>
                  <a:pt x="4395" y="1476"/>
                  <a:pt x="4395" y="1476"/>
                  <a:pt x="4395" y="1476"/>
                </a:cubicBezTo>
                <a:close/>
                <a:moveTo>
                  <a:pt x="4383" y="1595"/>
                </a:moveTo>
                <a:cubicBezTo>
                  <a:pt x="4383" y="1595"/>
                  <a:pt x="4383" y="1595"/>
                  <a:pt x="4383" y="1595"/>
                </a:cubicBezTo>
                <a:cubicBezTo>
                  <a:pt x="4386" y="1599"/>
                  <a:pt x="4386" y="1599"/>
                  <a:pt x="4386" y="1599"/>
                </a:cubicBezTo>
                <a:cubicBezTo>
                  <a:pt x="4473" y="1608"/>
                  <a:pt x="4473" y="1608"/>
                  <a:pt x="4473" y="1608"/>
                </a:cubicBezTo>
                <a:cubicBezTo>
                  <a:pt x="4476" y="1608"/>
                  <a:pt x="4476" y="1608"/>
                  <a:pt x="4476" y="1608"/>
                </a:cubicBezTo>
                <a:cubicBezTo>
                  <a:pt x="4476" y="1605"/>
                  <a:pt x="4476" y="1605"/>
                  <a:pt x="4476" y="1605"/>
                </a:cubicBezTo>
                <a:cubicBezTo>
                  <a:pt x="4486" y="1511"/>
                  <a:pt x="4486" y="1511"/>
                  <a:pt x="4486" y="1511"/>
                </a:cubicBezTo>
                <a:cubicBezTo>
                  <a:pt x="4486" y="1508"/>
                  <a:pt x="4486" y="1508"/>
                  <a:pt x="4486" y="1508"/>
                </a:cubicBezTo>
                <a:cubicBezTo>
                  <a:pt x="4483" y="1508"/>
                  <a:pt x="4483" y="1508"/>
                  <a:pt x="4483" y="1508"/>
                </a:cubicBezTo>
                <a:cubicBezTo>
                  <a:pt x="4395" y="1498"/>
                  <a:pt x="4395" y="1498"/>
                  <a:pt x="4395" y="1498"/>
                </a:cubicBezTo>
                <a:cubicBezTo>
                  <a:pt x="4392" y="1498"/>
                  <a:pt x="4392" y="1498"/>
                  <a:pt x="4392" y="1498"/>
                </a:cubicBezTo>
                <a:cubicBezTo>
                  <a:pt x="4392" y="1501"/>
                  <a:pt x="4392" y="1501"/>
                  <a:pt x="4392" y="1501"/>
                </a:cubicBezTo>
                <a:cubicBezTo>
                  <a:pt x="4383" y="1595"/>
                  <a:pt x="4383" y="1595"/>
                  <a:pt x="4383" y="1595"/>
                </a:cubicBezTo>
                <a:close/>
                <a:moveTo>
                  <a:pt x="4373" y="1712"/>
                </a:moveTo>
                <a:cubicBezTo>
                  <a:pt x="4373" y="1715"/>
                  <a:pt x="4373" y="1715"/>
                  <a:pt x="4373" y="1715"/>
                </a:cubicBezTo>
                <a:cubicBezTo>
                  <a:pt x="4376" y="1715"/>
                  <a:pt x="4376" y="1715"/>
                  <a:pt x="4376" y="1715"/>
                </a:cubicBezTo>
                <a:cubicBezTo>
                  <a:pt x="4460" y="1728"/>
                  <a:pt x="4460" y="1728"/>
                  <a:pt x="4460" y="1728"/>
                </a:cubicBezTo>
                <a:cubicBezTo>
                  <a:pt x="4463" y="1728"/>
                  <a:pt x="4463" y="1728"/>
                  <a:pt x="4463" y="1728"/>
                </a:cubicBezTo>
                <a:cubicBezTo>
                  <a:pt x="4467" y="1725"/>
                  <a:pt x="4467" y="1725"/>
                  <a:pt x="4467" y="1725"/>
                </a:cubicBezTo>
                <a:cubicBezTo>
                  <a:pt x="4473" y="1631"/>
                  <a:pt x="4473" y="1631"/>
                  <a:pt x="4473" y="1631"/>
                </a:cubicBezTo>
                <a:cubicBezTo>
                  <a:pt x="4473" y="1628"/>
                  <a:pt x="4473" y="1628"/>
                  <a:pt x="4473" y="1628"/>
                </a:cubicBezTo>
                <a:cubicBezTo>
                  <a:pt x="4470" y="1628"/>
                  <a:pt x="4470" y="1628"/>
                  <a:pt x="4470" y="1628"/>
                </a:cubicBezTo>
                <a:cubicBezTo>
                  <a:pt x="4386" y="1615"/>
                  <a:pt x="4386" y="1615"/>
                  <a:pt x="4386" y="1615"/>
                </a:cubicBezTo>
                <a:cubicBezTo>
                  <a:pt x="4383" y="1615"/>
                  <a:pt x="4383" y="1615"/>
                  <a:pt x="4383" y="1615"/>
                </a:cubicBezTo>
                <a:cubicBezTo>
                  <a:pt x="4383" y="1618"/>
                  <a:pt x="4383" y="1618"/>
                  <a:pt x="4383" y="1618"/>
                </a:cubicBezTo>
                <a:cubicBezTo>
                  <a:pt x="4373" y="1712"/>
                  <a:pt x="4373" y="1712"/>
                  <a:pt x="4373" y="1712"/>
                </a:cubicBezTo>
                <a:close/>
                <a:moveTo>
                  <a:pt x="4363" y="1832"/>
                </a:moveTo>
                <a:cubicBezTo>
                  <a:pt x="4360" y="1835"/>
                  <a:pt x="4360" y="1835"/>
                  <a:pt x="4360" y="1835"/>
                </a:cubicBezTo>
                <a:cubicBezTo>
                  <a:pt x="4363" y="1835"/>
                  <a:pt x="4363" y="1835"/>
                  <a:pt x="4363" y="1835"/>
                </a:cubicBezTo>
                <a:cubicBezTo>
                  <a:pt x="4451" y="1845"/>
                  <a:pt x="4451" y="1845"/>
                  <a:pt x="4451" y="1845"/>
                </a:cubicBezTo>
                <a:cubicBezTo>
                  <a:pt x="4454" y="1845"/>
                  <a:pt x="4454" y="1845"/>
                  <a:pt x="4454" y="1845"/>
                </a:cubicBezTo>
                <a:cubicBezTo>
                  <a:pt x="4454" y="1841"/>
                  <a:pt x="4454" y="1841"/>
                  <a:pt x="4454" y="1841"/>
                </a:cubicBezTo>
                <a:cubicBezTo>
                  <a:pt x="4463" y="1747"/>
                  <a:pt x="4463" y="1747"/>
                  <a:pt x="4463" y="1747"/>
                </a:cubicBezTo>
                <a:cubicBezTo>
                  <a:pt x="4463" y="1744"/>
                  <a:pt x="4463" y="1744"/>
                  <a:pt x="4463" y="1744"/>
                </a:cubicBezTo>
                <a:cubicBezTo>
                  <a:pt x="4460" y="1744"/>
                  <a:pt x="4460" y="1744"/>
                  <a:pt x="4460" y="1744"/>
                </a:cubicBezTo>
                <a:cubicBezTo>
                  <a:pt x="4373" y="1734"/>
                  <a:pt x="4373" y="1734"/>
                  <a:pt x="4373" y="1734"/>
                </a:cubicBezTo>
                <a:cubicBezTo>
                  <a:pt x="4370" y="1734"/>
                  <a:pt x="4370" y="1734"/>
                  <a:pt x="4370" y="1734"/>
                </a:cubicBezTo>
                <a:cubicBezTo>
                  <a:pt x="4370" y="1738"/>
                  <a:pt x="4370" y="1738"/>
                  <a:pt x="4370" y="1738"/>
                </a:cubicBezTo>
                <a:cubicBezTo>
                  <a:pt x="4363" y="1832"/>
                  <a:pt x="4363" y="1832"/>
                  <a:pt x="4363" y="1832"/>
                </a:cubicBezTo>
                <a:close/>
                <a:moveTo>
                  <a:pt x="4350" y="1948"/>
                </a:moveTo>
                <a:cubicBezTo>
                  <a:pt x="4350" y="1951"/>
                  <a:pt x="4350" y="1951"/>
                  <a:pt x="4350" y="1951"/>
                </a:cubicBezTo>
                <a:cubicBezTo>
                  <a:pt x="4353" y="1951"/>
                  <a:pt x="4353" y="1951"/>
                  <a:pt x="4353" y="1951"/>
                </a:cubicBezTo>
                <a:cubicBezTo>
                  <a:pt x="4441" y="1964"/>
                  <a:pt x="4441" y="1964"/>
                  <a:pt x="4441" y="1964"/>
                </a:cubicBezTo>
                <a:cubicBezTo>
                  <a:pt x="4444" y="1964"/>
                  <a:pt x="4444" y="1964"/>
                  <a:pt x="4444" y="1964"/>
                </a:cubicBezTo>
                <a:cubicBezTo>
                  <a:pt x="4444" y="1961"/>
                  <a:pt x="4444" y="1961"/>
                  <a:pt x="4444" y="1961"/>
                </a:cubicBezTo>
                <a:cubicBezTo>
                  <a:pt x="4451" y="1867"/>
                  <a:pt x="4451" y="1867"/>
                  <a:pt x="4451" y="1867"/>
                </a:cubicBezTo>
                <a:cubicBezTo>
                  <a:pt x="4454" y="1864"/>
                  <a:pt x="4454" y="1864"/>
                  <a:pt x="4454" y="1864"/>
                </a:cubicBezTo>
                <a:cubicBezTo>
                  <a:pt x="4451" y="1864"/>
                  <a:pt x="4451" y="1864"/>
                  <a:pt x="4451" y="1864"/>
                </a:cubicBezTo>
                <a:cubicBezTo>
                  <a:pt x="4363" y="1854"/>
                  <a:pt x="4363" y="1854"/>
                  <a:pt x="4363" y="1854"/>
                </a:cubicBezTo>
                <a:cubicBezTo>
                  <a:pt x="4360" y="1851"/>
                  <a:pt x="4360" y="1851"/>
                  <a:pt x="4360" y="1851"/>
                </a:cubicBezTo>
                <a:cubicBezTo>
                  <a:pt x="4360" y="1854"/>
                  <a:pt x="4360" y="1854"/>
                  <a:pt x="4360" y="1854"/>
                </a:cubicBezTo>
                <a:cubicBezTo>
                  <a:pt x="4350" y="1948"/>
                  <a:pt x="4350" y="1948"/>
                  <a:pt x="4350" y="1948"/>
                </a:cubicBezTo>
                <a:close/>
                <a:moveTo>
                  <a:pt x="4340" y="2068"/>
                </a:moveTo>
                <a:cubicBezTo>
                  <a:pt x="4340" y="2071"/>
                  <a:pt x="4340" y="2071"/>
                  <a:pt x="4340" y="2071"/>
                </a:cubicBezTo>
                <a:cubicBezTo>
                  <a:pt x="4344" y="2071"/>
                  <a:pt x="4344" y="2071"/>
                  <a:pt x="4344" y="2071"/>
                </a:cubicBezTo>
                <a:cubicBezTo>
                  <a:pt x="4428" y="2081"/>
                  <a:pt x="4428" y="2081"/>
                  <a:pt x="4428" y="2081"/>
                </a:cubicBezTo>
                <a:cubicBezTo>
                  <a:pt x="4431" y="2081"/>
                  <a:pt x="4431" y="2081"/>
                  <a:pt x="4431" y="2081"/>
                </a:cubicBezTo>
                <a:cubicBezTo>
                  <a:pt x="4431" y="2078"/>
                  <a:pt x="4431" y="2078"/>
                  <a:pt x="4431" y="2078"/>
                </a:cubicBezTo>
                <a:cubicBezTo>
                  <a:pt x="4441" y="1987"/>
                  <a:pt x="4441" y="1987"/>
                  <a:pt x="4441" y="1987"/>
                </a:cubicBezTo>
                <a:cubicBezTo>
                  <a:pt x="4441" y="1984"/>
                  <a:pt x="4441" y="1984"/>
                  <a:pt x="4441" y="1984"/>
                </a:cubicBezTo>
                <a:cubicBezTo>
                  <a:pt x="4438" y="1984"/>
                  <a:pt x="4438" y="1984"/>
                  <a:pt x="4438" y="1984"/>
                </a:cubicBezTo>
                <a:cubicBezTo>
                  <a:pt x="4353" y="1971"/>
                  <a:pt x="4353" y="1971"/>
                  <a:pt x="4353" y="1971"/>
                </a:cubicBezTo>
                <a:cubicBezTo>
                  <a:pt x="4350" y="1971"/>
                  <a:pt x="4350" y="1971"/>
                  <a:pt x="4350" y="1971"/>
                </a:cubicBezTo>
                <a:cubicBezTo>
                  <a:pt x="4347" y="1974"/>
                  <a:pt x="4347" y="1974"/>
                  <a:pt x="4347" y="1974"/>
                </a:cubicBezTo>
                <a:cubicBezTo>
                  <a:pt x="4340" y="2068"/>
                  <a:pt x="4340" y="2068"/>
                  <a:pt x="4340" y="2068"/>
                </a:cubicBezTo>
                <a:close/>
                <a:moveTo>
                  <a:pt x="4328" y="2184"/>
                </a:moveTo>
                <a:cubicBezTo>
                  <a:pt x="4328" y="2188"/>
                  <a:pt x="4328" y="2188"/>
                  <a:pt x="4328" y="2188"/>
                </a:cubicBezTo>
                <a:cubicBezTo>
                  <a:pt x="4331" y="2191"/>
                  <a:pt x="4331" y="2191"/>
                  <a:pt x="4331" y="2191"/>
                </a:cubicBezTo>
                <a:cubicBezTo>
                  <a:pt x="4418" y="2201"/>
                  <a:pt x="4418" y="2201"/>
                  <a:pt x="4418" y="2201"/>
                </a:cubicBezTo>
                <a:cubicBezTo>
                  <a:pt x="4421" y="2201"/>
                  <a:pt x="4421" y="2201"/>
                  <a:pt x="4421" y="2201"/>
                </a:cubicBezTo>
                <a:cubicBezTo>
                  <a:pt x="4421" y="2197"/>
                  <a:pt x="4421" y="2197"/>
                  <a:pt x="4421" y="2197"/>
                </a:cubicBezTo>
                <a:cubicBezTo>
                  <a:pt x="4431" y="2103"/>
                  <a:pt x="4431" y="2103"/>
                  <a:pt x="4431" y="2103"/>
                </a:cubicBezTo>
                <a:cubicBezTo>
                  <a:pt x="4431" y="2100"/>
                  <a:pt x="4431" y="2100"/>
                  <a:pt x="4431" y="2100"/>
                </a:cubicBezTo>
                <a:cubicBezTo>
                  <a:pt x="4428" y="2100"/>
                  <a:pt x="4428" y="2100"/>
                  <a:pt x="4428" y="2100"/>
                </a:cubicBezTo>
                <a:cubicBezTo>
                  <a:pt x="4340" y="2091"/>
                  <a:pt x="4340" y="2091"/>
                  <a:pt x="4340" y="2091"/>
                </a:cubicBezTo>
                <a:cubicBezTo>
                  <a:pt x="4337" y="2091"/>
                  <a:pt x="4337" y="2091"/>
                  <a:pt x="4337" y="2091"/>
                </a:cubicBezTo>
                <a:cubicBezTo>
                  <a:pt x="4337" y="2094"/>
                  <a:pt x="4337" y="2094"/>
                  <a:pt x="4337" y="2094"/>
                </a:cubicBezTo>
                <a:cubicBezTo>
                  <a:pt x="4328" y="2184"/>
                  <a:pt x="4328" y="2184"/>
                  <a:pt x="4328" y="2184"/>
                </a:cubicBezTo>
                <a:close/>
                <a:moveTo>
                  <a:pt x="4318" y="2304"/>
                </a:moveTo>
                <a:cubicBezTo>
                  <a:pt x="4318" y="2307"/>
                  <a:pt x="4318" y="2307"/>
                  <a:pt x="4318" y="2307"/>
                </a:cubicBezTo>
                <a:cubicBezTo>
                  <a:pt x="4321" y="2307"/>
                  <a:pt x="4321" y="2307"/>
                  <a:pt x="4321" y="2307"/>
                </a:cubicBezTo>
                <a:cubicBezTo>
                  <a:pt x="4408" y="2320"/>
                  <a:pt x="4408" y="2320"/>
                  <a:pt x="4408" y="2320"/>
                </a:cubicBezTo>
                <a:cubicBezTo>
                  <a:pt x="4412" y="2320"/>
                  <a:pt x="4412" y="2320"/>
                  <a:pt x="4412" y="2320"/>
                </a:cubicBezTo>
                <a:cubicBezTo>
                  <a:pt x="4412" y="2317"/>
                  <a:pt x="4412" y="2317"/>
                  <a:pt x="4412" y="2317"/>
                </a:cubicBezTo>
                <a:cubicBezTo>
                  <a:pt x="4418" y="2223"/>
                  <a:pt x="4418" y="2223"/>
                  <a:pt x="4418" y="2223"/>
                </a:cubicBezTo>
                <a:cubicBezTo>
                  <a:pt x="4418" y="2220"/>
                  <a:pt x="4418" y="2220"/>
                  <a:pt x="4418" y="2220"/>
                </a:cubicBezTo>
                <a:cubicBezTo>
                  <a:pt x="4415" y="2220"/>
                  <a:pt x="4415" y="2220"/>
                  <a:pt x="4415" y="2220"/>
                </a:cubicBezTo>
                <a:cubicBezTo>
                  <a:pt x="4331" y="2207"/>
                  <a:pt x="4331" y="2207"/>
                  <a:pt x="4331" y="2207"/>
                </a:cubicBezTo>
                <a:cubicBezTo>
                  <a:pt x="4328" y="2207"/>
                  <a:pt x="4328" y="2207"/>
                  <a:pt x="4328" y="2207"/>
                </a:cubicBezTo>
                <a:cubicBezTo>
                  <a:pt x="4328" y="2210"/>
                  <a:pt x="4328" y="2210"/>
                  <a:pt x="4328" y="2210"/>
                </a:cubicBezTo>
                <a:cubicBezTo>
                  <a:pt x="4318" y="2304"/>
                  <a:pt x="4318" y="2304"/>
                  <a:pt x="4318" y="2304"/>
                </a:cubicBezTo>
                <a:close/>
                <a:moveTo>
                  <a:pt x="4308" y="2424"/>
                </a:moveTo>
                <a:cubicBezTo>
                  <a:pt x="4308" y="2427"/>
                  <a:pt x="4308" y="2427"/>
                  <a:pt x="4308" y="2427"/>
                </a:cubicBezTo>
                <a:cubicBezTo>
                  <a:pt x="4311" y="2427"/>
                  <a:pt x="4311" y="2427"/>
                  <a:pt x="4311" y="2427"/>
                </a:cubicBezTo>
                <a:cubicBezTo>
                  <a:pt x="4395" y="2437"/>
                  <a:pt x="4395" y="2437"/>
                  <a:pt x="4395" y="2437"/>
                </a:cubicBezTo>
                <a:cubicBezTo>
                  <a:pt x="4399" y="2437"/>
                  <a:pt x="4399" y="2437"/>
                  <a:pt x="4399" y="2437"/>
                </a:cubicBezTo>
                <a:cubicBezTo>
                  <a:pt x="4399" y="2434"/>
                  <a:pt x="4399" y="2434"/>
                  <a:pt x="4399" y="2434"/>
                </a:cubicBezTo>
                <a:cubicBezTo>
                  <a:pt x="4408" y="2340"/>
                  <a:pt x="4408" y="2340"/>
                  <a:pt x="4408" y="2340"/>
                </a:cubicBezTo>
                <a:cubicBezTo>
                  <a:pt x="4408" y="2337"/>
                  <a:pt x="4408" y="2337"/>
                  <a:pt x="4408" y="2337"/>
                </a:cubicBezTo>
                <a:cubicBezTo>
                  <a:pt x="4405" y="2337"/>
                  <a:pt x="4405" y="2337"/>
                  <a:pt x="4405" y="2337"/>
                </a:cubicBezTo>
                <a:cubicBezTo>
                  <a:pt x="4318" y="2327"/>
                  <a:pt x="4318" y="2327"/>
                  <a:pt x="4318" y="2327"/>
                </a:cubicBezTo>
                <a:cubicBezTo>
                  <a:pt x="4315" y="2327"/>
                  <a:pt x="4315" y="2327"/>
                  <a:pt x="4315" y="2327"/>
                </a:cubicBezTo>
                <a:cubicBezTo>
                  <a:pt x="4315" y="2330"/>
                  <a:pt x="4315" y="2330"/>
                  <a:pt x="4315" y="2330"/>
                </a:cubicBezTo>
                <a:cubicBezTo>
                  <a:pt x="4308" y="2424"/>
                  <a:pt x="4308" y="2424"/>
                  <a:pt x="4308" y="2424"/>
                </a:cubicBezTo>
                <a:close/>
                <a:moveTo>
                  <a:pt x="4295" y="2540"/>
                </a:moveTo>
                <a:cubicBezTo>
                  <a:pt x="4295" y="2544"/>
                  <a:pt x="4295" y="2544"/>
                  <a:pt x="4295" y="2544"/>
                </a:cubicBezTo>
                <a:cubicBezTo>
                  <a:pt x="4298" y="2544"/>
                  <a:pt x="4298" y="2544"/>
                  <a:pt x="4298" y="2544"/>
                </a:cubicBezTo>
                <a:cubicBezTo>
                  <a:pt x="4386" y="2557"/>
                  <a:pt x="4386" y="2557"/>
                  <a:pt x="4386" y="2557"/>
                </a:cubicBezTo>
                <a:cubicBezTo>
                  <a:pt x="4389" y="2557"/>
                  <a:pt x="4389" y="2557"/>
                  <a:pt x="4389" y="2557"/>
                </a:cubicBezTo>
                <a:cubicBezTo>
                  <a:pt x="4389" y="2553"/>
                  <a:pt x="4389" y="2553"/>
                  <a:pt x="4389" y="2553"/>
                </a:cubicBezTo>
                <a:cubicBezTo>
                  <a:pt x="4399" y="2460"/>
                  <a:pt x="4399" y="2460"/>
                  <a:pt x="4399" y="2460"/>
                </a:cubicBezTo>
                <a:cubicBezTo>
                  <a:pt x="4399" y="2456"/>
                  <a:pt x="4399" y="2456"/>
                  <a:pt x="4399" y="2456"/>
                </a:cubicBezTo>
                <a:cubicBezTo>
                  <a:pt x="4395" y="2456"/>
                  <a:pt x="4395" y="2456"/>
                  <a:pt x="4395" y="2456"/>
                </a:cubicBezTo>
                <a:cubicBezTo>
                  <a:pt x="4308" y="2447"/>
                  <a:pt x="4308" y="2447"/>
                  <a:pt x="4308" y="2447"/>
                </a:cubicBezTo>
                <a:cubicBezTo>
                  <a:pt x="4305" y="2443"/>
                  <a:pt x="4305" y="2443"/>
                  <a:pt x="4305" y="2443"/>
                </a:cubicBezTo>
                <a:cubicBezTo>
                  <a:pt x="4305" y="2447"/>
                  <a:pt x="4305" y="2447"/>
                  <a:pt x="4305" y="2447"/>
                </a:cubicBezTo>
                <a:cubicBezTo>
                  <a:pt x="4295" y="2540"/>
                  <a:pt x="4295" y="2540"/>
                  <a:pt x="4295" y="2540"/>
                </a:cubicBezTo>
                <a:close/>
                <a:moveTo>
                  <a:pt x="4285" y="2660"/>
                </a:moveTo>
                <a:cubicBezTo>
                  <a:pt x="4285" y="2663"/>
                  <a:pt x="4285" y="2663"/>
                  <a:pt x="4285" y="2663"/>
                </a:cubicBezTo>
                <a:cubicBezTo>
                  <a:pt x="4289" y="2663"/>
                  <a:pt x="4289" y="2663"/>
                  <a:pt x="4289" y="2663"/>
                </a:cubicBezTo>
                <a:cubicBezTo>
                  <a:pt x="4373" y="2673"/>
                  <a:pt x="4373" y="2673"/>
                  <a:pt x="4373" y="2673"/>
                </a:cubicBezTo>
                <a:cubicBezTo>
                  <a:pt x="4376" y="2673"/>
                  <a:pt x="4376" y="2673"/>
                  <a:pt x="4376" y="2673"/>
                </a:cubicBezTo>
                <a:cubicBezTo>
                  <a:pt x="4379" y="2670"/>
                  <a:pt x="4379" y="2670"/>
                  <a:pt x="4379" y="2670"/>
                </a:cubicBezTo>
                <a:cubicBezTo>
                  <a:pt x="4386" y="2579"/>
                  <a:pt x="4386" y="2579"/>
                  <a:pt x="4386" y="2579"/>
                </a:cubicBezTo>
                <a:cubicBezTo>
                  <a:pt x="4386" y="2576"/>
                  <a:pt x="4386" y="2576"/>
                  <a:pt x="4386" y="2576"/>
                </a:cubicBezTo>
                <a:cubicBezTo>
                  <a:pt x="4383" y="2573"/>
                  <a:pt x="4383" y="2573"/>
                  <a:pt x="4383" y="2573"/>
                </a:cubicBezTo>
                <a:cubicBezTo>
                  <a:pt x="4298" y="2563"/>
                  <a:pt x="4298" y="2563"/>
                  <a:pt x="4298" y="2563"/>
                </a:cubicBezTo>
                <a:cubicBezTo>
                  <a:pt x="4295" y="2563"/>
                  <a:pt x="4295" y="2563"/>
                  <a:pt x="4295" y="2563"/>
                </a:cubicBezTo>
                <a:cubicBezTo>
                  <a:pt x="4295" y="2566"/>
                  <a:pt x="4295" y="2566"/>
                  <a:pt x="4295" y="2566"/>
                </a:cubicBezTo>
                <a:cubicBezTo>
                  <a:pt x="4285" y="2660"/>
                  <a:pt x="4285" y="2660"/>
                  <a:pt x="4285" y="2660"/>
                </a:cubicBezTo>
                <a:close/>
                <a:moveTo>
                  <a:pt x="4269" y="2825"/>
                </a:moveTo>
                <a:cubicBezTo>
                  <a:pt x="4269" y="2828"/>
                  <a:pt x="4269" y="2828"/>
                  <a:pt x="4269" y="2828"/>
                </a:cubicBezTo>
                <a:cubicBezTo>
                  <a:pt x="4272" y="2828"/>
                  <a:pt x="4272" y="2828"/>
                  <a:pt x="4272" y="2828"/>
                </a:cubicBezTo>
                <a:cubicBezTo>
                  <a:pt x="4360" y="2838"/>
                  <a:pt x="4360" y="2838"/>
                  <a:pt x="4360" y="2838"/>
                </a:cubicBezTo>
                <a:cubicBezTo>
                  <a:pt x="4363" y="2841"/>
                  <a:pt x="4363" y="2841"/>
                  <a:pt x="4363" y="2841"/>
                </a:cubicBezTo>
                <a:cubicBezTo>
                  <a:pt x="4363" y="2838"/>
                  <a:pt x="4363" y="2838"/>
                  <a:pt x="4363" y="2838"/>
                </a:cubicBezTo>
                <a:cubicBezTo>
                  <a:pt x="4376" y="2696"/>
                  <a:pt x="4376" y="2696"/>
                  <a:pt x="4376" y="2696"/>
                </a:cubicBezTo>
                <a:cubicBezTo>
                  <a:pt x="4376" y="2693"/>
                  <a:pt x="4376" y="2693"/>
                  <a:pt x="4376" y="2693"/>
                </a:cubicBezTo>
                <a:cubicBezTo>
                  <a:pt x="4373" y="2693"/>
                  <a:pt x="4373" y="2693"/>
                  <a:pt x="4373" y="2693"/>
                </a:cubicBezTo>
                <a:cubicBezTo>
                  <a:pt x="4285" y="2683"/>
                  <a:pt x="4285" y="2683"/>
                  <a:pt x="4285" y="2683"/>
                </a:cubicBezTo>
                <a:cubicBezTo>
                  <a:pt x="4282" y="2683"/>
                  <a:pt x="4282" y="2683"/>
                  <a:pt x="4282" y="2683"/>
                </a:cubicBezTo>
                <a:cubicBezTo>
                  <a:pt x="4282" y="2686"/>
                  <a:pt x="4282" y="2686"/>
                  <a:pt x="4282" y="2686"/>
                </a:cubicBezTo>
                <a:cubicBezTo>
                  <a:pt x="4269" y="2825"/>
                  <a:pt x="4269" y="2825"/>
                  <a:pt x="4269" y="2825"/>
                </a:cubicBezTo>
                <a:close/>
                <a:moveTo>
                  <a:pt x="4573" y="780"/>
                </a:moveTo>
                <a:cubicBezTo>
                  <a:pt x="4573" y="783"/>
                  <a:pt x="4573" y="783"/>
                  <a:pt x="4573" y="783"/>
                </a:cubicBezTo>
                <a:cubicBezTo>
                  <a:pt x="4577" y="783"/>
                  <a:pt x="4577" y="783"/>
                  <a:pt x="4577" y="783"/>
                </a:cubicBezTo>
                <a:cubicBezTo>
                  <a:pt x="4664" y="793"/>
                  <a:pt x="4664" y="793"/>
                  <a:pt x="4664" y="793"/>
                </a:cubicBezTo>
                <a:cubicBezTo>
                  <a:pt x="4667" y="796"/>
                  <a:pt x="4667" y="796"/>
                  <a:pt x="4667" y="796"/>
                </a:cubicBezTo>
                <a:cubicBezTo>
                  <a:pt x="4667" y="789"/>
                  <a:pt x="4667" y="789"/>
                  <a:pt x="4667" y="789"/>
                </a:cubicBezTo>
                <a:cubicBezTo>
                  <a:pt x="4677" y="699"/>
                  <a:pt x="4677" y="699"/>
                  <a:pt x="4677" y="699"/>
                </a:cubicBezTo>
                <a:cubicBezTo>
                  <a:pt x="4677" y="696"/>
                  <a:pt x="4677" y="696"/>
                  <a:pt x="4677" y="696"/>
                </a:cubicBezTo>
                <a:cubicBezTo>
                  <a:pt x="4674" y="696"/>
                  <a:pt x="4674" y="696"/>
                  <a:pt x="4674" y="696"/>
                </a:cubicBezTo>
                <a:cubicBezTo>
                  <a:pt x="4586" y="683"/>
                  <a:pt x="4586" y="683"/>
                  <a:pt x="4586" y="683"/>
                </a:cubicBezTo>
                <a:cubicBezTo>
                  <a:pt x="4583" y="683"/>
                  <a:pt x="4583" y="683"/>
                  <a:pt x="4583" y="683"/>
                </a:cubicBezTo>
                <a:cubicBezTo>
                  <a:pt x="4583" y="686"/>
                  <a:pt x="4583" y="686"/>
                  <a:pt x="4583" y="686"/>
                </a:cubicBezTo>
                <a:cubicBezTo>
                  <a:pt x="4573" y="780"/>
                  <a:pt x="4573" y="780"/>
                  <a:pt x="4573" y="780"/>
                </a:cubicBezTo>
                <a:close/>
                <a:moveTo>
                  <a:pt x="4564" y="896"/>
                </a:moveTo>
                <a:cubicBezTo>
                  <a:pt x="4564" y="899"/>
                  <a:pt x="4564" y="899"/>
                  <a:pt x="4564" y="899"/>
                </a:cubicBezTo>
                <a:cubicBezTo>
                  <a:pt x="4567" y="903"/>
                  <a:pt x="4567" y="903"/>
                  <a:pt x="4567" y="903"/>
                </a:cubicBezTo>
                <a:cubicBezTo>
                  <a:pt x="4651" y="912"/>
                  <a:pt x="4651" y="912"/>
                  <a:pt x="4651" y="912"/>
                </a:cubicBezTo>
                <a:cubicBezTo>
                  <a:pt x="4654" y="912"/>
                  <a:pt x="4654" y="912"/>
                  <a:pt x="4654" y="912"/>
                </a:cubicBezTo>
                <a:cubicBezTo>
                  <a:pt x="4658" y="909"/>
                  <a:pt x="4658" y="909"/>
                  <a:pt x="4658" y="909"/>
                </a:cubicBezTo>
                <a:cubicBezTo>
                  <a:pt x="4664" y="815"/>
                  <a:pt x="4664" y="815"/>
                  <a:pt x="4664" y="815"/>
                </a:cubicBezTo>
                <a:cubicBezTo>
                  <a:pt x="4664" y="812"/>
                  <a:pt x="4664" y="812"/>
                  <a:pt x="4664" y="812"/>
                </a:cubicBezTo>
                <a:cubicBezTo>
                  <a:pt x="4661" y="812"/>
                  <a:pt x="4661" y="812"/>
                  <a:pt x="4661" y="812"/>
                </a:cubicBezTo>
                <a:cubicBezTo>
                  <a:pt x="4577" y="802"/>
                  <a:pt x="4577" y="802"/>
                  <a:pt x="4577" y="802"/>
                </a:cubicBezTo>
                <a:cubicBezTo>
                  <a:pt x="4573" y="802"/>
                  <a:pt x="4573" y="802"/>
                  <a:pt x="4573" y="802"/>
                </a:cubicBezTo>
                <a:cubicBezTo>
                  <a:pt x="4573" y="806"/>
                  <a:pt x="4573" y="806"/>
                  <a:pt x="4573" y="806"/>
                </a:cubicBezTo>
                <a:cubicBezTo>
                  <a:pt x="4564" y="896"/>
                  <a:pt x="4564" y="896"/>
                  <a:pt x="4564" y="896"/>
                </a:cubicBezTo>
                <a:close/>
                <a:moveTo>
                  <a:pt x="4554" y="1016"/>
                </a:moveTo>
                <a:cubicBezTo>
                  <a:pt x="4551" y="1019"/>
                  <a:pt x="4551" y="1019"/>
                  <a:pt x="4551" y="1019"/>
                </a:cubicBezTo>
                <a:cubicBezTo>
                  <a:pt x="4554" y="1019"/>
                  <a:pt x="4554" y="1019"/>
                  <a:pt x="4554" y="1019"/>
                </a:cubicBezTo>
                <a:cubicBezTo>
                  <a:pt x="4641" y="1032"/>
                  <a:pt x="4641" y="1032"/>
                  <a:pt x="4641" y="1032"/>
                </a:cubicBezTo>
                <a:cubicBezTo>
                  <a:pt x="4645" y="1032"/>
                  <a:pt x="4645" y="1032"/>
                  <a:pt x="4645" y="1032"/>
                </a:cubicBezTo>
                <a:cubicBezTo>
                  <a:pt x="4645" y="1029"/>
                  <a:pt x="4645" y="1029"/>
                  <a:pt x="4645" y="1029"/>
                </a:cubicBezTo>
                <a:cubicBezTo>
                  <a:pt x="4654" y="935"/>
                  <a:pt x="4654" y="935"/>
                  <a:pt x="4654" y="935"/>
                </a:cubicBezTo>
                <a:cubicBezTo>
                  <a:pt x="4654" y="932"/>
                  <a:pt x="4654" y="932"/>
                  <a:pt x="4654" y="932"/>
                </a:cubicBezTo>
                <a:cubicBezTo>
                  <a:pt x="4651" y="932"/>
                  <a:pt x="4651" y="932"/>
                  <a:pt x="4651" y="932"/>
                </a:cubicBezTo>
                <a:cubicBezTo>
                  <a:pt x="4564" y="919"/>
                  <a:pt x="4564" y="919"/>
                  <a:pt x="4564" y="919"/>
                </a:cubicBezTo>
                <a:cubicBezTo>
                  <a:pt x="4561" y="919"/>
                  <a:pt x="4561" y="919"/>
                  <a:pt x="4561" y="919"/>
                </a:cubicBezTo>
                <a:cubicBezTo>
                  <a:pt x="4561" y="922"/>
                  <a:pt x="4561" y="922"/>
                  <a:pt x="4561" y="922"/>
                </a:cubicBezTo>
                <a:cubicBezTo>
                  <a:pt x="4554" y="1016"/>
                  <a:pt x="4554" y="1016"/>
                  <a:pt x="4554" y="1016"/>
                </a:cubicBezTo>
                <a:close/>
                <a:moveTo>
                  <a:pt x="4541" y="1136"/>
                </a:moveTo>
                <a:cubicBezTo>
                  <a:pt x="4541" y="1139"/>
                  <a:pt x="4541" y="1139"/>
                  <a:pt x="4541" y="1139"/>
                </a:cubicBezTo>
                <a:cubicBezTo>
                  <a:pt x="4544" y="1139"/>
                  <a:pt x="4544" y="1139"/>
                  <a:pt x="4544" y="1139"/>
                </a:cubicBezTo>
                <a:cubicBezTo>
                  <a:pt x="4632" y="1149"/>
                  <a:pt x="4632" y="1149"/>
                  <a:pt x="4632" y="1149"/>
                </a:cubicBezTo>
                <a:cubicBezTo>
                  <a:pt x="4635" y="1149"/>
                  <a:pt x="4635" y="1149"/>
                  <a:pt x="4635" y="1149"/>
                </a:cubicBezTo>
                <a:cubicBezTo>
                  <a:pt x="4635" y="1145"/>
                  <a:pt x="4635" y="1145"/>
                  <a:pt x="4635" y="1145"/>
                </a:cubicBezTo>
                <a:cubicBezTo>
                  <a:pt x="4641" y="1052"/>
                  <a:pt x="4641" y="1052"/>
                  <a:pt x="4641" y="1052"/>
                </a:cubicBezTo>
                <a:cubicBezTo>
                  <a:pt x="4645" y="1048"/>
                  <a:pt x="4645" y="1048"/>
                  <a:pt x="4645" y="1048"/>
                </a:cubicBezTo>
                <a:cubicBezTo>
                  <a:pt x="4641" y="1048"/>
                  <a:pt x="4641" y="1048"/>
                  <a:pt x="4641" y="1048"/>
                </a:cubicBezTo>
                <a:cubicBezTo>
                  <a:pt x="4554" y="1039"/>
                  <a:pt x="4554" y="1039"/>
                  <a:pt x="4554" y="1039"/>
                </a:cubicBezTo>
                <a:cubicBezTo>
                  <a:pt x="4551" y="1039"/>
                  <a:pt x="4551" y="1039"/>
                  <a:pt x="4551" y="1039"/>
                </a:cubicBezTo>
                <a:cubicBezTo>
                  <a:pt x="4551" y="1042"/>
                  <a:pt x="4551" y="1042"/>
                  <a:pt x="4551" y="1042"/>
                </a:cubicBezTo>
                <a:cubicBezTo>
                  <a:pt x="4541" y="1136"/>
                  <a:pt x="4541" y="1136"/>
                  <a:pt x="4541" y="1136"/>
                </a:cubicBezTo>
                <a:close/>
                <a:moveTo>
                  <a:pt x="4531" y="1252"/>
                </a:moveTo>
                <a:cubicBezTo>
                  <a:pt x="4531" y="1255"/>
                  <a:pt x="4531" y="1255"/>
                  <a:pt x="4531" y="1255"/>
                </a:cubicBezTo>
                <a:cubicBezTo>
                  <a:pt x="4535" y="1255"/>
                  <a:pt x="4535" y="1255"/>
                  <a:pt x="4535" y="1255"/>
                </a:cubicBezTo>
                <a:cubicBezTo>
                  <a:pt x="4619" y="1268"/>
                  <a:pt x="4619" y="1268"/>
                  <a:pt x="4619" y="1268"/>
                </a:cubicBezTo>
                <a:cubicBezTo>
                  <a:pt x="4622" y="1268"/>
                  <a:pt x="4622" y="1268"/>
                  <a:pt x="4622" y="1268"/>
                </a:cubicBezTo>
                <a:cubicBezTo>
                  <a:pt x="4622" y="1265"/>
                  <a:pt x="4622" y="1265"/>
                  <a:pt x="4622" y="1265"/>
                </a:cubicBezTo>
                <a:cubicBezTo>
                  <a:pt x="4632" y="1171"/>
                  <a:pt x="4632" y="1171"/>
                  <a:pt x="4632" y="1171"/>
                </a:cubicBezTo>
                <a:cubicBezTo>
                  <a:pt x="4632" y="1168"/>
                  <a:pt x="4632" y="1168"/>
                  <a:pt x="4632" y="1168"/>
                </a:cubicBezTo>
                <a:cubicBezTo>
                  <a:pt x="4629" y="1168"/>
                  <a:pt x="4629" y="1168"/>
                  <a:pt x="4629" y="1168"/>
                </a:cubicBezTo>
                <a:cubicBezTo>
                  <a:pt x="4544" y="1158"/>
                  <a:pt x="4544" y="1158"/>
                  <a:pt x="4544" y="1158"/>
                </a:cubicBezTo>
                <a:cubicBezTo>
                  <a:pt x="4538" y="1155"/>
                  <a:pt x="4538" y="1155"/>
                  <a:pt x="4538" y="1155"/>
                </a:cubicBezTo>
                <a:cubicBezTo>
                  <a:pt x="4538" y="1158"/>
                  <a:pt x="4538" y="1158"/>
                  <a:pt x="4538" y="1158"/>
                </a:cubicBezTo>
                <a:cubicBezTo>
                  <a:pt x="4531" y="1252"/>
                  <a:pt x="4531" y="1252"/>
                  <a:pt x="4531" y="1252"/>
                </a:cubicBezTo>
                <a:close/>
                <a:moveTo>
                  <a:pt x="4518" y="1372"/>
                </a:moveTo>
                <a:cubicBezTo>
                  <a:pt x="4518" y="1375"/>
                  <a:pt x="4518" y="1375"/>
                  <a:pt x="4518" y="1375"/>
                </a:cubicBezTo>
                <a:cubicBezTo>
                  <a:pt x="4522" y="1375"/>
                  <a:pt x="4522" y="1375"/>
                  <a:pt x="4522" y="1375"/>
                </a:cubicBezTo>
                <a:cubicBezTo>
                  <a:pt x="4609" y="1385"/>
                  <a:pt x="4609" y="1385"/>
                  <a:pt x="4609" y="1385"/>
                </a:cubicBezTo>
                <a:cubicBezTo>
                  <a:pt x="4612" y="1385"/>
                  <a:pt x="4612" y="1385"/>
                  <a:pt x="4612" y="1385"/>
                </a:cubicBezTo>
                <a:cubicBezTo>
                  <a:pt x="4612" y="1382"/>
                  <a:pt x="4612" y="1382"/>
                  <a:pt x="4612" y="1382"/>
                </a:cubicBezTo>
                <a:cubicBezTo>
                  <a:pt x="4622" y="1291"/>
                  <a:pt x="4622" y="1291"/>
                  <a:pt x="4622" y="1291"/>
                </a:cubicBezTo>
                <a:cubicBezTo>
                  <a:pt x="4622" y="1288"/>
                  <a:pt x="4622" y="1288"/>
                  <a:pt x="4622" y="1288"/>
                </a:cubicBezTo>
                <a:cubicBezTo>
                  <a:pt x="4619" y="1285"/>
                  <a:pt x="4619" y="1285"/>
                  <a:pt x="4619" y="1285"/>
                </a:cubicBezTo>
                <a:cubicBezTo>
                  <a:pt x="4531" y="1275"/>
                  <a:pt x="4531" y="1275"/>
                  <a:pt x="4531" y="1275"/>
                </a:cubicBezTo>
                <a:cubicBezTo>
                  <a:pt x="4528" y="1275"/>
                  <a:pt x="4528" y="1275"/>
                  <a:pt x="4528" y="1275"/>
                </a:cubicBezTo>
                <a:cubicBezTo>
                  <a:pt x="4528" y="1278"/>
                  <a:pt x="4528" y="1278"/>
                  <a:pt x="4528" y="1278"/>
                </a:cubicBezTo>
                <a:cubicBezTo>
                  <a:pt x="4518" y="1372"/>
                  <a:pt x="4518" y="1372"/>
                  <a:pt x="4518" y="1372"/>
                </a:cubicBezTo>
                <a:close/>
                <a:moveTo>
                  <a:pt x="4509" y="1489"/>
                </a:moveTo>
                <a:cubicBezTo>
                  <a:pt x="4509" y="1492"/>
                  <a:pt x="4509" y="1492"/>
                  <a:pt x="4509" y="1492"/>
                </a:cubicBezTo>
                <a:cubicBezTo>
                  <a:pt x="4512" y="1495"/>
                  <a:pt x="4512" y="1495"/>
                  <a:pt x="4512" y="1495"/>
                </a:cubicBezTo>
                <a:cubicBezTo>
                  <a:pt x="4596" y="1505"/>
                  <a:pt x="4596" y="1505"/>
                  <a:pt x="4596" y="1505"/>
                </a:cubicBezTo>
                <a:cubicBezTo>
                  <a:pt x="4599" y="1505"/>
                  <a:pt x="4599" y="1505"/>
                  <a:pt x="4599" y="1505"/>
                </a:cubicBezTo>
                <a:cubicBezTo>
                  <a:pt x="4603" y="1501"/>
                  <a:pt x="4603" y="1501"/>
                  <a:pt x="4603" y="1501"/>
                </a:cubicBezTo>
                <a:cubicBezTo>
                  <a:pt x="4609" y="1408"/>
                  <a:pt x="4609" y="1408"/>
                  <a:pt x="4609" y="1408"/>
                </a:cubicBezTo>
                <a:cubicBezTo>
                  <a:pt x="4609" y="1404"/>
                  <a:pt x="4609" y="1404"/>
                  <a:pt x="4609" y="1404"/>
                </a:cubicBezTo>
                <a:cubicBezTo>
                  <a:pt x="4606" y="1404"/>
                  <a:pt x="4606" y="1404"/>
                  <a:pt x="4606" y="1404"/>
                </a:cubicBezTo>
                <a:cubicBezTo>
                  <a:pt x="4522" y="1395"/>
                  <a:pt x="4522" y="1395"/>
                  <a:pt x="4522" y="1395"/>
                </a:cubicBezTo>
                <a:cubicBezTo>
                  <a:pt x="4518" y="1395"/>
                  <a:pt x="4518" y="1395"/>
                  <a:pt x="4518" y="1395"/>
                </a:cubicBezTo>
                <a:cubicBezTo>
                  <a:pt x="4518" y="1398"/>
                  <a:pt x="4518" y="1398"/>
                  <a:pt x="4518" y="1398"/>
                </a:cubicBezTo>
                <a:cubicBezTo>
                  <a:pt x="4509" y="1489"/>
                  <a:pt x="4509" y="1489"/>
                  <a:pt x="4509" y="1489"/>
                </a:cubicBezTo>
                <a:close/>
                <a:moveTo>
                  <a:pt x="4499" y="1608"/>
                </a:moveTo>
                <a:cubicBezTo>
                  <a:pt x="4496" y="1611"/>
                  <a:pt x="4496" y="1611"/>
                  <a:pt x="4496" y="1611"/>
                </a:cubicBezTo>
                <a:cubicBezTo>
                  <a:pt x="4499" y="1611"/>
                  <a:pt x="4499" y="1611"/>
                  <a:pt x="4499" y="1611"/>
                </a:cubicBezTo>
                <a:cubicBezTo>
                  <a:pt x="4586" y="1621"/>
                  <a:pt x="4586" y="1621"/>
                  <a:pt x="4586" y="1621"/>
                </a:cubicBezTo>
                <a:cubicBezTo>
                  <a:pt x="4590" y="1624"/>
                  <a:pt x="4590" y="1624"/>
                  <a:pt x="4590" y="1624"/>
                </a:cubicBezTo>
                <a:cubicBezTo>
                  <a:pt x="4590" y="1621"/>
                  <a:pt x="4590" y="1621"/>
                  <a:pt x="4590" y="1621"/>
                </a:cubicBezTo>
                <a:cubicBezTo>
                  <a:pt x="4599" y="1527"/>
                  <a:pt x="4599" y="1527"/>
                  <a:pt x="4599" y="1527"/>
                </a:cubicBezTo>
                <a:cubicBezTo>
                  <a:pt x="4599" y="1524"/>
                  <a:pt x="4599" y="1524"/>
                  <a:pt x="4599" y="1524"/>
                </a:cubicBezTo>
                <a:cubicBezTo>
                  <a:pt x="4596" y="1524"/>
                  <a:pt x="4596" y="1524"/>
                  <a:pt x="4596" y="1524"/>
                </a:cubicBezTo>
                <a:cubicBezTo>
                  <a:pt x="4509" y="1511"/>
                  <a:pt x="4509" y="1511"/>
                  <a:pt x="4509" y="1511"/>
                </a:cubicBezTo>
                <a:cubicBezTo>
                  <a:pt x="4506" y="1511"/>
                  <a:pt x="4506" y="1511"/>
                  <a:pt x="4506" y="1511"/>
                </a:cubicBezTo>
                <a:cubicBezTo>
                  <a:pt x="4506" y="1514"/>
                  <a:pt x="4506" y="1514"/>
                  <a:pt x="4506" y="1514"/>
                </a:cubicBezTo>
                <a:cubicBezTo>
                  <a:pt x="4499" y="1608"/>
                  <a:pt x="4499" y="1608"/>
                  <a:pt x="4499" y="1608"/>
                </a:cubicBezTo>
                <a:close/>
                <a:moveTo>
                  <a:pt x="4486" y="1728"/>
                </a:moveTo>
                <a:cubicBezTo>
                  <a:pt x="4486" y="1731"/>
                  <a:pt x="4486" y="1731"/>
                  <a:pt x="4486" y="1731"/>
                </a:cubicBezTo>
                <a:cubicBezTo>
                  <a:pt x="4489" y="1731"/>
                  <a:pt x="4489" y="1731"/>
                  <a:pt x="4489" y="1731"/>
                </a:cubicBezTo>
                <a:cubicBezTo>
                  <a:pt x="4577" y="1741"/>
                  <a:pt x="4577" y="1741"/>
                  <a:pt x="4577" y="1741"/>
                </a:cubicBezTo>
                <a:cubicBezTo>
                  <a:pt x="4580" y="1741"/>
                  <a:pt x="4580" y="1741"/>
                  <a:pt x="4580" y="1741"/>
                </a:cubicBezTo>
                <a:cubicBezTo>
                  <a:pt x="4580" y="1738"/>
                  <a:pt x="4580" y="1738"/>
                  <a:pt x="4580" y="1738"/>
                </a:cubicBezTo>
                <a:cubicBezTo>
                  <a:pt x="4590" y="1644"/>
                  <a:pt x="4590" y="1644"/>
                  <a:pt x="4590" y="1644"/>
                </a:cubicBezTo>
                <a:cubicBezTo>
                  <a:pt x="4590" y="1641"/>
                  <a:pt x="4590" y="1641"/>
                  <a:pt x="4590" y="1641"/>
                </a:cubicBezTo>
                <a:cubicBezTo>
                  <a:pt x="4586" y="1641"/>
                  <a:pt x="4586" y="1641"/>
                  <a:pt x="4586" y="1641"/>
                </a:cubicBezTo>
                <a:cubicBezTo>
                  <a:pt x="4499" y="1631"/>
                  <a:pt x="4499" y="1631"/>
                  <a:pt x="4499" y="1631"/>
                </a:cubicBezTo>
                <a:cubicBezTo>
                  <a:pt x="4496" y="1631"/>
                  <a:pt x="4496" y="1631"/>
                  <a:pt x="4496" y="1631"/>
                </a:cubicBezTo>
                <a:cubicBezTo>
                  <a:pt x="4496" y="1634"/>
                  <a:pt x="4496" y="1634"/>
                  <a:pt x="4496" y="1634"/>
                </a:cubicBezTo>
                <a:cubicBezTo>
                  <a:pt x="4486" y="1728"/>
                  <a:pt x="4486" y="1728"/>
                  <a:pt x="4486" y="1728"/>
                </a:cubicBezTo>
                <a:close/>
                <a:moveTo>
                  <a:pt x="4476" y="1845"/>
                </a:moveTo>
                <a:cubicBezTo>
                  <a:pt x="4476" y="1848"/>
                  <a:pt x="4476" y="1848"/>
                  <a:pt x="4476" y="1848"/>
                </a:cubicBezTo>
                <a:cubicBezTo>
                  <a:pt x="4480" y="1848"/>
                  <a:pt x="4480" y="1848"/>
                  <a:pt x="4480" y="1848"/>
                </a:cubicBezTo>
                <a:cubicBezTo>
                  <a:pt x="4564" y="1861"/>
                  <a:pt x="4564" y="1861"/>
                  <a:pt x="4564" y="1861"/>
                </a:cubicBezTo>
                <a:cubicBezTo>
                  <a:pt x="4567" y="1861"/>
                  <a:pt x="4567" y="1861"/>
                  <a:pt x="4567" y="1861"/>
                </a:cubicBezTo>
                <a:cubicBezTo>
                  <a:pt x="4567" y="1857"/>
                  <a:pt x="4567" y="1857"/>
                  <a:pt x="4567" y="1857"/>
                </a:cubicBezTo>
                <a:cubicBezTo>
                  <a:pt x="4577" y="1764"/>
                  <a:pt x="4577" y="1764"/>
                  <a:pt x="4577" y="1764"/>
                </a:cubicBezTo>
                <a:cubicBezTo>
                  <a:pt x="4577" y="1760"/>
                  <a:pt x="4577" y="1760"/>
                  <a:pt x="4577" y="1760"/>
                </a:cubicBezTo>
                <a:cubicBezTo>
                  <a:pt x="4573" y="1760"/>
                  <a:pt x="4573" y="1760"/>
                  <a:pt x="4573" y="1760"/>
                </a:cubicBezTo>
                <a:cubicBezTo>
                  <a:pt x="4489" y="1747"/>
                  <a:pt x="4489" y="1747"/>
                  <a:pt x="4489" y="1747"/>
                </a:cubicBezTo>
                <a:cubicBezTo>
                  <a:pt x="4486" y="1747"/>
                  <a:pt x="4486" y="1747"/>
                  <a:pt x="4486" y="1747"/>
                </a:cubicBezTo>
                <a:cubicBezTo>
                  <a:pt x="4483" y="1751"/>
                  <a:pt x="4483" y="1751"/>
                  <a:pt x="4483" y="1751"/>
                </a:cubicBezTo>
                <a:cubicBezTo>
                  <a:pt x="4476" y="1845"/>
                  <a:pt x="4476" y="1845"/>
                  <a:pt x="4476" y="1845"/>
                </a:cubicBezTo>
                <a:close/>
                <a:moveTo>
                  <a:pt x="4463" y="1964"/>
                </a:moveTo>
                <a:cubicBezTo>
                  <a:pt x="4463" y="1968"/>
                  <a:pt x="4463" y="1968"/>
                  <a:pt x="4463" y="1968"/>
                </a:cubicBezTo>
                <a:cubicBezTo>
                  <a:pt x="4467" y="1968"/>
                  <a:pt x="4467" y="1968"/>
                  <a:pt x="4467" y="1968"/>
                </a:cubicBezTo>
                <a:cubicBezTo>
                  <a:pt x="4554" y="1977"/>
                  <a:pt x="4554" y="1977"/>
                  <a:pt x="4554" y="1977"/>
                </a:cubicBezTo>
                <a:cubicBezTo>
                  <a:pt x="4557" y="1977"/>
                  <a:pt x="4557" y="1977"/>
                  <a:pt x="4557" y="1977"/>
                </a:cubicBezTo>
                <a:cubicBezTo>
                  <a:pt x="4557" y="1974"/>
                  <a:pt x="4557" y="1974"/>
                  <a:pt x="4557" y="1974"/>
                </a:cubicBezTo>
                <a:cubicBezTo>
                  <a:pt x="4567" y="1883"/>
                  <a:pt x="4567" y="1883"/>
                  <a:pt x="4567" y="1883"/>
                </a:cubicBezTo>
                <a:cubicBezTo>
                  <a:pt x="4567" y="1880"/>
                  <a:pt x="4567" y="1880"/>
                  <a:pt x="4567" y="1880"/>
                </a:cubicBezTo>
                <a:cubicBezTo>
                  <a:pt x="4564" y="1877"/>
                  <a:pt x="4564" y="1877"/>
                  <a:pt x="4564" y="1877"/>
                </a:cubicBezTo>
                <a:cubicBezTo>
                  <a:pt x="4476" y="1867"/>
                  <a:pt x="4476" y="1867"/>
                  <a:pt x="4476" y="1867"/>
                </a:cubicBezTo>
                <a:cubicBezTo>
                  <a:pt x="4473" y="1867"/>
                  <a:pt x="4473" y="1867"/>
                  <a:pt x="4473" y="1867"/>
                </a:cubicBezTo>
                <a:cubicBezTo>
                  <a:pt x="4473" y="1870"/>
                  <a:pt x="4473" y="1870"/>
                  <a:pt x="4473" y="1870"/>
                </a:cubicBezTo>
                <a:cubicBezTo>
                  <a:pt x="4463" y="1964"/>
                  <a:pt x="4463" y="1964"/>
                  <a:pt x="4463" y="1964"/>
                </a:cubicBezTo>
                <a:close/>
                <a:moveTo>
                  <a:pt x="4454" y="2081"/>
                </a:moveTo>
                <a:cubicBezTo>
                  <a:pt x="4454" y="2084"/>
                  <a:pt x="4454" y="2084"/>
                  <a:pt x="4454" y="2084"/>
                </a:cubicBezTo>
                <a:cubicBezTo>
                  <a:pt x="4457" y="2084"/>
                  <a:pt x="4457" y="2084"/>
                  <a:pt x="4457" y="2084"/>
                </a:cubicBezTo>
                <a:cubicBezTo>
                  <a:pt x="4544" y="2097"/>
                  <a:pt x="4544" y="2097"/>
                  <a:pt x="4544" y="2097"/>
                </a:cubicBezTo>
                <a:cubicBezTo>
                  <a:pt x="4548" y="2097"/>
                  <a:pt x="4548" y="2097"/>
                  <a:pt x="4548" y="2097"/>
                </a:cubicBezTo>
                <a:cubicBezTo>
                  <a:pt x="4548" y="2094"/>
                  <a:pt x="4548" y="2094"/>
                  <a:pt x="4548" y="2094"/>
                </a:cubicBezTo>
                <a:cubicBezTo>
                  <a:pt x="4554" y="2000"/>
                  <a:pt x="4554" y="2000"/>
                  <a:pt x="4554" y="2000"/>
                </a:cubicBezTo>
                <a:cubicBezTo>
                  <a:pt x="4554" y="1997"/>
                  <a:pt x="4554" y="1997"/>
                  <a:pt x="4554" y="1997"/>
                </a:cubicBezTo>
                <a:cubicBezTo>
                  <a:pt x="4551" y="1997"/>
                  <a:pt x="4551" y="1997"/>
                  <a:pt x="4551" y="1997"/>
                </a:cubicBezTo>
                <a:cubicBezTo>
                  <a:pt x="4467" y="1987"/>
                  <a:pt x="4467" y="1987"/>
                  <a:pt x="4467" y="1987"/>
                </a:cubicBezTo>
                <a:cubicBezTo>
                  <a:pt x="4463" y="1987"/>
                  <a:pt x="4463" y="1987"/>
                  <a:pt x="4463" y="1987"/>
                </a:cubicBezTo>
                <a:cubicBezTo>
                  <a:pt x="4463" y="1990"/>
                  <a:pt x="4463" y="1990"/>
                  <a:pt x="4463" y="1990"/>
                </a:cubicBezTo>
                <a:cubicBezTo>
                  <a:pt x="4454" y="2081"/>
                  <a:pt x="4454" y="2081"/>
                  <a:pt x="4454" y="2081"/>
                </a:cubicBezTo>
                <a:close/>
                <a:moveTo>
                  <a:pt x="4444" y="2201"/>
                </a:moveTo>
                <a:cubicBezTo>
                  <a:pt x="4444" y="2204"/>
                  <a:pt x="4444" y="2204"/>
                  <a:pt x="4444" y="2204"/>
                </a:cubicBezTo>
                <a:cubicBezTo>
                  <a:pt x="4447" y="2204"/>
                  <a:pt x="4447" y="2204"/>
                  <a:pt x="4447" y="2204"/>
                </a:cubicBezTo>
                <a:cubicBezTo>
                  <a:pt x="4531" y="2214"/>
                  <a:pt x="4531" y="2214"/>
                  <a:pt x="4531" y="2214"/>
                </a:cubicBezTo>
                <a:cubicBezTo>
                  <a:pt x="4535" y="2217"/>
                  <a:pt x="4535" y="2217"/>
                  <a:pt x="4535" y="2217"/>
                </a:cubicBezTo>
                <a:cubicBezTo>
                  <a:pt x="4535" y="2210"/>
                  <a:pt x="4535" y="2210"/>
                  <a:pt x="4535" y="2210"/>
                </a:cubicBezTo>
                <a:cubicBezTo>
                  <a:pt x="4544" y="2120"/>
                  <a:pt x="4544" y="2120"/>
                  <a:pt x="4544" y="2120"/>
                </a:cubicBezTo>
                <a:cubicBezTo>
                  <a:pt x="4544" y="2116"/>
                  <a:pt x="4544" y="2116"/>
                  <a:pt x="4544" y="2116"/>
                </a:cubicBezTo>
                <a:cubicBezTo>
                  <a:pt x="4541" y="2116"/>
                  <a:pt x="4541" y="2116"/>
                  <a:pt x="4541" y="2116"/>
                </a:cubicBezTo>
                <a:cubicBezTo>
                  <a:pt x="4454" y="2103"/>
                  <a:pt x="4454" y="2103"/>
                  <a:pt x="4454" y="2103"/>
                </a:cubicBezTo>
                <a:cubicBezTo>
                  <a:pt x="4451" y="2103"/>
                  <a:pt x="4451" y="2103"/>
                  <a:pt x="4451" y="2103"/>
                </a:cubicBezTo>
                <a:cubicBezTo>
                  <a:pt x="4451" y="2107"/>
                  <a:pt x="4451" y="2107"/>
                  <a:pt x="4451" y="2107"/>
                </a:cubicBezTo>
                <a:cubicBezTo>
                  <a:pt x="4444" y="2201"/>
                  <a:pt x="4444" y="2201"/>
                  <a:pt x="4444" y="2201"/>
                </a:cubicBezTo>
                <a:close/>
                <a:moveTo>
                  <a:pt x="4431" y="2317"/>
                </a:moveTo>
                <a:cubicBezTo>
                  <a:pt x="4431" y="2320"/>
                  <a:pt x="4431" y="2320"/>
                  <a:pt x="4431" y="2320"/>
                </a:cubicBezTo>
                <a:cubicBezTo>
                  <a:pt x="4434" y="2324"/>
                  <a:pt x="4434" y="2324"/>
                  <a:pt x="4434" y="2324"/>
                </a:cubicBezTo>
                <a:cubicBezTo>
                  <a:pt x="4522" y="2333"/>
                  <a:pt x="4522" y="2333"/>
                  <a:pt x="4522" y="2333"/>
                </a:cubicBezTo>
                <a:cubicBezTo>
                  <a:pt x="4525" y="2333"/>
                  <a:pt x="4525" y="2333"/>
                  <a:pt x="4525" y="2333"/>
                </a:cubicBezTo>
                <a:cubicBezTo>
                  <a:pt x="4525" y="2330"/>
                  <a:pt x="4525" y="2330"/>
                  <a:pt x="4525" y="2330"/>
                </a:cubicBezTo>
                <a:cubicBezTo>
                  <a:pt x="4535" y="2236"/>
                  <a:pt x="4535" y="2236"/>
                  <a:pt x="4535" y="2236"/>
                </a:cubicBezTo>
                <a:cubicBezTo>
                  <a:pt x="4535" y="2233"/>
                  <a:pt x="4535" y="2233"/>
                  <a:pt x="4535" y="2233"/>
                </a:cubicBezTo>
                <a:cubicBezTo>
                  <a:pt x="4531" y="2233"/>
                  <a:pt x="4531" y="2233"/>
                  <a:pt x="4531" y="2233"/>
                </a:cubicBezTo>
                <a:cubicBezTo>
                  <a:pt x="4444" y="2223"/>
                  <a:pt x="4444" y="2223"/>
                  <a:pt x="4444" y="2223"/>
                </a:cubicBezTo>
                <a:cubicBezTo>
                  <a:pt x="4441" y="2223"/>
                  <a:pt x="4441" y="2223"/>
                  <a:pt x="4441" y="2223"/>
                </a:cubicBezTo>
                <a:cubicBezTo>
                  <a:pt x="4441" y="2226"/>
                  <a:pt x="4441" y="2226"/>
                  <a:pt x="4441" y="2226"/>
                </a:cubicBezTo>
                <a:cubicBezTo>
                  <a:pt x="4431" y="2317"/>
                  <a:pt x="4431" y="2317"/>
                  <a:pt x="4431" y="2317"/>
                </a:cubicBezTo>
                <a:close/>
                <a:moveTo>
                  <a:pt x="4421" y="2437"/>
                </a:moveTo>
                <a:cubicBezTo>
                  <a:pt x="4421" y="2440"/>
                  <a:pt x="4421" y="2440"/>
                  <a:pt x="4421" y="2440"/>
                </a:cubicBezTo>
                <a:cubicBezTo>
                  <a:pt x="4425" y="2440"/>
                  <a:pt x="4425" y="2440"/>
                  <a:pt x="4425" y="2440"/>
                </a:cubicBezTo>
                <a:cubicBezTo>
                  <a:pt x="4509" y="2453"/>
                  <a:pt x="4509" y="2453"/>
                  <a:pt x="4509" y="2453"/>
                </a:cubicBezTo>
                <a:cubicBezTo>
                  <a:pt x="4512" y="2453"/>
                  <a:pt x="4512" y="2453"/>
                  <a:pt x="4512" y="2453"/>
                </a:cubicBezTo>
                <a:cubicBezTo>
                  <a:pt x="4512" y="2450"/>
                  <a:pt x="4512" y="2450"/>
                  <a:pt x="4512" y="2450"/>
                </a:cubicBezTo>
                <a:cubicBezTo>
                  <a:pt x="4522" y="2356"/>
                  <a:pt x="4522" y="2356"/>
                  <a:pt x="4522" y="2356"/>
                </a:cubicBezTo>
                <a:cubicBezTo>
                  <a:pt x="4522" y="2353"/>
                  <a:pt x="4522" y="2353"/>
                  <a:pt x="4522" y="2353"/>
                </a:cubicBezTo>
                <a:cubicBezTo>
                  <a:pt x="4518" y="2353"/>
                  <a:pt x="4518" y="2353"/>
                  <a:pt x="4518" y="2353"/>
                </a:cubicBezTo>
                <a:cubicBezTo>
                  <a:pt x="4434" y="2340"/>
                  <a:pt x="4434" y="2340"/>
                  <a:pt x="4434" y="2340"/>
                </a:cubicBezTo>
                <a:cubicBezTo>
                  <a:pt x="4431" y="2340"/>
                  <a:pt x="4431" y="2340"/>
                  <a:pt x="4431" y="2340"/>
                </a:cubicBezTo>
                <a:cubicBezTo>
                  <a:pt x="4431" y="2343"/>
                  <a:pt x="4431" y="2343"/>
                  <a:pt x="4431" y="2343"/>
                </a:cubicBezTo>
                <a:cubicBezTo>
                  <a:pt x="4421" y="2437"/>
                  <a:pt x="4421" y="2437"/>
                  <a:pt x="4421" y="2437"/>
                </a:cubicBezTo>
                <a:close/>
                <a:moveTo>
                  <a:pt x="4408" y="2557"/>
                </a:moveTo>
                <a:cubicBezTo>
                  <a:pt x="4408" y="2560"/>
                  <a:pt x="4408" y="2560"/>
                  <a:pt x="4408" y="2560"/>
                </a:cubicBezTo>
                <a:cubicBezTo>
                  <a:pt x="4412" y="2560"/>
                  <a:pt x="4412" y="2560"/>
                  <a:pt x="4412" y="2560"/>
                </a:cubicBezTo>
                <a:cubicBezTo>
                  <a:pt x="4499" y="2570"/>
                  <a:pt x="4499" y="2570"/>
                  <a:pt x="4499" y="2570"/>
                </a:cubicBezTo>
                <a:cubicBezTo>
                  <a:pt x="4502" y="2570"/>
                  <a:pt x="4502" y="2570"/>
                  <a:pt x="4502" y="2570"/>
                </a:cubicBezTo>
                <a:cubicBezTo>
                  <a:pt x="4502" y="2566"/>
                  <a:pt x="4502" y="2566"/>
                  <a:pt x="4502" y="2566"/>
                </a:cubicBezTo>
                <a:cubicBezTo>
                  <a:pt x="4512" y="2472"/>
                  <a:pt x="4512" y="2472"/>
                  <a:pt x="4512" y="2472"/>
                </a:cubicBezTo>
                <a:cubicBezTo>
                  <a:pt x="4512" y="2469"/>
                  <a:pt x="4512" y="2469"/>
                  <a:pt x="4512" y="2469"/>
                </a:cubicBezTo>
                <a:cubicBezTo>
                  <a:pt x="4509" y="2469"/>
                  <a:pt x="4509" y="2469"/>
                  <a:pt x="4509" y="2469"/>
                </a:cubicBezTo>
                <a:cubicBezTo>
                  <a:pt x="4421" y="2460"/>
                  <a:pt x="4421" y="2460"/>
                  <a:pt x="4421" y="2460"/>
                </a:cubicBezTo>
                <a:cubicBezTo>
                  <a:pt x="4418" y="2460"/>
                  <a:pt x="4418" y="2460"/>
                  <a:pt x="4418" y="2460"/>
                </a:cubicBezTo>
                <a:cubicBezTo>
                  <a:pt x="4418" y="2463"/>
                  <a:pt x="4418" y="2463"/>
                  <a:pt x="4418" y="2463"/>
                </a:cubicBezTo>
                <a:cubicBezTo>
                  <a:pt x="4408" y="2557"/>
                  <a:pt x="4408" y="2557"/>
                  <a:pt x="4408" y="2557"/>
                </a:cubicBezTo>
                <a:close/>
                <a:moveTo>
                  <a:pt x="4399" y="2673"/>
                </a:moveTo>
                <a:cubicBezTo>
                  <a:pt x="4399" y="2676"/>
                  <a:pt x="4399" y="2676"/>
                  <a:pt x="4399" y="2676"/>
                </a:cubicBezTo>
                <a:cubicBezTo>
                  <a:pt x="4402" y="2676"/>
                  <a:pt x="4402" y="2676"/>
                  <a:pt x="4402" y="2676"/>
                </a:cubicBezTo>
                <a:cubicBezTo>
                  <a:pt x="4489" y="2689"/>
                  <a:pt x="4489" y="2689"/>
                  <a:pt x="4489" y="2689"/>
                </a:cubicBezTo>
                <a:cubicBezTo>
                  <a:pt x="4493" y="2689"/>
                  <a:pt x="4493" y="2689"/>
                  <a:pt x="4493" y="2689"/>
                </a:cubicBezTo>
                <a:cubicBezTo>
                  <a:pt x="4493" y="2686"/>
                  <a:pt x="4493" y="2686"/>
                  <a:pt x="4493" y="2686"/>
                </a:cubicBezTo>
                <a:cubicBezTo>
                  <a:pt x="4499" y="2592"/>
                  <a:pt x="4499" y="2592"/>
                  <a:pt x="4499" y="2592"/>
                </a:cubicBezTo>
                <a:cubicBezTo>
                  <a:pt x="4502" y="2589"/>
                  <a:pt x="4502" y="2589"/>
                  <a:pt x="4502" y="2589"/>
                </a:cubicBezTo>
                <a:cubicBezTo>
                  <a:pt x="4499" y="2589"/>
                  <a:pt x="4499" y="2589"/>
                  <a:pt x="4499" y="2589"/>
                </a:cubicBezTo>
                <a:cubicBezTo>
                  <a:pt x="4412" y="2579"/>
                  <a:pt x="4412" y="2579"/>
                  <a:pt x="4412" y="2579"/>
                </a:cubicBezTo>
                <a:cubicBezTo>
                  <a:pt x="4408" y="2576"/>
                  <a:pt x="4408" y="2576"/>
                  <a:pt x="4408" y="2576"/>
                </a:cubicBezTo>
                <a:cubicBezTo>
                  <a:pt x="4408" y="2579"/>
                  <a:pt x="4408" y="2579"/>
                  <a:pt x="4408" y="2579"/>
                </a:cubicBezTo>
                <a:cubicBezTo>
                  <a:pt x="4399" y="2673"/>
                  <a:pt x="4399" y="2673"/>
                  <a:pt x="4399" y="2673"/>
                </a:cubicBezTo>
                <a:close/>
                <a:moveTo>
                  <a:pt x="4383" y="2838"/>
                </a:moveTo>
                <a:cubicBezTo>
                  <a:pt x="4383" y="2841"/>
                  <a:pt x="4383" y="2841"/>
                  <a:pt x="4383" y="2841"/>
                </a:cubicBezTo>
                <a:cubicBezTo>
                  <a:pt x="4386" y="2845"/>
                  <a:pt x="4386" y="2845"/>
                  <a:pt x="4386" y="2845"/>
                </a:cubicBezTo>
                <a:cubicBezTo>
                  <a:pt x="4473" y="2854"/>
                  <a:pt x="4473" y="2854"/>
                  <a:pt x="4473" y="2854"/>
                </a:cubicBezTo>
                <a:cubicBezTo>
                  <a:pt x="4476" y="2854"/>
                  <a:pt x="4476" y="2854"/>
                  <a:pt x="4476" y="2854"/>
                </a:cubicBezTo>
                <a:cubicBezTo>
                  <a:pt x="4476" y="2851"/>
                  <a:pt x="4476" y="2851"/>
                  <a:pt x="4476" y="2851"/>
                </a:cubicBezTo>
                <a:cubicBezTo>
                  <a:pt x="4489" y="2712"/>
                  <a:pt x="4489" y="2712"/>
                  <a:pt x="4489" y="2712"/>
                </a:cubicBezTo>
                <a:cubicBezTo>
                  <a:pt x="4489" y="2709"/>
                  <a:pt x="4489" y="2709"/>
                  <a:pt x="4489" y="2709"/>
                </a:cubicBezTo>
                <a:cubicBezTo>
                  <a:pt x="4486" y="2709"/>
                  <a:pt x="4486" y="2709"/>
                  <a:pt x="4486" y="2709"/>
                </a:cubicBezTo>
                <a:cubicBezTo>
                  <a:pt x="4399" y="2696"/>
                  <a:pt x="4399" y="2696"/>
                  <a:pt x="4399" y="2696"/>
                </a:cubicBezTo>
                <a:cubicBezTo>
                  <a:pt x="4395" y="2696"/>
                  <a:pt x="4395" y="2696"/>
                  <a:pt x="4395" y="2696"/>
                </a:cubicBezTo>
                <a:cubicBezTo>
                  <a:pt x="4395" y="2699"/>
                  <a:pt x="4395" y="2699"/>
                  <a:pt x="4395" y="2699"/>
                </a:cubicBezTo>
                <a:cubicBezTo>
                  <a:pt x="4383" y="2838"/>
                  <a:pt x="4383" y="2838"/>
                  <a:pt x="4383" y="2838"/>
                </a:cubicBezTo>
                <a:close/>
                <a:moveTo>
                  <a:pt x="4687" y="793"/>
                </a:moveTo>
                <a:cubicBezTo>
                  <a:pt x="4687" y="796"/>
                  <a:pt x="4687" y="796"/>
                  <a:pt x="4687" y="796"/>
                </a:cubicBezTo>
                <a:cubicBezTo>
                  <a:pt x="4690" y="799"/>
                  <a:pt x="4690" y="799"/>
                  <a:pt x="4690" y="799"/>
                </a:cubicBezTo>
                <a:cubicBezTo>
                  <a:pt x="4777" y="809"/>
                  <a:pt x="4777" y="809"/>
                  <a:pt x="4777" y="809"/>
                </a:cubicBezTo>
                <a:cubicBezTo>
                  <a:pt x="4781" y="809"/>
                  <a:pt x="4781" y="809"/>
                  <a:pt x="4781" y="809"/>
                </a:cubicBezTo>
                <a:cubicBezTo>
                  <a:pt x="4781" y="806"/>
                  <a:pt x="4781" y="806"/>
                  <a:pt x="4781" y="806"/>
                </a:cubicBezTo>
                <a:cubicBezTo>
                  <a:pt x="4790" y="712"/>
                  <a:pt x="4790" y="712"/>
                  <a:pt x="4790" y="712"/>
                </a:cubicBezTo>
                <a:cubicBezTo>
                  <a:pt x="4790" y="708"/>
                  <a:pt x="4790" y="708"/>
                  <a:pt x="4790" y="708"/>
                </a:cubicBezTo>
                <a:cubicBezTo>
                  <a:pt x="4787" y="708"/>
                  <a:pt x="4787" y="708"/>
                  <a:pt x="4787" y="708"/>
                </a:cubicBezTo>
                <a:cubicBezTo>
                  <a:pt x="4700" y="699"/>
                  <a:pt x="4700" y="699"/>
                  <a:pt x="4700" y="699"/>
                </a:cubicBezTo>
                <a:cubicBezTo>
                  <a:pt x="4696" y="699"/>
                  <a:pt x="4696" y="699"/>
                  <a:pt x="4696" y="699"/>
                </a:cubicBezTo>
                <a:cubicBezTo>
                  <a:pt x="4696" y="702"/>
                  <a:pt x="4696" y="702"/>
                  <a:pt x="4696" y="702"/>
                </a:cubicBezTo>
                <a:cubicBezTo>
                  <a:pt x="4687" y="793"/>
                  <a:pt x="4687" y="793"/>
                  <a:pt x="4687" y="793"/>
                </a:cubicBezTo>
                <a:close/>
                <a:moveTo>
                  <a:pt x="4677" y="912"/>
                </a:moveTo>
                <a:cubicBezTo>
                  <a:pt x="4677" y="916"/>
                  <a:pt x="4677" y="916"/>
                  <a:pt x="4677" y="916"/>
                </a:cubicBezTo>
                <a:cubicBezTo>
                  <a:pt x="4680" y="916"/>
                  <a:pt x="4680" y="916"/>
                  <a:pt x="4680" y="916"/>
                </a:cubicBezTo>
                <a:cubicBezTo>
                  <a:pt x="4768" y="925"/>
                  <a:pt x="4768" y="925"/>
                  <a:pt x="4768" y="925"/>
                </a:cubicBezTo>
                <a:cubicBezTo>
                  <a:pt x="4771" y="929"/>
                  <a:pt x="4771" y="929"/>
                  <a:pt x="4771" y="929"/>
                </a:cubicBezTo>
                <a:cubicBezTo>
                  <a:pt x="4771" y="922"/>
                  <a:pt x="4771" y="922"/>
                  <a:pt x="4771" y="922"/>
                </a:cubicBezTo>
                <a:cubicBezTo>
                  <a:pt x="4777" y="831"/>
                  <a:pt x="4777" y="831"/>
                  <a:pt x="4777" y="831"/>
                </a:cubicBezTo>
                <a:cubicBezTo>
                  <a:pt x="4781" y="828"/>
                  <a:pt x="4781" y="828"/>
                  <a:pt x="4781" y="828"/>
                </a:cubicBezTo>
                <a:cubicBezTo>
                  <a:pt x="4777" y="828"/>
                  <a:pt x="4777" y="828"/>
                  <a:pt x="4777" y="828"/>
                </a:cubicBezTo>
                <a:cubicBezTo>
                  <a:pt x="4690" y="815"/>
                  <a:pt x="4690" y="815"/>
                  <a:pt x="4690" y="815"/>
                </a:cubicBezTo>
                <a:cubicBezTo>
                  <a:pt x="4687" y="815"/>
                  <a:pt x="4687" y="815"/>
                  <a:pt x="4687" y="815"/>
                </a:cubicBezTo>
                <a:cubicBezTo>
                  <a:pt x="4687" y="819"/>
                  <a:pt x="4687" y="819"/>
                  <a:pt x="4687" y="819"/>
                </a:cubicBezTo>
                <a:cubicBezTo>
                  <a:pt x="4677" y="912"/>
                  <a:pt x="4677" y="912"/>
                  <a:pt x="4677" y="912"/>
                </a:cubicBezTo>
                <a:close/>
                <a:moveTo>
                  <a:pt x="4667" y="1032"/>
                </a:moveTo>
                <a:cubicBezTo>
                  <a:pt x="4667" y="1035"/>
                  <a:pt x="4667" y="1035"/>
                  <a:pt x="4667" y="1035"/>
                </a:cubicBezTo>
                <a:cubicBezTo>
                  <a:pt x="4671" y="1035"/>
                  <a:pt x="4671" y="1035"/>
                  <a:pt x="4671" y="1035"/>
                </a:cubicBezTo>
                <a:cubicBezTo>
                  <a:pt x="4755" y="1045"/>
                  <a:pt x="4755" y="1045"/>
                  <a:pt x="4755" y="1045"/>
                </a:cubicBezTo>
                <a:cubicBezTo>
                  <a:pt x="4758" y="1045"/>
                  <a:pt x="4758" y="1045"/>
                  <a:pt x="4758" y="1045"/>
                </a:cubicBezTo>
                <a:cubicBezTo>
                  <a:pt x="4758" y="1042"/>
                  <a:pt x="4758" y="1042"/>
                  <a:pt x="4758" y="1042"/>
                </a:cubicBezTo>
                <a:cubicBezTo>
                  <a:pt x="4768" y="948"/>
                  <a:pt x="4768" y="948"/>
                  <a:pt x="4768" y="948"/>
                </a:cubicBezTo>
                <a:cubicBezTo>
                  <a:pt x="4768" y="945"/>
                  <a:pt x="4768" y="945"/>
                  <a:pt x="4768" y="945"/>
                </a:cubicBezTo>
                <a:cubicBezTo>
                  <a:pt x="4764" y="945"/>
                  <a:pt x="4764" y="945"/>
                  <a:pt x="4764" y="945"/>
                </a:cubicBezTo>
                <a:cubicBezTo>
                  <a:pt x="4680" y="935"/>
                  <a:pt x="4680" y="935"/>
                  <a:pt x="4680" y="935"/>
                </a:cubicBezTo>
                <a:cubicBezTo>
                  <a:pt x="4677" y="935"/>
                  <a:pt x="4677" y="935"/>
                  <a:pt x="4677" y="935"/>
                </a:cubicBezTo>
                <a:cubicBezTo>
                  <a:pt x="4674" y="938"/>
                  <a:pt x="4674" y="938"/>
                  <a:pt x="4674" y="938"/>
                </a:cubicBezTo>
                <a:cubicBezTo>
                  <a:pt x="4667" y="1032"/>
                  <a:pt x="4667" y="1032"/>
                  <a:pt x="4667" y="1032"/>
                </a:cubicBezTo>
                <a:close/>
                <a:moveTo>
                  <a:pt x="4654" y="1149"/>
                </a:moveTo>
                <a:cubicBezTo>
                  <a:pt x="4654" y="1152"/>
                  <a:pt x="4654" y="1152"/>
                  <a:pt x="4654" y="1152"/>
                </a:cubicBezTo>
                <a:cubicBezTo>
                  <a:pt x="4658" y="1152"/>
                  <a:pt x="4658" y="1152"/>
                  <a:pt x="4658" y="1152"/>
                </a:cubicBezTo>
                <a:cubicBezTo>
                  <a:pt x="4745" y="1165"/>
                  <a:pt x="4745" y="1165"/>
                  <a:pt x="4745" y="1165"/>
                </a:cubicBezTo>
                <a:cubicBezTo>
                  <a:pt x="4748" y="1165"/>
                  <a:pt x="4748" y="1165"/>
                  <a:pt x="4748" y="1165"/>
                </a:cubicBezTo>
                <a:cubicBezTo>
                  <a:pt x="4748" y="1162"/>
                  <a:pt x="4748" y="1162"/>
                  <a:pt x="4748" y="1162"/>
                </a:cubicBezTo>
                <a:cubicBezTo>
                  <a:pt x="4758" y="1068"/>
                  <a:pt x="4758" y="1068"/>
                  <a:pt x="4758" y="1068"/>
                </a:cubicBezTo>
                <a:cubicBezTo>
                  <a:pt x="4758" y="1064"/>
                  <a:pt x="4758" y="1064"/>
                  <a:pt x="4758" y="1064"/>
                </a:cubicBezTo>
                <a:cubicBezTo>
                  <a:pt x="4755" y="1064"/>
                  <a:pt x="4755" y="1064"/>
                  <a:pt x="4755" y="1064"/>
                </a:cubicBezTo>
                <a:cubicBezTo>
                  <a:pt x="4667" y="1052"/>
                  <a:pt x="4667" y="1052"/>
                  <a:pt x="4667" y="1052"/>
                </a:cubicBezTo>
                <a:cubicBezTo>
                  <a:pt x="4664" y="1052"/>
                  <a:pt x="4664" y="1052"/>
                  <a:pt x="4664" y="1052"/>
                </a:cubicBezTo>
                <a:cubicBezTo>
                  <a:pt x="4664" y="1055"/>
                  <a:pt x="4664" y="1055"/>
                  <a:pt x="4664" y="1055"/>
                </a:cubicBezTo>
                <a:cubicBezTo>
                  <a:pt x="4654" y="1149"/>
                  <a:pt x="4654" y="1149"/>
                  <a:pt x="4654" y="1149"/>
                </a:cubicBezTo>
                <a:close/>
                <a:moveTo>
                  <a:pt x="4645" y="1268"/>
                </a:moveTo>
                <a:cubicBezTo>
                  <a:pt x="4645" y="1272"/>
                  <a:pt x="4645" y="1272"/>
                  <a:pt x="4645" y="1272"/>
                </a:cubicBezTo>
                <a:cubicBezTo>
                  <a:pt x="4648" y="1272"/>
                  <a:pt x="4648" y="1272"/>
                  <a:pt x="4648" y="1272"/>
                </a:cubicBezTo>
                <a:cubicBezTo>
                  <a:pt x="4732" y="1281"/>
                  <a:pt x="4732" y="1281"/>
                  <a:pt x="4732" y="1281"/>
                </a:cubicBezTo>
                <a:cubicBezTo>
                  <a:pt x="4739" y="1281"/>
                  <a:pt x="4739" y="1281"/>
                  <a:pt x="4739" y="1281"/>
                </a:cubicBezTo>
                <a:cubicBezTo>
                  <a:pt x="4739" y="1278"/>
                  <a:pt x="4739" y="1278"/>
                  <a:pt x="4739" y="1278"/>
                </a:cubicBezTo>
                <a:cubicBezTo>
                  <a:pt x="4745" y="1184"/>
                  <a:pt x="4745" y="1184"/>
                  <a:pt x="4745" y="1184"/>
                </a:cubicBezTo>
                <a:cubicBezTo>
                  <a:pt x="4745" y="1181"/>
                  <a:pt x="4745" y="1181"/>
                  <a:pt x="4745" y="1181"/>
                </a:cubicBezTo>
                <a:cubicBezTo>
                  <a:pt x="4742" y="1181"/>
                  <a:pt x="4742" y="1181"/>
                  <a:pt x="4742" y="1181"/>
                </a:cubicBezTo>
                <a:cubicBezTo>
                  <a:pt x="4658" y="1171"/>
                  <a:pt x="4658" y="1171"/>
                  <a:pt x="4658" y="1171"/>
                </a:cubicBezTo>
                <a:cubicBezTo>
                  <a:pt x="4654" y="1171"/>
                  <a:pt x="4654" y="1171"/>
                  <a:pt x="4654" y="1171"/>
                </a:cubicBezTo>
                <a:cubicBezTo>
                  <a:pt x="4654" y="1175"/>
                  <a:pt x="4654" y="1175"/>
                  <a:pt x="4654" y="1175"/>
                </a:cubicBezTo>
                <a:cubicBezTo>
                  <a:pt x="4645" y="1268"/>
                  <a:pt x="4645" y="1268"/>
                  <a:pt x="4645" y="1268"/>
                </a:cubicBezTo>
                <a:close/>
                <a:moveTo>
                  <a:pt x="4635" y="1385"/>
                </a:moveTo>
                <a:cubicBezTo>
                  <a:pt x="4632" y="1388"/>
                  <a:pt x="4632" y="1388"/>
                  <a:pt x="4632" y="1388"/>
                </a:cubicBezTo>
                <a:cubicBezTo>
                  <a:pt x="4635" y="1388"/>
                  <a:pt x="4635" y="1388"/>
                  <a:pt x="4635" y="1388"/>
                </a:cubicBezTo>
                <a:cubicBezTo>
                  <a:pt x="4722" y="1401"/>
                  <a:pt x="4722" y="1401"/>
                  <a:pt x="4722" y="1401"/>
                </a:cubicBezTo>
                <a:cubicBezTo>
                  <a:pt x="4726" y="1401"/>
                  <a:pt x="4726" y="1401"/>
                  <a:pt x="4726" y="1401"/>
                </a:cubicBezTo>
                <a:cubicBezTo>
                  <a:pt x="4726" y="1398"/>
                  <a:pt x="4726" y="1398"/>
                  <a:pt x="4726" y="1398"/>
                </a:cubicBezTo>
                <a:cubicBezTo>
                  <a:pt x="4735" y="1304"/>
                  <a:pt x="4735" y="1304"/>
                  <a:pt x="4735" y="1304"/>
                </a:cubicBezTo>
                <a:cubicBezTo>
                  <a:pt x="4735" y="1301"/>
                  <a:pt x="4735" y="1301"/>
                  <a:pt x="4735" y="1301"/>
                </a:cubicBezTo>
                <a:cubicBezTo>
                  <a:pt x="4732" y="1301"/>
                  <a:pt x="4732" y="1301"/>
                  <a:pt x="4732" y="1301"/>
                </a:cubicBezTo>
                <a:cubicBezTo>
                  <a:pt x="4645" y="1291"/>
                  <a:pt x="4645" y="1291"/>
                  <a:pt x="4645" y="1291"/>
                </a:cubicBezTo>
                <a:cubicBezTo>
                  <a:pt x="4641" y="1288"/>
                  <a:pt x="4641" y="1288"/>
                  <a:pt x="4641" y="1288"/>
                </a:cubicBezTo>
                <a:cubicBezTo>
                  <a:pt x="4641" y="1294"/>
                  <a:pt x="4641" y="1294"/>
                  <a:pt x="4641" y="1294"/>
                </a:cubicBezTo>
                <a:cubicBezTo>
                  <a:pt x="4635" y="1385"/>
                  <a:pt x="4635" y="1385"/>
                  <a:pt x="4635" y="1385"/>
                </a:cubicBezTo>
                <a:close/>
                <a:moveTo>
                  <a:pt x="4622" y="1505"/>
                </a:moveTo>
                <a:cubicBezTo>
                  <a:pt x="4622" y="1508"/>
                  <a:pt x="4622" y="1508"/>
                  <a:pt x="4622" y="1508"/>
                </a:cubicBezTo>
                <a:cubicBezTo>
                  <a:pt x="4625" y="1508"/>
                  <a:pt x="4625" y="1508"/>
                  <a:pt x="4625" y="1508"/>
                </a:cubicBezTo>
                <a:cubicBezTo>
                  <a:pt x="4713" y="1518"/>
                  <a:pt x="4713" y="1518"/>
                  <a:pt x="4713" y="1518"/>
                </a:cubicBezTo>
                <a:cubicBezTo>
                  <a:pt x="4716" y="1518"/>
                  <a:pt x="4716" y="1518"/>
                  <a:pt x="4716" y="1518"/>
                </a:cubicBezTo>
                <a:cubicBezTo>
                  <a:pt x="4716" y="1514"/>
                  <a:pt x="4716" y="1514"/>
                  <a:pt x="4716" y="1514"/>
                </a:cubicBezTo>
                <a:cubicBezTo>
                  <a:pt x="4722" y="1424"/>
                  <a:pt x="4722" y="1424"/>
                  <a:pt x="4722" y="1424"/>
                </a:cubicBezTo>
                <a:cubicBezTo>
                  <a:pt x="4726" y="1421"/>
                  <a:pt x="4726" y="1421"/>
                  <a:pt x="4726" y="1421"/>
                </a:cubicBezTo>
                <a:cubicBezTo>
                  <a:pt x="4722" y="1421"/>
                  <a:pt x="4722" y="1421"/>
                  <a:pt x="4722" y="1421"/>
                </a:cubicBezTo>
                <a:cubicBezTo>
                  <a:pt x="4635" y="1408"/>
                  <a:pt x="4635" y="1408"/>
                  <a:pt x="4635" y="1408"/>
                </a:cubicBezTo>
                <a:cubicBezTo>
                  <a:pt x="4632" y="1408"/>
                  <a:pt x="4632" y="1408"/>
                  <a:pt x="4632" y="1408"/>
                </a:cubicBezTo>
                <a:cubicBezTo>
                  <a:pt x="4632" y="1411"/>
                  <a:pt x="4632" y="1411"/>
                  <a:pt x="4632" y="1411"/>
                </a:cubicBezTo>
                <a:cubicBezTo>
                  <a:pt x="4622" y="1505"/>
                  <a:pt x="4622" y="1505"/>
                  <a:pt x="4622" y="1505"/>
                </a:cubicBezTo>
                <a:close/>
                <a:moveTo>
                  <a:pt x="4612" y="1621"/>
                </a:moveTo>
                <a:cubicBezTo>
                  <a:pt x="4612" y="1624"/>
                  <a:pt x="4612" y="1624"/>
                  <a:pt x="4612" y="1624"/>
                </a:cubicBezTo>
                <a:cubicBezTo>
                  <a:pt x="4616" y="1628"/>
                  <a:pt x="4616" y="1628"/>
                  <a:pt x="4616" y="1628"/>
                </a:cubicBezTo>
                <a:cubicBezTo>
                  <a:pt x="4700" y="1637"/>
                  <a:pt x="4700" y="1637"/>
                  <a:pt x="4700" y="1637"/>
                </a:cubicBezTo>
                <a:cubicBezTo>
                  <a:pt x="4703" y="1637"/>
                  <a:pt x="4703" y="1637"/>
                  <a:pt x="4703" y="1637"/>
                </a:cubicBezTo>
                <a:cubicBezTo>
                  <a:pt x="4703" y="1634"/>
                  <a:pt x="4703" y="1634"/>
                  <a:pt x="4703" y="1634"/>
                </a:cubicBezTo>
                <a:cubicBezTo>
                  <a:pt x="4713" y="1540"/>
                  <a:pt x="4713" y="1540"/>
                  <a:pt x="4713" y="1540"/>
                </a:cubicBezTo>
                <a:cubicBezTo>
                  <a:pt x="4713" y="1537"/>
                  <a:pt x="4713" y="1537"/>
                  <a:pt x="4713" y="1537"/>
                </a:cubicBezTo>
                <a:cubicBezTo>
                  <a:pt x="4709" y="1537"/>
                  <a:pt x="4709" y="1537"/>
                  <a:pt x="4709" y="1537"/>
                </a:cubicBezTo>
                <a:cubicBezTo>
                  <a:pt x="4625" y="1527"/>
                  <a:pt x="4625" y="1527"/>
                  <a:pt x="4625" y="1527"/>
                </a:cubicBezTo>
                <a:cubicBezTo>
                  <a:pt x="4622" y="1527"/>
                  <a:pt x="4622" y="1527"/>
                  <a:pt x="4622" y="1527"/>
                </a:cubicBezTo>
                <a:cubicBezTo>
                  <a:pt x="4619" y="1531"/>
                  <a:pt x="4619" y="1531"/>
                  <a:pt x="4619" y="1531"/>
                </a:cubicBezTo>
                <a:cubicBezTo>
                  <a:pt x="4612" y="1621"/>
                  <a:pt x="4612" y="1621"/>
                  <a:pt x="4612" y="1621"/>
                </a:cubicBezTo>
                <a:close/>
                <a:moveTo>
                  <a:pt x="4599" y="1741"/>
                </a:moveTo>
                <a:cubicBezTo>
                  <a:pt x="4599" y="1744"/>
                  <a:pt x="4599" y="1744"/>
                  <a:pt x="4599" y="1744"/>
                </a:cubicBezTo>
                <a:cubicBezTo>
                  <a:pt x="4603" y="1744"/>
                  <a:pt x="4603" y="1744"/>
                  <a:pt x="4603" y="1744"/>
                </a:cubicBezTo>
                <a:cubicBezTo>
                  <a:pt x="4690" y="1757"/>
                  <a:pt x="4690" y="1757"/>
                  <a:pt x="4690" y="1757"/>
                </a:cubicBezTo>
                <a:cubicBezTo>
                  <a:pt x="4693" y="1757"/>
                  <a:pt x="4693" y="1757"/>
                  <a:pt x="4693" y="1757"/>
                </a:cubicBezTo>
                <a:cubicBezTo>
                  <a:pt x="4693" y="1754"/>
                  <a:pt x="4693" y="1754"/>
                  <a:pt x="4693" y="1754"/>
                </a:cubicBezTo>
                <a:cubicBezTo>
                  <a:pt x="4703" y="1660"/>
                  <a:pt x="4703" y="1660"/>
                  <a:pt x="4703" y="1660"/>
                </a:cubicBezTo>
                <a:cubicBezTo>
                  <a:pt x="4703" y="1657"/>
                  <a:pt x="4703" y="1657"/>
                  <a:pt x="4703" y="1657"/>
                </a:cubicBezTo>
                <a:cubicBezTo>
                  <a:pt x="4700" y="1657"/>
                  <a:pt x="4700" y="1657"/>
                  <a:pt x="4700" y="1657"/>
                </a:cubicBezTo>
                <a:cubicBezTo>
                  <a:pt x="4612" y="1644"/>
                  <a:pt x="4612" y="1644"/>
                  <a:pt x="4612" y="1644"/>
                </a:cubicBezTo>
                <a:cubicBezTo>
                  <a:pt x="4609" y="1644"/>
                  <a:pt x="4609" y="1644"/>
                  <a:pt x="4609" y="1644"/>
                </a:cubicBezTo>
                <a:cubicBezTo>
                  <a:pt x="4609" y="1647"/>
                  <a:pt x="4609" y="1647"/>
                  <a:pt x="4609" y="1647"/>
                </a:cubicBezTo>
                <a:cubicBezTo>
                  <a:pt x="4599" y="1741"/>
                  <a:pt x="4599" y="1741"/>
                  <a:pt x="4599" y="1741"/>
                </a:cubicBezTo>
                <a:close/>
                <a:moveTo>
                  <a:pt x="4590" y="1861"/>
                </a:moveTo>
                <a:cubicBezTo>
                  <a:pt x="4590" y="1864"/>
                  <a:pt x="4590" y="1864"/>
                  <a:pt x="4590" y="1864"/>
                </a:cubicBezTo>
                <a:cubicBezTo>
                  <a:pt x="4593" y="1864"/>
                  <a:pt x="4593" y="1864"/>
                  <a:pt x="4593" y="1864"/>
                </a:cubicBezTo>
                <a:cubicBezTo>
                  <a:pt x="4680" y="1874"/>
                  <a:pt x="4680" y="1874"/>
                  <a:pt x="4680" y="1874"/>
                </a:cubicBezTo>
                <a:cubicBezTo>
                  <a:pt x="4684" y="1874"/>
                  <a:pt x="4684" y="1874"/>
                  <a:pt x="4684" y="1874"/>
                </a:cubicBezTo>
                <a:cubicBezTo>
                  <a:pt x="4684" y="1870"/>
                  <a:pt x="4684" y="1870"/>
                  <a:pt x="4684" y="1870"/>
                </a:cubicBezTo>
                <a:cubicBezTo>
                  <a:pt x="4690" y="1777"/>
                  <a:pt x="4690" y="1777"/>
                  <a:pt x="4690" y="1777"/>
                </a:cubicBezTo>
                <a:cubicBezTo>
                  <a:pt x="4693" y="1773"/>
                  <a:pt x="4693" y="1773"/>
                  <a:pt x="4693" y="1773"/>
                </a:cubicBezTo>
                <a:cubicBezTo>
                  <a:pt x="4687" y="1773"/>
                  <a:pt x="4687" y="1773"/>
                  <a:pt x="4687" y="1773"/>
                </a:cubicBezTo>
                <a:cubicBezTo>
                  <a:pt x="4603" y="1764"/>
                  <a:pt x="4603" y="1764"/>
                  <a:pt x="4603" y="1764"/>
                </a:cubicBezTo>
                <a:cubicBezTo>
                  <a:pt x="4599" y="1764"/>
                  <a:pt x="4599" y="1764"/>
                  <a:pt x="4599" y="1764"/>
                </a:cubicBezTo>
                <a:cubicBezTo>
                  <a:pt x="4599" y="1767"/>
                  <a:pt x="4599" y="1767"/>
                  <a:pt x="4599" y="1767"/>
                </a:cubicBezTo>
                <a:cubicBezTo>
                  <a:pt x="4590" y="1861"/>
                  <a:pt x="4590" y="1861"/>
                  <a:pt x="4590" y="1861"/>
                </a:cubicBezTo>
                <a:close/>
                <a:moveTo>
                  <a:pt x="4580" y="1977"/>
                </a:moveTo>
                <a:cubicBezTo>
                  <a:pt x="4580" y="1980"/>
                  <a:pt x="4580" y="1980"/>
                  <a:pt x="4580" y="1980"/>
                </a:cubicBezTo>
                <a:cubicBezTo>
                  <a:pt x="4583" y="1980"/>
                  <a:pt x="4583" y="1980"/>
                  <a:pt x="4583" y="1980"/>
                </a:cubicBezTo>
                <a:cubicBezTo>
                  <a:pt x="4667" y="1993"/>
                  <a:pt x="4667" y="1993"/>
                  <a:pt x="4667" y="1993"/>
                </a:cubicBezTo>
                <a:cubicBezTo>
                  <a:pt x="4671" y="1993"/>
                  <a:pt x="4671" y="1993"/>
                  <a:pt x="4671" y="1993"/>
                </a:cubicBezTo>
                <a:cubicBezTo>
                  <a:pt x="4671" y="1990"/>
                  <a:pt x="4671" y="1990"/>
                  <a:pt x="4671" y="1990"/>
                </a:cubicBezTo>
                <a:cubicBezTo>
                  <a:pt x="4680" y="1896"/>
                  <a:pt x="4680" y="1896"/>
                  <a:pt x="4680" y="1896"/>
                </a:cubicBezTo>
                <a:cubicBezTo>
                  <a:pt x="4680" y="1893"/>
                  <a:pt x="4680" y="1893"/>
                  <a:pt x="4680" y="1893"/>
                </a:cubicBezTo>
                <a:cubicBezTo>
                  <a:pt x="4677" y="1893"/>
                  <a:pt x="4677" y="1893"/>
                  <a:pt x="4677" y="1893"/>
                </a:cubicBezTo>
                <a:cubicBezTo>
                  <a:pt x="4590" y="1880"/>
                  <a:pt x="4590" y="1880"/>
                  <a:pt x="4590" y="1880"/>
                </a:cubicBezTo>
                <a:cubicBezTo>
                  <a:pt x="4586" y="1880"/>
                  <a:pt x="4586" y="1880"/>
                  <a:pt x="4586" y="1880"/>
                </a:cubicBezTo>
                <a:cubicBezTo>
                  <a:pt x="4586" y="1883"/>
                  <a:pt x="4586" y="1883"/>
                  <a:pt x="4586" y="1883"/>
                </a:cubicBezTo>
                <a:cubicBezTo>
                  <a:pt x="4580" y="1977"/>
                  <a:pt x="4580" y="1977"/>
                  <a:pt x="4580" y="1977"/>
                </a:cubicBezTo>
                <a:close/>
                <a:moveTo>
                  <a:pt x="4567" y="2097"/>
                </a:moveTo>
                <a:cubicBezTo>
                  <a:pt x="4567" y="2100"/>
                  <a:pt x="4567" y="2100"/>
                  <a:pt x="4567" y="2100"/>
                </a:cubicBezTo>
                <a:cubicBezTo>
                  <a:pt x="4570" y="2100"/>
                  <a:pt x="4570" y="2100"/>
                  <a:pt x="4570" y="2100"/>
                </a:cubicBezTo>
                <a:cubicBezTo>
                  <a:pt x="4658" y="2110"/>
                  <a:pt x="4658" y="2110"/>
                  <a:pt x="4658" y="2110"/>
                </a:cubicBezTo>
                <a:cubicBezTo>
                  <a:pt x="4661" y="2110"/>
                  <a:pt x="4661" y="2110"/>
                  <a:pt x="4661" y="2110"/>
                </a:cubicBezTo>
                <a:cubicBezTo>
                  <a:pt x="4661" y="2107"/>
                  <a:pt x="4661" y="2107"/>
                  <a:pt x="4661" y="2107"/>
                </a:cubicBezTo>
                <a:cubicBezTo>
                  <a:pt x="4671" y="2016"/>
                  <a:pt x="4671" y="2016"/>
                  <a:pt x="4671" y="2016"/>
                </a:cubicBezTo>
                <a:cubicBezTo>
                  <a:pt x="4671" y="2013"/>
                  <a:pt x="4671" y="2013"/>
                  <a:pt x="4671" y="2013"/>
                </a:cubicBezTo>
                <a:cubicBezTo>
                  <a:pt x="4667" y="2010"/>
                  <a:pt x="4667" y="2010"/>
                  <a:pt x="4667" y="2010"/>
                </a:cubicBezTo>
                <a:cubicBezTo>
                  <a:pt x="4580" y="2000"/>
                  <a:pt x="4580" y="2000"/>
                  <a:pt x="4580" y="2000"/>
                </a:cubicBezTo>
                <a:cubicBezTo>
                  <a:pt x="4577" y="2000"/>
                  <a:pt x="4577" y="2000"/>
                  <a:pt x="4577" y="2000"/>
                </a:cubicBezTo>
                <a:cubicBezTo>
                  <a:pt x="4577" y="2003"/>
                  <a:pt x="4577" y="2003"/>
                  <a:pt x="4577" y="2003"/>
                </a:cubicBezTo>
                <a:cubicBezTo>
                  <a:pt x="4567" y="2097"/>
                  <a:pt x="4567" y="2097"/>
                  <a:pt x="4567" y="2097"/>
                </a:cubicBezTo>
                <a:close/>
                <a:moveTo>
                  <a:pt x="4557" y="2214"/>
                </a:moveTo>
                <a:cubicBezTo>
                  <a:pt x="4557" y="2217"/>
                  <a:pt x="4557" y="2217"/>
                  <a:pt x="4557" y="2217"/>
                </a:cubicBezTo>
                <a:cubicBezTo>
                  <a:pt x="4561" y="2220"/>
                  <a:pt x="4561" y="2220"/>
                  <a:pt x="4561" y="2220"/>
                </a:cubicBezTo>
                <a:cubicBezTo>
                  <a:pt x="4645" y="2230"/>
                  <a:pt x="4645" y="2230"/>
                  <a:pt x="4645" y="2230"/>
                </a:cubicBezTo>
                <a:cubicBezTo>
                  <a:pt x="4648" y="2230"/>
                  <a:pt x="4648" y="2230"/>
                  <a:pt x="4648" y="2230"/>
                </a:cubicBezTo>
                <a:cubicBezTo>
                  <a:pt x="4651" y="2226"/>
                  <a:pt x="4651" y="2226"/>
                  <a:pt x="4651" y="2226"/>
                </a:cubicBezTo>
                <a:cubicBezTo>
                  <a:pt x="4658" y="2133"/>
                  <a:pt x="4658" y="2133"/>
                  <a:pt x="4658" y="2133"/>
                </a:cubicBezTo>
                <a:cubicBezTo>
                  <a:pt x="4658" y="2129"/>
                  <a:pt x="4658" y="2129"/>
                  <a:pt x="4658" y="2129"/>
                </a:cubicBezTo>
                <a:cubicBezTo>
                  <a:pt x="4654" y="2129"/>
                  <a:pt x="4654" y="2129"/>
                  <a:pt x="4654" y="2129"/>
                </a:cubicBezTo>
                <a:cubicBezTo>
                  <a:pt x="4570" y="2120"/>
                  <a:pt x="4570" y="2120"/>
                  <a:pt x="4570" y="2120"/>
                </a:cubicBezTo>
                <a:cubicBezTo>
                  <a:pt x="4567" y="2120"/>
                  <a:pt x="4567" y="2120"/>
                  <a:pt x="4567" y="2120"/>
                </a:cubicBezTo>
                <a:cubicBezTo>
                  <a:pt x="4567" y="2123"/>
                  <a:pt x="4567" y="2123"/>
                  <a:pt x="4567" y="2123"/>
                </a:cubicBezTo>
                <a:cubicBezTo>
                  <a:pt x="4557" y="2214"/>
                  <a:pt x="4557" y="2214"/>
                  <a:pt x="4557" y="2214"/>
                </a:cubicBezTo>
                <a:close/>
                <a:moveTo>
                  <a:pt x="4544" y="2333"/>
                </a:moveTo>
                <a:cubicBezTo>
                  <a:pt x="4544" y="2337"/>
                  <a:pt x="4544" y="2337"/>
                  <a:pt x="4544" y="2337"/>
                </a:cubicBezTo>
                <a:cubicBezTo>
                  <a:pt x="4548" y="2337"/>
                  <a:pt x="4548" y="2337"/>
                  <a:pt x="4548" y="2337"/>
                </a:cubicBezTo>
                <a:cubicBezTo>
                  <a:pt x="4635" y="2346"/>
                  <a:pt x="4635" y="2346"/>
                  <a:pt x="4635" y="2346"/>
                </a:cubicBezTo>
                <a:cubicBezTo>
                  <a:pt x="4638" y="2349"/>
                  <a:pt x="4638" y="2349"/>
                  <a:pt x="4638" y="2349"/>
                </a:cubicBezTo>
                <a:cubicBezTo>
                  <a:pt x="4638" y="2346"/>
                  <a:pt x="4638" y="2346"/>
                  <a:pt x="4638" y="2346"/>
                </a:cubicBezTo>
                <a:cubicBezTo>
                  <a:pt x="4648" y="2252"/>
                  <a:pt x="4648" y="2252"/>
                  <a:pt x="4648" y="2252"/>
                </a:cubicBezTo>
                <a:cubicBezTo>
                  <a:pt x="4648" y="2249"/>
                  <a:pt x="4648" y="2249"/>
                  <a:pt x="4648" y="2249"/>
                </a:cubicBezTo>
                <a:cubicBezTo>
                  <a:pt x="4645" y="2249"/>
                  <a:pt x="4645" y="2249"/>
                  <a:pt x="4645" y="2249"/>
                </a:cubicBezTo>
                <a:cubicBezTo>
                  <a:pt x="4557" y="2236"/>
                  <a:pt x="4557" y="2236"/>
                  <a:pt x="4557" y="2236"/>
                </a:cubicBezTo>
                <a:cubicBezTo>
                  <a:pt x="4554" y="2236"/>
                  <a:pt x="4554" y="2236"/>
                  <a:pt x="4554" y="2236"/>
                </a:cubicBezTo>
                <a:cubicBezTo>
                  <a:pt x="4554" y="2239"/>
                  <a:pt x="4554" y="2239"/>
                  <a:pt x="4554" y="2239"/>
                </a:cubicBezTo>
                <a:cubicBezTo>
                  <a:pt x="4544" y="2333"/>
                  <a:pt x="4544" y="2333"/>
                  <a:pt x="4544" y="2333"/>
                </a:cubicBezTo>
                <a:close/>
                <a:moveTo>
                  <a:pt x="4535" y="2453"/>
                </a:moveTo>
                <a:cubicBezTo>
                  <a:pt x="4535" y="2456"/>
                  <a:pt x="4535" y="2456"/>
                  <a:pt x="4535" y="2456"/>
                </a:cubicBezTo>
                <a:cubicBezTo>
                  <a:pt x="4538" y="2456"/>
                  <a:pt x="4538" y="2456"/>
                  <a:pt x="4538" y="2456"/>
                </a:cubicBezTo>
                <a:cubicBezTo>
                  <a:pt x="4625" y="2466"/>
                  <a:pt x="4625" y="2466"/>
                  <a:pt x="4625" y="2466"/>
                </a:cubicBezTo>
                <a:cubicBezTo>
                  <a:pt x="4629" y="2466"/>
                  <a:pt x="4629" y="2466"/>
                  <a:pt x="4629" y="2466"/>
                </a:cubicBezTo>
                <a:cubicBezTo>
                  <a:pt x="4629" y="2463"/>
                  <a:pt x="4629" y="2463"/>
                  <a:pt x="4629" y="2463"/>
                </a:cubicBezTo>
                <a:cubicBezTo>
                  <a:pt x="4635" y="2369"/>
                  <a:pt x="4635" y="2369"/>
                  <a:pt x="4635" y="2369"/>
                </a:cubicBezTo>
                <a:cubicBezTo>
                  <a:pt x="4635" y="2366"/>
                  <a:pt x="4635" y="2366"/>
                  <a:pt x="4635" y="2366"/>
                </a:cubicBezTo>
                <a:cubicBezTo>
                  <a:pt x="4635" y="2366"/>
                  <a:pt x="4635" y="2366"/>
                  <a:pt x="4635" y="2366"/>
                </a:cubicBezTo>
                <a:cubicBezTo>
                  <a:pt x="4548" y="2356"/>
                  <a:pt x="4548" y="2356"/>
                  <a:pt x="4548" y="2356"/>
                </a:cubicBezTo>
                <a:cubicBezTo>
                  <a:pt x="4544" y="2356"/>
                  <a:pt x="4544" y="2356"/>
                  <a:pt x="4544" y="2356"/>
                </a:cubicBezTo>
                <a:cubicBezTo>
                  <a:pt x="4544" y="2359"/>
                  <a:pt x="4544" y="2359"/>
                  <a:pt x="4544" y="2359"/>
                </a:cubicBezTo>
                <a:cubicBezTo>
                  <a:pt x="4535" y="2453"/>
                  <a:pt x="4535" y="2453"/>
                  <a:pt x="4535" y="2453"/>
                </a:cubicBezTo>
                <a:close/>
                <a:moveTo>
                  <a:pt x="4525" y="2570"/>
                </a:moveTo>
                <a:cubicBezTo>
                  <a:pt x="4525" y="2573"/>
                  <a:pt x="4525" y="2573"/>
                  <a:pt x="4525" y="2573"/>
                </a:cubicBezTo>
                <a:cubicBezTo>
                  <a:pt x="4528" y="2573"/>
                  <a:pt x="4528" y="2573"/>
                  <a:pt x="4528" y="2573"/>
                </a:cubicBezTo>
                <a:cubicBezTo>
                  <a:pt x="4612" y="2586"/>
                  <a:pt x="4612" y="2586"/>
                  <a:pt x="4612" y="2586"/>
                </a:cubicBezTo>
                <a:cubicBezTo>
                  <a:pt x="4616" y="2586"/>
                  <a:pt x="4616" y="2586"/>
                  <a:pt x="4616" y="2586"/>
                </a:cubicBezTo>
                <a:cubicBezTo>
                  <a:pt x="4616" y="2582"/>
                  <a:pt x="4616" y="2582"/>
                  <a:pt x="4616" y="2582"/>
                </a:cubicBezTo>
                <a:cubicBezTo>
                  <a:pt x="4625" y="2489"/>
                  <a:pt x="4625" y="2489"/>
                  <a:pt x="4625" y="2489"/>
                </a:cubicBezTo>
                <a:cubicBezTo>
                  <a:pt x="4625" y="2485"/>
                  <a:pt x="4625" y="2485"/>
                  <a:pt x="4625" y="2485"/>
                </a:cubicBezTo>
                <a:cubicBezTo>
                  <a:pt x="4622" y="2485"/>
                  <a:pt x="4622" y="2485"/>
                  <a:pt x="4622" y="2485"/>
                </a:cubicBezTo>
                <a:cubicBezTo>
                  <a:pt x="4538" y="2472"/>
                  <a:pt x="4538" y="2472"/>
                  <a:pt x="4538" y="2472"/>
                </a:cubicBezTo>
                <a:cubicBezTo>
                  <a:pt x="4531" y="2472"/>
                  <a:pt x="4531" y="2472"/>
                  <a:pt x="4531" y="2472"/>
                </a:cubicBezTo>
                <a:cubicBezTo>
                  <a:pt x="4531" y="2476"/>
                  <a:pt x="4531" y="2476"/>
                  <a:pt x="4531" y="2476"/>
                </a:cubicBezTo>
                <a:cubicBezTo>
                  <a:pt x="4525" y="2570"/>
                  <a:pt x="4525" y="2570"/>
                  <a:pt x="4525" y="2570"/>
                </a:cubicBezTo>
                <a:close/>
                <a:moveTo>
                  <a:pt x="4512" y="2689"/>
                </a:moveTo>
                <a:cubicBezTo>
                  <a:pt x="4512" y="2693"/>
                  <a:pt x="4512" y="2693"/>
                  <a:pt x="4512" y="2693"/>
                </a:cubicBezTo>
                <a:cubicBezTo>
                  <a:pt x="4515" y="2693"/>
                  <a:pt x="4515" y="2693"/>
                  <a:pt x="4515" y="2693"/>
                </a:cubicBezTo>
                <a:cubicBezTo>
                  <a:pt x="4603" y="2702"/>
                  <a:pt x="4603" y="2702"/>
                  <a:pt x="4603" y="2702"/>
                </a:cubicBezTo>
                <a:cubicBezTo>
                  <a:pt x="4606" y="2702"/>
                  <a:pt x="4606" y="2702"/>
                  <a:pt x="4606" y="2702"/>
                </a:cubicBezTo>
                <a:cubicBezTo>
                  <a:pt x="4606" y="2699"/>
                  <a:pt x="4606" y="2699"/>
                  <a:pt x="4606" y="2699"/>
                </a:cubicBezTo>
                <a:cubicBezTo>
                  <a:pt x="4616" y="2605"/>
                  <a:pt x="4616" y="2605"/>
                  <a:pt x="4616" y="2605"/>
                </a:cubicBezTo>
                <a:cubicBezTo>
                  <a:pt x="4616" y="2602"/>
                  <a:pt x="4616" y="2602"/>
                  <a:pt x="4616" y="2602"/>
                </a:cubicBezTo>
                <a:cubicBezTo>
                  <a:pt x="4612" y="2602"/>
                  <a:pt x="4612" y="2602"/>
                  <a:pt x="4612" y="2602"/>
                </a:cubicBezTo>
                <a:cubicBezTo>
                  <a:pt x="4525" y="2592"/>
                  <a:pt x="4525" y="2592"/>
                  <a:pt x="4525" y="2592"/>
                </a:cubicBezTo>
                <a:cubicBezTo>
                  <a:pt x="4522" y="2592"/>
                  <a:pt x="4522" y="2592"/>
                  <a:pt x="4522" y="2592"/>
                </a:cubicBezTo>
                <a:cubicBezTo>
                  <a:pt x="4522" y="2595"/>
                  <a:pt x="4522" y="2595"/>
                  <a:pt x="4522" y="2595"/>
                </a:cubicBezTo>
                <a:cubicBezTo>
                  <a:pt x="4512" y="2689"/>
                  <a:pt x="4512" y="2689"/>
                  <a:pt x="4512" y="2689"/>
                </a:cubicBezTo>
                <a:close/>
                <a:moveTo>
                  <a:pt x="4499" y="2854"/>
                </a:moveTo>
                <a:cubicBezTo>
                  <a:pt x="4496" y="2858"/>
                  <a:pt x="4496" y="2858"/>
                  <a:pt x="4496" y="2858"/>
                </a:cubicBezTo>
                <a:cubicBezTo>
                  <a:pt x="4499" y="2858"/>
                  <a:pt x="4499" y="2858"/>
                  <a:pt x="4499" y="2858"/>
                </a:cubicBezTo>
                <a:cubicBezTo>
                  <a:pt x="4586" y="2867"/>
                  <a:pt x="4586" y="2867"/>
                  <a:pt x="4586" y="2867"/>
                </a:cubicBezTo>
                <a:cubicBezTo>
                  <a:pt x="4590" y="2871"/>
                  <a:pt x="4590" y="2871"/>
                  <a:pt x="4590" y="2871"/>
                </a:cubicBezTo>
                <a:cubicBezTo>
                  <a:pt x="4590" y="2864"/>
                  <a:pt x="4590" y="2864"/>
                  <a:pt x="4590" y="2864"/>
                </a:cubicBezTo>
                <a:cubicBezTo>
                  <a:pt x="4603" y="2725"/>
                  <a:pt x="4603" y="2725"/>
                  <a:pt x="4603" y="2725"/>
                </a:cubicBezTo>
                <a:cubicBezTo>
                  <a:pt x="4603" y="2722"/>
                  <a:pt x="4603" y="2722"/>
                  <a:pt x="4603" y="2722"/>
                </a:cubicBezTo>
                <a:cubicBezTo>
                  <a:pt x="4599" y="2722"/>
                  <a:pt x="4599" y="2722"/>
                  <a:pt x="4599" y="2722"/>
                </a:cubicBezTo>
                <a:cubicBezTo>
                  <a:pt x="4515" y="2712"/>
                  <a:pt x="4515" y="2712"/>
                  <a:pt x="4515" y="2712"/>
                </a:cubicBezTo>
                <a:cubicBezTo>
                  <a:pt x="4512" y="2709"/>
                  <a:pt x="4512" y="2709"/>
                  <a:pt x="4512" y="2709"/>
                </a:cubicBezTo>
                <a:cubicBezTo>
                  <a:pt x="4512" y="2712"/>
                  <a:pt x="4512" y="2712"/>
                  <a:pt x="4512" y="2712"/>
                </a:cubicBezTo>
                <a:cubicBezTo>
                  <a:pt x="4499" y="2854"/>
                  <a:pt x="4499" y="2854"/>
                  <a:pt x="4499" y="2854"/>
                </a:cubicBezTo>
                <a:close/>
                <a:moveTo>
                  <a:pt x="4803" y="809"/>
                </a:moveTo>
                <a:cubicBezTo>
                  <a:pt x="4803" y="812"/>
                  <a:pt x="4803" y="812"/>
                  <a:pt x="4803" y="812"/>
                </a:cubicBezTo>
                <a:cubicBezTo>
                  <a:pt x="4806" y="812"/>
                  <a:pt x="4806" y="812"/>
                  <a:pt x="4806" y="812"/>
                </a:cubicBezTo>
                <a:cubicBezTo>
                  <a:pt x="4891" y="822"/>
                  <a:pt x="4891" y="822"/>
                  <a:pt x="4891" y="822"/>
                </a:cubicBezTo>
                <a:cubicBezTo>
                  <a:pt x="4894" y="822"/>
                  <a:pt x="4894" y="822"/>
                  <a:pt x="4894" y="822"/>
                </a:cubicBezTo>
                <a:cubicBezTo>
                  <a:pt x="4894" y="819"/>
                  <a:pt x="4894" y="819"/>
                  <a:pt x="4894" y="819"/>
                </a:cubicBezTo>
                <a:cubicBezTo>
                  <a:pt x="4904" y="728"/>
                  <a:pt x="4904" y="728"/>
                  <a:pt x="4904" y="728"/>
                </a:cubicBezTo>
                <a:cubicBezTo>
                  <a:pt x="4904" y="725"/>
                  <a:pt x="4904" y="725"/>
                  <a:pt x="4904" y="725"/>
                </a:cubicBezTo>
                <a:cubicBezTo>
                  <a:pt x="4900" y="725"/>
                  <a:pt x="4900" y="725"/>
                  <a:pt x="4900" y="725"/>
                </a:cubicBezTo>
                <a:cubicBezTo>
                  <a:pt x="4816" y="712"/>
                  <a:pt x="4816" y="712"/>
                  <a:pt x="4816" y="712"/>
                </a:cubicBezTo>
                <a:cubicBezTo>
                  <a:pt x="4813" y="712"/>
                  <a:pt x="4813" y="712"/>
                  <a:pt x="4813" y="712"/>
                </a:cubicBezTo>
                <a:cubicBezTo>
                  <a:pt x="4810" y="715"/>
                  <a:pt x="4810" y="715"/>
                  <a:pt x="4810" y="715"/>
                </a:cubicBezTo>
                <a:cubicBezTo>
                  <a:pt x="4803" y="809"/>
                  <a:pt x="4803" y="809"/>
                  <a:pt x="4803" y="809"/>
                </a:cubicBezTo>
                <a:close/>
                <a:moveTo>
                  <a:pt x="4790" y="925"/>
                </a:moveTo>
                <a:cubicBezTo>
                  <a:pt x="4790" y="929"/>
                  <a:pt x="4790" y="929"/>
                  <a:pt x="4790" y="929"/>
                </a:cubicBezTo>
                <a:cubicBezTo>
                  <a:pt x="4794" y="932"/>
                  <a:pt x="4794" y="932"/>
                  <a:pt x="4794" y="932"/>
                </a:cubicBezTo>
                <a:cubicBezTo>
                  <a:pt x="4881" y="941"/>
                  <a:pt x="4881" y="941"/>
                  <a:pt x="4881" y="941"/>
                </a:cubicBezTo>
                <a:cubicBezTo>
                  <a:pt x="4884" y="941"/>
                  <a:pt x="4884" y="941"/>
                  <a:pt x="4884" y="941"/>
                </a:cubicBezTo>
                <a:cubicBezTo>
                  <a:pt x="4884" y="938"/>
                  <a:pt x="4884" y="938"/>
                  <a:pt x="4884" y="938"/>
                </a:cubicBezTo>
                <a:cubicBezTo>
                  <a:pt x="4894" y="844"/>
                  <a:pt x="4894" y="844"/>
                  <a:pt x="4894" y="844"/>
                </a:cubicBezTo>
                <a:cubicBezTo>
                  <a:pt x="4894" y="841"/>
                  <a:pt x="4894" y="841"/>
                  <a:pt x="4894" y="841"/>
                </a:cubicBezTo>
                <a:cubicBezTo>
                  <a:pt x="4891" y="841"/>
                  <a:pt x="4891" y="841"/>
                  <a:pt x="4891" y="841"/>
                </a:cubicBezTo>
                <a:cubicBezTo>
                  <a:pt x="4803" y="831"/>
                  <a:pt x="4803" y="831"/>
                  <a:pt x="4803" y="831"/>
                </a:cubicBezTo>
                <a:cubicBezTo>
                  <a:pt x="4800" y="831"/>
                  <a:pt x="4800" y="831"/>
                  <a:pt x="4800" y="831"/>
                </a:cubicBezTo>
                <a:cubicBezTo>
                  <a:pt x="4800" y="835"/>
                  <a:pt x="4800" y="835"/>
                  <a:pt x="4800" y="835"/>
                </a:cubicBezTo>
                <a:cubicBezTo>
                  <a:pt x="4790" y="925"/>
                  <a:pt x="4790" y="925"/>
                  <a:pt x="4790" y="925"/>
                </a:cubicBezTo>
                <a:close/>
                <a:moveTo>
                  <a:pt x="4781" y="1045"/>
                </a:moveTo>
                <a:cubicBezTo>
                  <a:pt x="4781" y="1048"/>
                  <a:pt x="4781" y="1048"/>
                  <a:pt x="4781" y="1048"/>
                </a:cubicBezTo>
                <a:cubicBezTo>
                  <a:pt x="4784" y="1048"/>
                  <a:pt x="4784" y="1048"/>
                  <a:pt x="4784" y="1048"/>
                </a:cubicBezTo>
                <a:cubicBezTo>
                  <a:pt x="4868" y="1058"/>
                  <a:pt x="4868" y="1058"/>
                  <a:pt x="4868" y="1058"/>
                </a:cubicBezTo>
                <a:cubicBezTo>
                  <a:pt x="4874" y="1061"/>
                  <a:pt x="4874" y="1061"/>
                  <a:pt x="4874" y="1061"/>
                </a:cubicBezTo>
                <a:cubicBezTo>
                  <a:pt x="4874" y="1058"/>
                  <a:pt x="4874" y="1058"/>
                  <a:pt x="4874" y="1058"/>
                </a:cubicBezTo>
                <a:cubicBezTo>
                  <a:pt x="4881" y="964"/>
                  <a:pt x="4881" y="964"/>
                  <a:pt x="4881" y="964"/>
                </a:cubicBezTo>
                <a:cubicBezTo>
                  <a:pt x="4881" y="961"/>
                  <a:pt x="4881" y="961"/>
                  <a:pt x="4881" y="961"/>
                </a:cubicBezTo>
                <a:cubicBezTo>
                  <a:pt x="4878" y="961"/>
                  <a:pt x="4878" y="961"/>
                  <a:pt x="4878" y="961"/>
                </a:cubicBezTo>
                <a:cubicBezTo>
                  <a:pt x="4794" y="948"/>
                  <a:pt x="4794" y="948"/>
                  <a:pt x="4794" y="948"/>
                </a:cubicBezTo>
                <a:cubicBezTo>
                  <a:pt x="4790" y="948"/>
                  <a:pt x="4790" y="948"/>
                  <a:pt x="4790" y="948"/>
                </a:cubicBezTo>
                <a:cubicBezTo>
                  <a:pt x="4790" y="951"/>
                  <a:pt x="4790" y="951"/>
                  <a:pt x="4790" y="951"/>
                </a:cubicBezTo>
                <a:cubicBezTo>
                  <a:pt x="4781" y="1045"/>
                  <a:pt x="4781" y="1045"/>
                  <a:pt x="4781" y="1045"/>
                </a:cubicBezTo>
                <a:close/>
                <a:moveTo>
                  <a:pt x="4771" y="1165"/>
                </a:moveTo>
                <a:cubicBezTo>
                  <a:pt x="4768" y="1168"/>
                  <a:pt x="4768" y="1168"/>
                  <a:pt x="4768" y="1168"/>
                </a:cubicBezTo>
                <a:cubicBezTo>
                  <a:pt x="4771" y="1168"/>
                  <a:pt x="4771" y="1168"/>
                  <a:pt x="4771" y="1168"/>
                </a:cubicBezTo>
                <a:cubicBezTo>
                  <a:pt x="4858" y="1178"/>
                  <a:pt x="4858" y="1178"/>
                  <a:pt x="4858" y="1178"/>
                </a:cubicBezTo>
                <a:cubicBezTo>
                  <a:pt x="4862" y="1178"/>
                  <a:pt x="4862" y="1178"/>
                  <a:pt x="4862" y="1178"/>
                </a:cubicBezTo>
                <a:cubicBezTo>
                  <a:pt x="4862" y="1175"/>
                  <a:pt x="4862" y="1175"/>
                  <a:pt x="4862" y="1175"/>
                </a:cubicBezTo>
                <a:cubicBezTo>
                  <a:pt x="4871" y="1081"/>
                  <a:pt x="4871" y="1081"/>
                  <a:pt x="4871" y="1081"/>
                </a:cubicBezTo>
                <a:cubicBezTo>
                  <a:pt x="4871" y="1077"/>
                  <a:pt x="4871" y="1077"/>
                  <a:pt x="4871" y="1077"/>
                </a:cubicBezTo>
                <a:cubicBezTo>
                  <a:pt x="4868" y="1077"/>
                  <a:pt x="4868" y="1077"/>
                  <a:pt x="4868" y="1077"/>
                </a:cubicBezTo>
                <a:cubicBezTo>
                  <a:pt x="4781" y="1068"/>
                  <a:pt x="4781" y="1068"/>
                  <a:pt x="4781" y="1068"/>
                </a:cubicBezTo>
                <a:cubicBezTo>
                  <a:pt x="4777" y="1068"/>
                  <a:pt x="4777" y="1068"/>
                  <a:pt x="4777" y="1068"/>
                </a:cubicBezTo>
                <a:cubicBezTo>
                  <a:pt x="4777" y="1071"/>
                  <a:pt x="4777" y="1071"/>
                  <a:pt x="4777" y="1071"/>
                </a:cubicBezTo>
                <a:cubicBezTo>
                  <a:pt x="4771" y="1165"/>
                  <a:pt x="4771" y="1165"/>
                  <a:pt x="4771" y="1165"/>
                </a:cubicBezTo>
                <a:close/>
                <a:moveTo>
                  <a:pt x="4758" y="1281"/>
                </a:moveTo>
                <a:cubicBezTo>
                  <a:pt x="4758" y="1285"/>
                  <a:pt x="4758" y="1285"/>
                  <a:pt x="4758" y="1285"/>
                </a:cubicBezTo>
                <a:cubicBezTo>
                  <a:pt x="4761" y="1285"/>
                  <a:pt x="4761" y="1285"/>
                  <a:pt x="4761" y="1285"/>
                </a:cubicBezTo>
                <a:cubicBezTo>
                  <a:pt x="4849" y="1298"/>
                  <a:pt x="4849" y="1298"/>
                  <a:pt x="4849" y="1298"/>
                </a:cubicBezTo>
                <a:cubicBezTo>
                  <a:pt x="4852" y="1298"/>
                  <a:pt x="4852" y="1298"/>
                  <a:pt x="4852" y="1298"/>
                </a:cubicBezTo>
                <a:cubicBezTo>
                  <a:pt x="4852" y="1294"/>
                  <a:pt x="4852" y="1294"/>
                  <a:pt x="4852" y="1294"/>
                </a:cubicBezTo>
                <a:cubicBezTo>
                  <a:pt x="4858" y="1200"/>
                  <a:pt x="4858" y="1200"/>
                  <a:pt x="4858" y="1200"/>
                </a:cubicBezTo>
                <a:cubicBezTo>
                  <a:pt x="4862" y="1197"/>
                  <a:pt x="4862" y="1197"/>
                  <a:pt x="4862" y="1197"/>
                </a:cubicBezTo>
                <a:cubicBezTo>
                  <a:pt x="4858" y="1197"/>
                  <a:pt x="4858" y="1197"/>
                  <a:pt x="4858" y="1197"/>
                </a:cubicBezTo>
                <a:cubicBezTo>
                  <a:pt x="4771" y="1184"/>
                  <a:pt x="4771" y="1184"/>
                  <a:pt x="4771" y="1184"/>
                </a:cubicBezTo>
                <a:cubicBezTo>
                  <a:pt x="4768" y="1184"/>
                  <a:pt x="4768" y="1184"/>
                  <a:pt x="4768" y="1184"/>
                </a:cubicBezTo>
                <a:cubicBezTo>
                  <a:pt x="4768" y="1187"/>
                  <a:pt x="4768" y="1187"/>
                  <a:pt x="4768" y="1187"/>
                </a:cubicBezTo>
                <a:cubicBezTo>
                  <a:pt x="4758" y="1281"/>
                  <a:pt x="4758" y="1281"/>
                  <a:pt x="4758" y="1281"/>
                </a:cubicBezTo>
                <a:close/>
                <a:moveTo>
                  <a:pt x="4748" y="1401"/>
                </a:moveTo>
                <a:cubicBezTo>
                  <a:pt x="4748" y="1404"/>
                  <a:pt x="4748" y="1404"/>
                  <a:pt x="4748" y="1404"/>
                </a:cubicBezTo>
                <a:cubicBezTo>
                  <a:pt x="4751" y="1404"/>
                  <a:pt x="4751" y="1404"/>
                  <a:pt x="4751" y="1404"/>
                </a:cubicBezTo>
                <a:cubicBezTo>
                  <a:pt x="4836" y="1414"/>
                  <a:pt x="4836" y="1414"/>
                  <a:pt x="4836" y="1414"/>
                </a:cubicBezTo>
                <a:cubicBezTo>
                  <a:pt x="4839" y="1414"/>
                  <a:pt x="4839" y="1414"/>
                  <a:pt x="4839" y="1414"/>
                </a:cubicBezTo>
                <a:cubicBezTo>
                  <a:pt x="4839" y="1411"/>
                  <a:pt x="4839" y="1411"/>
                  <a:pt x="4839" y="1411"/>
                </a:cubicBezTo>
                <a:cubicBezTo>
                  <a:pt x="4849" y="1320"/>
                  <a:pt x="4849" y="1320"/>
                  <a:pt x="4849" y="1320"/>
                </a:cubicBezTo>
                <a:cubicBezTo>
                  <a:pt x="4849" y="1317"/>
                  <a:pt x="4849" y="1317"/>
                  <a:pt x="4849" y="1317"/>
                </a:cubicBezTo>
                <a:cubicBezTo>
                  <a:pt x="4845" y="1314"/>
                  <a:pt x="4845" y="1314"/>
                  <a:pt x="4845" y="1314"/>
                </a:cubicBezTo>
                <a:cubicBezTo>
                  <a:pt x="4761" y="1304"/>
                  <a:pt x="4761" y="1304"/>
                  <a:pt x="4761" y="1304"/>
                </a:cubicBezTo>
                <a:cubicBezTo>
                  <a:pt x="4758" y="1304"/>
                  <a:pt x="4758" y="1304"/>
                  <a:pt x="4758" y="1304"/>
                </a:cubicBezTo>
                <a:cubicBezTo>
                  <a:pt x="4755" y="1307"/>
                  <a:pt x="4755" y="1307"/>
                  <a:pt x="4755" y="1307"/>
                </a:cubicBezTo>
                <a:cubicBezTo>
                  <a:pt x="4748" y="1401"/>
                  <a:pt x="4748" y="1401"/>
                  <a:pt x="4748" y="1401"/>
                </a:cubicBezTo>
                <a:close/>
                <a:moveTo>
                  <a:pt x="4735" y="1518"/>
                </a:moveTo>
                <a:cubicBezTo>
                  <a:pt x="4735" y="1521"/>
                  <a:pt x="4735" y="1521"/>
                  <a:pt x="4735" y="1521"/>
                </a:cubicBezTo>
                <a:cubicBezTo>
                  <a:pt x="4739" y="1521"/>
                  <a:pt x="4739" y="1521"/>
                  <a:pt x="4739" y="1521"/>
                </a:cubicBezTo>
                <a:cubicBezTo>
                  <a:pt x="4826" y="1534"/>
                  <a:pt x="4826" y="1534"/>
                  <a:pt x="4826" y="1534"/>
                </a:cubicBezTo>
                <a:cubicBezTo>
                  <a:pt x="4829" y="1534"/>
                  <a:pt x="4829" y="1534"/>
                  <a:pt x="4829" y="1534"/>
                </a:cubicBezTo>
                <a:cubicBezTo>
                  <a:pt x="4829" y="1531"/>
                  <a:pt x="4829" y="1531"/>
                  <a:pt x="4829" y="1531"/>
                </a:cubicBezTo>
                <a:cubicBezTo>
                  <a:pt x="4839" y="1437"/>
                  <a:pt x="4839" y="1437"/>
                  <a:pt x="4839" y="1437"/>
                </a:cubicBezTo>
                <a:cubicBezTo>
                  <a:pt x="4839" y="1433"/>
                  <a:pt x="4839" y="1433"/>
                  <a:pt x="4839" y="1433"/>
                </a:cubicBezTo>
                <a:cubicBezTo>
                  <a:pt x="4836" y="1433"/>
                  <a:pt x="4836" y="1433"/>
                  <a:pt x="4836" y="1433"/>
                </a:cubicBezTo>
                <a:cubicBezTo>
                  <a:pt x="4748" y="1424"/>
                  <a:pt x="4748" y="1424"/>
                  <a:pt x="4748" y="1424"/>
                </a:cubicBezTo>
                <a:cubicBezTo>
                  <a:pt x="4745" y="1421"/>
                  <a:pt x="4745" y="1421"/>
                  <a:pt x="4745" y="1421"/>
                </a:cubicBezTo>
                <a:cubicBezTo>
                  <a:pt x="4745" y="1427"/>
                  <a:pt x="4745" y="1427"/>
                  <a:pt x="4745" y="1427"/>
                </a:cubicBezTo>
                <a:cubicBezTo>
                  <a:pt x="4735" y="1518"/>
                  <a:pt x="4735" y="1518"/>
                  <a:pt x="4735" y="1518"/>
                </a:cubicBezTo>
                <a:close/>
                <a:moveTo>
                  <a:pt x="4726" y="1637"/>
                </a:moveTo>
                <a:cubicBezTo>
                  <a:pt x="4726" y="1641"/>
                  <a:pt x="4726" y="1641"/>
                  <a:pt x="4726" y="1641"/>
                </a:cubicBezTo>
                <a:cubicBezTo>
                  <a:pt x="4729" y="1641"/>
                  <a:pt x="4729" y="1641"/>
                  <a:pt x="4729" y="1641"/>
                </a:cubicBezTo>
                <a:cubicBezTo>
                  <a:pt x="4816" y="1650"/>
                  <a:pt x="4816" y="1650"/>
                  <a:pt x="4816" y="1650"/>
                </a:cubicBezTo>
                <a:cubicBezTo>
                  <a:pt x="4819" y="1654"/>
                  <a:pt x="4819" y="1654"/>
                  <a:pt x="4819" y="1654"/>
                </a:cubicBezTo>
                <a:cubicBezTo>
                  <a:pt x="4819" y="1647"/>
                  <a:pt x="4819" y="1647"/>
                  <a:pt x="4819" y="1647"/>
                </a:cubicBezTo>
                <a:cubicBezTo>
                  <a:pt x="4826" y="1556"/>
                  <a:pt x="4826" y="1556"/>
                  <a:pt x="4826" y="1556"/>
                </a:cubicBezTo>
                <a:cubicBezTo>
                  <a:pt x="4826" y="1553"/>
                  <a:pt x="4826" y="1553"/>
                  <a:pt x="4826" y="1553"/>
                </a:cubicBezTo>
                <a:cubicBezTo>
                  <a:pt x="4823" y="1553"/>
                  <a:pt x="4823" y="1553"/>
                  <a:pt x="4823" y="1553"/>
                </a:cubicBezTo>
                <a:cubicBezTo>
                  <a:pt x="4739" y="1540"/>
                  <a:pt x="4739" y="1540"/>
                  <a:pt x="4739" y="1540"/>
                </a:cubicBezTo>
                <a:cubicBezTo>
                  <a:pt x="4735" y="1540"/>
                  <a:pt x="4735" y="1540"/>
                  <a:pt x="4735" y="1540"/>
                </a:cubicBezTo>
                <a:cubicBezTo>
                  <a:pt x="4735" y="1544"/>
                  <a:pt x="4735" y="1544"/>
                  <a:pt x="4735" y="1544"/>
                </a:cubicBezTo>
                <a:cubicBezTo>
                  <a:pt x="4726" y="1637"/>
                  <a:pt x="4726" y="1637"/>
                  <a:pt x="4726" y="1637"/>
                </a:cubicBezTo>
                <a:close/>
                <a:moveTo>
                  <a:pt x="4716" y="1757"/>
                </a:moveTo>
                <a:cubicBezTo>
                  <a:pt x="4716" y="1757"/>
                  <a:pt x="4716" y="1757"/>
                  <a:pt x="4716" y="1757"/>
                </a:cubicBezTo>
                <a:cubicBezTo>
                  <a:pt x="4719" y="1760"/>
                  <a:pt x="4719" y="1760"/>
                  <a:pt x="4719" y="1760"/>
                </a:cubicBezTo>
                <a:cubicBezTo>
                  <a:pt x="4803" y="1770"/>
                  <a:pt x="4803" y="1770"/>
                  <a:pt x="4803" y="1770"/>
                </a:cubicBezTo>
                <a:cubicBezTo>
                  <a:pt x="4806" y="1770"/>
                  <a:pt x="4806" y="1770"/>
                  <a:pt x="4806" y="1770"/>
                </a:cubicBezTo>
                <a:cubicBezTo>
                  <a:pt x="4806" y="1767"/>
                  <a:pt x="4806" y="1767"/>
                  <a:pt x="4806" y="1767"/>
                </a:cubicBezTo>
                <a:cubicBezTo>
                  <a:pt x="4816" y="1673"/>
                  <a:pt x="4816" y="1673"/>
                  <a:pt x="4816" y="1673"/>
                </a:cubicBezTo>
                <a:cubicBezTo>
                  <a:pt x="4816" y="1670"/>
                  <a:pt x="4816" y="1670"/>
                  <a:pt x="4816" y="1670"/>
                </a:cubicBezTo>
                <a:cubicBezTo>
                  <a:pt x="4813" y="1670"/>
                  <a:pt x="4813" y="1670"/>
                  <a:pt x="4813" y="1670"/>
                </a:cubicBezTo>
                <a:cubicBezTo>
                  <a:pt x="4726" y="1660"/>
                  <a:pt x="4726" y="1660"/>
                  <a:pt x="4726" y="1660"/>
                </a:cubicBezTo>
                <a:cubicBezTo>
                  <a:pt x="4722" y="1660"/>
                  <a:pt x="4722" y="1660"/>
                  <a:pt x="4722" y="1660"/>
                </a:cubicBezTo>
                <a:cubicBezTo>
                  <a:pt x="4722" y="1663"/>
                  <a:pt x="4722" y="1663"/>
                  <a:pt x="4722" y="1663"/>
                </a:cubicBezTo>
                <a:cubicBezTo>
                  <a:pt x="4716" y="1757"/>
                  <a:pt x="4716" y="1757"/>
                  <a:pt x="4716" y="1757"/>
                </a:cubicBezTo>
                <a:close/>
                <a:moveTo>
                  <a:pt x="4703" y="1874"/>
                </a:moveTo>
                <a:cubicBezTo>
                  <a:pt x="4703" y="1877"/>
                  <a:pt x="4703" y="1877"/>
                  <a:pt x="4703" y="1877"/>
                </a:cubicBezTo>
                <a:cubicBezTo>
                  <a:pt x="4706" y="1877"/>
                  <a:pt x="4706" y="1877"/>
                  <a:pt x="4706" y="1877"/>
                </a:cubicBezTo>
                <a:cubicBezTo>
                  <a:pt x="4794" y="1890"/>
                  <a:pt x="4794" y="1890"/>
                  <a:pt x="4794" y="1890"/>
                </a:cubicBezTo>
                <a:cubicBezTo>
                  <a:pt x="4797" y="1890"/>
                  <a:pt x="4797" y="1890"/>
                  <a:pt x="4797" y="1890"/>
                </a:cubicBezTo>
                <a:cubicBezTo>
                  <a:pt x="4797" y="1887"/>
                  <a:pt x="4797" y="1887"/>
                  <a:pt x="4797" y="1887"/>
                </a:cubicBezTo>
                <a:cubicBezTo>
                  <a:pt x="4806" y="1793"/>
                  <a:pt x="4806" y="1793"/>
                  <a:pt x="4806" y="1793"/>
                </a:cubicBezTo>
                <a:cubicBezTo>
                  <a:pt x="4806" y="1790"/>
                  <a:pt x="4806" y="1790"/>
                  <a:pt x="4806" y="1790"/>
                </a:cubicBezTo>
                <a:cubicBezTo>
                  <a:pt x="4803" y="1790"/>
                  <a:pt x="4803" y="1790"/>
                  <a:pt x="4803" y="1790"/>
                </a:cubicBezTo>
                <a:cubicBezTo>
                  <a:pt x="4716" y="1777"/>
                  <a:pt x="4716" y="1777"/>
                  <a:pt x="4716" y="1777"/>
                </a:cubicBezTo>
                <a:cubicBezTo>
                  <a:pt x="4713" y="1777"/>
                  <a:pt x="4713" y="1777"/>
                  <a:pt x="4713" y="1777"/>
                </a:cubicBezTo>
                <a:cubicBezTo>
                  <a:pt x="4713" y="1780"/>
                  <a:pt x="4713" y="1780"/>
                  <a:pt x="4713" y="1780"/>
                </a:cubicBezTo>
                <a:cubicBezTo>
                  <a:pt x="4703" y="1874"/>
                  <a:pt x="4703" y="1874"/>
                  <a:pt x="4703" y="1874"/>
                </a:cubicBezTo>
                <a:close/>
                <a:moveTo>
                  <a:pt x="4693" y="1993"/>
                </a:moveTo>
                <a:cubicBezTo>
                  <a:pt x="4693" y="1997"/>
                  <a:pt x="4693" y="1997"/>
                  <a:pt x="4693" y="1997"/>
                </a:cubicBezTo>
                <a:cubicBezTo>
                  <a:pt x="4696" y="1997"/>
                  <a:pt x="4696" y="1997"/>
                  <a:pt x="4696" y="1997"/>
                </a:cubicBezTo>
                <a:cubicBezTo>
                  <a:pt x="4781" y="2006"/>
                  <a:pt x="4781" y="2006"/>
                  <a:pt x="4781" y="2006"/>
                </a:cubicBezTo>
                <a:cubicBezTo>
                  <a:pt x="4784" y="2006"/>
                  <a:pt x="4784" y="2006"/>
                  <a:pt x="4784" y="2006"/>
                </a:cubicBezTo>
                <a:cubicBezTo>
                  <a:pt x="4787" y="2003"/>
                  <a:pt x="4787" y="2003"/>
                  <a:pt x="4787" y="2003"/>
                </a:cubicBezTo>
                <a:cubicBezTo>
                  <a:pt x="4794" y="1909"/>
                  <a:pt x="4794" y="1909"/>
                  <a:pt x="4794" y="1909"/>
                </a:cubicBezTo>
                <a:cubicBezTo>
                  <a:pt x="4794" y="1906"/>
                  <a:pt x="4794" y="1906"/>
                  <a:pt x="4794" y="1906"/>
                </a:cubicBezTo>
                <a:cubicBezTo>
                  <a:pt x="4790" y="1906"/>
                  <a:pt x="4790" y="1906"/>
                  <a:pt x="4790" y="1906"/>
                </a:cubicBezTo>
                <a:cubicBezTo>
                  <a:pt x="4706" y="1896"/>
                  <a:pt x="4706" y="1896"/>
                  <a:pt x="4706" y="1896"/>
                </a:cubicBezTo>
                <a:cubicBezTo>
                  <a:pt x="4703" y="1896"/>
                  <a:pt x="4703" y="1896"/>
                  <a:pt x="4703" y="1896"/>
                </a:cubicBezTo>
                <a:cubicBezTo>
                  <a:pt x="4703" y="1900"/>
                  <a:pt x="4703" y="1900"/>
                  <a:pt x="4703" y="1900"/>
                </a:cubicBezTo>
                <a:cubicBezTo>
                  <a:pt x="4693" y="1993"/>
                  <a:pt x="4693" y="1993"/>
                  <a:pt x="4693" y="1993"/>
                </a:cubicBezTo>
                <a:close/>
                <a:moveTo>
                  <a:pt x="4680" y="2110"/>
                </a:moveTo>
                <a:cubicBezTo>
                  <a:pt x="4680" y="2113"/>
                  <a:pt x="4680" y="2113"/>
                  <a:pt x="4680" y="2113"/>
                </a:cubicBezTo>
                <a:cubicBezTo>
                  <a:pt x="4684" y="2113"/>
                  <a:pt x="4684" y="2113"/>
                  <a:pt x="4684" y="2113"/>
                </a:cubicBezTo>
                <a:cubicBezTo>
                  <a:pt x="4771" y="2126"/>
                  <a:pt x="4771" y="2126"/>
                  <a:pt x="4771" y="2126"/>
                </a:cubicBezTo>
                <a:cubicBezTo>
                  <a:pt x="4774" y="2126"/>
                  <a:pt x="4774" y="2126"/>
                  <a:pt x="4774" y="2126"/>
                </a:cubicBezTo>
                <a:cubicBezTo>
                  <a:pt x="4774" y="2123"/>
                  <a:pt x="4774" y="2123"/>
                  <a:pt x="4774" y="2123"/>
                </a:cubicBezTo>
                <a:cubicBezTo>
                  <a:pt x="4784" y="2029"/>
                  <a:pt x="4784" y="2029"/>
                  <a:pt x="4784" y="2029"/>
                </a:cubicBezTo>
                <a:cubicBezTo>
                  <a:pt x="4784" y="2026"/>
                  <a:pt x="4784" y="2026"/>
                  <a:pt x="4784" y="2026"/>
                </a:cubicBezTo>
                <a:cubicBezTo>
                  <a:pt x="4781" y="2026"/>
                  <a:pt x="4781" y="2026"/>
                  <a:pt x="4781" y="2026"/>
                </a:cubicBezTo>
                <a:cubicBezTo>
                  <a:pt x="4693" y="2016"/>
                  <a:pt x="4693" y="2016"/>
                  <a:pt x="4693" y="2016"/>
                </a:cubicBezTo>
                <a:cubicBezTo>
                  <a:pt x="4690" y="2013"/>
                  <a:pt x="4690" y="2013"/>
                  <a:pt x="4690" y="2013"/>
                </a:cubicBezTo>
                <a:cubicBezTo>
                  <a:pt x="4690" y="2016"/>
                  <a:pt x="4690" y="2016"/>
                  <a:pt x="4690" y="2016"/>
                </a:cubicBezTo>
                <a:cubicBezTo>
                  <a:pt x="4680" y="2110"/>
                  <a:pt x="4680" y="2110"/>
                  <a:pt x="4680" y="2110"/>
                </a:cubicBezTo>
                <a:close/>
                <a:moveTo>
                  <a:pt x="4671" y="2230"/>
                </a:moveTo>
                <a:cubicBezTo>
                  <a:pt x="4671" y="2233"/>
                  <a:pt x="4671" y="2233"/>
                  <a:pt x="4671" y="2233"/>
                </a:cubicBezTo>
                <a:cubicBezTo>
                  <a:pt x="4674" y="2233"/>
                  <a:pt x="4674" y="2233"/>
                  <a:pt x="4674" y="2233"/>
                </a:cubicBezTo>
                <a:cubicBezTo>
                  <a:pt x="4761" y="2243"/>
                  <a:pt x="4761" y="2243"/>
                  <a:pt x="4761" y="2243"/>
                </a:cubicBezTo>
                <a:cubicBezTo>
                  <a:pt x="4764" y="2243"/>
                  <a:pt x="4764" y="2243"/>
                  <a:pt x="4764" y="2243"/>
                </a:cubicBezTo>
                <a:cubicBezTo>
                  <a:pt x="4764" y="2239"/>
                  <a:pt x="4764" y="2239"/>
                  <a:pt x="4764" y="2239"/>
                </a:cubicBezTo>
                <a:cubicBezTo>
                  <a:pt x="4771" y="2149"/>
                  <a:pt x="4771" y="2149"/>
                  <a:pt x="4771" y="2149"/>
                </a:cubicBezTo>
                <a:cubicBezTo>
                  <a:pt x="4774" y="2146"/>
                  <a:pt x="4774" y="2146"/>
                  <a:pt x="4774" y="2146"/>
                </a:cubicBezTo>
                <a:cubicBezTo>
                  <a:pt x="4771" y="2142"/>
                  <a:pt x="4771" y="2142"/>
                  <a:pt x="4771" y="2142"/>
                </a:cubicBezTo>
                <a:cubicBezTo>
                  <a:pt x="4684" y="2133"/>
                  <a:pt x="4684" y="2133"/>
                  <a:pt x="4684" y="2133"/>
                </a:cubicBezTo>
                <a:cubicBezTo>
                  <a:pt x="4680" y="2133"/>
                  <a:pt x="4680" y="2133"/>
                  <a:pt x="4680" y="2133"/>
                </a:cubicBezTo>
                <a:cubicBezTo>
                  <a:pt x="4680" y="2136"/>
                  <a:pt x="4680" y="2136"/>
                  <a:pt x="4680" y="2136"/>
                </a:cubicBezTo>
                <a:cubicBezTo>
                  <a:pt x="4671" y="2230"/>
                  <a:pt x="4671" y="2230"/>
                  <a:pt x="4671" y="2230"/>
                </a:cubicBezTo>
                <a:close/>
                <a:moveTo>
                  <a:pt x="4661" y="2346"/>
                </a:moveTo>
                <a:cubicBezTo>
                  <a:pt x="4661" y="2349"/>
                  <a:pt x="4661" y="2349"/>
                  <a:pt x="4661" y="2349"/>
                </a:cubicBezTo>
                <a:cubicBezTo>
                  <a:pt x="4664" y="2353"/>
                  <a:pt x="4664" y="2353"/>
                  <a:pt x="4664" y="2353"/>
                </a:cubicBezTo>
                <a:cubicBezTo>
                  <a:pt x="4748" y="2362"/>
                  <a:pt x="4748" y="2362"/>
                  <a:pt x="4748" y="2362"/>
                </a:cubicBezTo>
                <a:cubicBezTo>
                  <a:pt x="4751" y="2362"/>
                  <a:pt x="4751" y="2362"/>
                  <a:pt x="4751" y="2362"/>
                </a:cubicBezTo>
                <a:cubicBezTo>
                  <a:pt x="4751" y="2359"/>
                  <a:pt x="4751" y="2359"/>
                  <a:pt x="4751" y="2359"/>
                </a:cubicBezTo>
                <a:cubicBezTo>
                  <a:pt x="4761" y="2265"/>
                  <a:pt x="4761" y="2265"/>
                  <a:pt x="4761" y="2265"/>
                </a:cubicBezTo>
                <a:cubicBezTo>
                  <a:pt x="4761" y="2262"/>
                  <a:pt x="4761" y="2262"/>
                  <a:pt x="4761" y="2262"/>
                </a:cubicBezTo>
                <a:cubicBezTo>
                  <a:pt x="4758" y="2262"/>
                  <a:pt x="4758" y="2262"/>
                  <a:pt x="4758" y="2262"/>
                </a:cubicBezTo>
                <a:cubicBezTo>
                  <a:pt x="4671" y="2252"/>
                  <a:pt x="4671" y="2252"/>
                  <a:pt x="4671" y="2252"/>
                </a:cubicBezTo>
                <a:cubicBezTo>
                  <a:pt x="4667" y="2252"/>
                  <a:pt x="4667" y="2252"/>
                  <a:pt x="4667" y="2252"/>
                </a:cubicBezTo>
                <a:cubicBezTo>
                  <a:pt x="4667" y="2256"/>
                  <a:pt x="4667" y="2256"/>
                  <a:pt x="4667" y="2256"/>
                </a:cubicBezTo>
                <a:cubicBezTo>
                  <a:pt x="4661" y="2346"/>
                  <a:pt x="4661" y="2346"/>
                  <a:pt x="4661" y="2346"/>
                </a:cubicBezTo>
                <a:close/>
                <a:moveTo>
                  <a:pt x="4648" y="2466"/>
                </a:moveTo>
                <a:cubicBezTo>
                  <a:pt x="4648" y="2469"/>
                  <a:pt x="4648" y="2469"/>
                  <a:pt x="4648" y="2469"/>
                </a:cubicBezTo>
                <a:cubicBezTo>
                  <a:pt x="4651" y="2469"/>
                  <a:pt x="4651" y="2469"/>
                  <a:pt x="4651" y="2469"/>
                </a:cubicBezTo>
                <a:cubicBezTo>
                  <a:pt x="4739" y="2479"/>
                  <a:pt x="4739" y="2479"/>
                  <a:pt x="4739" y="2479"/>
                </a:cubicBezTo>
                <a:cubicBezTo>
                  <a:pt x="4742" y="2482"/>
                  <a:pt x="4742" y="2482"/>
                  <a:pt x="4742" y="2482"/>
                </a:cubicBezTo>
                <a:cubicBezTo>
                  <a:pt x="4742" y="2479"/>
                  <a:pt x="4742" y="2479"/>
                  <a:pt x="4742" y="2479"/>
                </a:cubicBezTo>
                <a:cubicBezTo>
                  <a:pt x="4751" y="2385"/>
                  <a:pt x="4751" y="2385"/>
                  <a:pt x="4751" y="2385"/>
                </a:cubicBezTo>
                <a:cubicBezTo>
                  <a:pt x="4751" y="2382"/>
                  <a:pt x="4751" y="2382"/>
                  <a:pt x="4751" y="2382"/>
                </a:cubicBezTo>
                <a:cubicBezTo>
                  <a:pt x="4748" y="2382"/>
                  <a:pt x="4748" y="2382"/>
                  <a:pt x="4748" y="2382"/>
                </a:cubicBezTo>
                <a:cubicBezTo>
                  <a:pt x="4661" y="2369"/>
                  <a:pt x="4661" y="2369"/>
                  <a:pt x="4661" y="2369"/>
                </a:cubicBezTo>
                <a:cubicBezTo>
                  <a:pt x="4658" y="2369"/>
                  <a:pt x="4658" y="2369"/>
                  <a:pt x="4658" y="2369"/>
                </a:cubicBezTo>
                <a:cubicBezTo>
                  <a:pt x="4658" y="2372"/>
                  <a:pt x="4658" y="2372"/>
                  <a:pt x="4658" y="2372"/>
                </a:cubicBezTo>
                <a:cubicBezTo>
                  <a:pt x="4648" y="2466"/>
                  <a:pt x="4648" y="2466"/>
                  <a:pt x="4648" y="2466"/>
                </a:cubicBezTo>
                <a:close/>
                <a:moveTo>
                  <a:pt x="4638" y="2586"/>
                </a:moveTo>
                <a:cubicBezTo>
                  <a:pt x="4638" y="2589"/>
                  <a:pt x="4638" y="2589"/>
                  <a:pt x="4638" y="2589"/>
                </a:cubicBezTo>
                <a:cubicBezTo>
                  <a:pt x="4641" y="2589"/>
                  <a:pt x="4641" y="2589"/>
                  <a:pt x="4641" y="2589"/>
                </a:cubicBezTo>
                <a:cubicBezTo>
                  <a:pt x="4726" y="2599"/>
                  <a:pt x="4726" y="2599"/>
                  <a:pt x="4726" y="2599"/>
                </a:cubicBezTo>
                <a:cubicBezTo>
                  <a:pt x="4729" y="2599"/>
                  <a:pt x="4729" y="2599"/>
                  <a:pt x="4729" y="2599"/>
                </a:cubicBezTo>
                <a:cubicBezTo>
                  <a:pt x="4732" y="2595"/>
                  <a:pt x="4732" y="2595"/>
                  <a:pt x="4732" y="2595"/>
                </a:cubicBezTo>
                <a:cubicBezTo>
                  <a:pt x="4739" y="2502"/>
                  <a:pt x="4739" y="2502"/>
                  <a:pt x="4739" y="2502"/>
                </a:cubicBezTo>
                <a:cubicBezTo>
                  <a:pt x="4739" y="2498"/>
                  <a:pt x="4739" y="2498"/>
                  <a:pt x="4739" y="2498"/>
                </a:cubicBezTo>
                <a:cubicBezTo>
                  <a:pt x="4735" y="2498"/>
                  <a:pt x="4735" y="2498"/>
                  <a:pt x="4735" y="2498"/>
                </a:cubicBezTo>
                <a:cubicBezTo>
                  <a:pt x="4651" y="2489"/>
                  <a:pt x="4651" y="2489"/>
                  <a:pt x="4651" y="2489"/>
                </a:cubicBezTo>
                <a:cubicBezTo>
                  <a:pt x="4648" y="2489"/>
                  <a:pt x="4648" y="2489"/>
                  <a:pt x="4648" y="2489"/>
                </a:cubicBezTo>
                <a:cubicBezTo>
                  <a:pt x="4648" y="2492"/>
                  <a:pt x="4648" y="2492"/>
                  <a:pt x="4648" y="2492"/>
                </a:cubicBezTo>
                <a:cubicBezTo>
                  <a:pt x="4638" y="2586"/>
                  <a:pt x="4638" y="2586"/>
                  <a:pt x="4638" y="2586"/>
                </a:cubicBezTo>
                <a:close/>
                <a:moveTo>
                  <a:pt x="4629" y="2702"/>
                </a:moveTo>
                <a:cubicBezTo>
                  <a:pt x="4625" y="2705"/>
                  <a:pt x="4625" y="2705"/>
                  <a:pt x="4625" y="2705"/>
                </a:cubicBezTo>
                <a:cubicBezTo>
                  <a:pt x="4629" y="2705"/>
                  <a:pt x="4629" y="2705"/>
                  <a:pt x="4629" y="2705"/>
                </a:cubicBezTo>
                <a:cubicBezTo>
                  <a:pt x="4716" y="2718"/>
                  <a:pt x="4716" y="2718"/>
                  <a:pt x="4716" y="2718"/>
                </a:cubicBezTo>
                <a:cubicBezTo>
                  <a:pt x="4719" y="2718"/>
                  <a:pt x="4719" y="2718"/>
                  <a:pt x="4719" y="2718"/>
                </a:cubicBezTo>
                <a:cubicBezTo>
                  <a:pt x="4719" y="2715"/>
                  <a:pt x="4719" y="2715"/>
                  <a:pt x="4719" y="2715"/>
                </a:cubicBezTo>
                <a:cubicBezTo>
                  <a:pt x="4729" y="2621"/>
                  <a:pt x="4729" y="2621"/>
                  <a:pt x="4729" y="2621"/>
                </a:cubicBezTo>
                <a:cubicBezTo>
                  <a:pt x="4729" y="2618"/>
                  <a:pt x="4729" y="2618"/>
                  <a:pt x="4729" y="2618"/>
                </a:cubicBezTo>
                <a:cubicBezTo>
                  <a:pt x="4726" y="2618"/>
                  <a:pt x="4726" y="2618"/>
                  <a:pt x="4726" y="2618"/>
                </a:cubicBezTo>
                <a:cubicBezTo>
                  <a:pt x="4638" y="2605"/>
                  <a:pt x="4638" y="2605"/>
                  <a:pt x="4638" y="2605"/>
                </a:cubicBezTo>
                <a:cubicBezTo>
                  <a:pt x="4635" y="2605"/>
                  <a:pt x="4635" y="2605"/>
                  <a:pt x="4635" y="2605"/>
                </a:cubicBezTo>
                <a:cubicBezTo>
                  <a:pt x="4635" y="2608"/>
                  <a:pt x="4635" y="2608"/>
                  <a:pt x="4635" y="2608"/>
                </a:cubicBezTo>
                <a:cubicBezTo>
                  <a:pt x="4629" y="2702"/>
                  <a:pt x="4629" y="2702"/>
                  <a:pt x="4629" y="2702"/>
                </a:cubicBezTo>
                <a:close/>
                <a:moveTo>
                  <a:pt x="4612" y="2867"/>
                </a:moveTo>
                <a:cubicBezTo>
                  <a:pt x="4612" y="2871"/>
                  <a:pt x="4612" y="2871"/>
                  <a:pt x="4612" y="2871"/>
                </a:cubicBezTo>
                <a:cubicBezTo>
                  <a:pt x="4616" y="2871"/>
                  <a:pt x="4616" y="2871"/>
                  <a:pt x="4616" y="2871"/>
                </a:cubicBezTo>
                <a:cubicBezTo>
                  <a:pt x="4700" y="2884"/>
                  <a:pt x="4700" y="2884"/>
                  <a:pt x="4700" y="2884"/>
                </a:cubicBezTo>
                <a:cubicBezTo>
                  <a:pt x="4703" y="2884"/>
                  <a:pt x="4703" y="2884"/>
                  <a:pt x="4703" y="2884"/>
                </a:cubicBezTo>
                <a:cubicBezTo>
                  <a:pt x="4703" y="2880"/>
                  <a:pt x="4703" y="2880"/>
                  <a:pt x="4703" y="2880"/>
                </a:cubicBezTo>
                <a:cubicBezTo>
                  <a:pt x="4716" y="2741"/>
                  <a:pt x="4716" y="2741"/>
                  <a:pt x="4716" y="2741"/>
                </a:cubicBezTo>
                <a:cubicBezTo>
                  <a:pt x="4719" y="2738"/>
                  <a:pt x="4719" y="2738"/>
                  <a:pt x="4719" y="2738"/>
                </a:cubicBezTo>
                <a:cubicBezTo>
                  <a:pt x="4716" y="2735"/>
                  <a:pt x="4716" y="2735"/>
                  <a:pt x="4716" y="2735"/>
                </a:cubicBezTo>
                <a:cubicBezTo>
                  <a:pt x="4629" y="2725"/>
                  <a:pt x="4629" y="2725"/>
                  <a:pt x="4629" y="2725"/>
                </a:cubicBezTo>
                <a:cubicBezTo>
                  <a:pt x="4625" y="2725"/>
                  <a:pt x="4625" y="2725"/>
                  <a:pt x="4625" y="2725"/>
                </a:cubicBezTo>
                <a:cubicBezTo>
                  <a:pt x="4625" y="2728"/>
                  <a:pt x="4625" y="2728"/>
                  <a:pt x="4625" y="2728"/>
                </a:cubicBezTo>
                <a:cubicBezTo>
                  <a:pt x="4612" y="2867"/>
                  <a:pt x="4612" y="2867"/>
                  <a:pt x="4612" y="2867"/>
                </a:cubicBezTo>
                <a:close/>
                <a:moveTo>
                  <a:pt x="4917" y="822"/>
                </a:moveTo>
                <a:cubicBezTo>
                  <a:pt x="4917" y="825"/>
                  <a:pt x="4917" y="825"/>
                  <a:pt x="4917" y="825"/>
                </a:cubicBezTo>
                <a:cubicBezTo>
                  <a:pt x="4920" y="825"/>
                  <a:pt x="4920" y="825"/>
                  <a:pt x="4920" y="825"/>
                </a:cubicBezTo>
                <a:cubicBezTo>
                  <a:pt x="5004" y="838"/>
                  <a:pt x="5004" y="838"/>
                  <a:pt x="5004" y="838"/>
                </a:cubicBezTo>
                <a:cubicBezTo>
                  <a:pt x="5010" y="838"/>
                  <a:pt x="5010" y="838"/>
                  <a:pt x="5010" y="838"/>
                </a:cubicBezTo>
                <a:cubicBezTo>
                  <a:pt x="5010" y="835"/>
                  <a:pt x="5010" y="835"/>
                  <a:pt x="5010" y="835"/>
                </a:cubicBezTo>
                <a:cubicBezTo>
                  <a:pt x="5017" y="741"/>
                  <a:pt x="5017" y="741"/>
                  <a:pt x="5017" y="741"/>
                </a:cubicBezTo>
                <a:cubicBezTo>
                  <a:pt x="5017" y="738"/>
                  <a:pt x="5017" y="738"/>
                  <a:pt x="5017" y="738"/>
                </a:cubicBezTo>
                <a:cubicBezTo>
                  <a:pt x="5014" y="738"/>
                  <a:pt x="5014" y="738"/>
                  <a:pt x="5014" y="738"/>
                </a:cubicBezTo>
                <a:cubicBezTo>
                  <a:pt x="4930" y="728"/>
                  <a:pt x="4930" y="728"/>
                  <a:pt x="4930" y="728"/>
                </a:cubicBezTo>
                <a:cubicBezTo>
                  <a:pt x="4926" y="725"/>
                  <a:pt x="4926" y="725"/>
                  <a:pt x="4926" y="725"/>
                </a:cubicBezTo>
                <a:cubicBezTo>
                  <a:pt x="4926" y="728"/>
                  <a:pt x="4926" y="728"/>
                  <a:pt x="4926" y="728"/>
                </a:cubicBezTo>
                <a:cubicBezTo>
                  <a:pt x="4917" y="822"/>
                  <a:pt x="4917" y="822"/>
                  <a:pt x="4917" y="822"/>
                </a:cubicBezTo>
                <a:close/>
                <a:moveTo>
                  <a:pt x="4907" y="941"/>
                </a:moveTo>
                <a:cubicBezTo>
                  <a:pt x="4907" y="945"/>
                  <a:pt x="4907" y="945"/>
                  <a:pt x="4907" y="945"/>
                </a:cubicBezTo>
                <a:cubicBezTo>
                  <a:pt x="4907" y="945"/>
                  <a:pt x="4907" y="945"/>
                  <a:pt x="4907" y="945"/>
                </a:cubicBezTo>
                <a:cubicBezTo>
                  <a:pt x="4994" y="954"/>
                  <a:pt x="4994" y="954"/>
                  <a:pt x="4994" y="954"/>
                </a:cubicBezTo>
                <a:cubicBezTo>
                  <a:pt x="4997" y="958"/>
                  <a:pt x="4997" y="958"/>
                  <a:pt x="4997" y="958"/>
                </a:cubicBezTo>
                <a:cubicBezTo>
                  <a:pt x="4997" y="951"/>
                  <a:pt x="4997" y="951"/>
                  <a:pt x="4997" y="951"/>
                </a:cubicBezTo>
                <a:cubicBezTo>
                  <a:pt x="5007" y="861"/>
                  <a:pt x="5007" y="861"/>
                  <a:pt x="5007" y="861"/>
                </a:cubicBezTo>
                <a:cubicBezTo>
                  <a:pt x="5007" y="857"/>
                  <a:pt x="5007" y="857"/>
                  <a:pt x="5007" y="857"/>
                </a:cubicBezTo>
                <a:cubicBezTo>
                  <a:pt x="5004" y="857"/>
                  <a:pt x="5004" y="857"/>
                  <a:pt x="5004" y="857"/>
                </a:cubicBezTo>
                <a:cubicBezTo>
                  <a:pt x="4917" y="844"/>
                  <a:pt x="4917" y="844"/>
                  <a:pt x="4917" y="844"/>
                </a:cubicBezTo>
                <a:cubicBezTo>
                  <a:pt x="4913" y="844"/>
                  <a:pt x="4913" y="844"/>
                  <a:pt x="4913" y="844"/>
                </a:cubicBezTo>
                <a:cubicBezTo>
                  <a:pt x="4913" y="848"/>
                  <a:pt x="4913" y="848"/>
                  <a:pt x="4913" y="848"/>
                </a:cubicBezTo>
                <a:cubicBezTo>
                  <a:pt x="4907" y="941"/>
                  <a:pt x="4907" y="941"/>
                  <a:pt x="4907" y="941"/>
                </a:cubicBezTo>
                <a:close/>
                <a:moveTo>
                  <a:pt x="4894" y="1058"/>
                </a:moveTo>
                <a:cubicBezTo>
                  <a:pt x="4894" y="1061"/>
                  <a:pt x="4894" y="1061"/>
                  <a:pt x="4894" y="1061"/>
                </a:cubicBezTo>
                <a:cubicBezTo>
                  <a:pt x="4897" y="1064"/>
                  <a:pt x="4897" y="1064"/>
                  <a:pt x="4897" y="1064"/>
                </a:cubicBezTo>
                <a:cubicBezTo>
                  <a:pt x="4985" y="1074"/>
                  <a:pt x="4985" y="1074"/>
                  <a:pt x="4985" y="1074"/>
                </a:cubicBezTo>
                <a:cubicBezTo>
                  <a:pt x="4988" y="1074"/>
                  <a:pt x="4988" y="1074"/>
                  <a:pt x="4988" y="1074"/>
                </a:cubicBezTo>
                <a:cubicBezTo>
                  <a:pt x="4988" y="1071"/>
                  <a:pt x="4988" y="1071"/>
                  <a:pt x="4988" y="1071"/>
                </a:cubicBezTo>
                <a:cubicBezTo>
                  <a:pt x="4997" y="977"/>
                  <a:pt x="4997" y="977"/>
                  <a:pt x="4997" y="977"/>
                </a:cubicBezTo>
                <a:cubicBezTo>
                  <a:pt x="4997" y="974"/>
                  <a:pt x="4997" y="974"/>
                  <a:pt x="4997" y="974"/>
                </a:cubicBezTo>
                <a:cubicBezTo>
                  <a:pt x="4994" y="974"/>
                  <a:pt x="4994" y="974"/>
                  <a:pt x="4994" y="974"/>
                </a:cubicBezTo>
                <a:cubicBezTo>
                  <a:pt x="4907" y="964"/>
                  <a:pt x="4907" y="964"/>
                  <a:pt x="4907" y="964"/>
                </a:cubicBezTo>
                <a:cubicBezTo>
                  <a:pt x="4904" y="964"/>
                  <a:pt x="4904" y="964"/>
                  <a:pt x="4904" y="964"/>
                </a:cubicBezTo>
                <a:cubicBezTo>
                  <a:pt x="4904" y="967"/>
                  <a:pt x="4904" y="967"/>
                  <a:pt x="4904" y="967"/>
                </a:cubicBezTo>
                <a:cubicBezTo>
                  <a:pt x="4894" y="1058"/>
                  <a:pt x="4894" y="1058"/>
                  <a:pt x="4894" y="1058"/>
                </a:cubicBezTo>
                <a:close/>
                <a:moveTo>
                  <a:pt x="4884" y="1178"/>
                </a:moveTo>
                <a:cubicBezTo>
                  <a:pt x="4884" y="1181"/>
                  <a:pt x="4884" y="1181"/>
                  <a:pt x="4884" y="1181"/>
                </a:cubicBezTo>
                <a:cubicBezTo>
                  <a:pt x="4887" y="1181"/>
                  <a:pt x="4887" y="1181"/>
                  <a:pt x="4887" y="1181"/>
                </a:cubicBezTo>
                <a:cubicBezTo>
                  <a:pt x="4972" y="1194"/>
                  <a:pt x="4972" y="1194"/>
                  <a:pt x="4972" y="1194"/>
                </a:cubicBezTo>
                <a:cubicBezTo>
                  <a:pt x="4975" y="1194"/>
                  <a:pt x="4975" y="1194"/>
                  <a:pt x="4975" y="1194"/>
                </a:cubicBezTo>
                <a:cubicBezTo>
                  <a:pt x="4975" y="1191"/>
                  <a:pt x="4975" y="1191"/>
                  <a:pt x="4975" y="1191"/>
                </a:cubicBezTo>
                <a:cubicBezTo>
                  <a:pt x="4985" y="1097"/>
                  <a:pt x="4985" y="1097"/>
                  <a:pt x="4985" y="1097"/>
                </a:cubicBezTo>
                <a:cubicBezTo>
                  <a:pt x="4985" y="1094"/>
                  <a:pt x="4985" y="1094"/>
                  <a:pt x="4985" y="1094"/>
                </a:cubicBezTo>
                <a:cubicBezTo>
                  <a:pt x="4981" y="1094"/>
                  <a:pt x="4981" y="1094"/>
                  <a:pt x="4981" y="1094"/>
                </a:cubicBezTo>
                <a:cubicBezTo>
                  <a:pt x="4897" y="1081"/>
                  <a:pt x="4897" y="1081"/>
                  <a:pt x="4897" y="1081"/>
                </a:cubicBezTo>
                <a:cubicBezTo>
                  <a:pt x="4894" y="1081"/>
                  <a:pt x="4894" y="1081"/>
                  <a:pt x="4894" y="1081"/>
                </a:cubicBezTo>
                <a:cubicBezTo>
                  <a:pt x="4891" y="1084"/>
                  <a:pt x="4891" y="1084"/>
                  <a:pt x="4891" y="1084"/>
                </a:cubicBezTo>
                <a:cubicBezTo>
                  <a:pt x="4884" y="1178"/>
                  <a:pt x="4884" y="1178"/>
                  <a:pt x="4884" y="1178"/>
                </a:cubicBezTo>
                <a:close/>
                <a:moveTo>
                  <a:pt x="4871" y="1298"/>
                </a:moveTo>
                <a:cubicBezTo>
                  <a:pt x="4871" y="1301"/>
                  <a:pt x="4871" y="1301"/>
                  <a:pt x="4871" y="1301"/>
                </a:cubicBezTo>
                <a:cubicBezTo>
                  <a:pt x="4874" y="1301"/>
                  <a:pt x="4874" y="1301"/>
                  <a:pt x="4874" y="1301"/>
                </a:cubicBezTo>
                <a:cubicBezTo>
                  <a:pt x="4962" y="1310"/>
                  <a:pt x="4962" y="1310"/>
                  <a:pt x="4962" y="1310"/>
                </a:cubicBezTo>
                <a:cubicBezTo>
                  <a:pt x="4965" y="1310"/>
                  <a:pt x="4965" y="1310"/>
                  <a:pt x="4965" y="1310"/>
                </a:cubicBezTo>
                <a:cubicBezTo>
                  <a:pt x="4965" y="1307"/>
                  <a:pt x="4965" y="1307"/>
                  <a:pt x="4965" y="1307"/>
                </a:cubicBezTo>
                <a:cubicBezTo>
                  <a:pt x="4975" y="1213"/>
                  <a:pt x="4975" y="1213"/>
                  <a:pt x="4975" y="1213"/>
                </a:cubicBezTo>
                <a:cubicBezTo>
                  <a:pt x="4975" y="1210"/>
                  <a:pt x="4975" y="1210"/>
                  <a:pt x="4975" y="1210"/>
                </a:cubicBezTo>
                <a:cubicBezTo>
                  <a:pt x="4972" y="1210"/>
                  <a:pt x="4972" y="1210"/>
                  <a:pt x="4972" y="1210"/>
                </a:cubicBezTo>
                <a:cubicBezTo>
                  <a:pt x="4884" y="1200"/>
                  <a:pt x="4884" y="1200"/>
                  <a:pt x="4884" y="1200"/>
                </a:cubicBezTo>
                <a:cubicBezTo>
                  <a:pt x="4881" y="1200"/>
                  <a:pt x="4881" y="1200"/>
                  <a:pt x="4881" y="1200"/>
                </a:cubicBezTo>
                <a:cubicBezTo>
                  <a:pt x="4881" y="1204"/>
                  <a:pt x="4881" y="1204"/>
                  <a:pt x="4881" y="1204"/>
                </a:cubicBezTo>
                <a:cubicBezTo>
                  <a:pt x="4871" y="1298"/>
                  <a:pt x="4871" y="1298"/>
                  <a:pt x="4871" y="1298"/>
                </a:cubicBezTo>
                <a:close/>
                <a:moveTo>
                  <a:pt x="4862" y="1414"/>
                </a:moveTo>
                <a:cubicBezTo>
                  <a:pt x="4862" y="1417"/>
                  <a:pt x="4862" y="1417"/>
                  <a:pt x="4862" y="1417"/>
                </a:cubicBezTo>
                <a:cubicBezTo>
                  <a:pt x="4865" y="1417"/>
                  <a:pt x="4865" y="1417"/>
                  <a:pt x="4865" y="1417"/>
                </a:cubicBezTo>
                <a:cubicBezTo>
                  <a:pt x="4952" y="1430"/>
                  <a:pt x="4952" y="1430"/>
                  <a:pt x="4952" y="1430"/>
                </a:cubicBezTo>
                <a:cubicBezTo>
                  <a:pt x="4955" y="1430"/>
                  <a:pt x="4955" y="1430"/>
                  <a:pt x="4955" y="1430"/>
                </a:cubicBezTo>
                <a:cubicBezTo>
                  <a:pt x="4955" y="1427"/>
                  <a:pt x="4955" y="1427"/>
                  <a:pt x="4955" y="1427"/>
                </a:cubicBezTo>
                <a:cubicBezTo>
                  <a:pt x="4962" y="1333"/>
                  <a:pt x="4962" y="1333"/>
                  <a:pt x="4962" y="1333"/>
                </a:cubicBezTo>
                <a:cubicBezTo>
                  <a:pt x="4962" y="1330"/>
                  <a:pt x="4962" y="1330"/>
                  <a:pt x="4962" y="1330"/>
                </a:cubicBezTo>
                <a:cubicBezTo>
                  <a:pt x="4959" y="1330"/>
                  <a:pt x="4959" y="1330"/>
                  <a:pt x="4959" y="1330"/>
                </a:cubicBezTo>
                <a:cubicBezTo>
                  <a:pt x="4874" y="1320"/>
                  <a:pt x="4874" y="1320"/>
                  <a:pt x="4874" y="1320"/>
                </a:cubicBezTo>
                <a:cubicBezTo>
                  <a:pt x="4871" y="1317"/>
                  <a:pt x="4871" y="1317"/>
                  <a:pt x="4871" y="1317"/>
                </a:cubicBezTo>
                <a:cubicBezTo>
                  <a:pt x="4871" y="1320"/>
                  <a:pt x="4871" y="1320"/>
                  <a:pt x="4871" y="1320"/>
                </a:cubicBezTo>
                <a:cubicBezTo>
                  <a:pt x="4862" y="1414"/>
                  <a:pt x="4862" y="1414"/>
                  <a:pt x="4862" y="1414"/>
                </a:cubicBezTo>
                <a:close/>
                <a:moveTo>
                  <a:pt x="4852" y="1534"/>
                </a:moveTo>
                <a:cubicBezTo>
                  <a:pt x="4852" y="1537"/>
                  <a:pt x="4852" y="1537"/>
                  <a:pt x="4852" y="1537"/>
                </a:cubicBezTo>
                <a:cubicBezTo>
                  <a:pt x="4852" y="1537"/>
                  <a:pt x="4852" y="1537"/>
                  <a:pt x="4852" y="1537"/>
                </a:cubicBezTo>
                <a:cubicBezTo>
                  <a:pt x="4939" y="1547"/>
                  <a:pt x="4939" y="1547"/>
                  <a:pt x="4939" y="1547"/>
                </a:cubicBezTo>
                <a:cubicBezTo>
                  <a:pt x="4942" y="1547"/>
                  <a:pt x="4942" y="1547"/>
                  <a:pt x="4942" y="1547"/>
                </a:cubicBezTo>
                <a:cubicBezTo>
                  <a:pt x="4942" y="1544"/>
                  <a:pt x="4942" y="1544"/>
                  <a:pt x="4942" y="1544"/>
                </a:cubicBezTo>
                <a:cubicBezTo>
                  <a:pt x="4952" y="1453"/>
                  <a:pt x="4952" y="1453"/>
                  <a:pt x="4952" y="1453"/>
                </a:cubicBezTo>
                <a:cubicBezTo>
                  <a:pt x="4952" y="1450"/>
                  <a:pt x="4952" y="1450"/>
                  <a:pt x="4952" y="1450"/>
                </a:cubicBezTo>
                <a:cubicBezTo>
                  <a:pt x="4949" y="1446"/>
                  <a:pt x="4949" y="1446"/>
                  <a:pt x="4949" y="1446"/>
                </a:cubicBezTo>
                <a:cubicBezTo>
                  <a:pt x="4862" y="1437"/>
                  <a:pt x="4862" y="1437"/>
                  <a:pt x="4862" y="1437"/>
                </a:cubicBezTo>
                <a:cubicBezTo>
                  <a:pt x="4858" y="1437"/>
                  <a:pt x="4858" y="1437"/>
                  <a:pt x="4858" y="1437"/>
                </a:cubicBezTo>
                <a:cubicBezTo>
                  <a:pt x="4858" y="1440"/>
                  <a:pt x="4858" y="1440"/>
                  <a:pt x="4858" y="1440"/>
                </a:cubicBezTo>
                <a:cubicBezTo>
                  <a:pt x="4852" y="1534"/>
                  <a:pt x="4852" y="1534"/>
                  <a:pt x="4852" y="1534"/>
                </a:cubicBezTo>
                <a:close/>
                <a:moveTo>
                  <a:pt x="4839" y="1650"/>
                </a:moveTo>
                <a:cubicBezTo>
                  <a:pt x="4839" y="1654"/>
                  <a:pt x="4839" y="1654"/>
                  <a:pt x="4839" y="1654"/>
                </a:cubicBezTo>
                <a:cubicBezTo>
                  <a:pt x="4842" y="1654"/>
                  <a:pt x="4842" y="1654"/>
                  <a:pt x="4842" y="1654"/>
                </a:cubicBezTo>
                <a:cubicBezTo>
                  <a:pt x="4930" y="1667"/>
                  <a:pt x="4930" y="1667"/>
                  <a:pt x="4930" y="1667"/>
                </a:cubicBezTo>
                <a:cubicBezTo>
                  <a:pt x="4933" y="1667"/>
                  <a:pt x="4933" y="1667"/>
                  <a:pt x="4933" y="1667"/>
                </a:cubicBezTo>
                <a:cubicBezTo>
                  <a:pt x="4933" y="1663"/>
                  <a:pt x="4933" y="1663"/>
                  <a:pt x="4933" y="1663"/>
                </a:cubicBezTo>
                <a:cubicBezTo>
                  <a:pt x="4942" y="1569"/>
                  <a:pt x="4942" y="1569"/>
                  <a:pt x="4942" y="1569"/>
                </a:cubicBezTo>
                <a:cubicBezTo>
                  <a:pt x="4942" y="1566"/>
                  <a:pt x="4942" y="1566"/>
                  <a:pt x="4942" y="1566"/>
                </a:cubicBezTo>
                <a:cubicBezTo>
                  <a:pt x="4939" y="1566"/>
                  <a:pt x="4939" y="1566"/>
                  <a:pt x="4939" y="1566"/>
                </a:cubicBezTo>
                <a:cubicBezTo>
                  <a:pt x="4852" y="1556"/>
                  <a:pt x="4852" y="1556"/>
                  <a:pt x="4852" y="1556"/>
                </a:cubicBezTo>
                <a:cubicBezTo>
                  <a:pt x="4849" y="1556"/>
                  <a:pt x="4849" y="1556"/>
                  <a:pt x="4849" y="1556"/>
                </a:cubicBezTo>
                <a:cubicBezTo>
                  <a:pt x="4849" y="1560"/>
                  <a:pt x="4849" y="1560"/>
                  <a:pt x="4849" y="1560"/>
                </a:cubicBezTo>
                <a:cubicBezTo>
                  <a:pt x="4839" y="1650"/>
                  <a:pt x="4839" y="1650"/>
                  <a:pt x="4839" y="1650"/>
                </a:cubicBezTo>
                <a:close/>
                <a:moveTo>
                  <a:pt x="4829" y="1770"/>
                </a:moveTo>
                <a:cubicBezTo>
                  <a:pt x="4829" y="1773"/>
                  <a:pt x="4829" y="1773"/>
                  <a:pt x="4829" y="1773"/>
                </a:cubicBezTo>
                <a:cubicBezTo>
                  <a:pt x="4832" y="1773"/>
                  <a:pt x="4832" y="1773"/>
                  <a:pt x="4832" y="1773"/>
                </a:cubicBezTo>
                <a:cubicBezTo>
                  <a:pt x="4917" y="1783"/>
                  <a:pt x="4917" y="1783"/>
                  <a:pt x="4917" y="1783"/>
                </a:cubicBezTo>
                <a:cubicBezTo>
                  <a:pt x="4920" y="1786"/>
                  <a:pt x="4920" y="1786"/>
                  <a:pt x="4920" y="1786"/>
                </a:cubicBezTo>
                <a:cubicBezTo>
                  <a:pt x="4923" y="1783"/>
                  <a:pt x="4923" y="1783"/>
                  <a:pt x="4923" y="1783"/>
                </a:cubicBezTo>
                <a:cubicBezTo>
                  <a:pt x="4930" y="1689"/>
                  <a:pt x="4930" y="1689"/>
                  <a:pt x="4930" y="1689"/>
                </a:cubicBezTo>
                <a:cubicBezTo>
                  <a:pt x="4930" y="1686"/>
                  <a:pt x="4930" y="1686"/>
                  <a:pt x="4930" y="1686"/>
                </a:cubicBezTo>
                <a:cubicBezTo>
                  <a:pt x="4926" y="1686"/>
                  <a:pt x="4926" y="1686"/>
                  <a:pt x="4926" y="1686"/>
                </a:cubicBezTo>
                <a:cubicBezTo>
                  <a:pt x="4842" y="1673"/>
                  <a:pt x="4842" y="1673"/>
                  <a:pt x="4842" y="1673"/>
                </a:cubicBezTo>
                <a:cubicBezTo>
                  <a:pt x="4839" y="1673"/>
                  <a:pt x="4839" y="1673"/>
                  <a:pt x="4839" y="1673"/>
                </a:cubicBezTo>
                <a:cubicBezTo>
                  <a:pt x="4839" y="1676"/>
                  <a:pt x="4839" y="1676"/>
                  <a:pt x="4839" y="1676"/>
                </a:cubicBezTo>
                <a:cubicBezTo>
                  <a:pt x="4829" y="1770"/>
                  <a:pt x="4829" y="1770"/>
                  <a:pt x="4829" y="1770"/>
                </a:cubicBezTo>
                <a:close/>
                <a:moveTo>
                  <a:pt x="4816" y="1890"/>
                </a:moveTo>
                <a:cubicBezTo>
                  <a:pt x="4816" y="1893"/>
                  <a:pt x="4816" y="1893"/>
                  <a:pt x="4816" y="1893"/>
                </a:cubicBezTo>
                <a:cubicBezTo>
                  <a:pt x="4819" y="1893"/>
                  <a:pt x="4819" y="1893"/>
                  <a:pt x="4819" y="1893"/>
                </a:cubicBezTo>
                <a:cubicBezTo>
                  <a:pt x="4907" y="1903"/>
                  <a:pt x="4907" y="1903"/>
                  <a:pt x="4907" y="1903"/>
                </a:cubicBezTo>
                <a:cubicBezTo>
                  <a:pt x="4910" y="1903"/>
                  <a:pt x="4910" y="1903"/>
                  <a:pt x="4910" y="1903"/>
                </a:cubicBezTo>
                <a:cubicBezTo>
                  <a:pt x="4910" y="1900"/>
                  <a:pt x="4910" y="1900"/>
                  <a:pt x="4910" y="1900"/>
                </a:cubicBezTo>
                <a:cubicBezTo>
                  <a:pt x="4920" y="1806"/>
                  <a:pt x="4920" y="1806"/>
                  <a:pt x="4920" y="1806"/>
                </a:cubicBezTo>
                <a:cubicBezTo>
                  <a:pt x="4920" y="1802"/>
                  <a:pt x="4920" y="1802"/>
                  <a:pt x="4920" y="1802"/>
                </a:cubicBezTo>
                <a:cubicBezTo>
                  <a:pt x="4917" y="1802"/>
                  <a:pt x="4917" y="1802"/>
                  <a:pt x="4917" y="1802"/>
                </a:cubicBezTo>
                <a:cubicBezTo>
                  <a:pt x="4829" y="1793"/>
                  <a:pt x="4829" y="1793"/>
                  <a:pt x="4829" y="1793"/>
                </a:cubicBezTo>
                <a:cubicBezTo>
                  <a:pt x="4826" y="1793"/>
                  <a:pt x="4826" y="1793"/>
                  <a:pt x="4826" y="1793"/>
                </a:cubicBezTo>
                <a:cubicBezTo>
                  <a:pt x="4826" y="1796"/>
                  <a:pt x="4826" y="1796"/>
                  <a:pt x="4826" y="1796"/>
                </a:cubicBezTo>
                <a:cubicBezTo>
                  <a:pt x="4816" y="1890"/>
                  <a:pt x="4816" y="1890"/>
                  <a:pt x="4816" y="1890"/>
                </a:cubicBezTo>
                <a:close/>
                <a:moveTo>
                  <a:pt x="4806" y="2006"/>
                </a:moveTo>
                <a:cubicBezTo>
                  <a:pt x="4806" y="2010"/>
                  <a:pt x="4806" y="2010"/>
                  <a:pt x="4806" y="2010"/>
                </a:cubicBezTo>
                <a:cubicBezTo>
                  <a:pt x="4810" y="2010"/>
                  <a:pt x="4810" y="2010"/>
                  <a:pt x="4810" y="2010"/>
                </a:cubicBezTo>
                <a:cubicBezTo>
                  <a:pt x="4897" y="2023"/>
                  <a:pt x="4897" y="2023"/>
                  <a:pt x="4897" y="2023"/>
                </a:cubicBezTo>
                <a:cubicBezTo>
                  <a:pt x="4900" y="2023"/>
                  <a:pt x="4900" y="2023"/>
                  <a:pt x="4900" y="2023"/>
                </a:cubicBezTo>
                <a:cubicBezTo>
                  <a:pt x="4900" y="2019"/>
                  <a:pt x="4900" y="2019"/>
                  <a:pt x="4900" y="2019"/>
                </a:cubicBezTo>
                <a:cubicBezTo>
                  <a:pt x="4907" y="1925"/>
                  <a:pt x="4907" y="1925"/>
                  <a:pt x="4907" y="1925"/>
                </a:cubicBezTo>
                <a:cubicBezTo>
                  <a:pt x="4910" y="1922"/>
                  <a:pt x="4910" y="1922"/>
                  <a:pt x="4910" y="1922"/>
                </a:cubicBezTo>
                <a:cubicBezTo>
                  <a:pt x="4907" y="1922"/>
                  <a:pt x="4907" y="1922"/>
                  <a:pt x="4907" y="1922"/>
                </a:cubicBezTo>
                <a:cubicBezTo>
                  <a:pt x="4819" y="1909"/>
                  <a:pt x="4819" y="1909"/>
                  <a:pt x="4819" y="1909"/>
                </a:cubicBezTo>
                <a:cubicBezTo>
                  <a:pt x="4816" y="1909"/>
                  <a:pt x="4816" y="1909"/>
                  <a:pt x="4816" y="1909"/>
                </a:cubicBezTo>
                <a:cubicBezTo>
                  <a:pt x="4816" y="1913"/>
                  <a:pt x="4816" y="1913"/>
                  <a:pt x="4816" y="1913"/>
                </a:cubicBezTo>
                <a:cubicBezTo>
                  <a:pt x="4806" y="2006"/>
                  <a:pt x="4806" y="2006"/>
                  <a:pt x="4806" y="2006"/>
                </a:cubicBezTo>
                <a:close/>
                <a:moveTo>
                  <a:pt x="4797" y="2126"/>
                </a:moveTo>
                <a:cubicBezTo>
                  <a:pt x="4797" y="2129"/>
                  <a:pt x="4797" y="2129"/>
                  <a:pt x="4797" y="2129"/>
                </a:cubicBezTo>
                <a:cubicBezTo>
                  <a:pt x="4800" y="2129"/>
                  <a:pt x="4800" y="2129"/>
                  <a:pt x="4800" y="2129"/>
                </a:cubicBezTo>
                <a:cubicBezTo>
                  <a:pt x="4884" y="2139"/>
                  <a:pt x="4884" y="2139"/>
                  <a:pt x="4884" y="2139"/>
                </a:cubicBezTo>
                <a:cubicBezTo>
                  <a:pt x="4887" y="2139"/>
                  <a:pt x="4887" y="2139"/>
                  <a:pt x="4887" y="2139"/>
                </a:cubicBezTo>
                <a:cubicBezTo>
                  <a:pt x="4887" y="2136"/>
                  <a:pt x="4887" y="2136"/>
                  <a:pt x="4887" y="2136"/>
                </a:cubicBezTo>
                <a:cubicBezTo>
                  <a:pt x="4897" y="2042"/>
                  <a:pt x="4897" y="2042"/>
                  <a:pt x="4897" y="2042"/>
                </a:cubicBezTo>
                <a:cubicBezTo>
                  <a:pt x="4897" y="2042"/>
                  <a:pt x="4897" y="2042"/>
                  <a:pt x="4897" y="2042"/>
                </a:cubicBezTo>
                <a:cubicBezTo>
                  <a:pt x="4894" y="2039"/>
                  <a:pt x="4894" y="2039"/>
                  <a:pt x="4894" y="2039"/>
                </a:cubicBezTo>
                <a:cubicBezTo>
                  <a:pt x="4806" y="2029"/>
                  <a:pt x="4806" y="2029"/>
                  <a:pt x="4806" y="2029"/>
                </a:cubicBezTo>
                <a:cubicBezTo>
                  <a:pt x="4803" y="2029"/>
                  <a:pt x="4803" y="2029"/>
                  <a:pt x="4803" y="2029"/>
                </a:cubicBezTo>
                <a:cubicBezTo>
                  <a:pt x="4803" y="2032"/>
                  <a:pt x="4803" y="2032"/>
                  <a:pt x="4803" y="2032"/>
                </a:cubicBezTo>
                <a:cubicBezTo>
                  <a:pt x="4797" y="2126"/>
                  <a:pt x="4797" y="2126"/>
                  <a:pt x="4797" y="2126"/>
                </a:cubicBezTo>
                <a:close/>
                <a:moveTo>
                  <a:pt x="4784" y="2243"/>
                </a:moveTo>
                <a:cubicBezTo>
                  <a:pt x="4784" y="2246"/>
                  <a:pt x="4784" y="2246"/>
                  <a:pt x="4784" y="2246"/>
                </a:cubicBezTo>
                <a:cubicBezTo>
                  <a:pt x="4787" y="2246"/>
                  <a:pt x="4787" y="2246"/>
                  <a:pt x="4787" y="2246"/>
                </a:cubicBezTo>
                <a:cubicBezTo>
                  <a:pt x="4874" y="2259"/>
                  <a:pt x="4874" y="2259"/>
                  <a:pt x="4874" y="2259"/>
                </a:cubicBezTo>
                <a:cubicBezTo>
                  <a:pt x="4878" y="2259"/>
                  <a:pt x="4878" y="2259"/>
                  <a:pt x="4878" y="2259"/>
                </a:cubicBezTo>
                <a:cubicBezTo>
                  <a:pt x="4878" y="2256"/>
                  <a:pt x="4878" y="2256"/>
                  <a:pt x="4878" y="2256"/>
                </a:cubicBezTo>
                <a:cubicBezTo>
                  <a:pt x="4887" y="2162"/>
                  <a:pt x="4887" y="2162"/>
                  <a:pt x="4887" y="2162"/>
                </a:cubicBezTo>
                <a:cubicBezTo>
                  <a:pt x="4887" y="2158"/>
                  <a:pt x="4887" y="2158"/>
                  <a:pt x="4887" y="2158"/>
                </a:cubicBezTo>
                <a:cubicBezTo>
                  <a:pt x="4884" y="2158"/>
                  <a:pt x="4884" y="2158"/>
                  <a:pt x="4884" y="2158"/>
                </a:cubicBezTo>
                <a:cubicBezTo>
                  <a:pt x="4797" y="2149"/>
                  <a:pt x="4797" y="2149"/>
                  <a:pt x="4797" y="2149"/>
                </a:cubicBezTo>
                <a:cubicBezTo>
                  <a:pt x="4794" y="2146"/>
                  <a:pt x="4794" y="2146"/>
                  <a:pt x="4794" y="2146"/>
                </a:cubicBezTo>
                <a:cubicBezTo>
                  <a:pt x="4794" y="2149"/>
                  <a:pt x="4794" y="2149"/>
                  <a:pt x="4794" y="2149"/>
                </a:cubicBezTo>
                <a:cubicBezTo>
                  <a:pt x="4784" y="2243"/>
                  <a:pt x="4784" y="2243"/>
                  <a:pt x="4784" y="2243"/>
                </a:cubicBezTo>
                <a:close/>
                <a:moveTo>
                  <a:pt x="4774" y="2362"/>
                </a:moveTo>
                <a:cubicBezTo>
                  <a:pt x="4774" y="2366"/>
                  <a:pt x="4774" y="2366"/>
                  <a:pt x="4774" y="2366"/>
                </a:cubicBezTo>
                <a:cubicBezTo>
                  <a:pt x="4777" y="2366"/>
                  <a:pt x="4777" y="2366"/>
                  <a:pt x="4777" y="2366"/>
                </a:cubicBezTo>
                <a:cubicBezTo>
                  <a:pt x="4862" y="2375"/>
                  <a:pt x="4862" y="2375"/>
                  <a:pt x="4862" y="2375"/>
                </a:cubicBezTo>
                <a:cubicBezTo>
                  <a:pt x="4865" y="2375"/>
                  <a:pt x="4865" y="2375"/>
                  <a:pt x="4865" y="2375"/>
                </a:cubicBezTo>
                <a:cubicBezTo>
                  <a:pt x="4868" y="2372"/>
                  <a:pt x="4868" y="2372"/>
                  <a:pt x="4868" y="2372"/>
                </a:cubicBezTo>
                <a:cubicBezTo>
                  <a:pt x="4874" y="2281"/>
                  <a:pt x="4874" y="2281"/>
                  <a:pt x="4874" y="2281"/>
                </a:cubicBezTo>
                <a:cubicBezTo>
                  <a:pt x="4874" y="2278"/>
                  <a:pt x="4874" y="2278"/>
                  <a:pt x="4874" y="2278"/>
                </a:cubicBezTo>
                <a:cubicBezTo>
                  <a:pt x="4871" y="2278"/>
                  <a:pt x="4871" y="2278"/>
                  <a:pt x="4871" y="2278"/>
                </a:cubicBezTo>
                <a:cubicBezTo>
                  <a:pt x="4787" y="2265"/>
                  <a:pt x="4787" y="2265"/>
                  <a:pt x="4787" y="2265"/>
                </a:cubicBezTo>
                <a:cubicBezTo>
                  <a:pt x="4784" y="2265"/>
                  <a:pt x="4784" y="2265"/>
                  <a:pt x="4784" y="2265"/>
                </a:cubicBezTo>
                <a:cubicBezTo>
                  <a:pt x="4784" y="2269"/>
                  <a:pt x="4784" y="2269"/>
                  <a:pt x="4784" y="2269"/>
                </a:cubicBezTo>
                <a:cubicBezTo>
                  <a:pt x="4774" y="2362"/>
                  <a:pt x="4774" y="2362"/>
                  <a:pt x="4774" y="2362"/>
                </a:cubicBezTo>
                <a:close/>
                <a:moveTo>
                  <a:pt x="4764" y="2479"/>
                </a:moveTo>
                <a:cubicBezTo>
                  <a:pt x="4761" y="2482"/>
                  <a:pt x="4761" y="2482"/>
                  <a:pt x="4761" y="2482"/>
                </a:cubicBezTo>
                <a:cubicBezTo>
                  <a:pt x="4764" y="2485"/>
                  <a:pt x="4764" y="2485"/>
                  <a:pt x="4764" y="2485"/>
                </a:cubicBezTo>
                <a:cubicBezTo>
                  <a:pt x="4852" y="2495"/>
                  <a:pt x="4852" y="2495"/>
                  <a:pt x="4852" y="2495"/>
                </a:cubicBezTo>
                <a:cubicBezTo>
                  <a:pt x="4855" y="2495"/>
                  <a:pt x="4855" y="2495"/>
                  <a:pt x="4855" y="2495"/>
                </a:cubicBezTo>
                <a:cubicBezTo>
                  <a:pt x="4855" y="2492"/>
                  <a:pt x="4855" y="2492"/>
                  <a:pt x="4855" y="2492"/>
                </a:cubicBezTo>
                <a:cubicBezTo>
                  <a:pt x="4865" y="2398"/>
                  <a:pt x="4865" y="2398"/>
                  <a:pt x="4865" y="2398"/>
                </a:cubicBezTo>
                <a:cubicBezTo>
                  <a:pt x="4865" y="2395"/>
                  <a:pt x="4865" y="2395"/>
                  <a:pt x="4865" y="2395"/>
                </a:cubicBezTo>
                <a:cubicBezTo>
                  <a:pt x="4862" y="2395"/>
                  <a:pt x="4862" y="2395"/>
                  <a:pt x="4862" y="2395"/>
                </a:cubicBezTo>
                <a:cubicBezTo>
                  <a:pt x="4774" y="2385"/>
                  <a:pt x="4774" y="2385"/>
                  <a:pt x="4774" y="2385"/>
                </a:cubicBezTo>
                <a:cubicBezTo>
                  <a:pt x="4771" y="2385"/>
                  <a:pt x="4771" y="2385"/>
                  <a:pt x="4771" y="2385"/>
                </a:cubicBezTo>
                <a:cubicBezTo>
                  <a:pt x="4771" y="2388"/>
                  <a:pt x="4771" y="2388"/>
                  <a:pt x="4771" y="2388"/>
                </a:cubicBezTo>
                <a:cubicBezTo>
                  <a:pt x="4764" y="2479"/>
                  <a:pt x="4764" y="2479"/>
                  <a:pt x="4764" y="2479"/>
                </a:cubicBezTo>
                <a:close/>
                <a:moveTo>
                  <a:pt x="4751" y="2599"/>
                </a:moveTo>
                <a:cubicBezTo>
                  <a:pt x="4751" y="2602"/>
                  <a:pt x="4751" y="2602"/>
                  <a:pt x="4751" y="2602"/>
                </a:cubicBezTo>
                <a:cubicBezTo>
                  <a:pt x="4755" y="2602"/>
                  <a:pt x="4755" y="2602"/>
                  <a:pt x="4755" y="2602"/>
                </a:cubicBezTo>
                <a:cubicBezTo>
                  <a:pt x="4842" y="2612"/>
                  <a:pt x="4842" y="2612"/>
                  <a:pt x="4842" y="2612"/>
                </a:cubicBezTo>
                <a:cubicBezTo>
                  <a:pt x="4845" y="2615"/>
                  <a:pt x="4845" y="2615"/>
                  <a:pt x="4845" y="2615"/>
                </a:cubicBezTo>
                <a:cubicBezTo>
                  <a:pt x="4845" y="2612"/>
                  <a:pt x="4845" y="2612"/>
                  <a:pt x="4845" y="2612"/>
                </a:cubicBezTo>
                <a:cubicBezTo>
                  <a:pt x="4852" y="2518"/>
                  <a:pt x="4852" y="2518"/>
                  <a:pt x="4852" y="2518"/>
                </a:cubicBezTo>
                <a:cubicBezTo>
                  <a:pt x="4855" y="2515"/>
                  <a:pt x="4855" y="2515"/>
                  <a:pt x="4855" y="2515"/>
                </a:cubicBezTo>
                <a:cubicBezTo>
                  <a:pt x="4852" y="2515"/>
                  <a:pt x="4852" y="2515"/>
                  <a:pt x="4852" y="2515"/>
                </a:cubicBezTo>
                <a:cubicBezTo>
                  <a:pt x="4764" y="2502"/>
                  <a:pt x="4764" y="2502"/>
                  <a:pt x="4764" y="2502"/>
                </a:cubicBezTo>
                <a:cubicBezTo>
                  <a:pt x="4761" y="2502"/>
                  <a:pt x="4761" y="2502"/>
                  <a:pt x="4761" y="2502"/>
                </a:cubicBezTo>
                <a:cubicBezTo>
                  <a:pt x="4761" y="2505"/>
                  <a:pt x="4761" y="2505"/>
                  <a:pt x="4761" y="2505"/>
                </a:cubicBezTo>
                <a:cubicBezTo>
                  <a:pt x="4751" y="2599"/>
                  <a:pt x="4751" y="2599"/>
                  <a:pt x="4751" y="2599"/>
                </a:cubicBezTo>
                <a:close/>
                <a:moveTo>
                  <a:pt x="4742" y="2718"/>
                </a:moveTo>
                <a:cubicBezTo>
                  <a:pt x="4742" y="2722"/>
                  <a:pt x="4742" y="2722"/>
                  <a:pt x="4742" y="2722"/>
                </a:cubicBezTo>
                <a:cubicBezTo>
                  <a:pt x="4745" y="2722"/>
                  <a:pt x="4745" y="2722"/>
                  <a:pt x="4745" y="2722"/>
                </a:cubicBezTo>
                <a:cubicBezTo>
                  <a:pt x="4829" y="2731"/>
                  <a:pt x="4829" y="2731"/>
                  <a:pt x="4829" y="2731"/>
                </a:cubicBezTo>
                <a:cubicBezTo>
                  <a:pt x="4832" y="2731"/>
                  <a:pt x="4832" y="2731"/>
                  <a:pt x="4832" y="2731"/>
                </a:cubicBezTo>
                <a:cubicBezTo>
                  <a:pt x="4832" y="2728"/>
                  <a:pt x="4832" y="2728"/>
                  <a:pt x="4832" y="2728"/>
                </a:cubicBezTo>
                <a:cubicBezTo>
                  <a:pt x="4842" y="2634"/>
                  <a:pt x="4842" y="2634"/>
                  <a:pt x="4842" y="2634"/>
                </a:cubicBezTo>
                <a:cubicBezTo>
                  <a:pt x="4842" y="2631"/>
                  <a:pt x="4842" y="2631"/>
                  <a:pt x="4842" y="2631"/>
                </a:cubicBezTo>
                <a:cubicBezTo>
                  <a:pt x="4839" y="2631"/>
                  <a:pt x="4839" y="2631"/>
                  <a:pt x="4839" y="2631"/>
                </a:cubicBezTo>
                <a:cubicBezTo>
                  <a:pt x="4755" y="2621"/>
                  <a:pt x="4755" y="2621"/>
                  <a:pt x="4755" y="2621"/>
                </a:cubicBezTo>
                <a:cubicBezTo>
                  <a:pt x="4751" y="2621"/>
                  <a:pt x="4751" y="2621"/>
                  <a:pt x="4751" y="2621"/>
                </a:cubicBezTo>
                <a:cubicBezTo>
                  <a:pt x="4748" y="2625"/>
                  <a:pt x="4748" y="2625"/>
                  <a:pt x="4748" y="2625"/>
                </a:cubicBezTo>
                <a:cubicBezTo>
                  <a:pt x="4742" y="2718"/>
                  <a:pt x="4742" y="2718"/>
                  <a:pt x="4742" y="2718"/>
                </a:cubicBezTo>
                <a:close/>
                <a:moveTo>
                  <a:pt x="4726" y="2884"/>
                </a:moveTo>
                <a:cubicBezTo>
                  <a:pt x="4726" y="2887"/>
                  <a:pt x="4726" y="2887"/>
                  <a:pt x="4726" y="2887"/>
                </a:cubicBezTo>
                <a:cubicBezTo>
                  <a:pt x="4729" y="2887"/>
                  <a:pt x="4729" y="2887"/>
                  <a:pt x="4729" y="2887"/>
                </a:cubicBezTo>
                <a:cubicBezTo>
                  <a:pt x="4816" y="2896"/>
                  <a:pt x="4816" y="2896"/>
                  <a:pt x="4816" y="2896"/>
                </a:cubicBezTo>
                <a:cubicBezTo>
                  <a:pt x="4819" y="2896"/>
                  <a:pt x="4819" y="2896"/>
                  <a:pt x="4819" y="2896"/>
                </a:cubicBezTo>
                <a:cubicBezTo>
                  <a:pt x="4819" y="2893"/>
                  <a:pt x="4819" y="2893"/>
                  <a:pt x="4819" y="2893"/>
                </a:cubicBezTo>
                <a:cubicBezTo>
                  <a:pt x="4832" y="2754"/>
                  <a:pt x="4832" y="2754"/>
                  <a:pt x="4832" y="2754"/>
                </a:cubicBezTo>
                <a:cubicBezTo>
                  <a:pt x="4832" y="2751"/>
                  <a:pt x="4832" y="2751"/>
                  <a:pt x="4832" y="2751"/>
                </a:cubicBezTo>
                <a:cubicBezTo>
                  <a:pt x="4829" y="2751"/>
                  <a:pt x="4829" y="2751"/>
                  <a:pt x="4829" y="2751"/>
                </a:cubicBezTo>
                <a:cubicBezTo>
                  <a:pt x="4742" y="2741"/>
                  <a:pt x="4742" y="2741"/>
                  <a:pt x="4742" y="2741"/>
                </a:cubicBezTo>
                <a:cubicBezTo>
                  <a:pt x="4739" y="2738"/>
                  <a:pt x="4739" y="2738"/>
                  <a:pt x="4739" y="2738"/>
                </a:cubicBezTo>
                <a:cubicBezTo>
                  <a:pt x="4739" y="2741"/>
                  <a:pt x="4739" y="2741"/>
                  <a:pt x="4739" y="2741"/>
                </a:cubicBezTo>
                <a:cubicBezTo>
                  <a:pt x="4726" y="2884"/>
                  <a:pt x="4726" y="2884"/>
                  <a:pt x="4726" y="2884"/>
                </a:cubicBezTo>
                <a:close/>
                <a:moveTo>
                  <a:pt x="5030" y="838"/>
                </a:moveTo>
                <a:cubicBezTo>
                  <a:pt x="5030" y="841"/>
                  <a:pt x="5030" y="841"/>
                  <a:pt x="5030" y="841"/>
                </a:cubicBezTo>
                <a:cubicBezTo>
                  <a:pt x="5033" y="841"/>
                  <a:pt x="5033" y="841"/>
                  <a:pt x="5033" y="841"/>
                </a:cubicBezTo>
                <a:cubicBezTo>
                  <a:pt x="5120" y="851"/>
                  <a:pt x="5120" y="851"/>
                  <a:pt x="5120" y="851"/>
                </a:cubicBezTo>
                <a:cubicBezTo>
                  <a:pt x="5124" y="851"/>
                  <a:pt x="5124" y="851"/>
                  <a:pt x="5124" y="851"/>
                </a:cubicBezTo>
                <a:cubicBezTo>
                  <a:pt x="5124" y="848"/>
                  <a:pt x="5124" y="848"/>
                  <a:pt x="5124" y="848"/>
                </a:cubicBezTo>
                <a:cubicBezTo>
                  <a:pt x="5133" y="757"/>
                  <a:pt x="5133" y="757"/>
                  <a:pt x="5133" y="757"/>
                </a:cubicBezTo>
                <a:cubicBezTo>
                  <a:pt x="5133" y="754"/>
                  <a:pt x="5133" y="754"/>
                  <a:pt x="5133" y="754"/>
                </a:cubicBezTo>
                <a:cubicBezTo>
                  <a:pt x="5130" y="751"/>
                  <a:pt x="5130" y="751"/>
                  <a:pt x="5130" y="751"/>
                </a:cubicBezTo>
                <a:cubicBezTo>
                  <a:pt x="5043" y="741"/>
                  <a:pt x="5043" y="741"/>
                  <a:pt x="5043" y="741"/>
                </a:cubicBezTo>
                <a:cubicBezTo>
                  <a:pt x="5040" y="741"/>
                  <a:pt x="5040" y="741"/>
                  <a:pt x="5040" y="741"/>
                </a:cubicBezTo>
                <a:cubicBezTo>
                  <a:pt x="5040" y="744"/>
                  <a:pt x="5040" y="744"/>
                  <a:pt x="5040" y="744"/>
                </a:cubicBezTo>
                <a:cubicBezTo>
                  <a:pt x="5030" y="838"/>
                  <a:pt x="5030" y="838"/>
                  <a:pt x="5030" y="838"/>
                </a:cubicBezTo>
                <a:close/>
                <a:moveTo>
                  <a:pt x="5020" y="954"/>
                </a:moveTo>
                <a:cubicBezTo>
                  <a:pt x="5020" y="958"/>
                  <a:pt x="5020" y="958"/>
                  <a:pt x="5020" y="958"/>
                </a:cubicBezTo>
                <a:cubicBezTo>
                  <a:pt x="5023" y="958"/>
                  <a:pt x="5023" y="958"/>
                  <a:pt x="5023" y="958"/>
                </a:cubicBezTo>
                <a:cubicBezTo>
                  <a:pt x="5108" y="971"/>
                  <a:pt x="5108" y="971"/>
                  <a:pt x="5108" y="971"/>
                </a:cubicBezTo>
                <a:cubicBezTo>
                  <a:pt x="5111" y="971"/>
                  <a:pt x="5111" y="971"/>
                  <a:pt x="5111" y="971"/>
                </a:cubicBezTo>
                <a:cubicBezTo>
                  <a:pt x="5111" y="967"/>
                  <a:pt x="5111" y="967"/>
                  <a:pt x="5111" y="967"/>
                </a:cubicBezTo>
                <a:cubicBezTo>
                  <a:pt x="5120" y="874"/>
                  <a:pt x="5120" y="874"/>
                  <a:pt x="5120" y="874"/>
                </a:cubicBezTo>
                <a:cubicBezTo>
                  <a:pt x="5120" y="870"/>
                  <a:pt x="5120" y="870"/>
                  <a:pt x="5120" y="870"/>
                </a:cubicBezTo>
                <a:cubicBezTo>
                  <a:pt x="5117" y="870"/>
                  <a:pt x="5117" y="870"/>
                  <a:pt x="5117" y="870"/>
                </a:cubicBezTo>
                <a:cubicBezTo>
                  <a:pt x="5033" y="861"/>
                  <a:pt x="5033" y="861"/>
                  <a:pt x="5033" y="861"/>
                </a:cubicBezTo>
                <a:cubicBezTo>
                  <a:pt x="5030" y="861"/>
                  <a:pt x="5030" y="861"/>
                  <a:pt x="5030" y="861"/>
                </a:cubicBezTo>
                <a:cubicBezTo>
                  <a:pt x="5030" y="864"/>
                  <a:pt x="5030" y="864"/>
                  <a:pt x="5030" y="864"/>
                </a:cubicBezTo>
                <a:cubicBezTo>
                  <a:pt x="5020" y="954"/>
                  <a:pt x="5020" y="954"/>
                  <a:pt x="5020" y="954"/>
                </a:cubicBezTo>
                <a:close/>
                <a:moveTo>
                  <a:pt x="5007" y="1074"/>
                </a:moveTo>
                <a:cubicBezTo>
                  <a:pt x="5007" y="1077"/>
                  <a:pt x="5007" y="1077"/>
                  <a:pt x="5007" y="1077"/>
                </a:cubicBezTo>
                <a:cubicBezTo>
                  <a:pt x="5010" y="1077"/>
                  <a:pt x="5010" y="1077"/>
                  <a:pt x="5010" y="1077"/>
                </a:cubicBezTo>
                <a:cubicBezTo>
                  <a:pt x="5098" y="1087"/>
                  <a:pt x="5098" y="1087"/>
                  <a:pt x="5098" y="1087"/>
                </a:cubicBezTo>
                <a:cubicBezTo>
                  <a:pt x="5101" y="1090"/>
                  <a:pt x="5101" y="1090"/>
                  <a:pt x="5101" y="1090"/>
                </a:cubicBezTo>
                <a:cubicBezTo>
                  <a:pt x="5101" y="1087"/>
                  <a:pt x="5101" y="1087"/>
                  <a:pt x="5101" y="1087"/>
                </a:cubicBezTo>
                <a:cubicBezTo>
                  <a:pt x="5111" y="993"/>
                  <a:pt x="5111" y="993"/>
                  <a:pt x="5111" y="993"/>
                </a:cubicBezTo>
                <a:cubicBezTo>
                  <a:pt x="5111" y="990"/>
                  <a:pt x="5111" y="990"/>
                  <a:pt x="5111" y="990"/>
                </a:cubicBezTo>
                <a:cubicBezTo>
                  <a:pt x="5108" y="990"/>
                  <a:pt x="5108" y="990"/>
                  <a:pt x="5108" y="990"/>
                </a:cubicBezTo>
                <a:cubicBezTo>
                  <a:pt x="5020" y="977"/>
                  <a:pt x="5020" y="977"/>
                  <a:pt x="5020" y="977"/>
                </a:cubicBezTo>
                <a:cubicBezTo>
                  <a:pt x="5017" y="977"/>
                  <a:pt x="5017" y="977"/>
                  <a:pt x="5017" y="977"/>
                </a:cubicBezTo>
                <a:cubicBezTo>
                  <a:pt x="5017" y="980"/>
                  <a:pt x="5017" y="980"/>
                  <a:pt x="5017" y="980"/>
                </a:cubicBezTo>
                <a:cubicBezTo>
                  <a:pt x="5007" y="1074"/>
                  <a:pt x="5007" y="1074"/>
                  <a:pt x="5007" y="1074"/>
                </a:cubicBezTo>
                <a:close/>
                <a:moveTo>
                  <a:pt x="4997" y="1194"/>
                </a:moveTo>
                <a:cubicBezTo>
                  <a:pt x="4997" y="1194"/>
                  <a:pt x="4997" y="1194"/>
                  <a:pt x="4997" y="1194"/>
                </a:cubicBezTo>
                <a:cubicBezTo>
                  <a:pt x="5001" y="1197"/>
                  <a:pt x="5001" y="1197"/>
                  <a:pt x="5001" y="1197"/>
                </a:cubicBezTo>
                <a:cubicBezTo>
                  <a:pt x="5088" y="1207"/>
                  <a:pt x="5088" y="1207"/>
                  <a:pt x="5088" y="1207"/>
                </a:cubicBezTo>
                <a:cubicBezTo>
                  <a:pt x="5091" y="1207"/>
                  <a:pt x="5091" y="1207"/>
                  <a:pt x="5091" y="1207"/>
                </a:cubicBezTo>
                <a:cubicBezTo>
                  <a:pt x="5091" y="1204"/>
                  <a:pt x="5091" y="1204"/>
                  <a:pt x="5091" y="1204"/>
                </a:cubicBezTo>
                <a:cubicBezTo>
                  <a:pt x="5098" y="1110"/>
                  <a:pt x="5098" y="1110"/>
                  <a:pt x="5098" y="1110"/>
                </a:cubicBezTo>
                <a:cubicBezTo>
                  <a:pt x="5098" y="1107"/>
                  <a:pt x="5098" y="1107"/>
                  <a:pt x="5098" y="1107"/>
                </a:cubicBezTo>
                <a:cubicBezTo>
                  <a:pt x="5095" y="1107"/>
                  <a:pt x="5095" y="1107"/>
                  <a:pt x="5095" y="1107"/>
                </a:cubicBezTo>
                <a:cubicBezTo>
                  <a:pt x="5010" y="1097"/>
                  <a:pt x="5010" y="1097"/>
                  <a:pt x="5010" y="1097"/>
                </a:cubicBezTo>
                <a:cubicBezTo>
                  <a:pt x="5007" y="1097"/>
                  <a:pt x="5007" y="1097"/>
                  <a:pt x="5007" y="1097"/>
                </a:cubicBezTo>
                <a:cubicBezTo>
                  <a:pt x="5007" y="1100"/>
                  <a:pt x="5007" y="1100"/>
                  <a:pt x="5007" y="1100"/>
                </a:cubicBezTo>
                <a:cubicBezTo>
                  <a:pt x="4997" y="1194"/>
                  <a:pt x="4997" y="1194"/>
                  <a:pt x="4997" y="1194"/>
                </a:cubicBezTo>
                <a:close/>
                <a:moveTo>
                  <a:pt x="4988" y="1310"/>
                </a:moveTo>
                <a:cubicBezTo>
                  <a:pt x="4988" y="1314"/>
                  <a:pt x="4988" y="1314"/>
                  <a:pt x="4988" y="1314"/>
                </a:cubicBezTo>
                <a:cubicBezTo>
                  <a:pt x="4991" y="1314"/>
                  <a:pt x="4991" y="1314"/>
                  <a:pt x="4991" y="1314"/>
                </a:cubicBezTo>
                <a:cubicBezTo>
                  <a:pt x="5075" y="1327"/>
                  <a:pt x="5075" y="1327"/>
                  <a:pt x="5075" y="1327"/>
                </a:cubicBezTo>
                <a:cubicBezTo>
                  <a:pt x="5078" y="1327"/>
                  <a:pt x="5078" y="1327"/>
                  <a:pt x="5078" y="1327"/>
                </a:cubicBezTo>
                <a:cubicBezTo>
                  <a:pt x="5078" y="1323"/>
                  <a:pt x="5078" y="1323"/>
                  <a:pt x="5078" y="1323"/>
                </a:cubicBezTo>
                <a:cubicBezTo>
                  <a:pt x="5088" y="1230"/>
                  <a:pt x="5088" y="1230"/>
                  <a:pt x="5088" y="1230"/>
                </a:cubicBezTo>
                <a:cubicBezTo>
                  <a:pt x="5088" y="1226"/>
                  <a:pt x="5088" y="1226"/>
                  <a:pt x="5088" y="1226"/>
                </a:cubicBezTo>
                <a:cubicBezTo>
                  <a:pt x="5085" y="1226"/>
                  <a:pt x="5085" y="1226"/>
                  <a:pt x="5085" y="1226"/>
                </a:cubicBezTo>
                <a:cubicBezTo>
                  <a:pt x="4997" y="1213"/>
                  <a:pt x="4997" y="1213"/>
                  <a:pt x="4997" y="1213"/>
                </a:cubicBezTo>
                <a:cubicBezTo>
                  <a:pt x="4994" y="1213"/>
                  <a:pt x="4994" y="1213"/>
                  <a:pt x="4994" y="1213"/>
                </a:cubicBezTo>
                <a:cubicBezTo>
                  <a:pt x="4994" y="1217"/>
                  <a:pt x="4994" y="1217"/>
                  <a:pt x="4994" y="1217"/>
                </a:cubicBezTo>
                <a:cubicBezTo>
                  <a:pt x="4988" y="1310"/>
                  <a:pt x="4988" y="1310"/>
                  <a:pt x="4988" y="1310"/>
                </a:cubicBezTo>
                <a:close/>
                <a:moveTo>
                  <a:pt x="4975" y="1430"/>
                </a:moveTo>
                <a:cubicBezTo>
                  <a:pt x="4975" y="1433"/>
                  <a:pt x="4975" y="1433"/>
                  <a:pt x="4975" y="1433"/>
                </a:cubicBezTo>
                <a:cubicBezTo>
                  <a:pt x="4978" y="1433"/>
                  <a:pt x="4978" y="1433"/>
                  <a:pt x="4978" y="1433"/>
                </a:cubicBezTo>
                <a:cubicBezTo>
                  <a:pt x="5065" y="1443"/>
                  <a:pt x="5065" y="1443"/>
                  <a:pt x="5065" y="1443"/>
                </a:cubicBezTo>
                <a:cubicBezTo>
                  <a:pt x="5069" y="1443"/>
                  <a:pt x="5069" y="1443"/>
                  <a:pt x="5069" y="1443"/>
                </a:cubicBezTo>
                <a:cubicBezTo>
                  <a:pt x="5069" y="1440"/>
                  <a:pt x="5069" y="1440"/>
                  <a:pt x="5069" y="1440"/>
                </a:cubicBezTo>
                <a:cubicBezTo>
                  <a:pt x="5078" y="1346"/>
                  <a:pt x="5078" y="1346"/>
                  <a:pt x="5078" y="1346"/>
                </a:cubicBezTo>
                <a:cubicBezTo>
                  <a:pt x="5078" y="1343"/>
                  <a:pt x="5078" y="1343"/>
                  <a:pt x="5078" y="1343"/>
                </a:cubicBezTo>
                <a:cubicBezTo>
                  <a:pt x="5075" y="1343"/>
                  <a:pt x="5075" y="1343"/>
                  <a:pt x="5075" y="1343"/>
                </a:cubicBezTo>
                <a:cubicBezTo>
                  <a:pt x="4988" y="1333"/>
                  <a:pt x="4988" y="1333"/>
                  <a:pt x="4988" y="1333"/>
                </a:cubicBezTo>
                <a:cubicBezTo>
                  <a:pt x="4985" y="1333"/>
                  <a:pt x="4985" y="1333"/>
                  <a:pt x="4985" y="1333"/>
                </a:cubicBezTo>
                <a:cubicBezTo>
                  <a:pt x="4985" y="1336"/>
                  <a:pt x="4985" y="1336"/>
                  <a:pt x="4985" y="1336"/>
                </a:cubicBezTo>
                <a:cubicBezTo>
                  <a:pt x="4975" y="1430"/>
                  <a:pt x="4975" y="1430"/>
                  <a:pt x="4975" y="1430"/>
                </a:cubicBezTo>
                <a:close/>
                <a:moveTo>
                  <a:pt x="4965" y="1547"/>
                </a:moveTo>
                <a:cubicBezTo>
                  <a:pt x="4965" y="1550"/>
                  <a:pt x="4965" y="1550"/>
                  <a:pt x="4965" y="1550"/>
                </a:cubicBezTo>
                <a:cubicBezTo>
                  <a:pt x="4968" y="1550"/>
                  <a:pt x="4968" y="1550"/>
                  <a:pt x="4968" y="1550"/>
                </a:cubicBezTo>
                <a:cubicBezTo>
                  <a:pt x="5053" y="1563"/>
                  <a:pt x="5053" y="1563"/>
                  <a:pt x="5053" y="1563"/>
                </a:cubicBezTo>
                <a:cubicBezTo>
                  <a:pt x="5056" y="1563"/>
                  <a:pt x="5056" y="1563"/>
                  <a:pt x="5056" y="1563"/>
                </a:cubicBezTo>
                <a:cubicBezTo>
                  <a:pt x="5059" y="1560"/>
                  <a:pt x="5059" y="1560"/>
                  <a:pt x="5059" y="1560"/>
                </a:cubicBezTo>
                <a:cubicBezTo>
                  <a:pt x="5065" y="1466"/>
                  <a:pt x="5065" y="1466"/>
                  <a:pt x="5065" y="1466"/>
                </a:cubicBezTo>
                <a:cubicBezTo>
                  <a:pt x="5065" y="1463"/>
                  <a:pt x="5065" y="1463"/>
                  <a:pt x="5065" y="1463"/>
                </a:cubicBezTo>
                <a:cubicBezTo>
                  <a:pt x="5062" y="1463"/>
                  <a:pt x="5062" y="1463"/>
                  <a:pt x="5062" y="1463"/>
                </a:cubicBezTo>
                <a:cubicBezTo>
                  <a:pt x="4978" y="1453"/>
                  <a:pt x="4978" y="1453"/>
                  <a:pt x="4978" y="1453"/>
                </a:cubicBezTo>
                <a:cubicBezTo>
                  <a:pt x="4975" y="1450"/>
                  <a:pt x="4975" y="1450"/>
                  <a:pt x="4975" y="1450"/>
                </a:cubicBezTo>
                <a:cubicBezTo>
                  <a:pt x="4975" y="1453"/>
                  <a:pt x="4975" y="1453"/>
                  <a:pt x="4975" y="1453"/>
                </a:cubicBezTo>
                <a:cubicBezTo>
                  <a:pt x="4965" y="1547"/>
                  <a:pt x="4965" y="1547"/>
                  <a:pt x="4965" y="1547"/>
                </a:cubicBezTo>
                <a:close/>
                <a:moveTo>
                  <a:pt x="4952" y="1667"/>
                </a:moveTo>
                <a:cubicBezTo>
                  <a:pt x="4952" y="1670"/>
                  <a:pt x="4952" y="1670"/>
                  <a:pt x="4952" y="1670"/>
                </a:cubicBezTo>
                <a:cubicBezTo>
                  <a:pt x="4955" y="1670"/>
                  <a:pt x="4955" y="1670"/>
                  <a:pt x="4955" y="1670"/>
                </a:cubicBezTo>
                <a:cubicBezTo>
                  <a:pt x="5043" y="1679"/>
                  <a:pt x="5043" y="1679"/>
                  <a:pt x="5043" y="1679"/>
                </a:cubicBezTo>
                <a:cubicBezTo>
                  <a:pt x="5046" y="1679"/>
                  <a:pt x="5046" y="1679"/>
                  <a:pt x="5046" y="1679"/>
                </a:cubicBezTo>
                <a:cubicBezTo>
                  <a:pt x="5046" y="1676"/>
                  <a:pt x="5046" y="1676"/>
                  <a:pt x="5046" y="1676"/>
                </a:cubicBezTo>
                <a:cubicBezTo>
                  <a:pt x="5056" y="1586"/>
                  <a:pt x="5056" y="1586"/>
                  <a:pt x="5056" y="1586"/>
                </a:cubicBezTo>
                <a:cubicBezTo>
                  <a:pt x="5056" y="1582"/>
                  <a:pt x="5056" y="1582"/>
                  <a:pt x="5056" y="1582"/>
                </a:cubicBezTo>
                <a:cubicBezTo>
                  <a:pt x="5053" y="1579"/>
                  <a:pt x="5053" y="1579"/>
                  <a:pt x="5053" y="1579"/>
                </a:cubicBezTo>
                <a:cubicBezTo>
                  <a:pt x="4965" y="1569"/>
                  <a:pt x="4965" y="1569"/>
                  <a:pt x="4965" y="1569"/>
                </a:cubicBezTo>
                <a:cubicBezTo>
                  <a:pt x="4962" y="1569"/>
                  <a:pt x="4962" y="1569"/>
                  <a:pt x="4962" y="1569"/>
                </a:cubicBezTo>
                <a:cubicBezTo>
                  <a:pt x="4962" y="1573"/>
                  <a:pt x="4962" y="1573"/>
                  <a:pt x="4962" y="1573"/>
                </a:cubicBezTo>
                <a:cubicBezTo>
                  <a:pt x="4952" y="1667"/>
                  <a:pt x="4952" y="1667"/>
                  <a:pt x="4952" y="1667"/>
                </a:cubicBezTo>
                <a:close/>
                <a:moveTo>
                  <a:pt x="4942" y="1783"/>
                </a:moveTo>
                <a:cubicBezTo>
                  <a:pt x="4942" y="1786"/>
                  <a:pt x="4942" y="1786"/>
                  <a:pt x="4942" y="1786"/>
                </a:cubicBezTo>
                <a:cubicBezTo>
                  <a:pt x="4946" y="1790"/>
                  <a:pt x="4946" y="1790"/>
                  <a:pt x="4946" y="1790"/>
                </a:cubicBezTo>
                <a:cubicBezTo>
                  <a:pt x="5033" y="1799"/>
                  <a:pt x="5033" y="1799"/>
                  <a:pt x="5033" y="1799"/>
                </a:cubicBezTo>
                <a:cubicBezTo>
                  <a:pt x="5036" y="1799"/>
                  <a:pt x="5036" y="1799"/>
                  <a:pt x="5036" y="1799"/>
                </a:cubicBezTo>
                <a:cubicBezTo>
                  <a:pt x="5036" y="1796"/>
                  <a:pt x="5036" y="1796"/>
                  <a:pt x="5036" y="1796"/>
                </a:cubicBezTo>
                <a:cubicBezTo>
                  <a:pt x="5043" y="1702"/>
                  <a:pt x="5043" y="1702"/>
                  <a:pt x="5043" y="1702"/>
                </a:cubicBezTo>
                <a:cubicBezTo>
                  <a:pt x="5046" y="1699"/>
                  <a:pt x="5046" y="1699"/>
                  <a:pt x="5046" y="1699"/>
                </a:cubicBezTo>
                <a:cubicBezTo>
                  <a:pt x="5043" y="1699"/>
                  <a:pt x="5043" y="1699"/>
                  <a:pt x="5043" y="1699"/>
                </a:cubicBezTo>
                <a:cubicBezTo>
                  <a:pt x="4955" y="1689"/>
                  <a:pt x="4955" y="1689"/>
                  <a:pt x="4955" y="1689"/>
                </a:cubicBezTo>
                <a:cubicBezTo>
                  <a:pt x="4952" y="1689"/>
                  <a:pt x="4952" y="1689"/>
                  <a:pt x="4952" y="1689"/>
                </a:cubicBezTo>
                <a:cubicBezTo>
                  <a:pt x="4952" y="1692"/>
                  <a:pt x="4952" y="1692"/>
                  <a:pt x="4952" y="1692"/>
                </a:cubicBezTo>
                <a:cubicBezTo>
                  <a:pt x="4942" y="1783"/>
                  <a:pt x="4942" y="1783"/>
                  <a:pt x="4942" y="1783"/>
                </a:cubicBezTo>
                <a:close/>
                <a:moveTo>
                  <a:pt x="4933" y="1903"/>
                </a:moveTo>
                <a:cubicBezTo>
                  <a:pt x="4933" y="1906"/>
                  <a:pt x="4933" y="1906"/>
                  <a:pt x="4933" y="1906"/>
                </a:cubicBezTo>
                <a:cubicBezTo>
                  <a:pt x="4936" y="1906"/>
                  <a:pt x="4936" y="1906"/>
                  <a:pt x="4936" y="1906"/>
                </a:cubicBezTo>
                <a:cubicBezTo>
                  <a:pt x="5020" y="1916"/>
                  <a:pt x="5020" y="1916"/>
                  <a:pt x="5020" y="1916"/>
                </a:cubicBezTo>
                <a:cubicBezTo>
                  <a:pt x="5023" y="1919"/>
                  <a:pt x="5023" y="1919"/>
                  <a:pt x="5023" y="1919"/>
                </a:cubicBezTo>
                <a:cubicBezTo>
                  <a:pt x="5023" y="1916"/>
                  <a:pt x="5023" y="1916"/>
                  <a:pt x="5023" y="1916"/>
                </a:cubicBezTo>
                <a:cubicBezTo>
                  <a:pt x="5033" y="1822"/>
                  <a:pt x="5033" y="1822"/>
                  <a:pt x="5033" y="1822"/>
                </a:cubicBezTo>
                <a:cubicBezTo>
                  <a:pt x="5033" y="1819"/>
                  <a:pt x="5033" y="1819"/>
                  <a:pt x="5033" y="1819"/>
                </a:cubicBezTo>
                <a:cubicBezTo>
                  <a:pt x="5030" y="1819"/>
                  <a:pt x="5030" y="1819"/>
                  <a:pt x="5030" y="1819"/>
                </a:cubicBezTo>
                <a:cubicBezTo>
                  <a:pt x="4946" y="1806"/>
                  <a:pt x="4946" y="1806"/>
                  <a:pt x="4946" y="1806"/>
                </a:cubicBezTo>
                <a:cubicBezTo>
                  <a:pt x="4939" y="1806"/>
                  <a:pt x="4939" y="1806"/>
                  <a:pt x="4939" y="1806"/>
                </a:cubicBezTo>
                <a:cubicBezTo>
                  <a:pt x="4939" y="1809"/>
                  <a:pt x="4939" y="1809"/>
                  <a:pt x="4939" y="1809"/>
                </a:cubicBezTo>
                <a:cubicBezTo>
                  <a:pt x="4933" y="1903"/>
                  <a:pt x="4933" y="1903"/>
                  <a:pt x="4933" y="1903"/>
                </a:cubicBezTo>
                <a:close/>
                <a:moveTo>
                  <a:pt x="4920" y="2023"/>
                </a:moveTo>
                <a:cubicBezTo>
                  <a:pt x="4920" y="2026"/>
                  <a:pt x="4920" y="2026"/>
                  <a:pt x="4920" y="2026"/>
                </a:cubicBezTo>
                <a:cubicBezTo>
                  <a:pt x="4923" y="2026"/>
                  <a:pt x="4923" y="2026"/>
                  <a:pt x="4923" y="2026"/>
                </a:cubicBezTo>
                <a:cubicBezTo>
                  <a:pt x="5010" y="2036"/>
                  <a:pt x="5010" y="2036"/>
                  <a:pt x="5010" y="2036"/>
                </a:cubicBezTo>
                <a:cubicBezTo>
                  <a:pt x="5014" y="2036"/>
                  <a:pt x="5014" y="2036"/>
                  <a:pt x="5014" y="2036"/>
                </a:cubicBezTo>
                <a:cubicBezTo>
                  <a:pt x="5014" y="2032"/>
                  <a:pt x="5014" y="2032"/>
                  <a:pt x="5014" y="2032"/>
                </a:cubicBezTo>
                <a:cubicBezTo>
                  <a:pt x="5023" y="1938"/>
                  <a:pt x="5023" y="1938"/>
                  <a:pt x="5023" y="1938"/>
                </a:cubicBezTo>
                <a:cubicBezTo>
                  <a:pt x="5023" y="1935"/>
                  <a:pt x="5023" y="1935"/>
                  <a:pt x="5023" y="1935"/>
                </a:cubicBezTo>
                <a:cubicBezTo>
                  <a:pt x="5020" y="1935"/>
                  <a:pt x="5020" y="1935"/>
                  <a:pt x="5020" y="1935"/>
                </a:cubicBezTo>
                <a:cubicBezTo>
                  <a:pt x="4933" y="1925"/>
                  <a:pt x="4933" y="1925"/>
                  <a:pt x="4933" y="1925"/>
                </a:cubicBezTo>
                <a:cubicBezTo>
                  <a:pt x="4930" y="1925"/>
                  <a:pt x="4930" y="1925"/>
                  <a:pt x="4930" y="1925"/>
                </a:cubicBezTo>
                <a:cubicBezTo>
                  <a:pt x="4930" y="1929"/>
                  <a:pt x="4930" y="1929"/>
                  <a:pt x="4930" y="1929"/>
                </a:cubicBezTo>
                <a:cubicBezTo>
                  <a:pt x="4920" y="2023"/>
                  <a:pt x="4920" y="2023"/>
                  <a:pt x="4920" y="2023"/>
                </a:cubicBezTo>
                <a:close/>
                <a:moveTo>
                  <a:pt x="4910" y="2139"/>
                </a:moveTo>
                <a:cubicBezTo>
                  <a:pt x="4910" y="2142"/>
                  <a:pt x="4910" y="2142"/>
                  <a:pt x="4910" y="2142"/>
                </a:cubicBezTo>
                <a:cubicBezTo>
                  <a:pt x="4913" y="2142"/>
                  <a:pt x="4913" y="2142"/>
                  <a:pt x="4913" y="2142"/>
                </a:cubicBezTo>
                <a:cubicBezTo>
                  <a:pt x="4997" y="2155"/>
                  <a:pt x="4997" y="2155"/>
                  <a:pt x="4997" y="2155"/>
                </a:cubicBezTo>
                <a:cubicBezTo>
                  <a:pt x="5001" y="2155"/>
                  <a:pt x="5001" y="2155"/>
                  <a:pt x="5001" y="2155"/>
                </a:cubicBezTo>
                <a:cubicBezTo>
                  <a:pt x="5004" y="2152"/>
                  <a:pt x="5004" y="2152"/>
                  <a:pt x="5004" y="2152"/>
                </a:cubicBezTo>
                <a:cubicBezTo>
                  <a:pt x="5010" y="2058"/>
                  <a:pt x="5010" y="2058"/>
                  <a:pt x="5010" y="2058"/>
                </a:cubicBezTo>
                <a:cubicBezTo>
                  <a:pt x="5010" y="2055"/>
                  <a:pt x="5010" y="2055"/>
                  <a:pt x="5010" y="2055"/>
                </a:cubicBezTo>
                <a:cubicBezTo>
                  <a:pt x="5007" y="2055"/>
                  <a:pt x="5007" y="2055"/>
                  <a:pt x="5007" y="2055"/>
                </a:cubicBezTo>
                <a:cubicBezTo>
                  <a:pt x="4923" y="2042"/>
                  <a:pt x="4923" y="2042"/>
                  <a:pt x="4923" y="2042"/>
                </a:cubicBezTo>
                <a:cubicBezTo>
                  <a:pt x="4920" y="2042"/>
                  <a:pt x="4920" y="2042"/>
                  <a:pt x="4920" y="2042"/>
                </a:cubicBezTo>
                <a:cubicBezTo>
                  <a:pt x="4920" y="2045"/>
                  <a:pt x="4920" y="2045"/>
                  <a:pt x="4920" y="2045"/>
                </a:cubicBezTo>
                <a:cubicBezTo>
                  <a:pt x="4910" y="2139"/>
                  <a:pt x="4910" y="2139"/>
                  <a:pt x="4910" y="2139"/>
                </a:cubicBezTo>
                <a:close/>
                <a:moveTo>
                  <a:pt x="4900" y="2259"/>
                </a:moveTo>
                <a:cubicBezTo>
                  <a:pt x="4897" y="2262"/>
                  <a:pt x="4897" y="2262"/>
                  <a:pt x="4897" y="2262"/>
                </a:cubicBezTo>
                <a:cubicBezTo>
                  <a:pt x="4900" y="2262"/>
                  <a:pt x="4900" y="2262"/>
                  <a:pt x="4900" y="2262"/>
                </a:cubicBezTo>
                <a:cubicBezTo>
                  <a:pt x="4988" y="2272"/>
                  <a:pt x="4988" y="2272"/>
                  <a:pt x="4988" y="2272"/>
                </a:cubicBezTo>
                <a:cubicBezTo>
                  <a:pt x="4991" y="2272"/>
                  <a:pt x="4991" y="2272"/>
                  <a:pt x="4991" y="2272"/>
                </a:cubicBezTo>
                <a:cubicBezTo>
                  <a:pt x="4991" y="2269"/>
                  <a:pt x="4991" y="2269"/>
                  <a:pt x="4991" y="2269"/>
                </a:cubicBezTo>
                <a:cubicBezTo>
                  <a:pt x="5001" y="2178"/>
                  <a:pt x="5001" y="2178"/>
                  <a:pt x="5001" y="2178"/>
                </a:cubicBezTo>
                <a:cubicBezTo>
                  <a:pt x="5001" y="2175"/>
                  <a:pt x="5001" y="2175"/>
                  <a:pt x="5001" y="2175"/>
                </a:cubicBezTo>
                <a:cubicBezTo>
                  <a:pt x="4997" y="2171"/>
                  <a:pt x="4997" y="2171"/>
                  <a:pt x="4997" y="2171"/>
                </a:cubicBezTo>
                <a:cubicBezTo>
                  <a:pt x="4910" y="2162"/>
                  <a:pt x="4910" y="2162"/>
                  <a:pt x="4910" y="2162"/>
                </a:cubicBezTo>
                <a:cubicBezTo>
                  <a:pt x="4907" y="2162"/>
                  <a:pt x="4907" y="2162"/>
                  <a:pt x="4907" y="2162"/>
                </a:cubicBezTo>
                <a:cubicBezTo>
                  <a:pt x="4907" y="2165"/>
                  <a:pt x="4907" y="2165"/>
                  <a:pt x="4907" y="2165"/>
                </a:cubicBezTo>
                <a:cubicBezTo>
                  <a:pt x="4900" y="2259"/>
                  <a:pt x="4900" y="2259"/>
                  <a:pt x="4900" y="2259"/>
                </a:cubicBezTo>
                <a:close/>
                <a:moveTo>
                  <a:pt x="4887" y="2375"/>
                </a:moveTo>
                <a:cubicBezTo>
                  <a:pt x="4887" y="2379"/>
                  <a:pt x="4887" y="2379"/>
                  <a:pt x="4887" y="2379"/>
                </a:cubicBezTo>
                <a:cubicBezTo>
                  <a:pt x="4891" y="2379"/>
                  <a:pt x="4891" y="2379"/>
                  <a:pt x="4891" y="2379"/>
                </a:cubicBezTo>
                <a:cubicBezTo>
                  <a:pt x="4978" y="2392"/>
                  <a:pt x="4978" y="2392"/>
                  <a:pt x="4978" y="2392"/>
                </a:cubicBezTo>
                <a:cubicBezTo>
                  <a:pt x="4981" y="2392"/>
                  <a:pt x="4981" y="2392"/>
                  <a:pt x="4981" y="2392"/>
                </a:cubicBezTo>
                <a:cubicBezTo>
                  <a:pt x="4981" y="2388"/>
                  <a:pt x="4981" y="2388"/>
                  <a:pt x="4981" y="2388"/>
                </a:cubicBezTo>
                <a:cubicBezTo>
                  <a:pt x="4988" y="2294"/>
                  <a:pt x="4988" y="2294"/>
                  <a:pt x="4988" y="2294"/>
                </a:cubicBezTo>
                <a:cubicBezTo>
                  <a:pt x="4991" y="2291"/>
                  <a:pt x="4991" y="2291"/>
                  <a:pt x="4991" y="2291"/>
                </a:cubicBezTo>
                <a:cubicBezTo>
                  <a:pt x="4988" y="2291"/>
                  <a:pt x="4988" y="2291"/>
                  <a:pt x="4988" y="2291"/>
                </a:cubicBezTo>
                <a:cubicBezTo>
                  <a:pt x="4900" y="2281"/>
                  <a:pt x="4900" y="2281"/>
                  <a:pt x="4900" y="2281"/>
                </a:cubicBezTo>
                <a:cubicBezTo>
                  <a:pt x="4897" y="2281"/>
                  <a:pt x="4897" y="2281"/>
                  <a:pt x="4897" y="2281"/>
                </a:cubicBezTo>
                <a:cubicBezTo>
                  <a:pt x="4897" y="2285"/>
                  <a:pt x="4897" y="2285"/>
                  <a:pt x="4897" y="2285"/>
                </a:cubicBezTo>
                <a:cubicBezTo>
                  <a:pt x="4887" y="2375"/>
                  <a:pt x="4887" y="2375"/>
                  <a:pt x="4887" y="2375"/>
                </a:cubicBezTo>
                <a:close/>
                <a:moveTo>
                  <a:pt x="4878" y="2495"/>
                </a:moveTo>
                <a:cubicBezTo>
                  <a:pt x="4878" y="2498"/>
                  <a:pt x="4878" y="2498"/>
                  <a:pt x="4878" y="2498"/>
                </a:cubicBezTo>
                <a:cubicBezTo>
                  <a:pt x="4881" y="2498"/>
                  <a:pt x="4881" y="2498"/>
                  <a:pt x="4881" y="2498"/>
                </a:cubicBezTo>
                <a:cubicBezTo>
                  <a:pt x="4965" y="2508"/>
                  <a:pt x="4965" y="2508"/>
                  <a:pt x="4965" y="2508"/>
                </a:cubicBezTo>
                <a:cubicBezTo>
                  <a:pt x="4968" y="2511"/>
                  <a:pt x="4968" y="2511"/>
                  <a:pt x="4968" y="2511"/>
                </a:cubicBezTo>
                <a:cubicBezTo>
                  <a:pt x="4968" y="2505"/>
                  <a:pt x="4968" y="2505"/>
                  <a:pt x="4968" y="2505"/>
                </a:cubicBezTo>
                <a:cubicBezTo>
                  <a:pt x="4978" y="2414"/>
                  <a:pt x="4978" y="2414"/>
                  <a:pt x="4978" y="2414"/>
                </a:cubicBezTo>
                <a:cubicBezTo>
                  <a:pt x="4978" y="2411"/>
                  <a:pt x="4978" y="2411"/>
                  <a:pt x="4978" y="2411"/>
                </a:cubicBezTo>
                <a:cubicBezTo>
                  <a:pt x="4975" y="2411"/>
                  <a:pt x="4975" y="2411"/>
                  <a:pt x="4975" y="2411"/>
                </a:cubicBezTo>
                <a:cubicBezTo>
                  <a:pt x="4891" y="2398"/>
                  <a:pt x="4891" y="2398"/>
                  <a:pt x="4891" y="2398"/>
                </a:cubicBezTo>
                <a:cubicBezTo>
                  <a:pt x="4887" y="2398"/>
                  <a:pt x="4887" y="2398"/>
                  <a:pt x="4887" y="2398"/>
                </a:cubicBezTo>
                <a:cubicBezTo>
                  <a:pt x="4884" y="2401"/>
                  <a:pt x="4884" y="2401"/>
                  <a:pt x="4884" y="2401"/>
                </a:cubicBezTo>
                <a:cubicBezTo>
                  <a:pt x="4878" y="2495"/>
                  <a:pt x="4878" y="2495"/>
                  <a:pt x="4878" y="2495"/>
                </a:cubicBezTo>
                <a:close/>
                <a:moveTo>
                  <a:pt x="4865" y="2615"/>
                </a:moveTo>
                <a:cubicBezTo>
                  <a:pt x="4865" y="2615"/>
                  <a:pt x="4865" y="2615"/>
                  <a:pt x="4865" y="2615"/>
                </a:cubicBezTo>
                <a:cubicBezTo>
                  <a:pt x="4868" y="2618"/>
                  <a:pt x="4868" y="2618"/>
                  <a:pt x="4868" y="2618"/>
                </a:cubicBezTo>
                <a:cubicBezTo>
                  <a:pt x="4955" y="2628"/>
                  <a:pt x="4955" y="2628"/>
                  <a:pt x="4955" y="2628"/>
                </a:cubicBezTo>
                <a:cubicBezTo>
                  <a:pt x="4959" y="2628"/>
                  <a:pt x="4959" y="2628"/>
                  <a:pt x="4959" y="2628"/>
                </a:cubicBezTo>
                <a:cubicBezTo>
                  <a:pt x="4959" y="2625"/>
                  <a:pt x="4959" y="2625"/>
                  <a:pt x="4959" y="2625"/>
                </a:cubicBezTo>
                <a:cubicBezTo>
                  <a:pt x="4968" y="2531"/>
                  <a:pt x="4968" y="2531"/>
                  <a:pt x="4968" y="2531"/>
                </a:cubicBezTo>
                <a:cubicBezTo>
                  <a:pt x="4968" y="2527"/>
                  <a:pt x="4968" y="2527"/>
                  <a:pt x="4968" y="2527"/>
                </a:cubicBezTo>
                <a:cubicBezTo>
                  <a:pt x="4965" y="2527"/>
                  <a:pt x="4965" y="2527"/>
                  <a:pt x="4965" y="2527"/>
                </a:cubicBezTo>
                <a:cubicBezTo>
                  <a:pt x="4878" y="2518"/>
                  <a:pt x="4878" y="2518"/>
                  <a:pt x="4878" y="2518"/>
                </a:cubicBezTo>
                <a:cubicBezTo>
                  <a:pt x="4874" y="2518"/>
                  <a:pt x="4874" y="2518"/>
                  <a:pt x="4874" y="2518"/>
                </a:cubicBezTo>
                <a:cubicBezTo>
                  <a:pt x="4874" y="2521"/>
                  <a:pt x="4874" y="2521"/>
                  <a:pt x="4874" y="2521"/>
                </a:cubicBezTo>
                <a:cubicBezTo>
                  <a:pt x="4865" y="2615"/>
                  <a:pt x="4865" y="2615"/>
                  <a:pt x="4865" y="2615"/>
                </a:cubicBezTo>
                <a:close/>
                <a:moveTo>
                  <a:pt x="4855" y="2731"/>
                </a:moveTo>
                <a:cubicBezTo>
                  <a:pt x="4855" y="2735"/>
                  <a:pt x="4855" y="2735"/>
                  <a:pt x="4855" y="2735"/>
                </a:cubicBezTo>
                <a:cubicBezTo>
                  <a:pt x="4858" y="2735"/>
                  <a:pt x="4858" y="2735"/>
                  <a:pt x="4858" y="2735"/>
                </a:cubicBezTo>
                <a:cubicBezTo>
                  <a:pt x="4942" y="2748"/>
                  <a:pt x="4942" y="2748"/>
                  <a:pt x="4942" y="2748"/>
                </a:cubicBezTo>
                <a:cubicBezTo>
                  <a:pt x="4949" y="2748"/>
                  <a:pt x="4949" y="2748"/>
                  <a:pt x="4949" y="2748"/>
                </a:cubicBezTo>
                <a:cubicBezTo>
                  <a:pt x="4949" y="2744"/>
                  <a:pt x="4949" y="2744"/>
                  <a:pt x="4949" y="2744"/>
                </a:cubicBezTo>
                <a:cubicBezTo>
                  <a:pt x="4955" y="2650"/>
                  <a:pt x="4955" y="2650"/>
                  <a:pt x="4955" y="2650"/>
                </a:cubicBezTo>
                <a:cubicBezTo>
                  <a:pt x="4955" y="2647"/>
                  <a:pt x="4955" y="2647"/>
                  <a:pt x="4955" y="2647"/>
                </a:cubicBezTo>
                <a:cubicBezTo>
                  <a:pt x="4952" y="2647"/>
                  <a:pt x="4952" y="2647"/>
                  <a:pt x="4952" y="2647"/>
                </a:cubicBezTo>
                <a:cubicBezTo>
                  <a:pt x="4868" y="2634"/>
                  <a:pt x="4868" y="2634"/>
                  <a:pt x="4868" y="2634"/>
                </a:cubicBezTo>
                <a:cubicBezTo>
                  <a:pt x="4865" y="2634"/>
                  <a:pt x="4865" y="2634"/>
                  <a:pt x="4865" y="2634"/>
                </a:cubicBezTo>
                <a:cubicBezTo>
                  <a:pt x="4865" y="2638"/>
                  <a:pt x="4865" y="2638"/>
                  <a:pt x="4865" y="2638"/>
                </a:cubicBezTo>
                <a:cubicBezTo>
                  <a:pt x="4855" y="2731"/>
                  <a:pt x="4855" y="2731"/>
                  <a:pt x="4855" y="2731"/>
                </a:cubicBezTo>
                <a:close/>
                <a:moveTo>
                  <a:pt x="4839" y="2896"/>
                </a:moveTo>
                <a:cubicBezTo>
                  <a:pt x="4839" y="2900"/>
                  <a:pt x="4839" y="2900"/>
                  <a:pt x="4839" y="2900"/>
                </a:cubicBezTo>
                <a:cubicBezTo>
                  <a:pt x="4842" y="2900"/>
                  <a:pt x="4842" y="2900"/>
                  <a:pt x="4842" y="2900"/>
                </a:cubicBezTo>
                <a:cubicBezTo>
                  <a:pt x="4930" y="2913"/>
                  <a:pt x="4930" y="2913"/>
                  <a:pt x="4930" y="2913"/>
                </a:cubicBezTo>
                <a:cubicBezTo>
                  <a:pt x="4933" y="2913"/>
                  <a:pt x="4933" y="2913"/>
                  <a:pt x="4933" y="2913"/>
                </a:cubicBezTo>
                <a:cubicBezTo>
                  <a:pt x="4933" y="2909"/>
                  <a:pt x="4933" y="2909"/>
                  <a:pt x="4933" y="2909"/>
                </a:cubicBezTo>
                <a:cubicBezTo>
                  <a:pt x="4946" y="2767"/>
                  <a:pt x="4946" y="2767"/>
                  <a:pt x="4946" y="2767"/>
                </a:cubicBezTo>
                <a:cubicBezTo>
                  <a:pt x="4946" y="2764"/>
                  <a:pt x="4946" y="2764"/>
                  <a:pt x="4946" y="2764"/>
                </a:cubicBezTo>
                <a:cubicBezTo>
                  <a:pt x="4942" y="2764"/>
                  <a:pt x="4942" y="2764"/>
                  <a:pt x="4942" y="2764"/>
                </a:cubicBezTo>
                <a:cubicBezTo>
                  <a:pt x="4855" y="2754"/>
                  <a:pt x="4855" y="2754"/>
                  <a:pt x="4855" y="2754"/>
                </a:cubicBezTo>
                <a:cubicBezTo>
                  <a:pt x="4852" y="2754"/>
                  <a:pt x="4852" y="2754"/>
                  <a:pt x="4852" y="2754"/>
                </a:cubicBezTo>
                <a:cubicBezTo>
                  <a:pt x="4852" y="2757"/>
                  <a:pt x="4852" y="2757"/>
                  <a:pt x="4852" y="2757"/>
                </a:cubicBezTo>
                <a:cubicBezTo>
                  <a:pt x="4839" y="2896"/>
                  <a:pt x="4839" y="2896"/>
                  <a:pt x="4839" y="2896"/>
                </a:cubicBezTo>
                <a:close/>
                <a:moveTo>
                  <a:pt x="5143" y="851"/>
                </a:moveTo>
                <a:cubicBezTo>
                  <a:pt x="5143" y="854"/>
                  <a:pt x="5143" y="854"/>
                  <a:pt x="5143" y="854"/>
                </a:cubicBezTo>
                <a:cubicBezTo>
                  <a:pt x="5146" y="854"/>
                  <a:pt x="5146" y="854"/>
                  <a:pt x="5146" y="854"/>
                </a:cubicBezTo>
                <a:cubicBezTo>
                  <a:pt x="5234" y="867"/>
                  <a:pt x="5234" y="867"/>
                  <a:pt x="5234" y="867"/>
                </a:cubicBezTo>
                <a:cubicBezTo>
                  <a:pt x="5237" y="867"/>
                  <a:pt x="5237" y="867"/>
                  <a:pt x="5237" y="867"/>
                </a:cubicBezTo>
                <a:cubicBezTo>
                  <a:pt x="5237" y="864"/>
                  <a:pt x="5237" y="864"/>
                  <a:pt x="5237" y="864"/>
                </a:cubicBezTo>
                <a:cubicBezTo>
                  <a:pt x="5247" y="770"/>
                  <a:pt x="5247" y="770"/>
                  <a:pt x="5247" y="770"/>
                </a:cubicBezTo>
                <a:cubicBezTo>
                  <a:pt x="5247" y="767"/>
                  <a:pt x="5247" y="767"/>
                  <a:pt x="5247" y="767"/>
                </a:cubicBezTo>
                <a:cubicBezTo>
                  <a:pt x="5243" y="767"/>
                  <a:pt x="5243" y="767"/>
                  <a:pt x="5243" y="767"/>
                </a:cubicBezTo>
                <a:cubicBezTo>
                  <a:pt x="5156" y="757"/>
                  <a:pt x="5156" y="757"/>
                  <a:pt x="5156" y="757"/>
                </a:cubicBezTo>
                <a:cubicBezTo>
                  <a:pt x="5153" y="754"/>
                  <a:pt x="5153" y="754"/>
                  <a:pt x="5153" y="754"/>
                </a:cubicBezTo>
                <a:cubicBezTo>
                  <a:pt x="5153" y="757"/>
                  <a:pt x="5153" y="757"/>
                  <a:pt x="5153" y="757"/>
                </a:cubicBezTo>
                <a:cubicBezTo>
                  <a:pt x="5143" y="851"/>
                  <a:pt x="5143" y="851"/>
                  <a:pt x="5143" y="851"/>
                </a:cubicBezTo>
                <a:close/>
                <a:moveTo>
                  <a:pt x="5133" y="971"/>
                </a:moveTo>
                <a:cubicBezTo>
                  <a:pt x="5133" y="974"/>
                  <a:pt x="5133" y="974"/>
                  <a:pt x="5133" y="974"/>
                </a:cubicBezTo>
                <a:cubicBezTo>
                  <a:pt x="5137" y="974"/>
                  <a:pt x="5137" y="974"/>
                  <a:pt x="5137" y="974"/>
                </a:cubicBezTo>
                <a:cubicBezTo>
                  <a:pt x="5224" y="984"/>
                  <a:pt x="5224" y="984"/>
                  <a:pt x="5224" y="984"/>
                </a:cubicBezTo>
                <a:cubicBezTo>
                  <a:pt x="5227" y="984"/>
                  <a:pt x="5227" y="984"/>
                  <a:pt x="5227" y="984"/>
                </a:cubicBezTo>
                <a:cubicBezTo>
                  <a:pt x="5227" y="980"/>
                  <a:pt x="5227" y="980"/>
                  <a:pt x="5227" y="980"/>
                </a:cubicBezTo>
                <a:cubicBezTo>
                  <a:pt x="5234" y="890"/>
                  <a:pt x="5234" y="890"/>
                  <a:pt x="5234" y="890"/>
                </a:cubicBezTo>
                <a:cubicBezTo>
                  <a:pt x="5234" y="886"/>
                  <a:pt x="5234" y="886"/>
                  <a:pt x="5234" y="886"/>
                </a:cubicBezTo>
                <a:cubicBezTo>
                  <a:pt x="5231" y="883"/>
                  <a:pt x="5231" y="883"/>
                  <a:pt x="5231" y="883"/>
                </a:cubicBezTo>
                <a:cubicBezTo>
                  <a:pt x="5146" y="874"/>
                  <a:pt x="5146" y="874"/>
                  <a:pt x="5146" y="874"/>
                </a:cubicBezTo>
                <a:cubicBezTo>
                  <a:pt x="5143" y="874"/>
                  <a:pt x="5143" y="874"/>
                  <a:pt x="5143" y="874"/>
                </a:cubicBezTo>
                <a:cubicBezTo>
                  <a:pt x="5143" y="877"/>
                  <a:pt x="5143" y="877"/>
                  <a:pt x="5143" y="877"/>
                </a:cubicBezTo>
                <a:cubicBezTo>
                  <a:pt x="5133" y="971"/>
                  <a:pt x="5133" y="971"/>
                  <a:pt x="5133" y="971"/>
                </a:cubicBezTo>
                <a:close/>
                <a:moveTo>
                  <a:pt x="5124" y="1087"/>
                </a:moveTo>
                <a:cubicBezTo>
                  <a:pt x="5124" y="1090"/>
                  <a:pt x="5124" y="1090"/>
                  <a:pt x="5124" y="1090"/>
                </a:cubicBezTo>
                <a:cubicBezTo>
                  <a:pt x="5127" y="1094"/>
                  <a:pt x="5127" y="1094"/>
                  <a:pt x="5127" y="1094"/>
                </a:cubicBezTo>
                <a:cubicBezTo>
                  <a:pt x="5211" y="1103"/>
                  <a:pt x="5211" y="1103"/>
                  <a:pt x="5211" y="1103"/>
                </a:cubicBezTo>
                <a:cubicBezTo>
                  <a:pt x="5214" y="1103"/>
                  <a:pt x="5214" y="1103"/>
                  <a:pt x="5214" y="1103"/>
                </a:cubicBezTo>
                <a:cubicBezTo>
                  <a:pt x="5214" y="1100"/>
                  <a:pt x="5214" y="1100"/>
                  <a:pt x="5214" y="1100"/>
                </a:cubicBezTo>
                <a:cubicBezTo>
                  <a:pt x="5224" y="1006"/>
                  <a:pt x="5224" y="1006"/>
                  <a:pt x="5224" y="1006"/>
                </a:cubicBezTo>
                <a:cubicBezTo>
                  <a:pt x="5224" y="1003"/>
                  <a:pt x="5224" y="1003"/>
                  <a:pt x="5224" y="1003"/>
                </a:cubicBezTo>
                <a:cubicBezTo>
                  <a:pt x="5221" y="1003"/>
                  <a:pt x="5221" y="1003"/>
                  <a:pt x="5221" y="1003"/>
                </a:cubicBezTo>
                <a:cubicBezTo>
                  <a:pt x="5133" y="993"/>
                  <a:pt x="5133" y="993"/>
                  <a:pt x="5133" y="993"/>
                </a:cubicBezTo>
                <a:cubicBezTo>
                  <a:pt x="5130" y="993"/>
                  <a:pt x="5130" y="993"/>
                  <a:pt x="5130" y="993"/>
                </a:cubicBezTo>
                <a:cubicBezTo>
                  <a:pt x="5130" y="997"/>
                  <a:pt x="5130" y="997"/>
                  <a:pt x="5130" y="997"/>
                </a:cubicBezTo>
                <a:cubicBezTo>
                  <a:pt x="5124" y="1087"/>
                  <a:pt x="5124" y="1087"/>
                  <a:pt x="5124" y="1087"/>
                </a:cubicBezTo>
                <a:close/>
                <a:moveTo>
                  <a:pt x="5111" y="1207"/>
                </a:moveTo>
                <a:cubicBezTo>
                  <a:pt x="5111" y="1210"/>
                  <a:pt x="5111" y="1210"/>
                  <a:pt x="5111" y="1210"/>
                </a:cubicBezTo>
                <a:cubicBezTo>
                  <a:pt x="5114" y="1210"/>
                  <a:pt x="5114" y="1210"/>
                  <a:pt x="5114" y="1210"/>
                </a:cubicBezTo>
                <a:cubicBezTo>
                  <a:pt x="5201" y="1220"/>
                  <a:pt x="5201" y="1220"/>
                  <a:pt x="5201" y="1220"/>
                </a:cubicBezTo>
                <a:cubicBezTo>
                  <a:pt x="5205" y="1223"/>
                  <a:pt x="5205" y="1223"/>
                  <a:pt x="5205" y="1223"/>
                </a:cubicBezTo>
                <a:cubicBezTo>
                  <a:pt x="5205" y="1220"/>
                  <a:pt x="5205" y="1220"/>
                  <a:pt x="5205" y="1220"/>
                </a:cubicBezTo>
                <a:cubicBezTo>
                  <a:pt x="5214" y="1126"/>
                  <a:pt x="5214" y="1126"/>
                  <a:pt x="5214" y="1126"/>
                </a:cubicBezTo>
                <a:cubicBezTo>
                  <a:pt x="5214" y="1123"/>
                  <a:pt x="5214" y="1123"/>
                  <a:pt x="5214" y="1123"/>
                </a:cubicBezTo>
                <a:cubicBezTo>
                  <a:pt x="5211" y="1123"/>
                  <a:pt x="5211" y="1123"/>
                  <a:pt x="5211" y="1123"/>
                </a:cubicBezTo>
                <a:cubicBezTo>
                  <a:pt x="5124" y="1110"/>
                  <a:pt x="5124" y="1110"/>
                  <a:pt x="5124" y="1110"/>
                </a:cubicBezTo>
                <a:cubicBezTo>
                  <a:pt x="5120" y="1110"/>
                  <a:pt x="5120" y="1110"/>
                  <a:pt x="5120" y="1110"/>
                </a:cubicBezTo>
                <a:cubicBezTo>
                  <a:pt x="5120" y="1113"/>
                  <a:pt x="5120" y="1113"/>
                  <a:pt x="5120" y="1113"/>
                </a:cubicBezTo>
                <a:cubicBezTo>
                  <a:pt x="5111" y="1207"/>
                  <a:pt x="5111" y="1207"/>
                  <a:pt x="5111" y="1207"/>
                </a:cubicBezTo>
                <a:close/>
                <a:moveTo>
                  <a:pt x="5101" y="1327"/>
                </a:moveTo>
                <a:cubicBezTo>
                  <a:pt x="5101" y="1330"/>
                  <a:pt x="5101" y="1330"/>
                  <a:pt x="5101" y="1330"/>
                </a:cubicBezTo>
                <a:cubicBezTo>
                  <a:pt x="5104" y="1330"/>
                  <a:pt x="5104" y="1330"/>
                  <a:pt x="5104" y="1330"/>
                </a:cubicBezTo>
                <a:cubicBezTo>
                  <a:pt x="5188" y="1340"/>
                  <a:pt x="5188" y="1340"/>
                  <a:pt x="5188" y="1340"/>
                </a:cubicBezTo>
                <a:cubicBezTo>
                  <a:pt x="5192" y="1340"/>
                  <a:pt x="5192" y="1340"/>
                  <a:pt x="5192" y="1340"/>
                </a:cubicBezTo>
                <a:cubicBezTo>
                  <a:pt x="5195" y="1336"/>
                  <a:pt x="5195" y="1336"/>
                  <a:pt x="5195" y="1336"/>
                </a:cubicBezTo>
                <a:cubicBezTo>
                  <a:pt x="5201" y="1242"/>
                  <a:pt x="5201" y="1242"/>
                  <a:pt x="5201" y="1242"/>
                </a:cubicBezTo>
                <a:cubicBezTo>
                  <a:pt x="5201" y="1239"/>
                  <a:pt x="5201" y="1239"/>
                  <a:pt x="5201" y="1239"/>
                </a:cubicBezTo>
                <a:cubicBezTo>
                  <a:pt x="5198" y="1239"/>
                  <a:pt x="5198" y="1239"/>
                  <a:pt x="5198" y="1239"/>
                </a:cubicBezTo>
                <a:cubicBezTo>
                  <a:pt x="5114" y="1230"/>
                  <a:pt x="5114" y="1230"/>
                  <a:pt x="5114" y="1230"/>
                </a:cubicBezTo>
                <a:cubicBezTo>
                  <a:pt x="5111" y="1230"/>
                  <a:pt x="5111" y="1230"/>
                  <a:pt x="5111" y="1230"/>
                </a:cubicBezTo>
                <a:cubicBezTo>
                  <a:pt x="5111" y="1233"/>
                  <a:pt x="5111" y="1233"/>
                  <a:pt x="5111" y="1233"/>
                </a:cubicBezTo>
                <a:cubicBezTo>
                  <a:pt x="5101" y="1327"/>
                  <a:pt x="5101" y="1327"/>
                  <a:pt x="5101" y="1327"/>
                </a:cubicBezTo>
                <a:close/>
                <a:moveTo>
                  <a:pt x="5088" y="1443"/>
                </a:moveTo>
                <a:cubicBezTo>
                  <a:pt x="5088" y="1446"/>
                  <a:pt x="5088" y="1446"/>
                  <a:pt x="5088" y="1446"/>
                </a:cubicBezTo>
                <a:cubicBezTo>
                  <a:pt x="5091" y="1446"/>
                  <a:pt x="5091" y="1446"/>
                  <a:pt x="5091" y="1446"/>
                </a:cubicBezTo>
                <a:cubicBezTo>
                  <a:pt x="5179" y="1459"/>
                  <a:pt x="5179" y="1459"/>
                  <a:pt x="5179" y="1459"/>
                </a:cubicBezTo>
                <a:cubicBezTo>
                  <a:pt x="5182" y="1459"/>
                  <a:pt x="5182" y="1459"/>
                  <a:pt x="5182" y="1459"/>
                </a:cubicBezTo>
                <a:cubicBezTo>
                  <a:pt x="5182" y="1456"/>
                  <a:pt x="5182" y="1456"/>
                  <a:pt x="5182" y="1456"/>
                </a:cubicBezTo>
                <a:cubicBezTo>
                  <a:pt x="5192" y="1362"/>
                  <a:pt x="5192" y="1362"/>
                  <a:pt x="5192" y="1362"/>
                </a:cubicBezTo>
                <a:cubicBezTo>
                  <a:pt x="5192" y="1359"/>
                  <a:pt x="5192" y="1359"/>
                  <a:pt x="5192" y="1359"/>
                </a:cubicBezTo>
                <a:cubicBezTo>
                  <a:pt x="5188" y="1359"/>
                  <a:pt x="5188" y="1359"/>
                  <a:pt x="5188" y="1359"/>
                </a:cubicBezTo>
                <a:cubicBezTo>
                  <a:pt x="5101" y="1346"/>
                  <a:pt x="5101" y="1346"/>
                  <a:pt x="5101" y="1346"/>
                </a:cubicBezTo>
                <a:cubicBezTo>
                  <a:pt x="5098" y="1346"/>
                  <a:pt x="5098" y="1346"/>
                  <a:pt x="5098" y="1346"/>
                </a:cubicBezTo>
                <a:cubicBezTo>
                  <a:pt x="5098" y="1349"/>
                  <a:pt x="5098" y="1349"/>
                  <a:pt x="5098" y="1349"/>
                </a:cubicBezTo>
                <a:cubicBezTo>
                  <a:pt x="5088" y="1443"/>
                  <a:pt x="5088" y="1443"/>
                  <a:pt x="5088" y="1443"/>
                </a:cubicBezTo>
                <a:close/>
                <a:moveTo>
                  <a:pt x="5078" y="1563"/>
                </a:moveTo>
                <a:cubicBezTo>
                  <a:pt x="5078" y="1566"/>
                  <a:pt x="5078" y="1566"/>
                  <a:pt x="5078" y="1566"/>
                </a:cubicBezTo>
                <a:cubicBezTo>
                  <a:pt x="5082" y="1566"/>
                  <a:pt x="5082" y="1566"/>
                  <a:pt x="5082" y="1566"/>
                </a:cubicBezTo>
                <a:cubicBezTo>
                  <a:pt x="5169" y="1576"/>
                  <a:pt x="5169" y="1576"/>
                  <a:pt x="5169" y="1576"/>
                </a:cubicBezTo>
                <a:cubicBezTo>
                  <a:pt x="5172" y="1576"/>
                  <a:pt x="5172" y="1576"/>
                  <a:pt x="5172" y="1576"/>
                </a:cubicBezTo>
                <a:cubicBezTo>
                  <a:pt x="5172" y="1573"/>
                  <a:pt x="5172" y="1573"/>
                  <a:pt x="5172" y="1573"/>
                </a:cubicBezTo>
                <a:cubicBezTo>
                  <a:pt x="5179" y="1482"/>
                  <a:pt x="5179" y="1482"/>
                  <a:pt x="5179" y="1482"/>
                </a:cubicBezTo>
                <a:cubicBezTo>
                  <a:pt x="5182" y="1479"/>
                  <a:pt x="5182" y="1479"/>
                  <a:pt x="5182" y="1479"/>
                </a:cubicBezTo>
                <a:cubicBezTo>
                  <a:pt x="5179" y="1476"/>
                  <a:pt x="5179" y="1476"/>
                  <a:pt x="5179" y="1476"/>
                </a:cubicBezTo>
                <a:cubicBezTo>
                  <a:pt x="5091" y="1466"/>
                  <a:pt x="5091" y="1466"/>
                  <a:pt x="5091" y="1466"/>
                </a:cubicBezTo>
                <a:cubicBezTo>
                  <a:pt x="5088" y="1466"/>
                  <a:pt x="5088" y="1466"/>
                  <a:pt x="5088" y="1466"/>
                </a:cubicBezTo>
                <a:cubicBezTo>
                  <a:pt x="5088" y="1469"/>
                  <a:pt x="5088" y="1469"/>
                  <a:pt x="5088" y="1469"/>
                </a:cubicBezTo>
                <a:cubicBezTo>
                  <a:pt x="5078" y="1563"/>
                  <a:pt x="5078" y="1563"/>
                  <a:pt x="5078" y="1563"/>
                </a:cubicBezTo>
                <a:close/>
                <a:moveTo>
                  <a:pt x="5069" y="1679"/>
                </a:moveTo>
                <a:cubicBezTo>
                  <a:pt x="5069" y="1683"/>
                  <a:pt x="5069" y="1683"/>
                  <a:pt x="5069" y="1683"/>
                </a:cubicBezTo>
                <a:cubicBezTo>
                  <a:pt x="5072" y="1683"/>
                  <a:pt x="5072" y="1683"/>
                  <a:pt x="5072" y="1683"/>
                </a:cubicBezTo>
                <a:cubicBezTo>
                  <a:pt x="5156" y="1696"/>
                  <a:pt x="5156" y="1696"/>
                  <a:pt x="5156" y="1696"/>
                </a:cubicBezTo>
                <a:cubicBezTo>
                  <a:pt x="5159" y="1696"/>
                  <a:pt x="5159" y="1696"/>
                  <a:pt x="5159" y="1696"/>
                </a:cubicBezTo>
                <a:cubicBezTo>
                  <a:pt x="5159" y="1692"/>
                  <a:pt x="5159" y="1692"/>
                  <a:pt x="5159" y="1692"/>
                </a:cubicBezTo>
                <a:cubicBezTo>
                  <a:pt x="5169" y="1599"/>
                  <a:pt x="5169" y="1599"/>
                  <a:pt x="5169" y="1599"/>
                </a:cubicBezTo>
                <a:cubicBezTo>
                  <a:pt x="5169" y="1595"/>
                  <a:pt x="5169" y="1595"/>
                  <a:pt x="5169" y="1595"/>
                </a:cubicBezTo>
                <a:cubicBezTo>
                  <a:pt x="5166" y="1595"/>
                  <a:pt x="5166" y="1595"/>
                  <a:pt x="5166" y="1595"/>
                </a:cubicBezTo>
                <a:cubicBezTo>
                  <a:pt x="5082" y="1586"/>
                  <a:pt x="5082" y="1586"/>
                  <a:pt x="5082" y="1586"/>
                </a:cubicBezTo>
                <a:cubicBezTo>
                  <a:pt x="5075" y="1582"/>
                  <a:pt x="5075" y="1582"/>
                  <a:pt x="5075" y="1582"/>
                </a:cubicBezTo>
                <a:cubicBezTo>
                  <a:pt x="5075" y="1589"/>
                  <a:pt x="5075" y="1589"/>
                  <a:pt x="5075" y="1589"/>
                </a:cubicBezTo>
                <a:cubicBezTo>
                  <a:pt x="5069" y="1679"/>
                  <a:pt x="5069" y="1679"/>
                  <a:pt x="5069" y="1679"/>
                </a:cubicBezTo>
                <a:close/>
                <a:moveTo>
                  <a:pt x="5056" y="1799"/>
                </a:moveTo>
                <a:cubicBezTo>
                  <a:pt x="5056" y="1802"/>
                  <a:pt x="5056" y="1802"/>
                  <a:pt x="5056" y="1802"/>
                </a:cubicBezTo>
                <a:cubicBezTo>
                  <a:pt x="5059" y="1802"/>
                  <a:pt x="5059" y="1802"/>
                  <a:pt x="5059" y="1802"/>
                </a:cubicBezTo>
                <a:cubicBezTo>
                  <a:pt x="5146" y="1812"/>
                  <a:pt x="5146" y="1812"/>
                  <a:pt x="5146" y="1812"/>
                </a:cubicBezTo>
                <a:cubicBezTo>
                  <a:pt x="5150" y="1815"/>
                  <a:pt x="5150" y="1815"/>
                  <a:pt x="5150" y="1815"/>
                </a:cubicBezTo>
                <a:cubicBezTo>
                  <a:pt x="5150" y="1809"/>
                  <a:pt x="5150" y="1809"/>
                  <a:pt x="5150" y="1809"/>
                </a:cubicBezTo>
                <a:cubicBezTo>
                  <a:pt x="5159" y="1718"/>
                  <a:pt x="5159" y="1718"/>
                  <a:pt x="5159" y="1718"/>
                </a:cubicBezTo>
                <a:cubicBezTo>
                  <a:pt x="5159" y="1715"/>
                  <a:pt x="5159" y="1715"/>
                  <a:pt x="5159" y="1715"/>
                </a:cubicBezTo>
                <a:cubicBezTo>
                  <a:pt x="5156" y="1715"/>
                  <a:pt x="5156" y="1715"/>
                  <a:pt x="5156" y="1715"/>
                </a:cubicBezTo>
                <a:cubicBezTo>
                  <a:pt x="5069" y="1702"/>
                  <a:pt x="5069" y="1702"/>
                  <a:pt x="5069" y="1702"/>
                </a:cubicBezTo>
                <a:cubicBezTo>
                  <a:pt x="5065" y="1702"/>
                  <a:pt x="5065" y="1702"/>
                  <a:pt x="5065" y="1702"/>
                </a:cubicBezTo>
                <a:cubicBezTo>
                  <a:pt x="5065" y="1705"/>
                  <a:pt x="5065" y="1705"/>
                  <a:pt x="5065" y="1705"/>
                </a:cubicBezTo>
                <a:cubicBezTo>
                  <a:pt x="5056" y="1799"/>
                  <a:pt x="5056" y="1799"/>
                  <a:pt x="5056" y="1799"/>
                </a:cubicBezTo>
                <a:close/>
                <a:moveTo>
                  <a:pt x="5046" y="1919"/>
                </a:moveTo>
                <a:cubicBezTo>
                  <a:pt x="5046" y="1919"/>
                  <a:pt x="5046" y="1919"/>
                  <a:pt x="5046" y="1919"/>
                </a:cubicBezTo>
                <a:cubicBezTo>
                  <a:pt x="5049" y="1922"/>
                  <a:pt x="5049" y="1922"/>
                  <a:pt x="5049" y="1922"/>
                </a:cubicBezTo>
                <a:cubicBezTo>
                  <a:pt x="5133" y="1932"/>
                  <a:pt x="5133" y="1932"/>
                  <a:pt x="5133" y="1932"/>
                </a:cubicBezTo>
                <a:cubicBezTo>
                  <a:pt x="5137" y="1932"/>
                  <a:pt x="5137" y="1932"/>
                  <a:pt x="5137" y="1932"/>
                </a:cubicBezTo>
                <a:cubicBezTo>
                  <a:pt x="5140" y="1929"/>
                  <a:pt x="5140" y="1929"/>
                  <a:pt x="5140" y="1929"/>
                </a:cubicBezTo>
                <a:cubicBezTo>
                  <a:pt x="5146" y="1835"/>
                  <a:pt x="5146" y="1835"/>
                  <a:pt x="5146" y="1835"/>
                </a:cubicBezTo>
                <a:cubicBezTo>
                  <a:pt x="5146" y="1832"/>
                  <a:pt x="5146" y="1832"/>
                  <a:pt x="5146" y="1832"/>
                </a:cubicBezTo>
                <a:cubicBezTo>
                  <a:pt x="5143" y="1832"/>
                  <a:pt x="5143" y="1832"/>
                  <a:pt x="5143" y="1832"/>
                </a:cubicBezTo>
                <a:cubicBezTo>
                  <a:pt x="5059" y="1822"/>
                  <a:pt x="5059" y="1822"/>
                  <a:pt x="5059" y="1822"/>
                </a:cubicBezTo>
                <a:cubicBezTo>
                  <a:pt x="5056" y="1822"/>
                  <a:pt x="5056" y="1822"/>
                  <a:pt x="5056" y="1822"/>
                </a:cubicBezTo>
                <a:cubicBezTo>
                  <a:pt x="5056" y="1825"/>
                  <a:pt x="5056" y="1825"/>
                  <a:pt x="5056" y="1825"/>
                </a:cubicBezTo>
                <a:cubicBezTo>
                  <a:pt x="5046" y="1919"/>
                  <a:pt x="5046" y="1919"/>
                  <a:pt x="5046" y="1919"/>
                </a:cubicBezTo>
                <a:close/>
                <a:moveTo>
                  <a:pt x="5036" y="2036"/>
                </a:moveTo>
                <a:cubicBezTo>
                  <a:pt x="5033" y="2039"/>
                  <a:pt x="5033" y="2039"/>
                  <a:pt x="5033" y="2039"/>
                </a:cubicBezTo>
                <a:cubicBezTo>
                  <a:pt x="5036" y="2039"/>
                  <a:pt x="5036" y="2039"/>
                  <a:pt x="5036" y="2039"/>
                </a:cubicBezTo>
                <a:cubicBezTo>
                  <a:pt x="5124" y="2052"/>
                  <a:pt x="5124" y="2052"/>
                  <a:pt x="5124" y="2052"/>
                </a:cubicBezTo>
                <a:cubicBezTo>
                  <a:pt x="5127" y="2052"/>
                  <a:pt x="5127" y="2052"/>
                  <a:pt x="5127" y="2052"/>
                </a:cubicBezTo>
                <a:cubicBezTo>
                  <a:pt x="5127" y="2048"/>
                  <a:pt x="5127" y="2048"/>
                  <a:pt x="5127" y="2048"/>
                </a:cubicBezTo>
                <a:cubicBezTo>
                  <a:pt x="5137" y="1955"/>
                  <a:pt x="5137" y="1955"/>
                  <a:pt x="5137" y="1955"/>
                </a:cubicBezTo>
                <a:cubicBezTo>
                  <a:pt x="5137" y="1951"/>
                  <a:pt x="5137" y="1951"/>
                  <a:pt x="5137" y="1951"/>
                </a:cubicBezTo>
                <a:cubicBezTo>
                  <a:pt x="5133" y="1951"/>
                  <a:pt x="5133" y="1951"/>
                  <a:pt x="5133" y="1951"/>
                </a:cubicBezTo>
                <a:cubicBezTo>
                  <a:pt x="5046" y="1938"/>
                  <a:pt x="5046" y="1938"/>
                  <a:pt x="5046" y="1938"/>
                </a:cubicBezTo>
                <a:cubicBezTo>
                  <a:pt x="5043" y="1938"/>
                  <a:pt x="5043" y="1938"/>
                  <a:pt x="5043" y="1938"/>
                </a:cubicBezTo>
                <a:cubicBezTo>
                  <a:pt x="5043" y="1942"/>
                  <a:pt x="5043" y="1942"/>
                  <a:pt x="5043" y="1942"/>
                </a:cubicBezTo>
                <a:cubicBezTo>
                  <a:pt x="5036" y="2036"/>
                  <a:pt x="5036" y="2036"/>
                  <a:pt x="5036" y="2036"/>
                </a:cubicBezTo>
                <a:close/>
                <a:moveTo>
                  <a:pt x="5023" y="2155"/>
                </a:moveTo>
                <a:cubicBezTo>
                  <a:pt x="5023" y="2158"/>
                  <a:pt x="5023" y="2158"/>
                  <a:pt x="5023" y="2158"/>
                </a:cubicBezTo>
                <a:cubicBezTo>
                  <a:pt x="5027" y="2158"/>
                  <a:pt x="5027" y="2158"/>
                  <a:pt x="5027" y="2158"/>
                </a:cubicBezTo>
                <a:cubicBezTo>
                  <a:pt x="5114" y="2168"/>
                  <a:pt x="5114" y="2168"/>
                  <a:pt x="5114" y="2168"/>
                </a:cubicBezTo>
                <a:cubicBezTo>
                  <a:pt x="5117" y="2168"/>
                  <a:pt x="5117" y="2168"/>
                  <a:pt x="5117" y="2168"/>
                </a:cubicBezTo>
                <a:cubicBezTo>
                  <a:pt x="5117" y="2165"/>
                  <a:pt x="5117" y="2165"/>
                  <a:pt x="5117" y="2165"/>
                </a:cubicBezTo>
                <a:cubicBezTo>
                  <a:pt x="5124" y="2071"/>
                  <a:pt x="5124" y="2071"/>
                  <a:pt x="5124" y="2071"/>
                </a:cubicBezTo>
                <a:cubicBezTo>
                  <a:pt x="5127" y="2068"/>
                  <a:pt x="5127" y="2068"/>
                  <a:pt x="5127" y="2068"/>
                </a:cubicBezTo>
                <a:cubicBezTo>
                  <a:pt x="5124" y="2068"/>
                  <a:pt x="5124" y="2068"/>
                  <a:pt x="5124" y="2068"/>
                </a:cubicBezTo>
                <a:cubicBezTo>
                  <a:pt x="5036" y="2058"/>
                  <a:pt x="5036" y="2058"/>
                  <a:pt x="5036" y="2058"/>
                </a:cubicBezTo>
                <a:cubicBezTo>
                  <a:pt x="5033" y="2058"/>
                  <a:pt x="5033" y="2058"/>
                  <a:pt x="5033" y="2058"/>
                </a:cubicBezTo>
                <a:cubicBezTo>
                  <a:pt x="5033" y="2061"/>
                  <a:pt x="5033" y="2061"/>
                  <a:pt x="5033" y="2061"/>
                </a:cubicBezTo>
                <a:cubicBezTo>
                  <a:pt x="5023" y="2155"/>
                  <a:pt x="5023" y="2155"/>
                  <a:pt x="5023" y="2155"/>
                </a:cubicBezTo>
                <a:close/>
                <a:moveTo>
                  <a:pt x="5014" y="2272"/>
                </a:moveTo>
                <a:cubicBezTo>
                  <a:pt x="5014" y="2275"/>
                  <a:pt x="5014" y="2275"/>
                  <a:pt x="5014" y="2275"/>
                </a:cubicBezTo>
                <a:cubicBezTo>
                  <a:pt x="5017" y="2275"/>
                  <a:pt x="5017" y="2275"/>
                  <a:pt x="5017" y="2275"/>
                </a:cubicBezTo>
                <a:cubicBezTo>
                  <a:pt x="5101" y="2288"/>
                  <a:pt x="5101" y="2288"/>
                  <a:pt x="5101" y="2288"/>
                </a:cubicBezTo>
                <a:cubicBezTo>
                  <a:pt x="5104" y="2288"/>
                  <a:pt x="5104" y="2288"/>
                  <a:pt x="5104" y="2288"/>
                </a:cubicBezTo>
                <a:cubicBezTo>
                  <a:pt x="5104" y="2285"/>
                  <a:pt x="5104" y="2285"/>
                  <a:pt x="5104" y="2285"/>
                </a:cubicBezTo>
                <a:cubicBezTo>
                  <a:pt x="5114" y="2191"/>
                  <a:pt x="5114" y="2191"/>
                  <a:pt x="5114" y="2191"/>
                </a:cubicBezTo>
                <a:cubicBezTo>
                  <a:pt x="5114" y="2188"/>
                  <a:pt x="5114" y="2188"/>
                  <a:pt x="5114" y="2188"/>
                </a:cubicBezTo>
                <a:cubicBezTo>
                  <a:pt x="5111" y="2188"/>
                  <a:pt x="5111" y="2188"/>
                  <a:pt x="5111" y="2188"/>
                </a:cubicBezTo>
                <a:cubicBezTo>
                  <a:pt x="5027" y="2175"/>
                  <a:pt x="5027" y="2175"/>
                  <a:pt x="5027" y="2175"/>
                </a:cubicBezTo>
                <a:cubicBezTo>
                  <a:pt x="5023" y="2175"/>
                  <a:pt x="5023" y="2175"/>
                  <a:pt x="5023" y="2175"/>
                </a:cubicBezTo>
                <a:cubicBezTo>
                  <a:pt x="5020" y="2178"/>
                  <a:pt x="5020" y="2178"/>
                  <a:pt x="5020" y="2178"/>
                </a:cubicBezTo>
                <a:cubicBezTo>
                  <a:pt x="5014" y="2272"/>
                  <a:pt x="5014" y="2272"/>
                  <a:pt x="5014" y="2272"/>
                </a:cubicBezTo>
                <a:close/>
                <a:moveTo>
                  <a:pt x="5001" y="2392"/>
                </a:moveTo>
                <a:cubicBezTo>
                  <a:pt x="5001" y="2395"/>
                  <a:pt x="5001" y="2395"/>
                  <a:pt x="5001" y="2395"/>
                </a:cubicBezTo>
                <a:cubicBezTo>
                  <a:pt x="5004" y="2395"/>
                  <a:pt x="5004" y="2395"/>
                  <a:pt x="5004" y="2395"/>
                </a:cubicBezTo>
                <a:cubicBezTo>
                  <a:pt x="5091" y="2404"/>
                  <a:pt x="5091" y="2404"/>
                  <a:pt x="5091" y="2404"/>
                </a:cubicBezTo>
                <a:cubicBezTo>
                  <a:pt x="5095" y="2404"/>
                  <a:pt x="5095" y="2404"/>
                  <a:pt x="5095" y="2404"/>
                </a:cubicBezTo>
                <a:cubicBezTo>
                  <a:pt x="5095" y="2401"/>
                  <a:pt x="5095" y="2401"/>
                  <a:pt x="5095" y="2401"/>
                </a:cubicBezTo>
                <a:cubicBezTo>
                  <a:pt x="5104" y="2311"/>
                  <a:pt x="5104" y="2311"/>
                  <a:pt x="5104" y="2311"/>
                </a:cubicBezTo>
                <a:cubicBezTo>
                  <a:pt x="5104" y="2307"/>
                  <a:pt x="5104" y="2307"/>
                  <a:pt x="5104" y="2307"/>
                </a:cubicBezTo>
                <a:cubicBezTo>
                  <a:pt x="5101" y="2304"/>
                  <a:pt x="5101" y="2304"/>
                  <a:pt x="5101" y="2304"/>
                </a:cubicBezTo>
                <a:cubicBezTo>
                  <a:pt x="5014" y="2294"/>
                  <a:pt x="5014" y="2294"/>
                  <a:pt x="5014" y="2294"/>
                </a:cubicBezTo>
                <a:cubicBezTo>
                  <a:pt x="5010" y="2294"/>
                  <a:pt x="5010" y="2294"/>
                  <a:pt x="5010" y="2294"/>
                </a:cubicBezTo>
                <a:cubicBezTo>
                  <a:pt x="5010" y="2298"/>
                  <a:pt x="5010" y="2298"/>
                  <a:pt x="5010" y="2298"/>
                </a:cubicBezTo>
                <a:cubicBezTo>
                  <a:pt x="5001" y="2392"/>
                  <a:pt x="5001" y="2392"/>
                  <a:pt x="5001" y="2392"/>
                </a:cubicBezTo>
                <a:close/>
                <a:moveTo>
                  <a:pt x="4991" y="2508"/>
                </a:moveTo>
                <a:cubicBezTo>
                  <a:pt x="4991" y="2511"/>
                  <a:pt x="4991" y="2511"/>
                  <a:pt x="4991" y="2511"/>
                </a:cubicBezTo>
                <a:cubicBezTo>
                  <a:pt x="4994" y="2515"/>
                  <a:pt x="4994" y="2515"/>
                  <a:pt x="4994" y="2515"/>
                </a:cubicBezTo>
                <a:cubicBezTo>
                  <a:pt x="5078" y="2524"/>
                  <a:pt x="5078" y="2524"/>
                  <a:pt x="5078" y="2524"/>
                </a:cubicBezTo>
                <a:cubicBezTo>
                  <a:pt x="5085" y="2524"/>
                  <a:pt x="5085" y="2524"/>
                  <a:pt x="5085" y="2524"/>
                </a:cubicBezTo>
                <a:cubicBezTo>
                  <a:pt x="5085" y="2521"/>
                  <a:pt x="5085" y="2521"/>
                  <a:pt x="5085" y="2521"/>
                </a:cubicBezTo>
                <a:cubicBezTo>
                  <a:pt x="5091" y="2427"/>
                  <a:pt x="5091" y="2427"/>
                  <a:pt x="5091" y="2427"/>
                </a:cubicBezTo>
                <a:cubicBezTo>
                  <a:pt x="5091" y="2424"/>
                  <a:pt x="5091" y="2424"/>
                  <a:pt x="5091" y="2424"/>
                </a:cubicBezTo>
                <a:cubicBezTo>
                  <a:pt x="5088" y="2424"/>
                  <a:pt x="5088" y="2424"/>
                  <a:pt x="5088" y="2424"/>
                </a:cubicBezTo>
                <a:cubicBezTo>
                  <a:pt x="5004" y="2414"/>
                  <a:pt x="5004" y="2414"/>
                  <a:pt x="5004" y="2414"/>
                </a:cubicBezTo>
                <a:cubicBezTo>
                  <a:pt x="5001" y="2414"/>
                  <a:pt x="5001" y="2414"/>
                  <a:pt x="5001" y="2414"/>
                </a:cubicBezTo>
                <a:cubicBezTo>
                  <a:pt x="5001" y="2417"/>
                  <a:pt x="5001" y="2417"/>
                  <a:pt x="5001" y="2417"/>
                </a:cubicBezTo>
                <a:cubicBezTo>
                  <a:pt x="4991" y="2508"/>
                  <a:pt x="4991" y="2508"/>
                  <a:pt x="4991" y="2508"/>
                </a:cubicBezTo>
                <a:close/>
                <a:moveTo>
                  <a:pt x="4981" y="2628"/>
                </a:moveTo>
                <a:cubicBezTo>
                  <a:pt x="4978" y="2631"/>
                  <a:pt x="4978" y="2631"/>
                  <a:pt x="4978" y="2631"/>
                </a:cubicBezTo>
                <a:cubicBezTo>
                  <a:pt x="4985" y="2631"/>
                  <a:pt x="4985" y="2631"/>
                  <a:pt x="4985" y="2631"/>
                </a:cubicBezTo>
                <a:cubicBezTo>
                  <a:pt x="5069" y="2641"/>
                  <a:pt x="5069" y="2641"/>
                  <a:pt x="5069" y="2641"/>
                </a:cubicBezTo>
                <a:cubicBezTo>
                  <a:pt x="5072" y="2644"/>
                  <a:pt x="5072" y="2644"/>
                  <a:pt x="5072" y="2644"/>
                </a:cubicBezTo>
                <a:cubicBezTo>
                  <a:pt x="5072" y="2641"/>
                  <a:pt x="5072" y="2641"/>
                  <a:pt x="5072" y="2641"/>
                </a:cubicBezTo>
                <a:cubicBezTo>
                  <a:pt x="5082" y="2547"/>
                  <a:pt x="5082" y="2547"/>
                  <a:pt x="5082" y="2547"/>
                </a:cubicBezTo>
                <a:cubicBezTo>
                  <a:pt x="5082" y="2544"/>
                  <a:pt x="5082" y="2544"/>
                  <a:pt x="5082" y="2544"/>
                </a:cubicBezTo>
                <a:cubicBezTo>
                  <a:pt x="5078" y="2544"/>
                  <a:pt x="5078" y="2544"/>
                  <a:pt x="5078" y="2544"/>
                </a:cubicBezTo>
                <a:cubicBezTo>
                  <a:pt x="4991" y="2531"/>
                  <a:pt x="4991" y="2531"/>
                  <a:pt x="4991" y="2531"/>
                </a:cubicBezTo>
                <a:cubicBezTo>
                  <a:pt x="4988" y="2531"/>
                  <a:pt x="4988" y="2531"/>
                  <a:pt x="4988" y="2531"/>
                </a:cubicBezTo>
                <a:cubicBezTo>
                  <a:pt x="4988" y="2534"/>
                  <a:pt x="4988" y="2534"/>
                  <a:pt x="4988" y="2534"/>
                </a:cubicBezTo>
                <a:cubicBezTo>
                  <a:pt x="4981" y="2628"/>
                  <a:pt x="4981" y="2628"/>
                  <a:pt x="4981" y="2628"/>
                </a:cubicBezTo>
                <a:close/>
                <a:moveTo>
                  <a:pt x="4968" y="2748"/>
                </a:moveTo>
                <a:cubicBezTo>
                  <a:pt x="4968" y="2751"/>
                  <a:pt x="4968" y="2751"/>
                  <a:pt x="4968" y="2751"/>
                </a:cubicBezTo>
                <a:cubicBezTo>
                  <a:pt x="4972" y="2751"/>
                  <a:pt x="4972" y="2751"/>
                  <a:pt x="4972" y="2751"/>
                </a:cubicBezTo>
                <a:cubicBezTo>
                  <a:pt x="5059" y="2761"/>
                  <a:pt x="5059" y="2761"/>
                  <a:pt x="5059" y="2761"/>
                </a:cubicBezTo>
                <a:cubicBezTo>
                  <a:pt x="5062" y="2761"/>
                  <a:pt x="5062" y="2761"/>
                  <a:pt x="5062" y="2761"/>
                </a:cubicBezTo>
                <a:cubicBezTo>
                  <a:pt x="5062" y="2757"/>
                  <a:pt x="5062" y="2757"/>
                  <a:pt x="5062" y="2757"/>
                </a:cubicBezTo>
                <a:cubicBezTo>
                  <a:pt x="5072" y="2663"/>
                  <a:pt x="5072" y="2663"/>
                  <a:pt x="5072" y="2663"/>
                </a:cubicBezTo>
                <a:cubicBezTo>
                  <a:pt x="5072" y="2660"/>
                  <a:pt x="5072" y="2660"/>
                  <a:pt x="5072" y="2660"/>
                </a:cubicBezTo>
                <a:cubicBezTo>
                  <a:pt x="5069" y="2660"/>
                  <a:pt x="5069" y="2660"/>
                  <a:pt x="5069" y="2660"/>
                </a:cubicBezTo>
                <a:cubicBezTo>
                  <a:pt x="4981" y="2650"/>
                  <a:pt x="4981" y="2650"/>
                  <a:pt x="4981" y="2650"/>
                </a:cubicBezTo>
                <a:cubicBezTo>
                  <a:pt x="4978" y="2650"/>
                  <a:pt x="4978" y="2650"/>
                  <a:pt x="4978" y="2650"/>
                </a:cubicBezTo>
                <a:cubicBezTo>
                  <a:pt x="4978" y="2654"/>
                  <a:pt x="4978" y="2654"/>
                  <a:pt x="4978" y="2654"/>
                </a:cubicBezTo>
                <a:cubicBezTo>
                  <a:pt x="4968" y="2748"/>
                  <a:pt x="4968" y="2748"/>
                  <a:pt x="4968" y="2748"/>
                </a:cubicBezTo>
                <a:close/>
                <a:moveTo>
                  <a:pt x="4952" y="2913"/>
                </a:moveTo>
                <a:cubicBezTo>
                  <a:pt x="4952" y="2916"/>
                  <a:pt x="4952" y="2916"/>
                  <a:pt x="4952" y="2916"/>
                </a:cubicBezTo>
                <a:cubicBezTo>
                  <a:pt x="4955" y="2916"/>
                  <a:pt x="4955" y="2916"/>
                  <a:pt x="4955" y="2916"/>
                </a:cubicBezTo>
                <a:cubicBezTo>
                  <a:pt x="5043" y="2926"/>
                  <a:pt x="5043" y="2926"/>
                  <a:pt x="5043" y="2926"/>
                </a:cubicBezTo>
                <a:cubicBezTo>
                  <a:pt x="5046" y="2926"/>
                  <a:pt x="5046" y="2926"/>
                  <a:pt x="5046" y="2926"/>
                </a:cubicBezTo>
                <a:cubicBezTo>
                  <a:pt x="5046" y="2922"/>
                  <a:pt x="5046" y="2922"/>
                  <a:pt x="5046" y="2922"/>
                </a:cubicBezTo>
                <a:cubicBezTo>
                  <a:pt x="5059" y="2783"/>
                  <a:pt x="5059" y="2783"/>
                  <a:pt x="5059" y="2783"/>
                </a:cubicBezTo>
                <a:cubicBezTo>
                  <a:pt x="5059" y="2780"/>
                  <a:pt x="5059" y="2780"/>
                  <a:pt x="5059" y="2780"/>
                </a:cubicBezTo>
                <a:cubicBezTo>
                  <a:pt x="5056" y="2780"/>
                  <a:pt x="5056" y="2780"/>
                  <a:pt x="5056" y="2780"/>
                </a:cubicBezTo>
                <a:cubicBezTo>
                  <a:pt x="4972" y="2767"/>
                  <a:pt x="4972" y="2767"/>
                  <a:pt x="4972" y="2767"/>
                </a:cubicBezTo>
                <a:cubicBezTo>
                  <a:pt x="4968" y="2767"/>
                  <a:pt x="4968" y="2767"/>
                  <a:pt x="4968" y="2767"/>
                </a:cubicBezTo>
                <a:cubicBezTo>
                  <a:pt x="4965" y="2770"/>
                  <a:pt x="4965" y="2770"/>
                  <a:pt x="4965" y="2770"/>
                </a:cubicBezTo>
                <a:cubicBezTo>
                  <a:pt x="4952" y="2913"/>
                  <a:pt x="4952" y="2913"/>
                  <a:pt x="4952" y="2913"/>
                </a:cubicBezTo>
                <a:close/>
                <a:moveTo>
                  <a:pt x="5260" y="867"/>
                </a:moveTo>
                <a:cubicBezTo>
                  <a:pt x="5260" y="870"/>
                  <a:pt x="5260" y="870"/>
                  <a:pt x="5260" y="870"/>
                </a:cubicBezTo>
                <a:cubicBezTo>
                  <a:pt x="5263" y="870"/>
                  <a:pt x="5263" y="870"/>
                  <a:pt x="5263" y="870"/>
                </a:cubicBezTo>
                <a:cubicBezTo>
                  <a:pt x="5347" y="880"/>
                  <a:pt x="5347" y="880"/>
                  <a:pt x="5347" y="880"/>
                </a:cubicBezTo>
                <a:cubicBezTo>
                  <a:pt x="5350" y="880"/>
                  <a:pt x="5350" y="880"/>
                  <a:pt x="5350" y="880"/>
                </a:cubicBezTo>
                <a:cubicBezTo>
                  <a:pt x="5350" y="877"/>
                  <a:pt x="5350" y="877"/>
                  <a:pt x="5350" y="877"/>
                </a:cubicBezTo>
                <a:cubicBezTo>
                  <a:pt x="5360" y="783"/>
                  <a:pt x="5360" y="783"/>
                  <a:pt x="5360" y="783"/>
                </a:cubicBezTo>
                <a:cubicBezTo>
                  <a:pt x="5360" y="780"/>
                  <a:pt x="5360" y="780"/>
                  <a:pt x="5360" y="780"/>
                </a:cubicBezTo>
                <a:cubicBezTo>
                  <a:pt x="5357" y="780"/>
                  <a:pt x="5357" y="780"/>
                  <a:pt x="5357" y="780"/>
                </a:cubicBezTo>
                <a:cubicBezTo>
                  <a:pt x="5269" y="770"/>
                  <a:pt x="5269" y="770"/>
                  <a:pt x="5269" y="770"/>
                </a:cubicBezTo>
                <a:cubicBezTo>
                  <a:pt x="5266" y="770"/>
                  <a:pt x="5266" y="770"/>
                  <a:pt x="5266" y="770"/>
                </a:cubicBezTo>
                <a:cubicBezTo>
                  <a:pt x="5266" y="773"/>
                  <a:pt x="5266" y="773"/>
                  <a:pt x="5266" y="773"/>
                </a:cubicBezTo>
                <a:cubicBezTo>
                  <a:pt x="5260" y="867"/>
                  <a:pt x="5260" y="867"/>
                  <a:pt x="5260" y="867"/>
                </a:cubicBezTo>
                <a:close/>
                <a:moveTo>
                  <a:pt x="5247" y="984"/>
                </a:moveTo>
                <a:cubicBezTo>
                  <a:pt x="5247" y="987"/>
                  <a:pt x="5247" y="987"/>
                  <a:pt x="5247" y="987"/>
                </a:cubicBezTo>
                <a:cubicBezTo>
                  <a:pt x="5250" y="987"/>
                  <a:pt x="5250" y="987"/>
                  <a:pt x="5250" y="987"/>
                </a:cubicBezTo>
                <a:cubicBezTo>
                  <a:pt x="5337" y="1000"/>
                  <a:pt x="5337" y="1000"/>
                  <a:pt x="5337" y="1000"/>
                </a:cubicBezTo>
                <a:cubicBezTo>
                  <a:pt x="5341" y="1000"/>
                  <a:pt x="5341" y="1000"/>
                  <a:pt x="5341" y="1000"/>
                </a:cubicBezTo>
                <a:cubicBezTo>
                  <a:pt x="5341" y="997"/>
                  <a:pt x="5341" y="997"/>
                  <a:pt x="5341" y="997"/>
                </a:cubicBezTo>
                <a:cubicBezTo>
                  <a:pt x="5350" y="903"/>
                  <a:pt x="5350" y="903"/>
                  <a:pt x="5350" y="903"/>
                </a:cubicBezTo>
                <a:cubicBezTo>
                  <a:pt x="5350" y="899"/>
                  <a:pt x="5350" y="899"/>
                  <a:pt x="5350" y="899"/>
                </a:cubicBezTo>
                <a:cubicBezTo>
                  <a:pt x="5347" y="899"/>
                  <a:pt x="5347" y="899"/>
                  <a:pt x="5347" y="899"/>
                </a:cubicBezTo>
                <a:cubicBezTo>
                  <a:pt x="5260" y="890"/>
                  <a:pt x="5260" y="890"/>
                  <a:pt x="5260" y="890"/>
                </a:cubicBezTo>
                <a:cubicBezTo>
                  <a:pt x="5256" y="886"/>
                  <a:pt x="5256" y="886"/>
                  <a:pt x="5256" y="886"/>
                </a:cubicBezTo>
                <a:cubicBezTo>
                  <a:pt x="5256" y="890"/>
                  <a:pt x="5256" y="890"/>
                  <a:pt x="5256" y="890"/>
                </a:cubicBezTo>
                <a:cubicBezTo>
                  <a:pt x="5247" y="984"/>
                  <a:pt x="5247" y="984"/>
                  <a:pt x="5247" y="984"/>
                </a:cubicBezTo>
                <a:close/>
                <a:moveTo>
                  <a:pt x="5237" y="1103"/>
                </a:moveTo>
                <a:cubicBezTo>
                  <a:pt x="5237" y="1107"/>
                  <a:pt x="5237" y="1107"/>
                  <a:pt x="5237" y="1107"/>
                </a:cubicBezTo>
                <a:cubicBezTo>
                  <a:pt x="5240" y="1107"/>
                  <a:pt x="5240" y="1107"/>
                  <a:pt x="5240" y="1107"/>
                </a:cubicBezTo>
                <a:cubicBezTo>
                  <a:pt x="5324" y="1116"/>
                  <a:pt x="5324" y="1116"/>
                  <a:pt x="5324" y="1116"/>
                </a:cubicBezTo>
                <a:cubicBezTo>
                  <a:pt x="5328" y="1116"/>
                  <a:pt x="5328" y="1116"/>
                  <a:pt x="5328" y="1116"/>
                </a:cubicBezTo>
                <a:cubicBezTo>
                  <a:pt x="5331" y="1113"/>
                  <a:pt x="5331" y="1113"/>
                  <a:pt x="5331" y="1113"/>
                </a:cubicBezTo>
                <a:cubicBezTo>
                  <a:pt x="5337" y="1022"/>
                  <a:pt x="5337" y="1022"/>
                  <a:pt x="5337" y="1022"/>
                </a:cubicBezTo>
                <a:cubicBezTo>
                  <a:pt x="5337" y="1019"/>
                  <a:pt x="5337" y="1019"/>
                  <a:pt x="5337" y="1019"/>
                </a:cubicBezTo>
                <a:cubicBezTo>
                  <a:pt x="5334" y="1019"/>
                  <a:pt x="5334" y="1019"/>
                  <a:pt x="5334" y="1019"/>
                </a:cubicBezTo>
                <a:cubicBezTo>
                  <a:pt x="5250" y="1006"/>
                  <a:pt x="5250" y="1006"/>
                  <a:pt x="5250" y="1006"/>
                </a:cubicBezTo>
                <a:cubicBezTo>
                  <a:pt x="5247" y="1006"/>
                  <a:pt x="5247" y="1006"/>
                  <a:pt x="5247" y="1006"/>
                </a:cubicBezTo>
                <a:cubicBezTo>
                  <a:pt x="5247" y="1009"/>
                  <a:pt x="5247" y="1009"/>
                  <a:pt x="5247" y="1009"/>
                </a:cubicBezTo>
                <a:cubicBezTo>
                  <a:pt x="5237" y="1103"/>
                  <a:pt x="5237" y="1103"/>
                  <a:pt x="5237" y="1103"/>
                </a:cubicBezTo>
                <a:close/>
                <a:moveTo>
                  <a:pt x="5224" y="1220"/>
                </a:moveTo>
                <a:cubicBezTo>
                  <a:pt x="5224" y="1223"/>
                  <a:pt x="5224" y="1223"/>
                  <a:pt x="5224" y="1223"/>
                </a:cubicBezTo>
                <a:cubicBezTo>
                  <a:pt x="5227" y="1226"/>
                  <a:pt x="5227" y="1226"/>
                  <a:pt x="5227" y="1226"/>
                </a:cubicBezTo>
                <a:cubicBezTo>
                  <a:pt x="5315" y="1236"/>
                  <a:pt x="5315" y="1236"/>
                  <a:pt x="5315" y="1236"/>
                </a:cubicBezTo>
                <a:cubicBezTo>
                  <a:pt x="5318" y="1236"/>
                  <a:pt x="5318" y="1236"/>
                  <a:pt x="5318" y="1236"/>
                </a:cubicBezTo>
                <a:cubicBezTo>
                  <a:pt x="5318" y="1233"/>
                  <a:pt x="5318" y="1233"/>
                  <a:pt x="5318" y="1233"/>
                </a:cubicBezTo>
                <a:cubicBezTo>
                  <a:pt x="5328" y="1139"/>
                  <a:pt x="5328" y="1139"/>
                  <a:pt x="5328" y="1139"/>
                </a:cubicBezTo>
                <a:cubicBezTo>
                  <a:pt x="5328" y="1136"/>
                  <a:pt x="5328" y="1136"/>
                  <a:pt x="5328" y="1136"/>
                </a:cubicBezTo>
                <a:cubicBezTo>
                  <a:pt x="5324" y="1136"/>
                  <a:pt x="5324" y="1136"/>
                  <a:pt x="5324" y="1136"/>
                </a:cubicBezTo>
                <a:cubicBezTo>
                  <a:pt x="5237" y="1126"/>
                  <a:pt x="5237" y="1126"/>
                  <a:pt x="5237" y="1126"/>
                </a:cubicBezTo>
                <a:cubicBezTo>
                  <a:pt x="5234" y="1126"/>
                  <a:pt x="5234" y="1126"/>
                  <a:pt x="5234" y="1126"/>
                </a:cubicBezTo>
                <a:cubicBezTo>
                  <a:pt x="5234" y="1129"/>
                  <a:pt x="5234" y="1129"/>
                  <a:pt x="5234" y="1129"/>
                </a:cubicBezTo>
                <a:cubicBezTo>
                  <a:pt x="5224" y="1220"/>
                  <a:pt x="5224" y="1220"/>
                  <a:pt x="5224" y="1220"/>
                </a:cubicBezTo>
                <a:close/>
                <a:moveTo>
                  <a:pt x="5214" y="1340"/>
                </a:moveTo>
                <a:cubicBezTo>
                  <a:pt x="5214" y="1343"/>
                  <a:pt x="5214" y="1343"/>
                  <a:pt x="5214" y="1343"/>
                </a:cubicBezTo>
                <a:cubicBezTo>
                  <a:pt x="5218" y="1343"/>
                  <a:pt x="5218" y="1343"/>
                  <a:pt x="5218" y="1343"/>
                </a:cubicBezTo>
                <a:cubicBezTo>
                  <a:pt x="5305" y="1356"/>
                  <a:pt x="5305" y="1356"/>
                  <a:pt x="5305" y="1356"/>
                </a:cubicBezTo>
                <a:cubicBezTo>
                  <a:pt x="5308" y="1356"/>
                  <a:pt x="5308" y="1356"/>
                  <a:pt x="5308" y="1356"/>
                </a:cubicBezTo>
                <a:cubicBezTo>
                  <a:pt x="5308" y="1353"/>
                  <a:pt x="5308" y="1353"/>
                  <a:pt x="5308" y="1353"/>
                </a:cubicBezTo>
                <a:cubicBezTo>
                  <a:pt x="5315" y="1259"/>
                  <a:pt x="5315" y="1259"/>
                  <a:pt x="5315" y="1259"/>
                </a:cubicBezTo>
                <a:cubicBezTo>
                  <a:pt x="5318" y="1255"/>
                  <a:pt x="5318" y="1255"/>
                  <a:pt x="5318" y="1255"/>
                </a:cubicBezTo>
                <a:cubicBezTo>
                  <a:pt x="5315" y="1255"/>
                  <a:pt x="5315" y="1255"/>
                  <a:pt x="5315" y="1255"/>
                </a:cubicBezTo>
                <a:cubicBezTo>
                  <a:pt x="5227" y="1242"/>
                  <a:pt x="5227" y="1242"/>
                  <a:pt x="5227" y="1242"/>
                </a:cubicBezTo>
                <a:cubicBezTo>
                  <a:pt x="5224" y="1242"/>
                  <a:pt x="5224" y="1242"/>
                  <a:pt x="5224" y="1242"/>
                </a:cubicBezTo>
                <a:cubicBezTo>
                  <a:pt x="5224" y="1246"/>
                  <a:pt x="5224" y="1246"/>
                  <a:pt x="5224" y="1246"/>
                </a:cubicBezTo>
                <a:cubicBezTo>
                  <a:pt x="5214" y="1340"/>
                  <a:pt x="5214" y="1340"/>
                  <a:pt x="5214" y="1340"/>
                </a:cubicBezTo>
                <a:close/>
                <a:moveTo>
                  <a:pt x="5205" y="1459"/>
                </a:moveTo>
                <a:cubicBezTo>
                  <a:pt x="5205" y="1463"/>
                  <a:pt x="5205" y="1463"/>
                  <a:pt x="5205" y="1463"/>
                </a:cubicBezTo>
                <a:cubicBezTo>
                  <a:pt x="5208" y="1463"/>
                  <a:pt x="5208" y="1463"/>
                  <a:pt x="5208" y="1463"/>
                </a:cubicBezTo>
                <a:cubicBezTo>
                  <a:pt x="5292" y="1472"/>
                  <a:pt x="5292" y="1472"/>
                  <a:pt x="5292" y="1472"/>
                </a:cubicBezTo>
                <a:cubicBezTo>
                  <a:pt x="5295" y="1472"/>
                  <a:pt x="5295" y="1472"/>
                  <a:pt x="5295" y="1472"/>
                </a:cubicBezTo>
                <a:cubicBezTo>
                  <a:pt x="5295" y="1469"/>
                  <a:pt x="5295" y="1469"/>
                  <a:pt x="5295" y="1469"/>
                </a:cubicBezTo>
                <a:cubicBezTo>
                  <a:pt x="5305" y="1375"/>
                  <a:pt x="5305" y="1375"/>
                  <a:pt x="5305" y="1375"/>
                </a:cubicBezTo>
                <a:cubicBezTo>
                  <a:pt x="5305" y="1372"/>
                  <a:pt x="5305" y="1372"/>
                  <a:pt x="5305" y="1372"/>
                </a:cubicBezTo>
                <a:cubicBezTo>
                  <a:pt x="5302" y="1372"/>
                  <a:pt x="5302" y="1372"/>
                  <a:pt x="5302" y="1372"/>
                </a:cubicBezTo>
                <a:cubicBezTo>
                  <a:pt x="5218" y="1362"/>
                  <a:pt x="5218" y="1362"/>
                  <a:pt x="5218" y="1362"/>
                </a:cubicBezTo>
                <a:cubicBezTo>
                  <a:pt x="5214" y="1362"/>
                  <a:pt x="5214" y="1362"/>
                  <a:pt x="5214" y="1362"/>
                </a:cubicBezTo>
                <a:cubicBezTo>
                  <a:pt x="5211" y="1366"/>
                  <a:pt x="5211" y="1366"/>
                  <a:pt x="5211" y="1366"/>
                </a:cubicBezTo>
                <a:cubicBezTo>
                  <a:pt x="5205" y="1459"/>
                  <a:pt x="5205" y="1459"/>
                  <a:pt x="5205" y="1459"/>
                </a:cubicBezTo>
                <a:close/>
                <a:moveTo>
                  <a:pt x="5192" y="1576"/>
                </a:moveTo>
                <a:cubicBezTo>
                  <a:pt x="5192" y="1579"/>
                  <a:pt x="5192" y="1579"/>
                  <a:pt x="5192" y="1579"/>
                </a:cubicBezTo>
                <a:cubicBezTo>
                  <a:pt x="5195" y="1579"/>
                  <a:pt x="5195" y="1579"/>
                  <a:pt x="5195" y="1579"/>
                </a:cubicBezTo>
                <a:cubicBezTo>
                  <a:pt x="5282" y="1592"/>
                  <a:pt x="5282" y="1592"/>
                  <a:pt x="5282" y="1592"/>
                </a:cubicBezTo>
                <a:cubicBezTo>
                  <a:pt x="5286" y="1592"/>
                  <a:pt x="5286" y="1592"/>
                  <a:pt x="5286" y="1592"/>
                </a:cubicBezTo>
                <a:cubicBezTo>
                  <a:pt x="5286" y="1589"/>
                  <a:pt x="5286" y="1589"/>
                  <a:pt x="5286" y="1589"/>
                </a:cubicBezTo>
                <a:cubicBezTo>
                  <a:pt x="5295" y="1495"/>
                  <a:pt x="5295" y="1495"/>
                  <a:pt x="5295" y="1495"/>
                </a:cubicBezTo>
                <a:cubicBezTo>
                  <a:pt x="5295" y="1492"/>
                  <a:pt x="5295" y="1492"/>
                  <a:pt x="5295" y="1492"/>
                </a:cubicBezTo>
                <a:cubicBezTo>
                  <a:pt x="5292" y="1492"/>
                  <a:pt x="5292" y="1492"/>
                  <a:pt x="5292" y="1492"/>
                </a:cubicBezTo>
                <a:cubicBezTo>
                  <a:pt x="5205" y="1479"/>
                  <a:pt x="5205" y="1479"/>
                  <a:pt x="5205" y="1479"/>
                </a:cubicBezTo>
                <a:cubicBezTo>
                  <a:pt x="5201" y="1479"/>
                  <a:pt x="5201" y="1479"/>
                  <a:pt x="5201" y="1479"/>
                </a:cubicBezTo>
                <a:cubicBezTo>
                  <a:pt x="5201" y="1482"/>
                  <a:pt x="5201" y="1482"/>
                  <a:pt x="5201" y="1482"/>
                </a:cubicBezTo>
                <a:cubicBezTo>
                  <a:pt x="5192" y="1576"/>
                  <a:pt x="5192" y="1576"/>
                  <a:pt x="5192" y="1576"/>
                </a:cubicBezTo>
                <a:close/>
                <a:moveTo>
                  <a:pt x="5182" y="1696"/>
                </a:moveTo>
                <a:cubicBezTo>
                  <a:pt x="5182" y="1699"/>
                  <a:pt x="5182" y="1699"/>
                  <a:pt x="5182" y="1699"/>
                </a:cubicBezTo>
                <a:cubicBezTo>
                  <a:pt x="5185" y="1699"/>
                  <a:pt x="5185" y="1699"/>
                  <a:pt x="5185" y="1699"/>
                </a:cubicBezTo>
                <a:cubicBezTo>
                  <a:pt x="5269" y="1709"/>
                  <a:pt x="5269" y="1709"/>
                  <a:pt x="5269" y="1709"/>
                </a:cubicBezTo>
                <a:cubicBezTo>
                  <a:pt x="5276" y="1709"/>
                  <a:pt x="5276" y="1709"/>
                  <a:pt x="5276" y="1709"/>
                </a:cubicBezTo>
                <a:cubicBezTo>
                  <a:pt x="5276" y="1705"/>
                  <a:pt x="5276" y="1705"/>
                  <a:pt x="5276" y="1705"/>
                </a:cubicBezTo>
                <a:cubicBezTo>
                  <a:pt x="5282" y="1615"/>
                  <a:pt x="5282" y="1615"/>
                  <a:pt x="5282" y="1615"/>
                </a:cubicBezTo>
                <a:cubicBezTo>
                  <a:pt x="5282" y="1611"/>
                  <a:pt x="5282" y="1611"/>
                  <a:pt x="5282" y="1611"/>
                </a:cubicBezTo>
                <a:cubicBezTo>
                  <a:pt x="5279" y="1608"/>
                  <a:pt x="5279" y="1608"/>
                  <a:pt x="5279" y="1608"/>
                </a:cubicBezTo>
                <a:cubicBezTo>
                  <a:pt x="5195" y="1599"/>
                  <a:pt x="5195" y="1599"/>
                  <a:pt x="5195" y="1599"/>
                </a:cubicBezTo>
                <a:cubicBezTo>
                  <a:pt x="5192" y="1599"/>
                  <a:pt x="5192" y="1599"/>
                  <a:pt x="5192" y="1599"/>
                </a:cubicBezTo>
                <a:cubicBezTo>
                  <a:pt x="5192" y="1602"/>
                  <a:pt x="5192" y="1602"/>
                  <a:pt x="5192" y="1602"/>
                </a:cubicBezTo>
                <a:cubicBezTo>
                  <a:pt x="5182" y="1696"/>
                  <a:pt x="5182" y="1696"/>
                  <a:pt x="5182" y="1696"/>
                </a:cubicBezTo>
                <a:close/>
                <a:moveTo>
                  <a:pt x="5172" y="1812"/>
                </a:moveTo>
                <a:cubicBezTo>
                  <a:pt x="5169" y="1815"/>
                  <a:pt x="5169" y="1815"/>
                  <a:pt x="5169" y="1815"/>
                </a:cubicBezTo>
                <a:cubicBezTo>
                  <a:pt x="5172" y="1815"/>
                  <a:pt x="5172" y="1815"/>
                  <a:pt x="5172" y="1815"/>
                </a:cubicBezTo>
                <a:cubicBezTo>
                  <a:pt x="5260" y="1828"/>
                  <a:pt x="5260" y="1828"/>
                  <a:pt x="5260" y="1828"/>
                </a:cubicBezTo>
                <a:cubicBezTo>
                  <a:pt x="5263" y="1828"/>
                  <a:pt x="5263" y="1828"/>
                  <a:pt x="5263" y="1828"/>
                </a:cubicBezTo>
                <a:cubicBezTo>
                  <a:pt x="5263" y="1825"/>
                  <a:pt x="5263" y="1825"/>
                  <a:pt x="5263" y="1825"/>
                </a:cubicBezTo>
                <a:cubicBezTo>
                  <a:pt x="5273" y="1731"/>
                  <a:pt x="5273" y="1731"/>
                  <a:pt x="5273" y="1731"/>
                </a:cubicBezTo>
                <a:cubicBezTo>
                  <a:pt x="5273" y="1728"/>
                  <a:pt x="5273" y="1728"/>
                  <a:pt x="5273" y="1728"/>
                </a:cubicBezTo>
                <a:cubicBezTo>
                  <a:pt x="5269" y="1728"/>
                  <a:pt x="5269" y="1728"/>
                  <a:pt x="5269" y="1728"/>
                </a:cubicBezTo>
                <a:cubicBezTo>
                  <a:pt x="5182" y="1718"/>
                  <a:pt x="5182" y="1718"/>
                  <a:pt x="5182" y="1718"/>
                </a:cubicBezTo>
                <a:cubicBezTo>
                  <a:pt x="5179" y="1718"/>
                  <a:pt x="5179" y="1718"/>
                  <a:pt x="5179" y="1718"/>
                </a:cubicBezTo>
                <a:cubicBezTo>
                  <a:pt x="5179" y="1722"/>
                  <a:pt x="5179" y="1722"/>
                  <a:pt x="5179" y="1722"/>
                </a:cubicBezTo>
                <a:cubicBezTo>
                  <a:pt x="5172" y="1812"/>
                  <a:pt x="5172" y="1812"/>
                  <a:pt x="5172" y="1812"/>
                </a:cubicBezTo>
                <a:close/>
                <a:moveTo>
                  <a:pt x="5159" y="1932"/>
                </a:moveTo>
                <a:cubicBezTo>
                  <a:pt x="5159" y="1935"/>
                  <a:pt x="5159" y="1935"/>
                  <a:pt x="5159" y="1935"/>
                </a:cubicBezTo>
                <a:cubicBezTo>
                  <a:pt x="5163" y="1935"/>
                  <a:pt x="5163" y="1935"/>
                  <a:pt x="5163" y="1935"/>
                </a:cubicBezTo>
                <a:cubicBezTo>
                  <a:pt x="5250" y="1945"/>
                  <a:pt x="5250" y="1945"/>
                  <a:pt x="5250" y="1945"/>
                </a:cubicBezTo>
                <a:cubicBezTo>
                  <a:pt x="5253" y="1948"/>
                  <a:pt x="5253" y="1948"/>
                  <a:pt x="5253" y="1948"/>
                </a:cubicBezTo>
                <a:cubicBezTo>
                  <a:pt x="5253" y="1945"/>
                  <a:pt x="5253" y="1945"/>
                  <a:pt x="5253" y="1945"/>
                </a:cubicBezTo>
                <a:cubicBezTo>
                  <a:pt x="5260" y="1851"/>
                  <a:pt x="5260" y="1851"/>
                  <a:pt x="5260" y="1851"/>
                </a:cubicBezTo>
                <a:cubicBezTo>
                  <a:pt x="5263" y="1848"/>
                  <a:pt x="5263" y="1848"/>
                  <a:pt x="5263" y="1848"/>
                </a:cubicBezTo>
                <a:cubicBezTo>
                  <a:pt x="5260" y="1848"/>
                  <a:pt x="5260" y="1848"/>
                  <a:pt x="5260" y="1848"/>
                </a:cubicBezTo>
                <a:cubicBezTo>
                  <a:pt x="5172" y="1835"/>
                  <a:pt x="5172" y="1835"/>
                  <a:pt x="5172" y="1835"/>
                </a:cubicBezTo>
                <a:cubicBezTo>
                  <a:pt x="5169" y="1835"/>
                  <a:pt x="5169" y="1835"/>
                  <a:pt x="5169" y="1835"/>
                </a:cubicBezTo>
                <a:cubicBezTo>
                  <a:pt x="5169" y="1838"/>
                  <a:pt x="5169" y="1838"/>
                  <a:pt x="5169" y="1838"/>
                </a:cubicBezTo>
                <a:cubicBezTo>
                  <a:pt x="5159" y="1932"/>
                  <a:pt x="5159" y="1932"/>
                  <a:pt x="5159" y="1932"/>
                </a:cubicBezTo>
                <a:close/>
                <a:moveTo>
                  <a:pt x="5150" y="2052"/>
                </a:moveTo>
                <a:cubicBezTo>
                  <a:pt x="5150" y="2055"/>
                  <a:pt x="5150" y="2055"/>
                  <a:pt x="5150" y="2055"/>
                </a:cubicBezTo>
                <a:cubicBezTo>
                  <a:pt x="5153" y="2055"/>
                  <a:pt x="5153" y="2055"/>
                  <a:pt x="5153" y="2055"/>
                </a:cubicBezTo>
                <a:cubicBezTo>
                  <a:pt x="5237" y="2065"/>
                  <a:pt x="5237" y="2065"/>
                  <a:pt x="5237" y="2065"/>
                </a:cubicBezTo>
                <a:cubicBezTo>
                  <a:pt x="5240" y="2065"/>
                  <a:pt x="5240" y="2065"/>
                  <a:pt x="5240" y="2065"/>
                </a:cubicBezTo>
                <a:cubicBezTo>
                  <a:pt x="5240" y="2061"/>
                  <a:pt x="5240" y="2061"/>
                  <a:pt x="5240" y="2061"/>
                </a:cubicBezTo>
                <a:cubicBezTo>
                  <a:pt x="5250" y="1968"/>
                  <a:pt x="5250" y="1968"/>
                  <a:pt x="5250" y="1968"/>
                </a:cubicBezTo>
                <a:cubicBezTo>
                  <a:pt x="5250" y="1964"/>
                  <a:pt x="5250" y="1964"/>
                  <a:pt x="5250" y="1964"/>
                </a:cubicBezTo>
                <a:cubicBezTo>
                  <a:pt x="5247" y="1964"/>
                  <a:pt x="5247" y="1964"/>
                  <a:pt x="5247" y="1964"/>
                </a:cubicBezTo>
                <a:cubicBezTo>
                  <a:pt x="5163" y="1955"/>
                  <a:pt x="5163" y="1955"/>
                  <a:pt x="5163" y="1955"/>
                </a:cubicBezTo>
                <a:cubicBezTo>
                  <a:pt x="5159" y="1955"/>
                  <a:pt x="5159" y="1955"/>
                  <a:pt x="5159" y="1955"/>
                </a:cubicBezTo>
                <a:cubicBezTo>
                  <a:pt x="5156" y="1958"/>
                  <a:pt x="5156" y="1958"/>
                  <a:pt x="5156" y="1958"/>
                </a:cubicBezTo>
                <a:cubicBezTo>
                  <a:pt x="5150" y="2052"/>
                  <a:pt x="5150" y="2052"/>
                  <a:pt x="5150" y="2052"/>
                </a:cubicBezTo>
                <a:close/>
                <a:moveTo>
                  <a:pt x="5137" y="2168"/>
                </a:moveTo>
                <a:cubicBezTo>
                  <a:pt x="5137" y="2171"/>
                  <a:pt x="5137" y="2171"/>
                  <a:pt x="5137" y="2171"/>
                </a:cubicBezTo>
                <a:cubicBezTo>
                  <a:pt x="5140" y="2171"/>
                  <a:pt x="5140" y="2171"/>
                  <a:pt x="5140" y="2171"/>
                </a:cubicBezTo>
                <a:cubicBezTo>
                  <a:pt x="5227" y="2184"/>
                  <a:pt x="5227" y="2184"/>
                  <a:pt x="5227" y="2184"/>
                </a:cubicBezTo>
                <a:cubicBezTo>
                  <a:pt x="5231" y="2184"/>
                  <a:pt x="5231" y="2184"/>
                  <a:pt x="5231" y="2184"/>
                </a:cubicBezTo>
                <a:cubicBezTo>
                  <a:pt x="5231" y="2181"/>
                  <a:pt x="5231" y="2181"/>
                  <a:pt x="5231" y="2181"/>
                </a:cubicBezTo>
                <a:cubicBezTo>
                  <a:pt x="5240" y="2087"/>
                  <a:pt x="5240" y="2087"/>
                  <a:pt x="5240" y="2087"/>
                </a:cubicBezTo>
                <a:cubicBezTo>
                  <a:pt x="5240" y="2084"/>
                  <a:pt x="5240" y="2084"/>
                  <a:pt x="5240" y="2084"/>
                </a:cubicBezTo>
                <a:cubicBezTo>
                  <a:pt x="5237" y="2084"/>
                  <a:pt x="5237" y="2084"/>
                  <a:pt x="5237" y="2084"/>
                </a:cubicBezTo>
                <a:cubicBezTo>
                  <a:pt x="5150" y="2071"/>
                  <a:pt x="5150" y="2071"/>
                  <a:pt x="5150" y="2071"/>
                </a:cubicBezTo>
                <a:cubicBezTo>
                  <a:pt x="5146" y="2071"/>
                  <a:pt x="5146" y="2071"/>
                  <a:pt x="5146" y="2071"/>
                </a:cubicBezTo>
                <a:cubicBezTo>
                  <a:pt x="5146" y="2074"/>
                  <a:pt x="5146" y="2074"/>
                  <a:pt x="5146" y="2074"/>
                </a:cubicBezTo>
                <a:cubicBezTo>
                  <a:pt x="5137" y="2168"/>
                  <a:pt x="5137" y="2168"/>
                  <a:pt x="5137" y="2168"/>
                </a:cubicBezTo>
                <a:close/>
                <a:moveTo>
                  <a:pt x="5127" y="2288"/>
                </a:moveTo>
                <a:cubicBezTo>
                  <a:pt x="5127" y="2291"/>
                  <a:pt x="5127" y="2291"/>
                  <a:pt x="5127" y="2291"/>
                </a:cubicBezTo>
                <a:cubicBezTo>
                  <a:pt x="5130" y="2291"/>
                  <a:pt x="5130" y="2291"/>
                  <a:pt x="5130" y="2291"/>
                </a:cubicBezTo>
                <a:cubicBezTo>
                  <a:pt x="5218" y="2301"/>
                  <a:pt x="5218" y="2301"/>
                  <a:pt x="5218" y="2301"/>
                </a:cubicBezTo>
                <a:cubicBezTo>
                  <a:pt x="5221" y="2301"/>
                  <a:pt x="5221" y="2301"/>
                  <a:pt x="5221" y="2301"/>
                </a:cubicBezTo>
                <a:cubicBezTo>
                  <a:pt x="5221" y="2298"/>
                  <a:pt x="5221" y="2298"/>
                  <a:pt x="5221" y="2298"/>
                </a:cubicBezTo>
                <a:cubicBezTo>
                  <a:pt x="5227" y="2204"/>
                  <a:pt x="5227" y="2204"/>
                  <a:pt x="5227" y="2204"/>
                </a:cubicBezTo>
                <a:cubicBezTo>
                  <a:pt x="5227" y="2201"/>
                  <a:pt x="5227" y="2201"/>
                  <a:pt x="5227" y="2201"/>
                </a:cubicBezTo>
                <a:cubicBezTo>
                  <a:pt x="5224" y="2201"/>
                  <a:pt x="5224" y="2201"/>
                  <a:pt x="5224" y="2201"/>
                </a:cubicBezTo>
                <a:cubicBezTo>
                  <a:pt x="5140" y="2191"/>
                  <a:pt x="5140" y="2191"/>
                  <a:pt x="5140" y="2191"/>
                </a:cubicBezTo>
                <a:cubicBezTo>
                  <a:pt x="5137" y="2191"/>
                  <a:pt x="5137" y="2191"/>
                  <a:pt x="5137" y="2191"/>
                </a:cubicBezTo>
                <a:cubicBezTo>
                  <a:pt x="5137" y="2194"/>
                  <a:pt x="5137" y="2194"/>
                  <a:pt x="5137" y="2194"/>
                </a:cubicBezTo>
                <a:cubicBezTo>
                  <a:pt x="5127" y="2288"/>
                  <a:pt x="5127" y="2288"/>
                  <a:pt x="5127" y="2288"/>
                </a:cubicBezTo>
                <a:close/>
                <a:moveTo>
                  <a:pt x="5117" y="2404"/>
                </a:moveTo>
                <a:cubicBezTo>
                  <a:pt x="5117" y="2408"/>
                  <a:pt x="5117" y="2408"/>
                  <a:pt x="5117" y="2408"/>
                </a:cubicBezTo>
                <a:cubicBezTo>
                  <a:pt x="5120" y="2408"/>
                  <a:pt x="5120" y="2408"/>
                  <a:pt x="5120" y="2408"/>
                </a:cubicBezTo>
                <a:cubicBezTo>
                  <a:pt x="5205" y="2421"/>
                  <a:pt x="5205" y="2421"/>
                  <a:pt x="5205" y="2421"/>
                </a:cubicBezTo>
                <a:cubicBezTo>
                  <a:pt x="5208" y="2421"/>
                  <a:pt x="5208" y="2421"/>
                  <a:pt x="5208" y="2421"/>
                </a:cubicBezTo>
                <a:cubicBezTo>
                  <a:pt x="5208" y="2417"/>
                  <a:pt x="5208" y="2417"/>
                  <a:pt x="5208" y="2417"/>
                </a:cubicBezTo>
                <a:cubicBezTo>
                  <a:pt x="5218" y="2324"/>
                  <a:pt x="5218" y="2324"/>
                  <a:pt x="5218" y="2324"/>
                </a:cubicBezTo>
                <a:cubicBezTo>
                  <a:pt x="5218" y="2320"/>
                  <a:pt x="5218" y="2320"/>
                  <a:pt x="5218" y="2320"/>
                </a:cubicBezTo>
                <a:cubicBezTo>
                  <a:pt x="5214" y="2320"/>
                  <a:pt x="5214" y="2320"/>
                  <a:pt x="5214" y="2320"/>
                </a:cubicBezTo>
                <a:cubicBezTo>
                  <a:pt x="5127" y="2311"/>
                  <a:pt x="5127" y="2311"/>
                  <a:pt x="5127" y="2311"/>
                </a:cubicBezTo>
                <a:cubicBezTo>
                  <a:pt x="5124" y="2307"/>
                  <a:pt x="5124" y="2307"/>
                  <a:pt x="5124" y="2307"/>
                </a:cubicBezTo>
                <a:cubicBezTo>
                  <a:pt x="5124" y="2311"/>
                  <a:pt x="5124" y="2311"/>
                  <a:pt x="5124" y="2311"/>
                </a:cubicBezTo>
                <a:cubicBezTo>
                  <a:pt x="5117" y="2404"/>
                  <a:pt x="5117" y="2404"/>
                  <a:pt x="5117" y="2404"/>
                </a:cubicBezTo>
                <a:close/>
                <a:moveTo>
                  <a:pt x="5104" y="2524"/>
                </a:moveTo>
                <a:cubicBezTo>
                  <a:pt x="5104" y="2527"/>
                  <a:pt x="5104" y="2527"/>
                  <a:pt x="5104" y="2527"/>
                </a:cubicBezTo>
                <a:cubicBezTo>
                  <a:pt x="5108" y="2527"/>
                  <a:pt x="5108" y="2527"/>
                  <a:pt x="5108" y="2527"/>
                </a:cubicBezTo>
                <a:cubicBezTo>
                  <a:pt x="5195" y="2537"/>
                  <a:pt x="5195" y="2537"/>
                  <a:pt x="5195" y="2537"/>
                </a:cubicBezTo>
                <a:cubicBezTo>
                  <a:pt x="5198" y="2537"/>
                  <a:pt x="5198" y="2537"/>
                  <a:pt x="5198" y="2537"/>
                </a:cubicBezTo>
                <a:cubicBezTo>
                  <a:pt x="5198" y="2534"/>
                  <a:pt x="5198" y="2534"/>
                  <a:pt x="5198" y="2534"/>
                </a:cubicBezTo>
                <a:cubicBezTo>
                  <a:pt x="5208" y="2443"/>
                  <a:pt x="5208" y="2443"/>
                  <a:pt x="5208" y="2443"/>
                </a:cubicBezTo>
                <a:cubicBezTo>
                  <a:pt x="5208" y="2440"/>
                  <a:pt x="5208" y="2440"/>
                  <a:pt x="5208" y="2440"/>
                </a:cubicBezTo>
                <a:cubicBezTo>
                  <a:pt x="5205" y="2440"/>
                  <a:pt x="5205" y="2440"/>
                  <a:pt x="5205" y="2440"/>
                </a:cubicBezTo>
                <a:cubicBezTo>
                  <a:pt x="5117" y="2427"/>
                  <a:pt x="5117" y="2427"/>
                  <a:pt x="5117" y="2427"/>
                </a:cubicBezTo>
                <a:cubicBezTo>
                  <a:pt x="5114" y="2427"/>
                  <a:pt x="5114" y="2427"/>
                  <a:pt x="5114" y="2427"/>
                </a:cubicBezTo>
                <a:cubicBezTo>
                  <a:pt x="5114" y="2430"/>
                  <a:pt x="5114" y="2430"/>
                  <a:pt x="5114" y="2430"/>
                </a:cubicBezTo>
                <a:cubicBezTo>
                  <a:pt x="5104" y="2524"/>
                  <a:pt x="5104" y="2524"/>
                  <a:pt x="5104" y="2524"/>
                </a:cubicBezTo>
                <a:close/>
                <a:moveTo>
                  <a:pt x="5095" y="2641"/>
                </a:moveTo>
                <a:cubicBezTo>
                  <a:pt x="5095" y="2644"/>
                  <a:pt x="5095" y="2644"/>
                  <a:pt x="5095" y="2644"/>
                </a:cubicBezTo>
                <a:cubicBezTo>
                  <a:pt x="5098" y="2647"/>
                  <a:pt x="5098" y="2647"/>
                  <a:pt x="5098" y="2647"/>
                </a:cubicBezTo>
                <a:cubicBezTo>
                  <a:pt x="5182" y="2657"/>
                  <a:pt x="5182" y="2657"/>
                  <a:pt x="5182" y="2657"/>
                </a:cubicBezTo>
                <a:cubicBezTo>
                  <a:pt x="5185" y="2657"/>
                  <a:pt x="5185" y="2657"/>
                  <a:pt x="5185" y="2657"/>
                </a:cubicBezTo>
                <a:cubicBezTo>
                  <a:pt x="5185" y="2654"/>
                  <a:pt x="5185" y="2654"/>
                  <a:pt x="5185" y="2654"/>
                </a:cubicBezTo>
                <a:cubicBezTo>
                  <a:pt x="5195" y="2560"/>
                  <a:pt x="5195" y="2560"/>
                  <a:pt x="5195" y="2560"/>
                </a:cubicBezTo>
                <a:cubicBezTo>
                  <a:pt x="5195" y="2557"/>
                  <a:pt x="5195" y="2557"/>
                  <a:pt x="5195" y="2557"/>
                </a:cubicBezTo>
                <a:cubicBezTo>
                  <a:pt x="5192" y="2557"/>
                  <a:pt x="5192" y="2557"/>
                  <a:pt x="5192" y="2557"/>
                </a:cubicBezTo>
                <a:cubicBezTo>
                  <a:pt x="5108" y="2547"/>
                  <a:pt x="5108" y="2547"/>
                  <a:pt x="5108" y="2547"/>
                </a:cubicBezTo>
                <a:cubicBezTo>
                  <a:pt x="5104" y="2547"/>
                  <a:pt x="5104" y="2547"/>
                  <a:pt x="5104" y="2547"/>
                </a:cubicBezTo>
                <a:cubicBezTo>
                  <a:pt x="5101" y="2550"/>
                  <a:pt x="5101" y="2550"/>
                  <a:pt x="5101" y="2550"/>
                </a:cubicBezTo>
                <a:cubicBezTo>
                  <a:pt x="5095" y="2641"/>
                  <a:pt x="5095" y="2641"/>
                  <a:pt x="5095" y="2641"/>
                </a:cubicBezTo>
                <a:close/>
                <a:moveTo>
                  <a:pt x="5082" y="2761"/>
                </a:moveTo>
                <a:cubicBezTo>
                  <a:pt x="5082" y="2764"/>
                  <a:pt x="5082" y="2764"/>
                  <a:pt x="5082" y="2764"/>
                </a:cubicBezTo>
                <a:cubicBezTo>
                  <a:pt x="5085" y="2764"/>
                  <a:pt x="5085" y="2764"/>
                  <a:pt x="5085" y="2764"/>
                </a:cubicBezTo>
                <a:cubicBezTo>
                  <a:pt x="5172" y="2777"/>
                  <a:pt x="5172" y="2777"/>
                  <a:pt x="5172" y="2777"/>
                </a:cubicBezTo>
                <a:cubicBezTo>
                  <a:pt x="5176" y="2777"/>
                  <a:pt x="5176" y="2777"/>
                  <a:pt x="5176" y="2777"/>
                </a:cubicBezTo>
                <a:cubicBezTo>
                  <a:pt x="5176" y="2773"/>
                  <a:pt x="5176" y="2773"/>
                  <a:pt x="5176" y="2773"/>
                </a:cubicBezTo>
                <a:cubicBezTo>
                  <a:pt x="5185" y="2680"/>
                  <a:pt x="5185" y="2680"/>
                  <a:pt x="5185" y="2680"/>
                </a:cubicBezTo>
                <a:cubicBezTo>
                  <a:pt x="5185" y="2676"/>
                  <a:pt x="5185" y="2676"/>
                  <a:pt x="5185" y="2676"/>
                </a:cubicBezTo>
                <a:cubicBezTo>
                  <a:pt x="5182" y="2676"/>
                  <a:pt x="5182" y="2676"/>
                  <a:pt x="5182" y="2676"/>
                </a:cubicBezTo>
                <a:cubicBezTo>
                  <a:pt x="5095" y="2663"/>
                  <a:pt x="5095" y="2663"/>
                  <a:pt x="5095" y="2663"/>
                </a:cubicBezTo>
                <a:cubicBezTo>
                  <a:pt x="5091" y="2663"/>
                  <a:pt x="5091" y="2663"/>
                  <a:pt x="5091" y="2663"/>
                </a:cubicBezTo>
                <a:cubicBezTo>
                  <a:pt x="5091" y="2667"/>
                  <a:pt x="5091" y="2667"/>
                  <a:pt x="5091" y="2667"/>
                </a:cubicBezTo>
                <a:cubicBezTo>
                  <a:pt x="5082" y="2761"/>
                  <a:pt x="5082" y="2761"/>
                  <a:pt x="5082" y="2761"/>
                </a:cubicBezTo>
                <a:close/>
                <a:moveTo>
                  <a:pt x="5069" y="2926"/>
                </a:moveTo>
                <a:cubicBezTo>
                  <a:pt x="5069" y="2929"/>
                  <a:pt x="5069" y="2929"/>
                  <a:pt x="5069" y="2929"/>
                </a:cubicBezTo>
                <a:cubicBezTo>
                  <a:pt x="5072" y="2929"/>
                  <a:pt x="5072" y="2929"/>
                  <a:pt x="5072" y="2929"/>
                </a:cubicBezTo>
                <a:cubicBezTo>
                  <a:pt x="5156" y="2942"/>
                  <a:pt x="5156" y="2942"/>
                  <a:pt x="5156" y="2942"/>
                </a:cubicBezTo>
                <a:cubicBezTo>
                  <a:pt x="5159" y="2942"/>
                  <a:pt x="5159" y="2942"/>
                  <a:pt x="5159" y="2942"/>
                </a:cubicBezTo>
                <a:cubicBezTo>
                  <a:pt x="5159" y="2939"/>
                  <a:pt x="5159" y="2939"/>
                  <a:pt x="5159" y="2939"/>
                </a:cubicBezTo>
                <a:cubicBezTo>
                  <a:pt x="5172" y="2796"/>
                  <a:pt x="5172" y="2796"/>
                  <a:pt x="5172" y="2796"/>
                </a:cubicBezTo>
                <a:cubicBezTo>
                  <a:pt x="5172" y="2793"/>
                  <a:pt x="5172" y="2793"/>
                  <a:pt x="5172" y="2793"/>
                </a:cubicBezTo>
                <a:cubicBezTo>
                  <a:pt x="5172" y="2793"/>
                  <a:pt x="5172" y="2793"/>
                  <a:pt x="5172" y="2793"/>
                </a:cubicBezTo>
                <a:cubicBezTo>
                  <a:pt x="5085" y="2783"/>
                  <a:pt x="5085" y="2783"/>
                  <a:pt x="5085" y="2783"/>
                </a:cubicBezTo>
                <a:cubicBezTo>
                  <a:pt x="5082" y="2783"/>
                  <a:pt x="5082" y="2783"/>
                  <a:pt x="5082" y="2783"/>
                </a:cubicBezTo>
                <a:cubicBezTo>
                  <a:pt x="5082" y="2786"/>
                  <a:pt x="5082" y="2786"/>
                  <a:pt x="5082" y="2786"/>
                </a:cubicBezTo>
                <a:cubicBezTo>
                  <a:pt x="5069" y="2926"/>
                  <a:pt x="5069" y="2926"/>
                  <a:pt x="5069" y="2926"/>
                </a:cubicBezTo>
                <a:close/>
                <a:moveTo>
                  <a:pt x="5373" y="880"/>
                </a:moveTo>
                <a:cubicBezTo>
                  <a:pt x="5373" y="883"/>
                  <a:pt x="5373" y="883"/>
                  <a:pt x="5373" y="883"/>
                </a:cubicBezTo>
                <a:cubicBezTo>
                  <a:pt x="5376" y="883"/>
                  <a:pt x="5376" y="883"/>
                  <a:pt x="5376" y="883"/>
                </a:cubicBezTo>
                <a:cubicBezTo>
                  <a:pt x="5460" y="896"/>
                  <a:pt x="5460" y="896"/>
                  <a:pt x="5460" y="896"/>
                </a:cubicBezTo>
                <a:cubicBezTo>
                  <a:pt x="5464" y="896"/>
                  <a:pt x="5464" y="896"/>
                  <a:pt x="5464" y="896"/>
                </a:cubicBezTo>
                <a:cubicBezTo>
                  <a:pt x="5467" y="893"/>
                  <a:pt x="5467" y="893"/>
                  <a:pt x="5467" y="893"/>
                </a:cubicBezTo>
                <a:cubicBezTo>
                  <a:pt x="5473" y="799"/>
                  <a:pt x="5473" y="799"/>
                  <a:pt x="5473" y="799"/>
                </a:cubicBezTo>
                <a:cubicBezTo>
                  <a:pt x="5473" y="796"/>
                  <a:pt x="5473" y="796"/>
                  <a:pt x="5473" y="796"/>
                </a:cubicBezTo>
                <a:cubicBezTo>
                  <a:pt x="5470" y="796"/>
                  <a:pt x="5470" y="796"/>
                  <a:pt x="5470" y="796"/>
                </a:cubicBezTo>
                <a:cubicBezTo>
                  <a:pt x="5386" y="783"/>
                  <a:pt x="5386" y="783"/>
                  <a:pt x="5386" y="783"/>
                </a:cubicBezTo>
                <a:cubicBezTo>
                  <a:pt x="5383" y="783"/>
                  <a:pt x="5383" y="783"/>
                  <a:pt x="5383" y="783"/>
                </a:cubicBezTo>
                <a:cubicBezTo>
                  <a:pt x="5383" y="786"/>
                  <a:pt x="5383" y="786"/>
                  <a:pt x="5383" y="786"/>
                </a:cubicBezTo>
                <a:cubicBezTo>
                  <a:pt x="5373" y="880"/>
                  <a:pt x="5373" y="880"/>
                  <a:pt x="5373" y="880"/>
                </a:cubicBezTo>
                <a:close/>
                <a:moveTo>
                  <a:pt x="5360" y="1000"/>
                </a:moveTo>
                <a:cubicBezTo>
                  <a:pt x="5360" y="1003"/>
                  <a:pt x="5360" y="1003"/>
                  <a:pt x="5360" y="1003"/>
                </a:cubicBezTo>
                <a:cubicBezTo>
                  <a:pt x="5363" y="1003"/>
                  <a:pt x="5363" y="1003"/>
                  <a:pt x="5363" y="1003"/>
                </a:cubicBezTo>
                <a:cubicBezTo>
                  <a:pt x="5451" y="1013"/>
                  <a:pt x="5451" y="1013"/>
                  <a:pt x="5451" y="1013"/>
                </a:cubicBezTo>
                <a:cubicBezTo>
                  <a:pt x="5454" y="1013"/>
                  <a:pt x="5454" y="1013"/>
                  <a:pt x="5454" y="1013"/>
                </a:cubicBezTo>
                <a:cubicBezTo>
                  <a:pt x="5454" y="1009"/>
                  <a:pt x="5454" y="1009"/>
                  <a:pt x="5454" y="1009"/>
                </a:cubicBezTo>
                <a:cubicBezTo>
                  <a:pt x="5464" y="916"/>
                  <a:pt x="5464" y="916"/>
                  <a:pt x="5464" y="916"/>
                </a:cubicBezTo>
                <a:cubicBezTo>
                  <a:pt x="5464" y="916"/>
                  <a:pt x="5464" y="916"/>
                  <a:pt x="5464" y="916"/>
                </a:cubicBezTo>
                <a:cubicBezTo>
                  <a:pt x="5460" y="912"/>
                  <a:pt x="5460" y="912"/>
                  <a:pt x="5460" y="912"/>
                </a:cubicBezTo>
                <a:cubicBezTo>
                  <a:pt x="5373" y="903"/>
                  <a:pt x="5373" y="903"/>
                  <a:pt x="5373" y="903"/>
                </a:cubicBezTo>
                <a:cubicBezTo>
                  <a:pt x="5370" y="903"/>
                  <a:pt x="5370" y="903"/>
                  <a:pt x="5370" y="903"/>
                </a:cubicBezTo>
                <a:cubicBezTo>
                  <a:pt x="5370" y="906"/>
                  <a:pt x="5370" y="906"/>
                  <a:pt x="5370" y="906"/>
                </a:cubicBezTo>
                <a:cubicBezTo>
                  <a:pt x="5360" y="1000"/>
                  <a:pt x="5360" y="1000"/>
                  <a:pt x="5360" y="1000"/>
                </a:cubicBezTo>
                <a:close/>
                <a:moveTo>
                  <a:pt x="5350" y="1116"/>
                </a:moveTo>
                <a:cubicBezTo>
                  <a:pt x="5350" y="1120"/>
                  <a:pt x="5350" y="1120"/>
                  <a:pt x="5350" y="1120"/>
                </a:cubicBezTo>
                <a:cubicBezTo>
                  <a:pt x="5353" y="1120"/>
                  <a:pt x="5353" y="1120"/>
                  <a:pt x="5353" y="1120"/>
                </a:cubicBezTo>
                <a:cubicBezTo>
                  <a:pt x="5441" y="1132"/>
                  <a:pt x="5441" y="1132"/>
                  <a:pt x="5441" y="1132"/>
                </a:cubicBezTo>
                <a:cubicBezTo>
                  <a:pt x="5444" y="1132"/>
                  <a:pt x="5444" y="1132"/>
                  <a:pt x="5444" y="1132"/>
                </a:cubicBezTo>
                <a:cubicBezTo>
                  <a:pt x="5444" y="1129"/>
                  <a:pt x="5444" y="1129"/>
                  <a:pt x="5444" y="1129"/>
                </a:cubicBezTo>
                <a:cubicBezTo>
                  <a:pt x="5451" y="1035"/>
                  <a:pt x="5451" y="1035"/>
                  <a:pt x="5451" y="1035"/>
                </a:cubicBezTo>
                <a:cubicBezTo>
                  <a:pt x="5454" y="1032"/>
                  <a:pt x="5454" y="1032"/>
                  <a:pt x="5454" y="1032"/>
                </a:cubicBezTo>
                <a:cubicBezTo>
                  <a:pt x="5451" y="1032"/>
                  <a:pt x="5451" y="1032"/>
                  <a:pt x="5451" y="1032"/>
                </a:cubicBezTo>
                <a:cubicBezTo>
                  <a:pt x="5363" y="1022"/>
                  <a:pt x="5363" y="1022"/>
                  <a:pt x="5363" y="1022"/>
                </a:cubicBezTo>
                <a:cubicBezTo>
                  <a:pt x="5360" y="1019"/>
                  <a:pt x="5360" y="1019"/>
                  <a:pt x="5360" y="1019"/>
                </a:cubicBezTo>
                <a:cubicBezTo>
                  <a:pt x="5360" y="1026"/>
                  <a:pt x="5360" y="1026"/>
                  <a:pt x="5360" y="1026"/>
                </a:cubicBezTo>
                <a:cubicBezTo>
                  <a:pt x="5350" y="1116"/>
                  <a:pt x="5350" y="1116"/>
                  <a:pt x="5350" y="1116"/>
                </a:cubicBezTo>
                <a:close/>
                <a:moveTo>
                  <a:pt x="5341" y="1236"/>
                </a:moveTo>
                <a:cubicBezTo>
                  <a:pt x="5341" y="1239"/>
                  <a:pt x="5341" y="1239"/>
                  <a:pt x="5341" y="1239"/>
                </a:cubicBezTo>
                <a:cubicBezTo>
                  <a:pt x="5344" y="1239"/>
                  <a:pt x="5344" y="1239"/>
                  <a:pt x="5344" y="1239"/>
                </a:cubicBezTo>
                <a:cubicBezTo>
                  <a:pt x="5428" y="1249"/>
                  <a:pt x="5428" y="1249"/>
                  <a:pt x="5428" y="1249"/>
                </a:cubicBezTo>
                <a:cubicBezTo>
                  <a:pt x="5431" y="1252"/>
                  <a:pt x="5431" y="1252"/>
                  <a:pt x="5431" y="1252"/>
                </a:cubicBezTo>
                <a:cubicBezTo>
                  <a:pt x="5431" y="1246"/>
                  <a:pt x="5431" y="1246"/>
                  <a:pt x="5431" y="1246"/>
                </a:cubicBezTo>
                <a:cubicBezTo>
                  <a:pt x="5441" y="1155"/>
                  <a:pt x="5441" y="1155"/>
                  <a:pt x="5441" y="1155"/>
                </a:cubicBezTo>
                <a:cubicBezTo>
                  <a:pt x="5441" y="1152"/>
                  <a:pt x="5441" y="1152"/>
                  <a:pt x="5441" y="1152"/>
                </a:cubicBezTo>
                <a:cubicBezTo>
                  <a:pt x="5438" y="1152"/>
                  <a:pt x="5438" y="1152"/>
                  <a:pt x="5438" y="1152"/>
                </a:cubicBezTo>
                <a:cubicBezTo>
                  <a:pt x="5353" y="1139"/>
                  <a:pt x="5353" y="1139"/>
                  <a:pt x="5353" y="1139"/>
                </a:cubicBezTo>
                <a:cubicBezTo>
                  <a:pt x="5347" y="1139"/>
                  <a:pt x="5347" y="1139"/>
                  <a:pt x="5347" y="1139"/>
                </a:cubicBezTo>
                <a:cubicBezTo>
                  <a:pt x="5347" y="1142"/>
                  <a:pt x="5347" y="1142"/>
                  <a:pt x="5347" y="1142"/>
                </a:cubicBezTo>
                <a:cubicBezTo>
                  <a:pt x="5341" y="1236"/>
                  <a:pt x="5341" y="1236"/>
                  <a:pt x="5341" y="1236"/>
                </a:cubicBezTo>
                <a:close/>
                <a:moveTo>
                  <a:pt x="5328" y="1353"/>
                </a:moveTo>
                <a:cubicBezTo>
                  <a:pt x="5328" y="1356"/>
                  <a:pt x="5328" y="1356"/>
                  <a:pt x="5328" y="1356"/>
                </a:cubicBezTo>
                <a:cubicBezTo>
                  <a:pt x="5331" y="1359"/>
                  <a:pt x="5331" y="1359"/>
                  <a:pt x="5331" y="1359"/>
                </a:cubicBezTo>
                <a:cubicBezTo>
                  <a:pt x="5418" y="1369"/>
                  <a:pt x="5418" y="1369"/>
                  <a:pt x="5418" y="1369"/>
                </a:cubicBezTo>
                <a:cubicBezTo>
                  <a:pt x="5421" y="1369"/>
                  <a:pt x="5421" y="1369"/>
                  <a:pt x="5421" y="1369"/>
                </a:cubicBezTo>
                <a:cubicBezTo>
                  <a:pt x="5421" y="1366"/>
                  <a:pt x="5421" y="1366"/>
                  <a:pt x="5421" y="1366"/>
                </a:cubicBezTo>
                <a:cubicBezTo>
                  <a:pt x="5431" y="1272"/>
                  <a:pt x="5431" y="1272"/>
                  <a:pt x="5431" y="1272"/>
                </a:cubicBezTo>
                <a:cubicBezTo>
                  <a:pt x="5431" y="1268"/>
                  <a:pt x="5431" y="1268"/>
                  <a:pt x="5431" y="1268"/>
                </a:cubicBezTo>
                <a:cubicBezTo>
                  <a:pt x="5428" y="1268"/>
                  <a:pt x="5428" y="1268"/>
                  <a:pt x="5428" y="1268"/>
                </a:cubicBezTo>
                <a:cubicBezTo>
                  <a:pt x="5341" y="1259"/>
                  <a:pt x="5341" y="1259"/>
                  <a:pt x="5341" y="1259"/>
                </a:cubicBezTo>
                <a:cubicBezTo>
                  <a:pt x="5337" y="1259"/>
                  <a:pt x="5337" y="1259"/>
                  <a:pt x="5337" y="1259"/>
                </a:cubicBezTo>
                <a:cubicBezTo>
                  <a:pt x="5337" y="1262"/>
                  <a:pt x="5337" y="1262"/>
                  <a:pt x="5337" y="1262"/>
                </a:cubicBezTo>
                <a:cubicBezTo>
                  <a:pt x="5328" y="1353"/>
                  <a:pt x="5328" y="1353"/>
                  <a:pt x="5328" y="1353"/>
                </a:cubicBezTo>
                <a:close/>
                <a:moveTo>
                  <a:pt x="5318" y="1472"/>
                </a:moveTo>
                <a:cubicBezTo>
                  <a:pt x="5318" y="1476"/>
                  <a:pt x="5318" y="1476"/>
                  <a:pt x="5318" y="1476"/>
                </a:cubicBezTo>
                <a:cubicBezTo>
                  <a:pt x="5321" y="1476"/>
                  <a:pt x="5321" y="1476"/>
                  <a:pt x="5321" y="1476"/>
                </a:cubicBezTo>
                <a:cubicBezTo>
                  <a:pt x="5405" y="1489"/>
                  <a:pt x="5405" y="1489"/>
                  <a:pt x="5405" y="1489"/>
                </a:cubicBezTo>
                <a:cubicBezTo>
                  <a:pt x="5409" y="1489"/>
                  <a:pt x="5409" y="1489"/>
                  <a:pt x="5409" y="1489"/>
                </a:cubicBezTo>
                <a:cubicBezTo>
                  <a:pt x="5412" y="1485"/>
                  <a:pt x="5412" y="1485"/>
                  <a:pt x="5412" y="1485"/>
                </a:cubicBezTo>
                <a:cubicBezTo>
                  <a:pt x="5418" y="1391"/>
                  <a:pt x="5418" y="1391"/>
                  <a:pt x="5418" y="1391"/>
                </a:cubicBezTo>
                <a:cubicBezTo>
                  <a:pt x="5418" y="1388"/>
                  <a:pt x="5418" y="1388"/>
                  <a:pt x="5418" y="1388"/>
                </a:cubicBezTo>
                <a:cubicBezTo>
                  <a:pt x="5415" y="1388"/>
                  <a:pt x="5415" y="1388"/>
                  <a:pt x="5415" y="1388"/>
                </a:cubicBezTo>
                <a:cubicBezTo>
                  <a:pt x="5331" y="1375"/>
                  <a:pt x="5331" y="1375"/>
                  <a:pt x="5331" y="1375"/>
                </a:cubicBezTo>
                <a:cubicBezTo>
                  <a:pt x="5328" y="1375"/>
                  <a:pt x="5328" y="1375"/>
                  <a:pt x="5328" y="1375"/>
                </a:cubicBezTo>
                <a:cubicBezTo>
                  <a:pt x="5328" y="1378"/>
                  <a:pt x="5328" y="1378"/>
                  <a:pt x="5328" y="1378"/>
                </a:cubicBezTo>
                <a:cubicBezTo>
                  <a:pt x="5318" y="1472"/>
                  <a:pt x="5318" y="1472"/>
                  <a:pt x="5318" y="1472"/>
                </a:cubicBezTo>
                <a:close/>
                <a:moveTo>
                  <a:pt x="5308" y="1592"/>
                </a:moveTo>
                <a:cubicBezTo>
                  <a:pt x="5305" y="1595"/>
                  <a:pt x="5305" y="1595"/>
                  <a:pt x="5305" y="1595"/>
                </a:cubicBezTo>
                <a:cubicBezTo>
                  <a:pt x="5308" y="1595"/>
                  <a:pt x="5308" y="1595"/>
                  <a:pt x="5308" y="1595"/>
                </a:cubicBezTo>
                <a:cubicBezTo>
                  <a:pt x="5396" y="1605"/>
                  <a:pt x="5396" y="1605"/>
                  <a:pt x="5396" y="1605"/>
                </a:cubicBezTo>
                <a:cubicBezTo>
                  <a:pt x="5399" y="1605"/>
                  <a:pt x="5399" y="1605"/>
                  <a:pt x="5399" y="1605"/>
                </a:cubicBezTo>
                <a:cubicBezTo>
                  <a:pt x="5399" y="1602"/>
                  <a:pt x="5399" y="1602"/>
                  <a:pt x="5399" y="1602"/>
                </a:cubicBezTo>
                <a:cubicBezTo>
                  <a:pt x="5409" y="1508"/>
                  <a:pt x="5409" y="1508"/>
                  <a:pt x="5409" y="1508"/>
                </a:cubicBezTo>
                <a:cubicBezTo>
                  <a:pt x="5409" y="1505"/>
                  <a:pt x="5409" y="1505"/>
                  <a:pt x="5409" y="1505"/>
                </a:cubicBezTo>
                <a:cubicBezTo>
                  <a:pt x="5405" y="1505"/>
                  <a:pt x="5405" y="1505"/>
                  <a:pt x="5405" y="1505"/>
                </a:cubicBezTo>
                <a:cubicBezTo>
                  <a:pt x="5318" y="1495"/>
                  <a:pt x="5318" y="1495"/>
                  <a:pt x="5318" y="1495"/>
                </a:cubicBezTo>
                <a:cubicBezTo>
                  <a:pt x="5315" y="1495"/>
                  <a:pt x="5315" y="1495"/>
                  <a:pt x="5315" y="1495"/>
                </a:cubicBezTo>
                <a:cubicBezTo>
                  <a:pt x="5315" y="1498"/>
                  <a:pt x="5315" y="1498"/>
                  <a:pt x="5315" y="1498"/>
                </a:cubicBezTo>
                <a:cubicBezTo>
                  <a:pt x="5308" y="1592"/>
                  <a:pt x="5308" y="1592"/>
                  <a:pt x="5308" y="1592"/>
                </a:cubicBezTo>
                <a:close/>
                <a:moveTo>
                  <a:pt x="5295" y="1709"/>
                </a:moveTo>
                <a:cubicBezTo>
                  <a:pt x="5295" y="1712"/>
                  <a:pt x="5295" y="1712"/>
                  <a:pt x="5295" y="1712"/>
                </a:cubicBezTo>
                <a:cubicBezTo>
                  <a:pt x="5298" y="1712"/>
                  <a:pt x="5298" y="1712"/>
                  <a:pt x="5298" y="1712"/>
                </a:cubicBezTo>
                <a:cubicBezTo>
                  <a:pt x="5386" y="1725"/>
                  <a:pt x="5386" y="1725"/>
                  <a:pt x="5386" y="1725"/>
                </a:cubicBezTo>
                <a:cubicBezTo>
                  <a:pt x="5389" y="1725"/>
                  <a:pt x="5389" y="1725"/>
                  <a:pt x="5389" y="1725"/>
                </a:cubicBezTo>
                <a:cubicBezTo>
                  <a:pt x="5389" y="1722"/>
                  <a:pt x="5389" y="1722"/>
                  <a:pt x="5389" y="1722"/>
                </a:cubicBezTo>
                <a:cubicBezTo>
                  <a:pt x="5399" y="1628"/>
                  <a:pt x="5399" y="1628"/>
                  <a:pt x="5399" y="1628"/>
                </a:cubicBezTo>
                <a:cubicBezTo>
                  <a:pt x="5399" y="1624"/>
                  <a:pt x="5399" y="1624"/>
                  <a:pt x="5399" y="1624"/>
                </a:cubicBezTo>
                <a:cubicBezTo>
                  <a:pt x="5396" y="1624"/>
                  <a:pt x="5396" y="1624"/>
                  <a:pt x="5396" y="1624"/>
                </a:cubicBezTo>
                <a:cubicBezTo>
                  <a:pt x="5308" y="1615"/>
                  <a:pt x="5308" y="1615"/>
                  <a:pt x="5308" y="1615"/>
                </a:cubicBezTo>
                <a:cubicBezTo>
                  <a:pt x="5305" y="1611"/>
                  <a:pt x="5305" y="1611"/>
                  <a:pt x="5305" y="1611"/>
                </a:cubicBezTo>
                <a:cubicBezTo>
                  <a:pt x="5305" y="1615"/>
                  <a:pt x="5305" y="1615"/>
                  <a:pt x="5305" y="1615"/>
                </a:cubicBezTo>
                <a:cubicBezTo>
                  <a:pt x="5295" y="1709"/>
                  <a:pt x="5295" y="1709"/>
                  <a:pt x="5295" y="1709"/>
                </a:cubicBezTo>
                <a:close/>
                <a:moveTo>
                  <a:pt x="5286" y="1828"/>
                </a:moveTo>
                <a:cubicBezTo>
                  <a:pt x="5286" y="1832"/>
                  <a:pt x="5286" y="1832"/>
                  <a:pt x="5286" y="1832"/>
                </a:cubicBezTo>
                <a:cubicBezTo>
                  <a:pt x="5289" y="1832"/>
                  <a:pt x="5289" y="1832"/>
                  <a:pt x="5289" y="1832"/>
                </a:cubicBezTo>
                <a:cubicBezTo>
                  <a:pt x="5373" y="1841"/>
                  <a:pt x="5373" y="1841"/>
                  <a:pt x="5373" y="1841"/>
                </a:cubicBezTo>
                <a:cubicBezTo>
                  <a:pt x="5376" y="1841"/>
                  <a:pt x="5376" y="1841"/>
                  <a:pt x="5376" y="1841"/>
                </a:cubicBezTo>
                <a:cubicBezTo>
                  <a:pt x="5376" y="1838"/>
                  <a:pt x="5376" y="1838"/>
                  <a:pt x="5376" y="1838"/>
                </a:cubicBezTo>
                <a:cubicBezTo>
                  <a:pt x="5386" y="1747"/>
                  <a:pt x="5386" y="1747"/>
                  <a:pt x="5386" y="1747"/>
                </a:cubicBezTo>
                <a:cubicBezTo>
                  <a:pt x="5386" y="1744"/>
                  <a:pt x="5386" y="1744"/>
                  <a:pt x="5386" y="1744"/>
                </a:cubicBezTo>
                <a:cubicBezTo>
                  <a:pt x="5383" y="1741"/>
                  <a:pt x="5383" y="1741"/>
                  <a:pt x="5383" y="1741"/>
                </a:cubicBezTo>
                <a:cubicBezTo>
                  <a:pt x="5298" y="1731"/>
                  <a:pt x="5298" y="1731"/>
                  <a:pt x="5298" y="1731"/>
                </a:cubicBezTo>
                <a:cubicBezTo>
                  <a:pt x="5295" y="1731"/>
                  <a:pt x="5295" y="1731"/>
                  <a:pt x="5295" y="1731"/>
                </a:cubicBezTo>
                <a:cubicBezTo>
                  <a:pt x="5292" y="1734"/>
                  <a:pt x="5292" y="1734"/>
                  <a:pt x="5292" y="1734"/>
                </a:cubicBezTo>
                <a:cubicBezTo>
                  <a:pt x="5286" y="1828"/>
                  <a:pt x="5286" y="1828"/>
                  <a:pt x="5286" y="1828"/>
                </a:cubicBezTo>
                <a:close/>
                <a:moveTo>
                  <a:pt x="5273" y="1945"/>
                </a:moveTo>
                <a:cubicBezTo>
                  <a:pt x="5273" y="1948"/>
                  <a:pt x="5273" y="1948"/>
                  <a:pt x="5273" y="1948"/>
                </a:cubicBezTo>
                <a:cubicBezTo>
                  <a:pt x="5276" y="1951"/>
                  <a:pt x="5276" y="1951"/>
                  <a:pt x="5276" y="1951"/>
                </a:cubicBezTo>
                <a:cubicBezTo>
                  <a:pt x="5363" y="1961"/>
                  <a:pt x="5363" y="1961"/>
                  <a:pt x="5363" y="1961"/>
                </a:cubicBezTo>
                <a:cubicBezTo>
                  <a:pt x="5366" y="1961"/>
                  <a:pt x="5366" y="1961"/>
                  <a:pt x="5366" y="1961"/>
                </a:cubicBezTo>
                <a:cubicBezTo>
                  <a:pt x="5366" y="1958"/>
                  <a:pt x="5366" y="1958"/>
                  <a:pt x="5366" y="1958"/>
                </a:cubicBezTo>
                <a:cubicBezTo>
                  <a:pt x="5376" y="1864"/>
                  <a:pt x="5376" y="1864"/>
                  <a:pt x="5376" y="1864"/>
                </a:cubicBezTo>
                <a:cubicBezTo>
                  <a:pt x="5376" y="1861"/>
                  <a:pt x="5376" y="1861"/>
                  <a:pt x="5376" y="1861"/>
                </a:cubicBezTo>
                <a:cubicBezTo>
                  <a:pt x="5373" y="1861"/>
                  <a:pt x="5373" y="1861"/>
                  <a:pt x="5373" y="1861"/>
                </a:cubicBezTo>
                <a:cubicBezTo>
                  <a:pt x="5286" y="1851"/>
                  <a:pt x="5286" y="1851"/>
                  <a:pt x="5286" y="1851"/>
                </a:cubicBezTo>
                <a:cubicBezTo>
                  <a:pt x="5282" y="1851"/>
                  <a:pt x="5282" y="1851"/>
                  <a:pt x="5282" y="1851"/>
                </a:cubicBezTo>
                <a:cubicBezTo>
                  <a:pt x="5282" y="1854"/>
                  <a:pt x="5282" y="1854"/>
                  <a:pt x="5282" y="1854"/>
                </a:cubicBezTo>
                <a:cubicBezTo>
                  <a:pt x="5273" y="1945"/>
                  <a:pt x="5273" y="1945"/>
                  <a:pt x="5273" y="1945"/>
                </a:cubicBezTo>
                <a:close/>
                <a:moveTo>
                  <a:pt x="5263" y="2065"/>
                </a:moveTo>
                <a:cubicBezTo>
                  <a:pt x="5263" y="2068"/>
                  <a:pt x="5263" y="2068"/>
                  <a:pt x="5263" y="2068"/>
                </a:cubicBezTo>
                <a:cubicBezTo>
                  <a:pt x="5266" y="2068"/>
                  <a:pt x="5266" y="2068"/>
                  <a:pt x="5266" y="2068"/>
                </a:cubicBezTo>
                <a:cubicBezTo>
                  <a:pt x="5350" y="2078"/>
                  <a:pt x="5350" y="2078"/>
                  <a:pt x="5350" y="2078"/>
                </a:cubicBezTo>
                <a:cubicBezTo>
                  <a:pt x="5357" y="2081"/>
                  <a:pt x="5357" y="2081"/>
                  <a:pt x="5357" y="2081"/>
                </a:cubicBezTo>
                <a:cubicBezTo>
                  <a:pt x="5357" y="2078"/>
                  <a:pt x="5357" y="2078"/>
                  <a:pt x="5357" y="2078"/>
                </a:cubicBezTo>
                <a:cubicBezTo>
                  <a:pt x="5363" y="1984"/>
                  <a:pt x="5363" y="1984"/>
                  <a:pt x="5363" y="1984"/>
                </a:cubicBezTo>
                <a:cubicBezTo>
                  <a:pt x="5363" y="1980"/>
                  <a:pt x="5363" y="1980"/>
                  <a:pt x="5363" y="1980"/>
                </a:cubicBezTo>
                <a:cubicBezTo>
                  <a:pt x="5360" y="1980"/>
                  <a:pt x="5360" y="1980"/>
                  <a:pt x="5360" y="1980"/>
                </a:cubicBezTo>
                <a:cubicBezTo>
                  <a:pt x="5276" y="1968"/>
                  <a:pt x="5276" y="1968"/>
                  <a:pt x="5276" y="1968"/>
                </a:cubicBezTo>
                <a:cubicBezTo>
                  <a:pt x="5273" y="1968"/>
                  <a:pt x="5273" y="1968"/>
                  <a:pt x="5273" y="1968"/>
                </a:cubicBezTo>
                <a:cubicBezTo>
                  <a:pt x="5273" y="1971"/>
                  <a:pt x="5273" y="1971"/>
                  <a:pt x="5273" y="1971"/>
                </a:cubicBezTo>
                <a:cubicBezTo>
                  <a:pt x="5263" y="2065"/>
                  <a:pt x="5263" y="2065"/>
                  <a:pt x="5263" y="2065"/>
                </a:cubicBezTo>
                <a:close/>
                <a:moveTo>
                  <a:pt x="5253" y="2184"/>
                </a:moveTo>
                <a:cubicBezTo>
                  <a:pt x="5253" y="2188"/>
                  <a:pt x="5253" y="2188"/>
                  <a:pt x="5253" y="2188"/>
                </a:cubicBezTo>
                <a:cubicBezTo>
                  <a:pt x="5256" y="2188"/>
                  <a:pt x="5256" y="2188"/>
                  <a:pt x="5256" y="2188"/>
                </a:cubicBezTo>
                <a:cubicBezTo>
                  <a:pt x="5341" y="2197"/>
                  <a:pt x="5341" y="2197"/>
                  <a:pt x="5341" y="2197"/>
                </a:cubicBezTo>
                <a:cubicBezTo>
                  <a:pt x="5344" y="2197"/>
                  <a:pt x="5344" y="2197"/>
                  <a:pt x="5344" y="2197"/>
                </a:cubicBezTo>
                <a:cubicBezTo>
                  <a:pt x="5344" y="2194"/>
                  <a:pt x="5344" y="2194"/>
                  <a:pt x="5344" y="2194"/>
                </a:cubicBezTo>
                <a:cubicBezTo>
                  <a:pt x="5353" y="2100"/>
                  <a:pt x="5353" y="2100"/>
                  <a:pt x="5353" y="2100"/>
                </a:cubicBezTo>
                <a:cubicBezTo>
                  <a:pt x="5353" y="2097"/>
                  <a:pt x="5353" y="2097"/>
                  <a:pt x="5353" y="2097"/>
                </a:cubicBezTo>
                <a:cubicBezTo>
                  <a:pt x="5350" y="2097"/>
                  <a:pt x="5350" y="2097"/>
                  <a:pt x="5350" y="2097"/>
                </a:cubicBezTo>
                <a:cubicBezTo>
                  <a:pt x="5263" y="2087"/>
                  <a:pt x="5263" y="2087"/>
                  <a:pt x="5263" y="2087"/>
                </a:cubicBezTo>
                <a:cubicBezTo>
                  <a:pt x="5260" y="2087"/>
                  <a:pt x="5260" y="2087"/>
                  <a:pt x="5260" y="2087"/>
                </a:cubicBezTo>
                <a:cubicBezTo>
                  <a:pt x="5260" y="2091"/>
                  <a:pt x="5260" y="2091"/>
                  <a:pt x="5260" y="2091"/>
                </a:cubicBezTo>
                <a:cubicBezTo>
                  <a:pt x="5253" y="2184"/>
                  <a:pt x="5253" y="2184"/>
                  <a:pt x="5253" y="2184"/>
                </a:cubicBezTo>
                <a:close/>
                <a:moveTo>
                  <a:pt x="5240" y="2301"/>
                </a:moveTo>
                <a:cubicBezTo>
                  <a:pt x="5240" y="2304"/>
                  <a:pt x="5240" y="2304"/>
                  <a:pt x="5240" y="2304"/>
                </a:cubicBezTo>
                <a:cubicBezTo>
                  <a:pt x="5243" y="2304"/>
                  <a:pt x="5243" y="2304"/>
                  <a:pt x="5243" y="2304"/>
                </a:cubicBezTo>
                <a:cubicBezTo>
                  <a:pt x="5331" y="2317"/>
                  <a:pt x="5331" y="2317"/>
                  <a:pt x="5331" y="2317"/>
                </a:cubicBezTo>
                <a:cubicBezTo>
                  <a:pt x="5334" y="2317"/>
                  <a:pt x="5334" y="2317"/>
                  <a:pt x="5334" y="2317"/>
                </a:cubicBezTo>
                <a:cubicBezTo>
                  <a:pt x="5334" y="2314"/>
                  <a:pt x="5334" y="2314"/>
                  <a:pt x="5334" y="2314"/>
                </a:cubicBezTo>
                <a:cubicBezTo>
                  <a:pt x="5344" y="2220"/>
                  <a:pt x="5344" y="2220"/>
                  <a:pt x="5344" y="2220"/>
                </a:cubicBezTo>
                <a:cubicBezTo>
                  <a:pt x="5344" y="2217"/>
                  <a:pt x="5344" y="2217"/>
                  <a:pt x="5344" y="2217"/>
                </a:cubicBezTo>
                <a:cubicBezTo>
                  <a:pt x="5341" y="2217"/>
                  <a:pt x="5341" y="2217"/>
                  <a:pt x="5341" y="2217"/>
                </a:cubicBezTo>
                <a:cubicBezTo>
                  <a:pt x="5253" y="2204"/>
                  <a:pt x="5253" y="2204"/>
                  <a:pt x="5253" y="2204"/>
                </a:cubicBezTo>
                <a:cubicBezTo>
                  <a:pt x="5250" y="2204"/>
                  <a:pt x="5250" y="2204"/>
                  <a:pt x="5250" y="2204"/>
                </a:cubicBezTo>
                <a:cubicBezTo>
                  <a:pt x="5250" y="2207"/>
                  <a:pt x="5250" y="2207"/>
                  <a:pt x="5250" y="2207"/>
                </a:cubicBezTo>
                <a:cubicBezTo>
                  <a:pt x="5240" y="2301"/>
                  <a:pt x="5240" y="2301"/>
                  <a:pt x="5240" y="2301"/>
                </a:cubicBezTo>
                <a:close/>
                <a:moveTo>
                  <a:pt x="5231" y="2421"/>
                </a:moveTo>
                <a:cubicBezTo>
                  <a:pt x="5231" y="2424"/>
                  <a:pt x="5231" y="2424"/>
                  <a:pt x="5231" y="2424"/>
                </a:cubicBezTo>
                <a:cubicBezTo>
                  <a:pt x="5234" y="2424"/>
                  <a:pt x="5234" y="2424"/>
                  <a:pt x="5234" y="2424"/>
                </a:cubicBezTo>
                <a:cubicBezTo>
                  <a:pt x="5318" y="2434"/>
                  <a:pt x="5318" y="2434"/>
                  <a:pt x="5318" y="2434"/>
                </a:cubicBezTo>
                <a:cubicBezTo>
                  <a:pt x="5321" y="2434"/>
                  <a:pt x="5321" y="2434"/>
                  <a:pt x="5321" y="2434"/>
                </a:cubicBezTo>
                <a:cubicBezTo>
                  <a:pt x="5321" y="2430"/>
                  <a:pt x="5321" y="2430"/>
                  <a:pt x="5321" y="2430"/>
                </a:cubicBezTo>
                <a:cubicBezTo>
                  <a:pt x="5331" y="2340"/>
                  <a:pt x="5331" y="2340"/>
                  <a:pt x="5331" y="2340"/>
                </a:cubicBezTo>
                <a:cubicBezTo>
                  <a:pt x="5331" y="2337"/>
                  <a:pt x="5331" y="2337"/>
                  <a:pt x="5331" y="2337"/>
                </a:cubicBezTo>
                <a:cubicBezTo>
                  <a:pt x="5328" y="2333"/>
                  <a:pt x="5328" y="2333"/>
                  <a:pt x="5328" y="2333"/>
                </a:cubicBezTo>
                <a:cubicBezTo>
                  <a:pt x="5243" y="2324"/>
                  <a:pt x="5243" y="2324"/>
                  <a:pt x="5243" y="2324"/>
                </a:cubicBezTo>
                <a:cubicBezTo>
                  <a:pt x="5240" y="2324"/>
                  <a:pt x="5240" y="2324"/>
                  <a:pt x="5240" y="2324"/>
                </a:cubicBezTo>
                <a:cubicBezTo>
                  <a:pt x="5237" y="2327"/>
                  <a:pt x="5237" y="2327"/>
                  <a:pt x="5237" y="2327"/>
                </a:cubicBezTo>
                <a:cubicBezTo>
                  <a:pt x="5231" y="2421"/>
                  <a:pt x="5231" y="2421"/>
                  <a:pt x="5231" y="2421"/>
                </a:cubicBezTo>
                <a:close/>
                <a:moveTo>
                  <a:pt x="5218" y="2537"/>
                </a:moveTo>
                <a:cubicBezTo>
                  <a:pt x="5218" y="2540"/>
                  <a:pt x="5218" y="2540"/>
                  <a:pt x="5218" y="2540"/>
                </a:cubicBezTo>
                <a:cubicBezTo>
                  <a:pt x="5221" y="2540"/>
                  <a:pt x="5221" y="2540"/>
                  <a:pt x="5221" y="2540"/>
                </a:cubicBezTo>
                <a:cubicBezTo>
                  <a:pt x="5308" y="2553"/>
                  <a:pt x="5308" y="2553"/>
                  <a:pt x="5308" y="2553"/>
                </a:cubicBezTo>
                <a:cubicBezTo>
                  <a:pt x="5311" y="2553"/>
                  <a:pt x="5311" y="2553"/>
                  <a:pt x="5311" y="2553"/>
                </a:cubicBezTo>
                <a:cubicBezTo>
                  <a:pt x="5311" y="2550"/>
                  <a:pt x="5311" y="2550"/>
                  <a:pt x="5311" y="2550"/>
                </a:cubicBezTo>
                <a:cubicBezTo>
                  <a:pt x="5321" y="2456"/>
                  <a:pt x="5321" y="2456"/>
                  <a:pt x="5321" y="2456"/>
                </a:cubicBezTo>
                <a:cubicBezTo>
                  <a:pt x="5321" y="2453"/>
                  <a:pt x="5321" y="2453"/>
                  <a:pt x="5321" y="2453"/>
                </a:cubicBezTo>
                <a:cubicBezTo>
                  <a:pt x="5318" y="2453"/>
                  <a:pt x="5318" y="2453"/>
                  <a:pt x="5318" y="2453"/>
                </a:cubicBezTo>
                <a:cubicBezTo>
                  <a:pt x="5231" y="2443"/>
                  <a:pt x="5231" y="2443"/>
                  <a:pt x="5231" y="2443"/>
                </a:cubicBezTo>
                <a:cubicBezTo>
                  <a:pt x="5227" y="2440"/>
                  <a:pt x="5227" y="2440"/>
                  <a:pt x="5227" y="2440"/>
                </a:cubicBezTo>
                <a:cubicBezTo>
                  <a:pt x="5227" y="2447"/>
                  <a:pt x="5227" y="2447"/>
                  <a:pt x="5227" y="2447"/>
                </a:cubicBezTo>
                <a:cubicBezTo>
                  <a:pt x="5218" y="2537"/>
                  <a:pt x="5218" y="2537"/>
                  <a:pt x="5218" y="2537"/>
                </a:cubicBezTo>
                <a:close/>
                <a:moveTo>
                  <a:pt x="5208" y="2657"/>
                </a:moveTo>
                <a:cubicBezTo>
                  <a:pt x="5208" y="2660"/>
                  <a:pt x="5208" y="2660"/>
                  <a:pt x="5208" y="2660"/>
                </a:cubicBezTo>
                <a:cubicBezTo>
                  <a:pt x="5211" y="2660"/>
                  <a:pt x="5211" y="2660"/>
                  <a:pt x="5211" y="2660"/>
                </a:cubicBezTo>
                <a:cubicBezTo>
                  <a:pt x="5298" y="2670"/>
                  <a:pt x="5298" y="2670"/>
                  <a:pt x="5298" y="2670"/>
                </a:cubicBezTo>
                <a:cubicBezTo>
                  <a:pt x="5302" y="2673"/>
                  <a:pt x="5302" y="2673"/>
                  <a:pt x="5302" y="2673"/>
                </a:cubicBezTo>
                <a:cubicBezTo>
                  <a:pt x="5302" y="2667"/>
                  <a:pt x="5302" y="2667"/>
                  <a:pt x="5302" y="2667"/>
                </a:cubicBezTo>
                <a:cubicBezTo>
                  <a:pt x="5308" y="2576"/>
                  <a:pt x="5308" y="2576"/>
                  <a:pt x="5308" y="2576"/>
                </a:cubicBezTo>
                <a:cubicBezTo>
                  <a:pt x="5308" y="2573"/>
                  <a:pt x="5308" y="2573"/>
                  <a:pt x="5308" y="2573"/>
                </a:cubicBezTo>
                <a:cubicBezTo>
                  <a:pt x="5305" y="2573"/>
                  <a:pt x="5305" y="2573"/>
                  <a:pt x="5305" y="2573"/>
                </a:cubicBezTo>
                <a:cubicBezTo>
                  <a:pt x="5221" y="2560"/>
                  <a:pt x="5221" y="2560"/>
                  <a:pt x="5221" y="2560"/>
                </a:cubicBezTo>
                <a:cubicBezTo>
                  <a:pt x="5218" y="2560"/>
                  <a:pt x="5218" y="2560"/>
                  <a:pt x="5218" y="2560"/>
                </a:cubicBezTo>
                <a:cubicBezTo>
                  <a:pt x="5218" y="2563"/>
                  <a:pt x="5218" y="2563"/>
                  <a:pt x="5218" y="2563"/>
                </a:cubicBezTo>
                <a:cubicBezTo>
                  <a:pt x="5208" y="2657"/>
                  <a:pt x="5208" y="2657"/>
                  <a:pt x="5208" y="2657"/>
                </a:cubicBezTo>
                <a:close/>
                <a:moveTo>
                  <a:pt x="5198" y="2773"/>
                </a:moveTo>
                <a:cubicBezTo>
                  <a:pt x="5198" y="2777"/>
                  <a:pt x="5198" y="2777"/>
                  <a:pt x="5198" y="2777"/>
                </a:cubicBezTo>
                <a:cubicBezTo>
                  <a:pt x="5201" y="2780"/>
                  <a:pt x="5201" y="2780"/>
                  <a:pt x="5201" y="2780"/>
                </a:cubicBezTo>
                <a:cubicBezTo>
                  <a:pt x="5286" y="2790"/>
                  <a:pt x="5286" y="2790"/>
                  <a:pt x="5286" y="2790"/>
                </a:cubicBezTo>
                <a:cubicBezTo>
                  <a:pt x="5289" y="2790"/>
                  <a:pt x="5289" y="2790"/>
                  <a:pt x="5289" y="2790"/>
                </a:cubicBezTo>
                <a:cubicBezTo>
                  <a:pt x="5289" y="2786"/>
                  <a:pt x="5289" y="2786"/>
                  <a:pt x="5289" y="2786"/>
                </a:cubicBezTo>
                <a:cubicBezTo>
                  <a:pt x="5298" y="2693"/>
                  <a:pt x="5298" y="2693"/>
                  <a:pt x="5298" y="2693"/>
                </a:cubicBezTo>
                <a:cubicBezTo>
                  <a:pt x="5298" y="2689"/>
                  <a:pt x="5298" y="2689"/>
                  <a:pt x="5298" y="2689"/>
                </a:cubicBezTo>
                <a:cubicBezTo>
                  <a:pt x="5295" y="2689"/>
                  <a:pt x="5295" y="2689"/>
                  <a:pt x="5295" y="2689"/>
                </a:cubicBezTo>
                <a:cubicBezTo>
                  <a:pt x="5211" y="2680"/>
                  <a:pt x="5211" y="2680"/>
                  <a:pt x="5211" y="2680"/>
                </a:cubicBezTo>
                <a:cubicBezTo>
                  <a:pt x="5205" y="2680"/>
                  <a:pt x="5205" y="2680"/>
                  <a:pt x="5205" y="2680"/>
                </a:cubicBezTo>
                <a:cubicBezTo>
                  <a:pt x="5205" y="2683"/>
                  <a:pt x="5205" y="2683"/>
                  <a:pt x="5205" y="2683"/>
                </a:cubicBezTo>
                <a:cubicBezTo>
                  <a:pt x="5198" y="2773"/>
                  <a:pt x="5198" y="2773"/>
                  <a:pt x="5198" y="2773"/>
                </a:cubicBezTo>
                <a:close/>
                <a:moveTo>
                  <a:pt x="5182" y="2942"/>
                </a:moveTo>
                <a:cubicBezTo>
                  <a:pt x="5182" y="2945"/>
                  <a:pt x="5182" y="2945"/>
                  <a:pt x="5182" y="2945"/>
                </a:cubicBezTo>
                <a:cubicBezTo>
                  <a:pt x="5185" y="2945"/>
                  <a:pt x="5185" y="2945"/>
                  <a:pt x="5185" y="2945"/>
                </a:cubicBezTo>
                <a:cubicBezTo>
                  <a:pt x="5269" y="2955"/>
                  <a:pt x="5269" y="2955"/>
                  <a:pt x="5269" y="2955"/>
                </a:cubicBezTo>
                <a:cubicBezTo>
                  <a:pt x="5273" y="2955"/>
                  <a:pt x="5273" y="2955"/>
                  <a:pt x="5273" y="2955"/>
                </a:cubicBezTo>
                <a:cubicBezTo>
                  <a:pt x="5276" y="2951"/>
                  <a:pt x="5276" y="2951"/>
                  <a:pt x="5276" y="2951"/>
                </a:cubicBezTo>
                <a:cubicBezTo>
                  <a:pt x="5289" y="2812"/>
                  <a:pt x="5289" y="2812"/>
                  <a:pt x="5289" y="2812"/>
                </a:cubicBezTo>
                <a:cubicBezTo>
                  <a:pt x="5289" y="2809"/>
                  <a:pt x="5289" y="2809"/>
                  <a:pt x="5289" y="2809"/>
                </a:cubicBezTo>
                <a:cubicBezTo>
                  <a:pt x="5286" y="2809"/>
                  <a:pt x="5286" y="2809"/>
                  <a:pt x="5286" y="2809"/>
                </a:cubicBezTo>
                <a:cubicBezTo>
                  <a:pt x="5198" y="2796"/>
                  <a:pt x="5198" y="2796"/>
                  <a:pt x="5198" y="2796"/>
                </a:cubicBezTo>
                <a:cubicBezTo>
                  <a:pt x="5195" y="2796"/>
                  <a:pt x="5195" y="2796"/>
                  <a:pt x="5195" y="2796"/>
                </a:cubicBezTo>
                <a:cubicBezTo>
                  <a:pt x="5195" y="2799"/>
                  <a:pt x="5195" y="2799"/>
                  <a:pt x="5195" y="2799"/>
                </a:cubicBezTo>
                <a:cubicBezTo>
                  <a:pt x="5182" y="2942"/>
                  <a:pt x="5182" y="2942"/>
                  <a:pt x="5182" y="2942"/>
                </a:cubicBezTo>
                <a:close/>
                <a:moveTo>
                  <a:pt x="5486" y="896"/>
                </a:moveTo>
                <a:cubicBezTo>
                  <a:pt x="5486" y="899"/>
                  <a:pt x="5486" y="899"/>
                  <a:pt x="5486" y="899"/>
                </a:cubicBezTo>
                <a:cubicBezTo>
                  <a:pt x="5489" y="899"/>
                  <a:pt x="5489" y="899"/>
                  <a:pt x="5489" y="899"/>
                </a:cubicBezTo>
                <a:cubicBezTo>
                  <a:pt x="5577" y="909"/>
                  <a:pt x="5577" y="909"/>
                  <a:pt x="5577" y="909"/>
                </a:cubicBezTo>
                <a:cubicBezTo>
                  <a:pt x="5580" y="909"/>
                  <a:pt x="5580" y="909"/>
                  <a:pt x="5580" y="909"/>
                </a:cubicBezTo>
                <a:cubicBezTo>
                  <a:pt x="5580" y="906"/>
                  <a:pt x="5580" y="906"/>
                  <a:pt x="5580" y="906"/>
                </a:cubicBezTo>
                <a:cubicBezTo>
                  <a:pt x="5587" y="812"/>
                  <a:pt x="5587" y="812"/>
                  <a:pt x="5587" y="812"/>
                </a:cubicBezTo>
                <a:cubicBezTo>
                  <a:pt x="5590" y="809"/>
                  <a:pt x="5590" y="809"/>
                  <a:pt x="5590" y="809"/>
                </a:cubicBezTo>
                <a:cubicBezTo>
                  <a:pt x="5587" y="809"/>
                  <a:pt x="5587" y="809"/>
                  <a:pt x="5587" y="809"/>
                </a:cubicBezTo>
                <a:cubicBezTo>
                  <a:pt x="5499" y="799"/>
                  <a:pt x="5499" y="799"/>
                  <a:pt x="5499" y="799"/>
                </a:cubicBezTo>
                <a:cubicBezTo>
                  <a:pt x="5496" y="799"/>
                  <a:pt x="5496" y="799"/>
                  <a:pt x="5496" y="799"/>
                </a:cubicBezTo>
                <a:cubicBezTo>
                  <a:pt x="5496" y="802"/>
                  <a:pt x="5496" y="802"/>
                  <a:pt x="5496" y="802"/>
                </a:cubicBezTo>
                <a:cubicBezTo>
                  <a:pt x="5486" y="896"/>
                  <a:pt x="5486" y="896"/>
                  <a:pt x="5486" y="896"/>
                </a:cubicBezTo>
                <a:close/>
                <a:moveTo>
                  <a:pt x="5476" y="1013"/>
                </a:moveTo>
                <a:cubicBezTo>
                  <a:pt x="5476" y="1016"/>
                  <a:pt x="5476" y="1016"/>
                  <a:pt x="5476" y="1016"/>
                </a:cubicBezTo>
                <a:cubicBezTo>
                  <a:pt x="5480" y="1016"/>
                  <a:pt x="5480" y="1016"/>
                  <a:pt x="5480" y="1016"/>
                </a:cubicBezTo>
                <a:cubicBezTo>
                  <a:pt x="5564" y="1029"/>
                  <a:pt x="5564" y="1029"/>
                  <a:pt x="5564" y="1029"/>
                </a:cubicBezTo>
                <a:cubicBezTo>
                  <a:pt x="5567" y="1029"/>
                  <a:pt x="5567" y="1029"/>
                  <a:pt x="5567" y="1029"/>
                </a:cubicBezTo>
                <a:cubicBezTo>
                  <a:pt x="5567" y="1026"/>
                  <a:pt x="5567" y="1026"/>
                  <a:pt x="5567" y="1026"/>
                </a:cubicBezTo>
                <a:cubicBezTo>
                  <a:pt x="5577" y="932"/>
                  <a:pt x="5577" y="932"/>
                  <a:pt x="5577" y="932"/>
                </a:cubicBezTo>
                <a:cubicBezTo>
                  <a:pt x="5577" y="929"/>
                  <a:pt x="5577" y="929"/>
                  <a:pt x="5577" y="929"/>
                </a:cubicBezTo>
                <a:cubicBezTo>
                  <a:pt x="5574" y="929"/>
                  <a:pt x="5574" y="929"/>
                  <a:pt x="5574" y="929"/>
                </a:cubicBezTo>
                <a:cubicBezTo>
                  <a:pt x="5489" y="916"/>
                  <a:pt x="5489" y="916"/>
                  <a:pt x="5489" y="916"/>
                </a:cubicBezTo>
                <a:cubicBezTo>
                  <a:pt x="5486" y="916"/>
                  <a:pt x="5486" y="916"/>
                  <a:pt x="5486" y="916"/>
                </a:cubicBezTo>
                <a:cubicBezTo>
                  <a:pt x="5483" y="919"/>
                  <a:pt x="5483" y="919"/>
                  <a:pt x="5483" y="919"/>
                </a:cubicBezTo>
                <a:cubicBezTo>
                  <a:pt x="5476" y="1013"/>
                  <a:pt x="5476" y="1013"/>
                  <a:pt x="5476" y="1013"/>
                </a:cubicBezTo>
                <a:close/>
                <a:moveTo>
                  <a:pt x="5464" y="1132"/>
                </a:moveTo>
                <a:cubicBezTo>
                  <a:pt x="5464" y="1136"/>
                  <a:pt x="5464" y="1136"/>
                  <a:pt x="5464" y="1136"/>
                </a:cubicBezTo>
                <a:cubicBezTo>
                  <a:pt x="5467" y="1136"/>
                  <a:pt x="5467" y="1136"/>
                  <a:pt x="5467" y="1136"/>
                </a:cubicBezTo>
                <a:cubicBezTo>
                  <a:pt x="5554" y="1145"/>
                  <a:pt x="5554" y="1145"/>
                  <a:pt x="5554" y="1145"/>
                </a:cubicBezTo>
                <a:cubicBezTo>
                  <a:pt x="5557" y="1145"/>
                  <a:pt x="5557" y="1145"/>
                  <a:pt x="5557" y="1145"/>
                </a:cubicBezTo>
                <a:cubicBezTo>
                  <a:pt x="5557" y="1142"/>
                  <a:pt x="5557" y="1142"/>
                  <a:pt x="5557" y="1142"/>
                </a:cubicBezTo>
                <a:cubicBezTo>
                  <a:pt x="5567" y="1052"/>
                  <a:pt x="5567" y="1052"/>
                  <a:pt x="5567" y="1052"/>
                </a:cubicBezTo>
                <a:cubicBezTo>
                  <a:pt x="5567" y="1048"/>
                  <a:pt x="5567" y="1048"/>
                  <a:pt x="5567" y="1048"/>
                </a:cubicBezTo>
                <a:cubicBezTo>
                  <a:pt x="5564" y="1045"/>
                  <a:pt x="5564" y="1045"/>
                  <a:pt x="5564" y="1045"/>
                </a:cubicBezTo>
                <a:cubicBezTo>
                  <a:pt x="5476" y="1035"/>
                  <a:pt x="5476" y="1035"/>
                  <a:pt x="5476" y="1035"/>
                </a:cubicBezTo>
                <a:cubicBezTo>
                  <a:pt x="5473" y="1035"/>
                  <a:pt x="5473" y="1035"/>
                  <a:pt x="5473" y="1035"/>
                </a:cubicBezTo>
                <a:cubicBezTo>
                  <a:pt x="5473" y="1039"/>
                  <a:pt x="5473" y="1039"/>
                  <a:pt x="5473" y="1039"/>
                </a:cubicBezTo>
                <a:cubicBezTo>
                  <a:pt x="5464" y="1132"/>
                  <a:pt x="5464" y="1132"/>
                  <a:pt x="5464" y="1132"/>
                </a:cubicBezTo>
                <a:close/>
                <a:moveTo>
                  <a:pt x="5454" y="1249"/>
                </a:moveTo>
                <a:cubicBezTo>
                  <a:pt x="5454" y="1252"/>
                  <a:pt x="5454" y="1252"/>
                  <a:pt x="5454" y="1252"/>
                </a:cubicBezTo>
                <a:cubicBezTo>
                  <a:pt x="5457" y="1252"/>
                  <a:pt x="5457" y="1252"/>
                  <a:pt x="5457" y="1252"/>
                </a:cubicBezTo>
                <a:cubicBezTo>
                  <a:pt x="5541" y="1265"/>
                  <a:pt x="5541" y="1265"/>
                  <a:pt x="5541" y="1265"/>
                </a:cubicBezTo>
                <a:cubicBezTo>
                  <a:pt x="5544" y="1265"/>
                  <a:pt x="5544" y="1265"/>
                  <a:pt x="5544" y="1265"/>
                </a:cubicBezTo>
                <a:cubicBezTo>
                  <a:pt x="5548" y="1262"/>
                  <a:pt x="5548" y="1262"/>
                  <a:pt x="5548" y="1262"/>
                </a:cubicBezTo>
                <a:cubicBezTo>
                  <a:pt x="5554" y="1168"/>
                  <a:pt x="5554" y="1168"/>
                  <a:pt x="5554" y="1168"/>
                </a:cubicBezTo>
                <a:cubicBezTo>
                  <a:pt x="5554" y="1165"/>
                  <a:pt x="5554" y="1165"/>
                  <a:pt x="5554" y="1165"/>
                </a:cubicBezTo>
                <a:cubicBezTo>
                  <a:pt x="5551" y="1165"/>
                  <a:pt x="5551" y="1165"/>
                  <a:pt x="5551" y="1165"/>
                </a:cubicBezTo>
                <a:cubicBezTo>
                  <a:pt x="5467" y="1155"/>
                  <a:pt x="5467" y="1155"/>
                  <a:pt x="5467" y="1155"/>
                </a:cubicBezTo>
                <a:cubicBezTo>
                  <a:pt x="5464" y="1155"/>
                  <a:pt x="5464" y="1155"/>
                  <a:pt x="5464" y="1155"/>
                </a:cubicBezTo>
                <a:cubicBezTo>
                  <a:pt x="5464" y="1158"/>
                  <a:pt x="5464" y="1158"/>
                  <a:pt x="5464" y="1158"/>
                </a:cubicBezTo>
                <a:cubicBezTo>
                  <a:pt x="5454" y="1249"/>
                  <a:pt x="5454" y="1249"/>
                  <a:pt x="5454" y="1249"/>
                </a:cubicBezTo>
                <a:close/>
                <a:moveTo>
                  <a:pt x="5444" y="1369"/>
                </a:moveTo>
                <a:cubicBezTo>
                  <a:pt x="5441" y="1372"/>
                  <a:pt x="5441" y="1372"/>
                  <a:pt x="5441" y="1372"/>
                </a:cubicBezTo>
                <a:cubicBezTo>
                  <a:pt x="5444" y="1372"/>
                  <a:pt x="5444" y="1372"/>
                  <a:pt x="5444" y="1372"/>
                </a:cubicBezTo>
                <a:cubicBezTo>
                  <a:pt x="5532" y="1382"/>
                  <a:pt x="5532" y="1382"/>
                  <a:pt x="5532" y="1382"/>
                </a:cubicBezTo>
                <a:cubicBezTo>
                  <a:pt x="5535" y="1385"/>
                  <a:pt x="5535" y="1385"/>
                  <a:pt x="5535" y="1385"/>
                </a:cubicBezTo>
                <a:cubicBezTo>
                  <a:pt x="5535" y="1382"/>
                  <a:pt x="5535" y="1382"/>
                  <a:pt x="5535" y="1382"/>
                </a:cubicBezTo>
                <a:cubicBezTo>
                  <a:pt x="5544" y="1288"/>
                  <a:pt x="5544" y="1288"/>
                  <a:pt x="5544" y="1288"/>
                </a:cubicBezTo>
                <a:cubicBezTo>
                  <a:pt x="5544" y="1285"/>
                  <a:pt x="5544" y="1285"/>
                  <a:pt x="5544" y="1285"/>
                </a:cubicBezTo>
                <a:cubicBezTo>
                  <a:pt x="5541" y="1285"/>
                  <a:pt x="5541" y="1285"/>
                  <a:pt x="5541" y="1285"/>
                </a:cubicBezTo>
                <a:cubicBezTo>
                  <a:pt x="5454" y="1272"/>
                  <a:pt x="5454" y="1272"/>
                  <a:pt x="5454" y="1272"/>
                </a:cubicBezTo>
                <a:cubicBezTo>
                  <a:pt x="5451" y="1272"/>
                  <a:pt x="5451" y="1272"/>
                  <a:pt x="5451" y="1272"/>
                </a:cubicBezTo>
                <a:cubicBezTo>
                  <a:pt x="5451" y="1275"/>
                  <a:pt x="5451" y="1275"/>
                  <a:pt x="5451" y="1275"/>
                </a:cubicBezTo>
                <a:cubicBezTo>
                  <a:pt x="5444" y="1369"/>
                  <a:pt x="5444" y="1369"/>
                  <a:pt x="5444" y="1369"/>
                </a:cubicBezTo>
                <a:close/>
                <a:moveTo>
                  <a:pt x="5431" y="1489"/>
                </a:moveTo>
                <a:cubicBezTo>
                  <a:pt x="5431" y="1489"/>
                  <a:pt x="5431" y="1489"/>
                  <a:pt x="5431" y="1489"/>
                </a:cubicBezTo>
                <a:cubicBezTo>
                  <a:pt x="5434" y="1492"/>
                  <a:pt x="5434" y="1492"/>
                  <a:pt x="5434" y="1492"/>
                </a:cubicBezTo>
                <a:cubicBezTo>
                  <a:pt x="5522" y="1501"/>
                  <a:pt x="5522" y="1501"/>
                  <a:pt x="5522" y="1501"/>
                </a:cubicBezTo>
                <a:cubicBezTo>
                  <a:pt x="5525" y="1501"/>
                  <a:pt x="5525" y="1501"/>
                  <a:pt x="5525" y="1501"/>
                </a:cubicBezTo>
                <a:cubicBezTo>
                  <a:pt x="5525" y="1498"/>
                  <a:pt x="5525" y="1498"/>
                  <a:pt x="5525" y="1498"/>
                </a:cubicBezTo>
                <a:cubicBezTo>
                  <a:pt x="5535" y="1404"/>
                  <a:pt x="5535" y="1404"/>
                  <a:pt x="5535" y="1404"/>
                </a:cubicBezTo>
                <a:cubicBezTo>
                  <a:pt x="5535" y="1401"/>
                  <a:pt x="5535" y="1401"/>
                  <a:pt x="5535" y="1401"/>
                </a:cubicBezTo>
                <a:cubicBezTo>
                  <a:pt x="5532" y="1401"/>
                  <a:pt x="5532" y="1401"/>
                  <a:pt x="5532" y="1401"/>
                </a:cubicBezTo>
                <a:cubicBezTo>
                  <a:pt x="5444" y="1391"/>
                  <a:pt x="5444" y="1391"/>
                  <a:pt x="5444" y="1391"/>
                </a:cubicBezTo>
                <a:cubicBezTo>
                  <a:pt x="5441" y="1391"/>
                  <a:pt x="5441" y="1391"/>
                  <a:pt x="5441" y="1391"/>
                </a:cubicBezTo>
                <a:cubicBezTo>
                  <a:pt x="5441" y="1395"/>
                  <a:pt x="5441" y="1395"/>
                  <a:pt x="5441" y="1395"/>
                </a:cubicBezTo>
                <a:cubicBezTo>
                  <a:pt x="5431" y="1489"/>
                  <a:pt x="5431" y="1489"/>
                  <a:pt x="5431" y="1489"/>
                </a:cubicBezTo>
                <a:close/>
                <a:moveTo>
                  <a:pt x="5421" y="1605"/>
                </a:moveTo>
                <a:cubicBezTo>
                  <a:pt x="5421" y="1608"/>
                  <a:pt x="5421" y="1608"/>
                  <a:pt x="5421" y="1608"/>
                </a:cubicBezTo>
                <a:cubicBezTo>
                  <a:pt x="5425" y="1608"/>
                  <a:pt x="5425" y="1608"/>
                  <a:pt x="5425" y="1608"/>
                </a:cubicBezTo>
                <a:cubicBezTo>
                  <a:pt x="5509" y="1621"/>
                  <a:pt x="5509" y="1621"/>
                  <a:pt x="5509" y="1621"/>
                </a:cubicBezTo>
                <a:cubicBezTo>
                  <a:pt x="5512" y="1621"/>
                  <a:pt x="5512" y="1621"/>
                  <a:pt x="5512" y="1621"/>
                </a:cubicBezTo>
                <a:cubicBezTo>
                  <a:pt x="5512" y="1618"/>
                  <a:pt x="5512" y="1618"/>
                  <a:pt x="5512" y="1618"/>
                </a:cubicBezTo>
                <a:cubicBezTo>
                  <a:pt x="5522" y="1524"/>
                  <a:pt x="5522" y="1524"/>
                  <a:pt x="5522" y="1524"/>
                </a:cubicBezTo>
                <a:cubicBezTo>
                  <a:pt x="5522" y="1521"/>
                  <a:pt x="5522" y="1521"/>
                  <a:pt x="5522" y="1521"/>
                </a:cubicBezTo>
                <a:cubicBezTo>
                  <a:pt x="5519" y="1521"/>
                  <a:pt x="5519" y="1521"/>
                  <a:pt x="5519" y="1521"/>
                </a:cubicBezTo>
                <a:cubicBezTo>
                  <a:pt x="5434" y="1508"/>
                  <a:pt x="5434" y="1508"/>
                  <a:pt x="5434" y="1508"/>
                </a:cubicBezTo>
                <a:cubicBezTo>
                  <a:pt x="5431" y="1508"/>
                  <a:pt x="5431" y="1508"/>
                  <a:pt x="5431" y="1508"/>
                </a:cubicBezTo>
                <a:cubicBezTo>
                  <a:pt x="5428" y="1511"/>
                  <a:pt x="5428" y="1511"/>
                  <a:pt x="5428" y="1511"/>
                </a:cubicBezTo>
                <a:cubicBezTo>
                  <a:pt x="5421" y="1605"/>
                  <a:pt x="5421" y="1605"/>
                  <a:pt x="5421" y="1605"/>
                </a:cubicBezTo>
                <a:close/>
                <a:moveTo>
                  <a:pt x="5409" y="1725"/>
                </a:moveTo>
                <a:cubicBezTo>
                  <a:pt x="5409" y="1728"/>
                  <a:pt x="5409" y="1728"/>
                  <a:pt x="5409" y="1728"/>
                </a:cubicBezTo>
                <a:cubicBezTo>
                  <a:pt x="5412" y="1728"/>
                  <a:pt x="5412" y="1728"/>
                  <a:pt x="5412" y="1728"/>
                </a:cubicBezTo>
                <a:cubicBezTo>
                  <a:pt x="5499" y="1738"/>
                  <a:pt x="5499" y="1738"/>
                  <a:pt x="5499" y="1738"/>
                </a:cubicBezTo>
                <a:cubicBezTo>
                  <a:pt x="5502" y="1738"/>
                  <a:pt x="5502" y="1738"/>
                  <a:pt x="5502" y="1738"/>
                </a:cubicBezTo>
                <a:cubicBezTo>
                  <a:pt x="5502" y="1734"/>
                  <a:pt x="5502" y="1734"/>
                  <a:pt x="5502" y="1734"/>
                </a:cubicBezTo>
                <a:cubicBezTo>
                  <a:pt x="5512" y="1641"/>
                  <a:pt x="5512" y="1641"/>
                  <a:pt x="5512" y="1641"/>
                </a:cubicBezTo>
                <a:cubicBezTo>
                  <a:pt x="5512" y="1637"/>
                  <a:pt x="5512" y="1637"/>
                  <a:pt x="5512" y="1637"/>
                </a:cubicBezTo>
                <a:cubicBezTo>
                  <a:pt x="5509" y="1637"/>
                  <a:pt x="5509" y="1637"/>
                  <a:pt x="5509" y="1637"/>
                </a:cubicBezTo>
                <a:cubicBezTo>
                  <a:pt x="5421" y="1628"/>
                  <a:pt x="5421" y="1628"/>
                  <a:pt x="5421" y="1628"/>
                </a:cubicBezTo>
                <a:cubicBezTo>
                  <a:pt x="5418" y="1628"/>
                  <a:pt x="5418" y="1628"/>
                  <a:pt x="5418" y="1628"/>
                </a:cubicBezTo>
                <a:cubicBezTo>
                  <a:pt x="5418" y="1631"/>
                  <a:pt x="5418" y="1631"/>
                  <a:pt x="5418" y="1631"/>
                </a:cubicBezTo>
                <a:cubicBezTo>
                  <a:pt x="5409" y="1725"/>
                  <a:pt x="5409" y="1725"/>
                  <a:pt x="5409" y="1725"/>
                </a:cubicBezTo>
                <a:close/>
                <a:moveTo>
                  <a:pt x="5399" y="1841"/>
                </a:moveTo>
                <a:cubicBezTo>
                  <a:pt x="5399" y="1845"/>
                  <a:pt x="5399" y="1845"/>
                  <a:pt x="5399" y="1845"/>
                </a:cubicBezTo>
                <a:cubicBezTo>
                  <a:pt x="5402" y="1845"/>
                  <a:pt x="5402" y="1845"/>
                  <a:pt x="5402" y="1845"/>
                </a:cubicBezTo>
                <a:cubicBezTo>
                  <a:pt x="5489" y="1857"/>
                  <a:pt x="5489" y="1857"/>
                  <a:pt x="5489" y="1857"/>
                </a:cubicBezTo>
                <a:cubicBezTo>
                  <a:pt x="5493" y="1857"/>
                  <a:pt x="5493" y="1857"/>
                  <a:pt x="5493" y="1857"/>
                </a:cubicBezTo>
                <a:cubicBezTo>
                  <a:pt x="5493" y="1854"/>
                  <a:pt x="5493" y="1854"/>
                  <a:pt x="5493" y="1854"/>
                </a:cubicBezTo>
                <a:cubicBezTo>
                  <a:pt x="5499" y="1760"/>
                  <a:pt x="5499" y="1760"/>
                  <a:pt x="5499" y="1760"/>
                </a:cubicBezTo>
                <a:cubicBezTo>
                  <a:pt x="5499" y="1757"/>
                  <a:pt x="5499" y="1757"/>
                  <a:pt x="5499" y="1757"/>
                </a:cubicBezTo>
                <a:cubicBezTo>
                  <a:pt x="5496" y="1757"/>
                  <a:pt x="5496" y="1757"/>
                  <a:pt x="5496" y="1757"/>
                </a:cubicBezTo>
                <a:cubicBezTo>
                  <a:pt x="5412" y="1747"/>
                  <a:pt x="5412" y="1747"/>
                  <a:pt x="5412" y="1747"/>
                </a:cubicBezTo>
                <a:cubicBezTo>
                  <a:pt x="5409" y="1744"/>
                  <a:pt x="5409" y="1744"/>
                  <a:pt x="5409" y="1744"/>
                </a:cubicBezTo>
                <a:cubicBezTo>
                  <a:pt x="5409" y="1747"/>
                  <a:pt x="5409" y="1747"/>
                  <a:pt x="5409" y="1747"/>
                </a:cubicBezTo>
                <a:cubicBezTo>
                  <a:pt x="5399" y="1841"/>
                  <a:pt x="5399" y="1841"/>
                  <a:pt x="5399" y="1841"/>
                </a:cubicBezTo>
                <a:close/>
                <a:moveTo>
                  <a:pt x="5389" y="1961"/>
                </a:moveTo>
                <a:cubicBezTo>
                  <a:pt x="5389" y="1964"/>
                  <a:pt x="5389" y="1964"/>
                  <a:pt x="5389" y="1964"/>
                </a:cubicBezTo>
                <a:cubicBezTo>
                  <a:pt x="5389" y="1964"/>
                  <a:pt x="5389" y="1964"/>
                  <a:pt x="5389" y="1964"/>
                </a:cubicBezTo>
                <a:cubicBezTo>
                  <a:pt x="5476" y="1974"/>
                  <a:pt x="5476" y="1974"/>
                  <a:pt x="5476" y="1974"/>
                </a:cubicBezTo>
                <a:cubicBezTo>
                  <a:pt x="5480" y="1974"/>
                  <a:pt x="5480" y="1974"/>
                  <a:pt x="5480" y="1974"/>
                </a:cubicBezTo>
                <a:cubicBezTo>
                  <a:pt x="5480" y="1971"/>
                  <a:pt x="5480" y="1971"/>
                  <a:pt x="5480" y="1971"/>
                </a:cubicBezTo>
                <a:cubicBezTo>
                  <a:pt x="5489" y="1880"/>
                  <a:pt x="5489" y="1880"/>
                  <a:pt x="5489" y="1880"/>
                </a:cubicBezTo>
                <a:cubicBezTo>
                  <a:pt x="5489" y="1877"/>
                  <a:pt x="5489" y="1877"/>
                  <a:pt x="5489" y="1877"/>
                </a:cubicBezTo>
                <a:cubicBezTo>
                  <a:pt x="5486" y="1877"/>
                  <a:pt x="5486" y="1877"/>
                  <a:pt x="5486" y="1877"/>
                </a:cubicBezTo>
                <a:cubicBezTo>
                  <a:pt x="5399" y="1864"/>
                  <a:pt x="5399" y="1864"/>
                  <a:pt x="5399" y="1864"/>
                </a:cubicBezTo>
                <a:cubicBezTo>
                  <a:pt x="5396" y="1864"/>
                  <a:pt x="5396" y="1864"/>
                  <a:pt x="5396" y="1864"/>
                </a:cubicBezTo>
                <a:cubicBezTo>
                  <a:pt x="5396" y="1867"/>
                  <a:pt x="5396" y="1867"/>
                  <a:pt x="5396" y="1867"/>
                </a:cubicBezTo>
                <a:cubicBezTo>
                  <a:pt x="5389" y="1961"/>
                  <a:pt x="5389" y="1961"/>
                  <a:pt x="5389" y="1961"/>
                </a:cubicBezTo>
                <a:close/>
                <a:moveTo>
                  <a:pt x="5376" y="2078"/>
                </a:moveTo>
                <a:cubicBezTo>
                  <a:pt x="5376" y="2081"/>
                  <a:pt x="5376" y="2081"/>
                  <a:pt x="5376" y="2081"/>
                </a:cubicBezTo>
                <a:cubicBezTo>
                  <a:pt x="5379" y="2084"/>
                  <a:pt x="5379" y="2084"/>
                  <a:pt x="5379" y="2084"/>
                </a:cubicBezTo>
                <a:cubicBezTo>
                  <a:pt x="5467" y="2094"/>
                  <a:pt x="5467" y="2094"/>
                  <a:pt x="5467" y="2094"/>
                </a:cubicBezTo>
                <a:cubicBezTo>
                  <a:pt x="5470" y="2094"/>
                  <a:pt x="5470" y="2094"/>
                  <a:pt x="5470" y="2094"/>
                </a:cubicBezTo>
                <a:cubicBezTo>
                  <a:pt x="5470" y="2091"/>
                  <a:pt x="5470" y="2091"/>
                  <a:pt x="5470" y="2091"/>
                </a:cubicBezTo>
                <a:cubicBezTo>
                  <a:pt x="5480" y="1997"/>
                  <a:pt x="5480" y="1997"/>
                  <a:pt x="5480" y="1997"/>
                </a:cubicBezTo>
                <a:cubicBezTo>
                  <a:pt x="5480" y="1993"/>
                  <a:pt x="5480" y="1993"/>
                  <a:pt x="5480" y="1993"/>
                </a:cubicBezTo>
                <a:cubicBezTo>
                  <a:pt x="5476" y="1993"/>
                  <a:pt x="5476" y="1993"/>
                  <a:pt x="5476" y="1993"/>
                </a:cubicBezTo>
                <a:cubicBezTo>
                  <a:pt x="5389" y="1984"/>
                  <a:pt x="5389" y="1984"/>
                  <a:pt x="5389" y="1984"/>
                </a:cubicBezTo>
                <a:cubicBezTo>
                  <a:pt x="5386" y="1984"/>
                  <a:pt x="5386" y="1984"/>
                  <a:pt x="5386" y="1984"/>
                </a:cubicBezTo>
                <a:cubicBezTo>
                  <a:pt x="5386" y="1987"/>
                  <a:pt x="5386" y="1987"/>
                  <a:pt x="5386" y="1987"/>
                </a:cubicBezTo>
                <a:cubicBezTo>
                  <a:pt x="5376" y="2078"/>
                  <a:pt x="5376" y="2078"/>
                  <a:pt x="5376" y="2078"/>
                </a:cubicBezTo>
                <a:close/>
                <a:moveTo>
                  <a:pt x="5366" y="2197"/>
                </a:moveTo>
                <a:cubicBezTo>
                  <a:pt x="5366" y="2201"/>
                  <a:pt x="5366" y="2201"/>
                  <a:pt x="5366" y="2201"/>
                </a:cubicBezTo>
                <a:cubicBezTo>
                  <a:pt x="5370" y="2201"/>
                  <a:pt x="5370" y="2201"/>
                  <a:pt x="5370" y="2201"/>
                </a:cubicBezTo>
                <a:cubicBezTo>
                  <a:pt x="5454" y="2214"/>
                  <a:pt x="5454" y="2214"/>
                  <a:pt x="5454" y="2214"/>
                </a:cubicBezTo>
                <a:cubicBezTo>
                  <a:pt x="5457" y="2214"/>
                  <a:pt x="5457" y="2214"/>
                  <a:pt x="5457" y="2214"/>
                </a:cubicBezTo>
                <a:cubicBezTo>
                  <a:pt x="5457" y="2210"/>
                  <a:pt x="5457" y="2210"/>
                  <a:pt x="5457" y="2210"/>
                </a:cubicBezTo>
                <a:cubicBezTo>
                  <a:pt x="5467" y="2116"/>
                  <a:pt x="5467" y="2116"/>
                  <a:pt x="5467" y="2116"/>
                </a:cubicBezTo>
                <a:cubicBezTo>
                  <a:pt x="5467" y="2113"/>
                  <a:pt x="5467" y="2113"/>
                  <a:pt x="5467" y="2113"/>
                </a:cubicBezTo>
                <a:cubicBezTo>
                  <a:pt x="5464" y="2113"/>
                  <a:pt x="5464" y="2113"/>
                  <a:pt x="5464" y="2113"/>
                </a:cubicBezTo>
                <a:cubicBezTo>
                  <a:pt x="5379" y="2100"/>
                  <a:pt x="5379" y="2100"/>
                  <a:pt x="5379" y="2100"/>
                </a:cubicBezTo>
                <a:cubicBezTo>
                  <a:pt x="5376" y="2100"/>
                  <a:pt x="5376" y="2100"/>
                  <a:pt x="5376" y="2100"/>
                </a:cubicBezTo>
                <a:cubicBezTo>
                  <a:pt x="5373" y="2103"/>
                  <a:pt x="5373" y="2103"/>
                  <a:pt x="5373" y="2103"/>
                </a:cubicBezTo>
                <a:cubicBezTo>
                  <a:pt x="5366" y="2197"/>
                  <a:pt x="5366" y="2197"/>
                  <a:pt x="5366" y="2197"/>
                </a:cubicBezTo>
                <a:close/>
                <a:moveTo>
                  <a:pt x="5353" y="2317"/>
                </a:moveTo>
                <a:cubicBezTo>
                  <a:pt x="5353" y="2320"/>
                  <a:pt x="5353" y="2320"/>
                  <a:pt x="5353" y="2320"/>
                </a:cubicBezTo>
                <a:cubicBezTo>
                  <a:pt x="5357" y="2320"/>
                  <a:pt x="5357" y="2320"/>
                  <a:pt x="5357" y="2320"/>
                </a:cubicBezTo>
                <a:cubicBezTo>
                  <a:pt x="5444" y="2330"/>
                  <a:pt x="5444" y="2330"/>
                  <a:pt x="5444" y="2330"/>
                </a:cubicBezTo>
                <a:cubicBezTo>
                  <a:pt x="5447" y="2330"/>
                  <a:pt x="5447" y="2330"/>
                  <a:pt x="5447" y="2330"/>
                </a:cubicBezTo>
                <a:cubicBezTo>
                  <a:pt x="5447" y="2327"/>
                  <a:pt x="5447" y="2327"/>
                  <a:pt x="5447" y="2327"/>
                </a:cubicBezTo>
                <a:cubicBezTo>
                  <a:pt x="5457" y="2233"/>
                  <a:pt x="5457" y="2233"/>
                  <a:pt x="5457" y="2233"/>
                </a:cubicBezTo>
                <a:cubicBezTo>
                  <a:pt x="5457" y="2230"/>
                  <a:pt x="5457" y="2230"/>
                  <a:pt x="5457" y="2230"/>
                </a:cubicBezTo>
                <a:cubicBezTo>
                  <a:pt x="5454" y="2230"/>
                  <a:pt x="5454" y="2230"/>
                  <a:pt x="5454" y="2230"/>
                </a:cubicBezTo>
                <a:cubicBezTo>
                  <a:pt x="5366" y="2220"/>
                  <a:pt x="5366" y="2220"/>
                  <a:pt x="5366" y="2220"/>
                </a:cubicBezTo>
                <a:cubicBezTo>
                  <a:pt x="5363" y="2220"/>
                  <a:pt x="5363" y="2220"/>
                  <a:pt x="5363" y="2220"/>
                </a:cubicBezTo>
                <a:cubicBezTo>
                  <a:pt x="5363" y="2223"/>
                  <a:pt x="5363" y="2223"/>
                  <a:pt x="5363" y="2223"/>
                </a:cubicBezTo>
                <a:cubicBezTo>
                  <a:pt x="5353" y="2317"/>
                  <a:pt x="5353" y="2317"/>
                  <a:pt x="5353" y="2317"/>
                </a:cubicBezTo>
                <a:close/>
                <a:moveTo>
                  <a:pt x="5344" y="2434"/>
                </a:moveTo>
                <a:cubicBezTo>
                  <a:pt x="5344" y="2437"/>
                  <a:pt x="5344" y="2437"/>
                  <a:pt x="5344" y="2437"/>
                </a:cubicBezTo>
                <a:cubicBezTo>
                  <a:pt x="5347" y="2437"/>
                  <a:pt x="5347" y="2437"/>
                  <a:pt x="5347" y="2437"/>
                </a:cubicBezTo>
                <a:cubicBezTo>
                  <a:pt x="5434" y="2450"/>
                  <a:pt x="5434" y="2450"/>
                  <a:pt x="5434" y="2450"/>
                </a:cubicBezTo>
                <a:cubicBezTo>
                  <a:pt x="5438" y="2450"/>
                  <a:pt x="5438" y="2450"/>
                  <a:pt x="5438" y="2450"/>
                </a:cubicBezTo>
                <a:cubicBezTo>
                  <a:pt x="5438" y="2447"/>
                  <a:pt x="5438" y="2447"/>
                  <a:pt x="5438" y="2447"/>
                </a:cubicBezTo>
                <a:cubicBezTo>
                  <a:pt x="5444" y="2353"/>
                  <a:pt x="5444" y="2353"/>
                  <a:pt x="5444" y="2353"/>
                </a:cubicBezTo>
                <a:cubicBezTo>
                  <a:pt x="5444" y="2349"/>
                  <a:pt x="5444" y="2349"/>
                  <a:pt x="5444" y="2349"/>
                </a:cubicBezTo>
                <a:cubicBezTo>
                  <a:pt x="5441" y="2349"/>
                  <a:pt x="5441" y="2349"/>
                  <a:pt x="5441" y="2349"/>
                </a:cubicBezTo>
                <a:cubicBezTo>
                  <a:pt x="5357" y="2337"/>
                  <a:pt x="5357" y="2337"/>
                  <a:pt x="5357" y="2337"/>
                </a:cubicBezTo>
                <a:cubicBezTo>
                  <a:pt x="5353" y="2337"/>
                  <a:pt x="5353" y="2337"/>
                  <a:pt x="5353" y="2337"/>
                </a:cubicBezTo>
                <a:cubicBezTo>
                  <a:pt x="5353" y="2340"/>
                  <a:pt x="5353" y="2340"/>
                  <a:pt x="5353" y="2340"/>
                </a:cubicBezTo>
                <a:cubicBezTo>
                  <a:pt x="5344" y="2434"/>
                  <a:pt x="5344" y="2434"/>
                  <a:pt x="5344" y="2434"/>
                </a:cubicBezTo>
                <a:close/>
                <a:moveTo>
                  <a:pt x="5334" y="2553"/>
                </a:moveTo>
                <a:cubicBezTo>
                  <a:pt x="5334" y="2557"/>
                  <a:pt x="5334" y="2557"/>
                  <a:pt x="5334" y="2557"/>
                </a:cubicBezTo>
                <a:cubicBezTo>
                  <a:pt x="5337" y="2557"/>
                  <a:pt x="5337" y="2557"/>
                  <a:pt x="5337" y="2557"/>
                </a:cubicBezTo>
                <a:cubicBezTo>
                  <a:pt x="5421" y="2566"/>
                  <a:pt x="5421" y="2566"/>
                  <a:pt x="5421" y="2566"/>
                </a:cubicBezTo>
                <a:cubicBezTo>
                  <a:pt x="5425" y="2566"/>
                  <a:pt x="5425" y="2566"/>
                  <a:pt x="5425" y="2566"/>
                </a:cubicBezTo>
                <a:cubicBezTo>
                  <a:pt x="5425" y="2563"/>
                  <a:pt x="5425" y="2563"/>
                  <a:pt x="5425" y="2563"/>
                </a:cubicBezTo>
                <a:cubicBezTo>
                  <a:pt x="5434" y="2472"/>
                  <a:pt x="5434" y="2472"/>
                  <a:pt x="5434" y="2472"/>
                </a:cubicBezTo>
                <a:cubicBezTo>
                  <a:pt x="5434" y="2469"/>
                  <a:pt x="5434" y="2469"/>
                  <a:pt x="5434" y="2469"/>
                </a:cubicBezTo>
                <a:cubicBezTo>
                  <a:pt x="5431" y="2466"/>
                  <a:pt x="5431" y="2466"/>
                  <a:pt x="5431" y="2466"/>
                </a:cubicBezTo>
                <a:cubicBezTo>
                  <a:pt x="5344" y="2456"/>
                  <a:pt x="5344" y="2456"/>
                  <a:pt x="5344" y="2456"/>
                </a:cubicBezTo>
                <a:cubicBezTo>
                  <a:pt x="5341" y="2456"/>
                  <a:pt x="5341" y="2456"/>
                  <a:pt x="5341" y="2456"/>
                </a:cubicBezTo>
                <a:cubicBezTo>
                  <a:pt x="5341" y="2460"/>
                  <a:pt x="5341" y="2460"/>
                  <a:pt x="5341" y="2460"/>
                </a:cubicBezTo>
                <a:cubicBezTo>
                  <a:pt x="5334" y="2553"/>
                  <a:pt x="5334" y="2553"/>
                  <a:pt x="5334" y="2553"/>
                </a:cubicBezTo>
                <a:close/>
                <a:moveTo>
                  <a:pt x="5321" y="2670"/>
                </a:moveTo>
                <a:cubicBezTo>
                  <a:pt x="5321" y="2673"/>
                  <a:pt x="5321" y="2673"/>
                  <a:pt x="5321" y="2673"/>
                </a:cubicBezTo>
                <a:cubicBezTo>
                  <a:pt x="5324" y="2673"/>
                  <a:pt x="5324" y="2673"/>
                  <a:pt x="5324" y="2673"/>
                </a:cubicBezTo>
                <a:cubicBezTo>
                  <a:pt x="5412" y="2686"/>
                  <a:pt x="5412" y="2686"/>
                  <a:pt x="5412" y="2686"/>
                </a:cubicBezTo>
                <a:cubicBezTo>
                  <a:pt x="5415" y="2686"/>
                  <a:pt x="5415" y="2686"/>
                  <a:pt x="5415" y="2686"/>
                </a:cubicBezTo>
                <a:cubicBezTo>
                  <a:pt x="5415" y="2683"/>
                  <a:pt x="5415" y="2683"/>
                  <a:pt x="5415" y="2683"/>
                </a:cubicBezTo>
                <a:cubicBezTo>
                  <a:pt x="5425" y="2589"/>
                  <a:pt x="5425" y="2589"/>
                  <a:pt x="5425" y="2589"/>
                </a:cubicBezTo>
                <a:cubicBezTo>
                  <a:pt x="5425" y="2586"/>
                  <a:pt x="5425" y="2586"/>
                  <a:pt x="5425" y="2586"/>
                </a:cubicBezTo>
                <a:cubicBezTo>
                  <a:pt x="5421" y="2586"/>
                  <a:pt x="5421" y="2586"/>
                  <a:pt x="5421" y="2586"/>
                </a:cubicBezTo>
                <a:cubicBezTo>
                  <a:pt x="5334" y="2576"/>
                  <a:pt x="5334" y="2576"/>
                  <a:pt x="5334" y="2576"/>
                </a:cubicBezTo>
                <a:cubicBezTo>
                  <a:pt x="5331" y="2573"/>
                  <a:pt x="5331" y="2573"/>
                  <a:pt x="5331" y="2573"/>
                </a:cubicBezTo>
                <a:cubicBezTo>
                  <a:pt x="5331" y="2579"/>
                  <a:pt x="5331" y="2579"/>
                  <a:pt x="5331" y="2579"/>
                </a:cubicBezTo>
                <a:cubicBezTo>
                  <a:pt x="5321" y="2670"/>
                  <a:pt x="5321" y="2670"/>
                  <a:pt x="5321" y="2670"/>
                </a:cubicBezTo>
                <a:close/>
                <a:moveTo>
                  <a:pt x="5311" y="2790"/>
                </a:moveTo>
                <a:cubicBezTo>
                  <a:pt x="5311" y="2793"/>
                  <a:pt x="5311" y="2793"/>
                  <a:pt x="5311" y="2793"/>
                </a:cubicBezTo>
                <a:cubicBezTo>
                  <a:pt x="5315" y="2793"/>
                  <a:pt x="5315" y="2793"/>
                  <a:pt x="5315" y="2793"/>
                </a:cubicBezTo>
                <a:cubicBezTo>
                  <a:pt x="5399" y="2803"/>
                  <a:pt x="5399" y="2803"/>
                  <a:pt x="5399" y="2803"/>
                </a:cubicBezTo>
                <a:cubicBezTo>
                  <a:pt x="5402" y="2806"/>
                  <a:pt x="5402" y="2806"/>
                  <a:pt x="5402" y="2806"/>
                </a:cubicBezTo>
                <a:cubicBezTo>
                  <a:pt x="5405" y="2803"/>
                  <a:pt x="5405" y="2803"/>
                  <a:pt x="5405" y="2803"/>
                </a:cubicBezTo>
                <a:cubicBezTo>
                  <a:pt x="5412" y="2709"/>
                  <a:pt x="5412" y="2709"/>
                  <a:pt x="5412" y="2709"/>
                </a:cubicBezTo>
                <a:cubicBezTo>
                  <a:pt x="5412" y="2705"/>
                  <a:pt x="5412" y="2705"/>
                  <a:pt x="5412" y="2705"/>
                </a:cubicBezTo>
                <a:cubicBezTo>
                  <a:pt x="5409" y="2705"/>
                  <a:pt x="5409" y="2705"/>
                  <a:pt x="5409" y="2705"/>
                </a:cubicBezTo>
                <a:cubicBezTo>
                  <a:pt x="5324" y="2693"/>
                  <a:pt x="5324" y="2693"/>
                  <a:pt x="5324" y="2693"/>
                </a:cubicBezTo>
                <a:cubicBezTo>
                  <a:pt x="5321" y="2693"/>
                  <a:pt x="5321" y="2693"/>
                  <a:pt x="5321" y="2693"/>
                </a:cubicBezTo>
                <a:cubicBezTo>
                  <a:pt x="5321" y="2696"/>
                  <a:pt x="5321" y="2696"/>
                  <a:pt x="5321" y="2696"/>
                </a:cubicBezTo>
                <a:cubicBezTo>
                  <a:pt x="5311" y="2790"/>
                  <a:pt x="5311" y="2790"/>
                  <a:pt x="5311" y="2790"/>
                </a:cubicBezTo>
                <a:close/>
                <a:moveTo>
                  <a:pt x="5295" y="2955"/>
                </a:moveTo>
                <a:cubicBezTo>
                  <a:pt x="5295" y="2958"/>
                  <a:pt x="5295" y="2958"/>
                  <a:pt x="5295" y="2958"/>
                </a:cubicBezTo>
                <a:cubicBezTo>
                  <a:pt x="5298" y="2958"/>
                  <a:pt x="5298" y="2958"/>
                  <a:pt x="5298" y="2958"/>
                </a:cubicBezTo>
                <a:cubicBezTo>
                  <a:pt x="5386" y="2971"/>
                  <a:pt x="5386" y="2971"/>
                  <a:pt x="5386" y="2971"/>
                </a:cubicBezTo>
                <a:cubicBezTo>
                  <a:pt x="5389" y="2971"/>
                  <a:pt x="5389" y="2971"/>
                  <a:pt x="5389" y="2971"/>
                </a:cubicBezTo>
                <a:cubicBezTo>
                  <a:pt x="5389" y="2968"/>
                  <a:pt x="5389" y="2968"/>
                  <a:pt x="5389" y="2968"/>
                </a:cubicBezTo>
                <a:cubicBezTo>
                  <a:pt x="5402" y="2825"/>
                  <a:pt x="5402" y="2825"/>
                  <a:pt x="5402" y="2825"/>
                </a:cubicBezTo>
                <a:cubicBezTo>
                  <a:pt x="5402" y="2822"/>
                  <a:pt x="5402" y="2822"/>
                  <a:pt x="5402" y="2822"/>
                </a:cubicBezTo>
                <a:cubicBezTo>
                  <a:pt x="5399" y="2822"/>
                  <a:pt x="5399" y="2822"/>
                  <a:pt x="5399" y="2822"/>
                </a:cubicBezTo>
                <a:cubicBezTo>
                  <a:pt x="5311" y="2812"/>
                  <a:pt x="5311" y="2812"/>
                  <a:pt x="5311" y="2812"/>
                </a:cubicBezTo>
                <a:cubicBezTo>
                  <a:pt x="5308" y="2812"/>
                  <a:pt x="5308" y="2812"/>
                  <a:pt x="5308" y="2812"/>
                </a:cubicBezTo>
                <a:cubicBezTo>
                  <a:pt x="5308" y="2816"/>
                  <a:pt x="5308" y="2816"/>
                  <a:pt x="5308" y="2816"/>
                </a:cubicBezTo>
                <a:cubicBezTo>
                  <a:pt x="5295" y="2955"/>
                  <a:pt x="5295" y="2955"/>
                  <a:pt x="5295" y="2955"/>
                </a:cubicBezTo>
                <a:close/>
                <a:moveTo>
                  <a:pt x="5600" y="909"/>
                </a:moveTo>
                <a:cubicBezTo>
                  <a:pt x="5600" y="912"/>
                  <a:pt x="5600" y="912"/>
                  <a:pt x="5600" y="912"/>
                </a:cubicBezTo>
                <a:cubicBezTo>
                  <a:pt x="5603" y="912"/>
                  <a:pt x="5603" y="912"/>
                  <a:pt x="5603" y="912"/>
                </a:cubicBezTo>
                <a:cubicBezTo>
                  <a:pt x="5690" y="925"/>
                  <a:pt x="5690" y="925"/>
                  <a:pt x="5690" y="925"/>
                </a:cubicBezTo>
                <a:cubicBezTo>
                  <a:pt x="5693" y="925"/>
                  <a:pt x="5693" y="925"/>
                  <a:pt x="5693" y="925"/>
                </a:cubicBezTo>
                <a:cubicBezTo>
                  <a:pt x="5693" y="922"/>
                  <a:pt x="5693" y="922"/>
                  <a:pt x="5693" y="922"/>
                </a:cubicBezTo>
                <a:cubicBezTo>
                  <a:pt x="5703" y="828"/>
                  <a:pt x="5703" y="828"/>
                  <a:pt x="5703" y="828"/>
                </a:cubicBezTo>
                <a:cubicBezTo>
                  <a:pt x="5703" y="825"/>
                  <a:pt x="5703" y="825"/>
                  <a:pt x="5703" y="825"/>
                </a:cubicBezTo>
                <a:cubicBezTo>
                  <a:pt x="5700" y="825"/>
                  <a:pt x="5700" y="825"/>
                  <a:pt x="5700" y="825"/>
                </a:cubicBezTo>
                <a:cubicBezTo>
                  <a:pt x="5612" y="812"/>
                  <a:pt x="5612" y="812"/>
                  <a:pt x="5612" y="812"/>
                </a:cubicBezTo>
                <a:cubicBezTo>
                  <a:pt x="5609" y="812"/>
                  <a:pt x="5609" y="812"/>
                  <a:pt x="5609" y="812"/>
                </a:cubicBezTo>
                <a:cubicBezTo>
                  <a:pt x="5609" y="815"/>
                  <a:pt x="5609" y="815"/>
                  <a:pt x="5609" y="815"/>
                </a:cubicBezTo>
                <a:cubicBezTo>
                  <a:pt x="5600" y="909"/>
                  <a:pt x="5600" y="909"/>
                  <a:pt x="5600" y="909"/>
                </a:cubicBezTo>
                <a:close/>
                <a:moveTo>
                  <a:pt x="5590" y="1029"/>
                </a:moveTo>
                <a:cubicBezTo>
                  <a:pt x="5590" y="1032"/>
                  <a:pt x="5590" y="1032"/>
                  <a:pt x="5590" y="1032"/>
                </a:cubicBezTo>
                <a:cubicBezTo>
                  <a:pt x="5593" y="1032"/>
                  <a:pt x="5593" y="1032"/>
                  <a:pt x="5593" y="1032"/>
                </a:cubicBezTo>
                <a:cubicBezTo>
                  <a:pt x="5677" y="1042"/>
                  <a:pt x="5677" y="1042"/>
                  <a:pt x="5677" y="1042"/>
                </a:cubicBezTo>
                <a:cubicBezTo>
                  <a:pt x="5684" y="1042"/>
                  <a:pt x="5684" y="1042"/>
                  <a:pt x="5684" y="1042"/>
                </a:cubicBezTo>
                <a:cubicBezTo>
                  <a:pt x="5684" y="1039"/>
                  <a:pt x="5684" y="1039"/>
                  <a:pt x="5684" y="1039"/>
                </a:cubicBezTo>
                <a:cubicBezTo>
                  <a:pt x="5690" y="945"/>
                  <a:pt x="5690" y="945"/>
                  <a:pt x="5690" y="945"/>
                </a:cubicBezTo>
                <a:cubicBezTo>
                  <a:pt x="5690" y="941"/>
                  <a:pt x="5690" y="941"/>
                  <a:pt x="5690" y="941"/>
                </a:cubicBezTo>
                <a:cubicBezTo>
                  <a:pt x="5687" y="941"/>
                  <a:pt x="5687" y="941"/>
                  <a:pt x="5687" y="941"/>
                </a:cubicBezTo>
                <a:cubicBezTo>
                  <a:pt x="5603" y="932"/>
                  <a:pt x="5603" y="932"/>
                  <a:pt x="5603" y="932"/>
                </a:cubicBezTo>
                <a:cubicBezTo>
                  <a:pt x="5600" y="932"/>
                  <a:pt x="5600" y="932"/>
                  <a:pt x="5600" y="932"/>
                </a:cubicBezTo>
                <a:cubicBezTo>
                  <a:pt x="5600" y="935"/>
                  <a:pt x="5600" y="935"/>
                  <a:pt x="5600" y="935"/>
                </a:cubicBezTo>
                <a:cubicBezTo>
                  <a:pt x="5590" y="1029"/>
                  <a:pt x="5590" y="1029"/>
                  <a:pt x="5590" y="1029"/>
                </a:cubicBezTo>
                <a:close/>
                <a:moveTo>
                  <a:pt x="5580" y="1145"/>
                </a:moveTo>
                <a:cubicBezTo>
                  <a:pt x="5577" y="1149"/>
                  <a:pt x="5577" y="1149"/>
                  <a:pt x="5577" y="1149"/>
                </a:cubicBezTo>
                <a:cubicBezTo>
                  <a:pt x="5580" y="1149"/>
                  <a:pt x="5580" y="1149"/>
                  <a:pt x="5580" y="1149"/>
                </a:cubicBezTo>
                <a:cubicBezTo>
                  <a:pt x="5667" y="1162"/>
                  <a:pt x="5667" y="1162"/>
                  <a:pt x="5667" y="1162"/>
                </a:cubicBezTo>
                <a:cubicBezTo>
                  <a:pt x="5671" y="1162"/>
                  <a:pt x="5671" y="1162"/>
                  <a:pt x="5671" y="1162"/>
                </a:cubicBezTo>
                <a:cubicBezTo>
                  <a:pt x="5671" y="1158"/>
                  <a:pt x="5671" y="1158"/>
                  <a:pt x="5671" y="1158"/>
                </a:cubicBezTo>
                <a:cubicBezTo>
                  <a:pt x="5680" y="1064"/>
                  <a:pt x="5680" y="1064"/>
                  <a:pt x="5680" y="1064"/>
                </a:cubicBezTo>
                <a:cubicBezTo>
                  <a:pt x="5680" y="1061"/>
                  <a:pt x="5680" y="1061"/>
                  <a:pt x="5680" y="1061"/>
                </a:cubicBezTo>
                <a:cubicBezTo>
                  <a:pt x="5677" y="1061"/>
                  <a:pt x="5677" y="1061"/>
                  <a:pt x="5677" y="1061"/>
                </a:cubicBezTo>
                <a:cubicBezTo>
                  <a:pt x="5590" y="1052"/>
                  <a:pt x="5590" y="1052"/>
                  <a:pt x="5590" y="1052"/>
                </a:cubicBezTo>
                <a:cubicBezTo>
                  <a:pt x="5587" y="1048"/>
                  <a:pt x="5587" y="1048"/>
                  <a:pt x="5587" y="1048"/>
                </a:cubicBezTo>
                <a:cubicBezTo>
                  <a:pt x="5587" y="1052"/>
                  <a:pt x="5587" y="1052"/>
                  <a:pt x="5587" y="1052"/>
                </a:cubicBezTo>
                <a:cubicBezTo>
                  <a:pt x="5580" y="1145"/>
                  <a:pt x="5580" y="1145"/>
                  <a:pt x="5580" y="1145"/>
                </a:cubicBezTo>
                <a:close/>
                <a:moveTo>
                  <a:pt x="5567" y="1265"/>
                </a:moveTo>
                <a:cubicBezTo>
                  <a:pt x="5567" y="1268"/>
                  <a:pt x="5567" y="1268"/>
                  <a:pt x="5567" y="1268"/>
                </a:cubicBezTo>
                <a:cubicBezTo>
                  <a:pt x="5570" y="1268"/>
                  <a:pt x="5570" y="1268"/>
                  <a:pt x="5570" y="1268"/>
                </a:cubicBezTo>
                <a:cubicBezTo>
                  <a:pt x="5658" y="1278"/>
                  <a:pt x="5658" y="1278"/>
                  <a:pt x="5658" y="1278"/>
                </a:cubicBezTo>
                <a:cubicBezTo>
                  <a:pt x="5661" y="1278"/>
                  <a:pt x="5661" y="1278"/>
                  <a:pt x="5661" y="1278"/>
                </a:cubicBezTo>
                <a:cubicBezTo>
                  <a:pt x="5661" y="1275"/>
                  <a:pt x="5661" y="1275"/>
                  <a:pt x="5661" y="1275"/>
                </a:cubicBezTo>
                <a:cubicBezTo>
                  <a:pt x="5667" y="1184"/>
                  <a:pt x="5667" y="1184"/>
                  <a:pt x="5667" y="1184"/>
                </a:cubicBezTo>
                <a:cubicBezTo>
                  <a:pt x="5671" y="1181"/>
                  <a:pt x="5671" y="1181"/>
                  <a:pt x="5671" y="1181"/>
                </a:cubicBezTo>
                <a:cubicBezTo>
                  <a:pt x="5667" y="1181"/>
                  <a:pt x="5667" y="1181"/>
                  <a:pt x="5667" y="1181"/>
                </a:cubicBezTo>
                <a:cubicBezTo>
                  <a:pt x="5580" y="1168"/>
                  <a:pt x="5580" y="1168"/>
                  <a:pt x="5580" y="1168"/>
                </a:cubicBezTo>
                <a:cubicBezTo>
                  <a:pt x="5577" y="1168"/>
                  <a:pt x="5577" y="1168"/>
                  <a:pt x="5577" y="1168"/>
                </a:cubicBezTo>
                <a:cubicBezTo>
                  <a:pt x="5577" y="1171"/>
                  <a:pt x="5577" y="1171"/>
                  <a:pt x="5577" y="1171"/>
                </a:cubicBezTo>
                <a:cubicBezTo>
                  <a:pt x="5567" y="1265"/>
                  <a:pt x="5567" y="1265"/>
                  <a:pt x="5567" y="1265"/>
                </a:cubicBezTo>
                <a:close/>
                <a:moveTo>
                  <a:pt x="5557" y="1382"/>
                </a:moveTo>
                <a:cubicBezTo>
                  <a:pt x="5557" y="1385"/>
                  <a:pt x="5557" y="1385"/>
                  <a:pt x="5557" y="1385"/>
                </a:cubicBezTo>
                <a:cubicBezTo>
                  <a:pt x="5561" y="1388"/>
                  <a:pt x="5561" y="1388"/>
                  <a:pt x="5561" y="1388"/>
                </a:cubicBezTo>
                <a:cubicBezTo>
                  <a:pt x="5645" y="1398"/>
                  <a:pt x="5645" y="1398"/>
                  <a:pt x="5645" y="1398"/>
                </a:cubicBezTo>
                <a:cubicBezTo>
                  <a:pt x="5648" y="1398"/>
                  <a:pt x="5648" y="1398"/>
                  <a:pt x="5648" y="1398"/>
                </a:cubicBezTo>
                <a:cubicBezTo>
                  <a:pt x="5648" y="1395"/>
                  <a:pt x="5648" y="1395"/>
                  <a:pt x="5648" y="1395"/>
                </a:cubicBezTo>
                <a:cubicBezTo>
                  <a:pt x="5658" y="1301"/>
                  <a:pt x="5658" y="1301"/>
                  <a:pt x="5658" y="1301"/>
                </a:cubicBezTo>
                <a:cubicBezTo>
                  <a:pt x="5658" y="1298"/>
                  <a:pt x="5658" y="1298"/>
                  <a:pt x="5658" y="1298"/>
                </a:cubicBezTo>
                <a:cubicBezTo>
                  <a:pt x="5655" y="1298"/>
                  <a:pt x="5655" y="1298"/>
                  <a:pt x="5655" y="1298"/>
                </a:cubicBezTo>
                <a:cubicBezTo>
                  <a:pt x="5570" y="1288"/>
                  <a:pt x="5570" y="1288"/>
                  <a:pt x="5570" y="1288"/>
                </a:cubicBezTo>
                <a:cubicBezTo>
                  <a:pt x="5567" y="1288"/>
                  <a:pt x="5567" y="1288"/>
                  <a:pt x="5567" y="1288"/>
                </a:cubicBezTo>
                <a:cubicBezTo>
                  <a:pt x="5564" y="1291"/>
                  <a:pt x="5564" y="1291"/>
                  <a:pt x="5564" y="1291"/>
                </a:cubicBezTo>
                <a:cubicBezTo>
                  <a:pt x="5557" y="1382"/>
                  <a:pt x="5557" y="1382"/>
                  <a:pt x="5557" y="1382"/>
                </a:cubicBezTo>
                <a:close/>
                <a:moveTo>
                  <a:pt x="5544" y="1501"/>
                </a:moveTo>
                <a:cubicBezTo>
                  <a:pt x="5544" y="1505"/>
                  <a:pt x="5544" y="1505"/>
                  <a:pt x="5544" y="1505"/>
                </a:cubicBezTo>
                <a:cubicBezTo>
                  <a:pt x="5548" y="1505"/>
                  <a:pt x="5548" y="1505"/>
                  <a:pt x="5548" y="1505"/>
                </a:cubicBezTo>
                <a:cubicBezTo>
                  <a:pt x="5635" y="1514"/>
                  <a:pt x="5635" y="1514"/>
                  <a:pt x="5635" y="1514"/>
                </a:cubicBezTo>
                <a:cubicBezTo>
                  <a:pt x="5638" y="1518"/>
                  <a:pt x="5638" y="1518"/>
                  <a:pt x="5638" y="1518"/>
                </a:cubicBezTo>
                <a:cubicBezTo>
                  <a:pt x="5638" y="1514"/>
                  <a:pt x="5638" y="1514"/>
                  <a:pt x="5638" y="1514"/>
                </a:cubicBezTo>
                <a:cubicBezTo>
                  <a:pt x="5648" y="1421"/>
                  <a:pt x="5648" y="1421"/>
                  <a:pt x="5648" y="1421"/>
                </a:cubicBezTo>
                <a:cubicBezTo>
                  <a:pt x="5648" y="1417"/>
                  <a:pt x="5648" y="1417"/>
                  <a:pt x="5648" y="1417"/>
                </a:cubicBezTo>
                <a:cubicBezTo>
                  <a:pt x="5645" y="1417"/>
                  <a:pt x="5645" y="1417"/>
                  <a:pt x="5645" y="1417"/>
                </a:cubicBezTo>
                <a:cubicBezTo>
                  <a:pt x="5557" y="1404"/>
                  <a:pt x="5557" y="1404"/>
                  <a:pt x="5557" y="1404"/>
                </a:cubicBezTo>
                <a:cubicBezTo>
                  <a:pt x="5554" y="1404"/>
                  <a:pt x="5554" y="1404"/>
                  <a:pt x="5554" y="1404"/>
                </a:cubicBezTo>
                <a:cubicBezTo>
                  <a:pt x="5554" y="1408"/>
                  <a:pt x="5554" y="1408"/>
                  <a:pt x="5554" y="1408"/>
                </a:cubicBezTo>
                <a:cubicBezTo>
                  <a:pt x="5544" y="1501"/>
                  <a:pt x="5544" y="1501"/>
                  <a:pt x="5544" y="1501"/>
                </a:cubicBezTo>
                <a:close/>
                <a:moveTo>
                  <a:pt x="5535" y="1621"/>
                </a:moveTo>
                <a:cubicBezTo>
                  <a:pt x="5535" y="1624"/>
                  <a:pt x="5535" y="1624"/>
                  <a:pt x="5535" y="1624"/>
                </a:cubicBezTo>
                <a:cubicBezTo>
                  <a:pt x="5538" y="1624"/>
                  <a:pt x="5538" y="1624"/>
                  <a:pt x="5538" y="1624"/>
                </a:cubicBezTo>
                <a:cubicBezTo>
                  <a:pt x="5625" y="1634"/>
                  <a:pt x="5625" y="1634"/>
                  <a:pt x="5625" y="1634"/>
                </a:cubicBezTo>
                <a:cubicBezTo>
                  <a:pt x="5629" y="1634"/>
                  <a:pt x="5629" y="1634"/>
                  <a:pt x="5629" y="1634"/>
                </a:cubicBezTo>
                <a:cubicBezTo>
                  <a:pt x="5629" y="1631"/>
                  <a:pt x="5629" y="1631"/>
                  <a:pt x="5629" y="1631"/>
                </a:cubicBezTo>
                <a:cubicBezTo>
                  <a:pt x="5635" y="1537"/>
                  <a:pt x="5635" y="1537"/>
                  <a:pt x="5635" y="1537"/>
                </a:cubicBezTo>
                <a:cubicBezTo>
                  <a:pt x="5635" y="1534"/>
                  <a:pt x="5635" y="1534"/>
                  <a:pt x="5635" y="1534"/>
                </a:cubicBezTo>
                <a:cubicBezTo>
                  <a:pt x="5632" y="1534"/>
                  <a:pt x="5632" y="1534"/>
                  <a:pt x="5632" y="1534"/>
                </a:cubicBezTo>
                <a:cubicBezTo>
                  <a:pt x="5548" y="1524"/>
                  <a:pt x="5548" y="1524"/>
                  <a:pt x="5548" y="1524"/>
                </a:cubicBezTo>
                <a:cubicBezTo>
                  <a:pt x="5544" y="1524"/>
                  <a:pt x="5544" y="1524"/>
                  <a:pt x="5544" y="1524"/>
                </a:cubicBezTo>
                <a:cubicBezTo>
                  <a:pt x="5544" y="1527"/>
                  <a:pt x="5544" y="1527"/>
                  <a:pt x="5544" y="1527"/>
                </a:cubicBezTo>
                <a:cubicBezTo>
                  <a:pt x="5535" y="1621"/>
                  <a:pt x="5535" y="1621"/>
                  <a:pt x="5535" y="1621"/>
                </a:cubicBezTo>
                <a:close/>
                <a:moveTo>
                  <a:pt x="5525" y="1738"/>
                </a:moveTo>
                <a:cubicBezTo>
                  <a:pt x="5525" y="1741"/>
                  <a:pt x="5525" y="1741"/>
                  <a:pt x="5525" y="1741"/>
                </a:cubicBezTo>
                <a:cubicBezTo>
                  <a:pt x="5525" y="1741"/>
                  <a:pt x="5525" y="1741"/>
                  <a:pt x="5525" y="1741"/>
                </a:cubicBezTo>
                <a:cubicBezTo>
                  <a:pt x="5612" y="1754"/>
                  <a:pt x="5612" y="1754"/>
                  <a:pt x="5612" y="1754"/>
                </a:cubicBezTo>
                <a:cubicBezTo>
                  <a:pt x="5616" y="1754"/>
                  <a:pt x="5616" y="1754"/>
                  <a:pt x="5616" y="1754"/>
                </a:cubicBezTo>
                <a:cubicBezTo>
                  <a:pt x="5616" y="1751"/>
                  <a:pt x="5616" y="1751"/>
                  <a:pt x="5616" y="1751"/>
                </a:cubicBezTo>
                <a:cubicBezTo>
                  <a:pt x="5625" y="1657"/>
                  <a:pt x="5625" y="1657"/>
                  <a:pt x="5625" y="1657"/>
                </a:cubicBezTo>
                <a:cubicBezTo>
                  <a:pt x="5625" y="1654"/>
                  <a:pt x="5625" y="1654"/>
                  <a:pt x="5625" y="1654"/>
                </a:cubicBezTo>
                <a:cubicBezTo>
                  <a:pt x="5622" y="1654"/>
                  <a:pt x="5622" y="1654"/>
                  <a:pt x="5622" y="1654"/>
                </a:cubicBezTo>
                <a:cubicBezTo>
                  <a:pt x="5535" y="1641"/>
                  <a:pt x="5535" y="1641"/>
                  <a:pt x="5535" y="1641"/>
                </a:cubicBezTo>
                <a:cubicBezTo>
                  <a:pt x="5532" y="1641"/>
                  <a:pt x="5532" y="1641"/>
                  <a:pt x="5532" y="1641"/>
                </a:cubicBezTo>
                <a:cubicBezTo>
                  <a:pt x="5532" y="1644"/>
                  <a:pt x="5532" y="1644"/>
                  <a:pt x="5532" y="1644"/>
                </a:cubicBezTo>
                <a:cubicBezTo>
                  <a:pt x="5525" y="1738"/>
                  <a:pt x="5525" y="1738"/>
                  <a:pt x="5525" y="1738"/>
                </a:cubicBezTo>
                <a:close/>
                <a:moveTo>
                  <a:pt x="5512" y="1857"/>
                </a:moveTo>
                <a:cubicBezTo>
                  <a:pt x="5512" y="1861"/>
                  <a:pt x="5512" y="1861"/>
                  <a:pt x="5512" y="1861"/>
                </a:cubicBezTo>
                <a:cubicBezTo>
                  <a:pt x="5515" y="1861"/>
                  <a:pt x="5515" y="1861"/>
                  <a:pt x="5515" y="1861"/>
                </a:cubicBezTo>
                <a:cubicBezTo>
                  <a:pt x="5603" y="1870"/>
                  <a:pt x="5603" y="1870"/>
                  <a:pt x="5603" y="1870"/>
                </a:cubicBezTo>
                <a:cubicBezTo>
                  <a:pt x="5606" y="1870"/>
                  <a:pt x="5606" y="1870"/>
                  <a:pt x="5606" y="1870"/>
                </a:cubicBezTo>
                <a:cubicBezTo>
                  <a:pt x="5606" y="1867"/>
                  <a:pt x="5606" y="1867"/>
                  <a:pt x="5606" y="1867"/>
                </a:cubicBezTo>
                <a:cubicBezTo>
                  <a:pt x="5616" y="1777"/>
                  <a:pt x="5616" y="1777"/>
                  <a:pt x="5616" y="1777"/>
                </a:cubicBezTo>
                <a:cubicBezTo>
                  <a:pt x="5616" y="1770"/>
                  <a:pt x="5616" y="1770"/>
                  <a:pt x="5616" y="1770"/>
                </a:cubicBezTo>
                <a:cubicBezTo>
                  <a:pt x="5612" y="1770"/>
                  <a:pt x="5612" y="1770"/>
                  <a:pt x="5612" y="1770"/>
                </a:cubicBezTo>
                <a:cubicBezTo>
                  <a:pt x="5525" y="1760"/>
                  <a:pt x="5525" y="1760"/>
                  <a:pt x="5525" y="1760"/>
                </a:cubicBezTo>
                <a:cubicBezTo>
                  <a:pt x="5522" y="1760"/>
                  <a:pt x="5522" y="1760"/>
                  <a:pt x="5522" y="1760"/>
                </a:cubicBezTo>
                <a:cubicBezTo>
                  <a:pt x="5522" y="1764"/>
                  <a:pt x="5522" y="1764"/>
                  <a:pt x="5522" y="1764"/>
                </a:cubicBezTo>
                <a:cubicBezTo>
                  <a:pt x="5512" y="1857"/>
                  <a:pt x="5512" y="1857"/>
                  <a:pt x="5512" y="1857"/>
                </a:cubicBezTo>
                <a:close/>
                <a:moveTo>
                  <a:pt x="5502" y="1974"/>
                </a:moveTo>
                <a:cubicBezTo>
                  <a:pt x="5502" y="1977"/>
                  <a:pt x="5502" y="1977"/>
                  <a:pt x="5502" y="1977"/>
                </a:cubicBezTo>
                <a:cubicBezTo>
                  <a:pt x="5506" y="1977"/>
                  <a:pt x="5506" y="1977"/>
                  <a:pt x="5506" y="1977"/>
                </a:cubicBezTo>
                <a:cubicBezTo>
                  <a:pt x="5590" y="1990"/>
                  <a:pt x="5590" y="1990"/>
                  <a:pt x="5590" y="1990"/>
                </a:cubicBezTo>
                <a:cubicBezTo>
                  <a:pt x="5593" y="1990"/>
                  <a:pt x="5593" y="1990"/>
                  <a:pt x="5593" y="1990"/>
                </a:cubicBezTo>
                <a:cubicBezTo>
                  <a:pt x="5596" y="1987"/>
                  <a:pt x="5596" y="1987"/>
                  <a:pt x="5596" y="1987"/>
                </a:cubicBezTo>
                <a:cubicBezTo>
                  <a:pt x="5603" y="1893"/>
                  <a:pt x="5603" y="1893"/>
                  <a:pt x="5603" y="1893"/>
                </a:cubicBezTo>
                <a:cubicBezTo>
                  <a:pt x="5603" y="1890"/>
                  <a:pt x="5603" y="1890"/>
                  <a:pt x="5603" y="1890"/>
                </a:cubicBezTo>
                <a:cubicBezTo>
                  <a:pt x="5600" y="1890"/>
                  <a:pt x="5600" y="1890"/>
                  <a:pt x="5600" y="1890"/>
                </a:cubicBezTo>
                <a:cubicBezTo>
                  <a:pt x="5515" y="1880"/>
                  <a:pt x="5515" y="1880"/>
                  <a:pt x="5515" y="1880"/>
                </a:cubicBezTo>
                <a:cubicBezTo>
                  <a:pt x="5512" y="1877"/>
                  <a:pt x="5512" y="1877"/>
                  <a:pt x="5512" y="1877"/>
                </a:cubicBezTo>
                <a:cubicBezTo>
                  <a:pt x="5509" y="1883"/>
                  <a:pt x="5509" y="1883"/>
                  <a:pt x="5509" y="1883"/>
                </a:cubicBezTo>
                <a:cubicBezTo>
                  <a:pt x="5502" y="1974"/>
                  <a:pt x="5502" y="1974"/>
                  <a:pt x="5502" y="1974"/>
                </a:cubicBezTo>
                <a:close/>
                <a:moveTo>
                  <a:pt x="5489" y="2094"/>
                </a:moveTo>
                <a:cubicBezTo>
                  <a:pt x="5489" y="2097"/>
                  <a:pt x="5489" y="2097"/>
                  <a:pt x="5489" y="2097"/>
                </a:cubicBezTo>
                <a:cubicBezTo>
                  <a:pt x="5493" y="2097"/>
                  <a:pt x="5493" y="2097"/>
                  <a:pt x="5493" y="2097"/>
                </a:cubicBezTo>
                <a:cubicBezTo>
                  <a:pt x="5580" y="2107"/>
                  <a:pt x="5580" y="2107"/>
                  <a:pt x="5580" y="2107"/>
                </a:cubicBezTo>
                <a:cubicBezTo>
                  <a:pt x="5583" y="2110"/>
                  <a:pt x="5583" y="2110"/>
                  <a:pt x="5583" y="2110"/>
                </a:cubicBezTo>
                <a:cubicBezTo>
                  <a:pt x="5583" y="2103"/>
                  <a:pt x="5583" y="2103"/>
                  <a:pt x="5583" y="2103"/>
                </a:cubicBezTo>
                <a:cubicBezTo>
                  <a:pt x="5593" y="2013"/>
                  <a:pt x="5593" y="2013"/>
                  <a:pt x="5593" y="2013"/>
                </a:cubicBezTo>
                <a:cubicBezTo>
                  <a:pt x="5593" y="2010"/>
                  <a:pt x="5593" y="2010"/>
                  <a:pt x="5593" y="2010"/>
                </a:cubicBezTo>
                <a:cubicBezTo>
                  <a:pt x="5590" y="2010"/>
                  <a:pt x="5590" y="2010"/>
                  <a:pt x="5590" y="2010"/>
                </a:cubicBezTo>
                <a:cubicBezTo>
                  <a:pt x="5502" y="1997"/>
                  <a:pt x="5502" y="1997"/>
                  <a:pt x="5502" y="1997"/>
                </a:cubicBezTo>
                <a:cubicBezTo>
                  <a:pt x="5499" y="1997"/>
                  <a:pt x="5499" y="1997"/>
                  <a:pt x="5499" y="1997"/>
                </a:cubicBezTo>
                <a:cubicBezTo>
                  <a:pt x="5499" y="2000"/>
                  <a:pt x="5499" y="2000"/>
                  <a:pt x="5499" y="2000"/>
                </a:cubicBezTo>
                <a:cubicBezTo>
                  <a:pt x="5489" y="2094"/>
                  <a:pt x="5489" y="2094"/>
                  <a:pt x="5489" y="2094"/>
                </a:cubicBezTo>
                <a:close/>
                <a:moveTo>
                  <a:pt x="5480" y="2210"/>
                </a:moveTo>
                <a:cubicBezTo>
                  <a:pt x="5480" y="2214"/>
                  <a:pt x="5480" y="2214"/>
                  <a:pt x="5480" y="2214"/>
                </a:cubicBezTo>
                <a:cubicBezTo>
                  <a:pt x="5483" y="2217"/>
                  <a:pt x="5483" y="2217"/>
                  <a:pt x="5483" y="2217"/>
                </a:cubicBezTo>
                <a:cubicBezTo>
                  <a:pt x="5570" y="2226"/>
                  <a:pt x="5570" y="2226"/>
                  <a:pt x="5570" y="2226"/>
                </a:cubicBezTo>
                <a:cubicBezTo>
                  <a:pt x="5574" y="2226"/>
                  <a:pt x="5574" y="2226"/>
                  <a:pt x="5574" y="2226"/>
                </a:cubicBezTo>
                <a:cubicBezTo>
                  <a:pt x="5574" y="2223"/>
                  <a:pt x="5574" y="2223"/>
                  <a:pt x="5574" y="2223"/>
                </a:cubicBezTo>
                <a:cubicBezTo>
                  <a:pt x="5580" y="2129"/>
                  <a:pt x="5580" y="2129"/>
                  <a:pt x="5580" y="2129"/>
                </a:cubicBezTo>
                <a:cubicBezTo>
                  <a:pt x="5580" y="2126"/>
                  <a:pt x="5580" y="2126"/>
                  <a:pt x="5580" y="2126"/>
                </a:cubicBezTo>
                <a:cubicBezTo>
                  <a:pt x="5577" y="2126"/>
                  <a:pt x="5577" y="2126"/>
                  <a:pt x="5577" y="2126"/>
                </a:cubicBezTo>
                <a:cubicBezTo>
                  <a:pt x="5493" y="2116"/>
                  <a:pt x="5493" y="2116"/>
                  <a:pt x="5493" y="2116"/>
                </a:cubicBezTo>
                <a:cubicBezTo>
                  <a:pt x="5489" y="2116"/>
                  <a:pt x="5489" y="2116"/>
                  <a:pt x="5489" y="2116"/>
                </a:cubicBezTo>
                <a:cubicBezTo>
                  <a:pt x="5489" y="2120"/>
                  <a:pt x="5489" y="2120"/>
                  <a:pt x="5489" y="2120"/>
                </a:cubicBezTo>
                <a:cubicBezTo>
                  <a:pt x="5480" y="2210"/>
                  <a:pt x="5480" y="2210"/>
                  <a:pt x="5480" y="2210"/>
                </a:cubicBezTo>
                <a:close/>
                <a:moveTo>
                  <a:pt x="5470" y="2330"/>
                </a:moveTo>
                <a:cubicBezTo>
                  <a:pt x="5470" y="2333"/>
                  <a:pt x="5470" y="2333"/>
                  <a:pt x="5470" y="2333"/>
                </a:cubicBezTo>
                <a:cubicBezTo>
                  <a:pt x="5473" y="2333"/>
                  <a:pt x="5473" y="2333"/>
                  <a:pt x="5473" y="2333"/>
                </a:cubicBezTo>
                <a:cubicBezTo>
                  <a:pt x="5557" y="2346"/>
                  <a:pt x="5557" y="2346"/>
                  <a:pt x="5557" y="2346"/>
                </a:cubicBezTo>
                <a:cubicBezTo>
                  <a:pt x="5561" y="2346"/>
                  <a:pt x="5561" y="2346"/>
                  <a:pt x="5561" y="2346"/>
                </a:cubicBezTo>
                <a:cubicBezTo>
                  <a:pt x="5561" y="2343"/>
                  <a:pt x="5561" y="2343"/>
                  <a:pt x="5561" y="2343"/>
                </a:cubicBezTo>
                <a:cubicBezTo>
                  <a:pt x="5570" y="2249"/>
                  <a:pt x="5570" y="2249"/>
                  <a:pt x="5570" y="2249"/>
                </a:cubicBezTo>
                <a:cubicBezTo>
                  <a:pt x="5570" y="2246"/>
                  <a:pt x="5570" y="2246"/>
                  <a:pt x="5570" y="2246"/>
                </a:cubicBezTo>
                <a:cubicBezTo>
                  <a:pt x="5567" y="2246"/>
                  <a:pt x="5567" y="2246"/>
                  <a:pt x="5567" y="2246"/>
                </a:cubicBezTo>
                <a:cubicBezTo>
                  <a:pt x="5480" y="2233"/>
                  <a:pt x="5480" y="2233"/>
                  <a:pt x="5480" y="2233"/>
                </a:cubicBezTo>
                <a:cubicBezTo>
                  <a:pt x="5476" y="2233"/>
                  <a:pt x="5476" y="2233"/>
                  <a:pt x="5476" y="2233"/>
                </a:cubicBezTo>
                <a:cubicBezTo>
                  <a:pt x="5476" y="2236"/>
                  <a:pt x="5476" y="2236"/>
                  <a:pt x="5476" y="2236"/>
                </a:cubicBezTo>
                <a:cubicBezTo>
                  <a:pt x="5470" y="2330"/>
                  <a:pt x="5470" y="2330"/>
                  <a:pt x="5470" y="2330"/>
                </a:cubicBezTo>
                <a:close/>
                <a:moveTo>
                  <a:pt x="5457" y="2450"/>
                </a:moveTo>
                <a:cubicBezTo>
                  <a:pt x="5457" y="2453"/>
                  <a:pt x="5457" y="2453"/>
                  <a:pt x="5457" y="2453"/>
                </a:cubicBezTo>
                <a:cubicBezTo>
                  <a:pt x="5460" y="2453"/>
                  <a:pt x="5460" y="2453"/>
                  <a:pt x="5460" y="2453"/>
                </a:cubicBezTo>
                <a:cubicBezTo>
                  <a:pt x="5548" y="2463"/>
                  <a:pt x="5548" y="2463"/>
                  <a:pt x="5548" y="2463"/>
                </a:cubicBezTo>
                <a:cubicBezTo>
                  <a:pt x="5551" y="2463"/>
                  <a:pt x="5551" y="2463"/>
                  <a:pt x="5551" y="2463"/>
                </a:cubicBezTo>
                <a:cubicBezTo>
                  <a:pt x="5551" y="2460"/>
                  <a:pt x="5551" y="2460"/>
                  <a:pt x="5551" y="2460"/>
                </a:cubicBezTo>
                <a:cubicBezTo>
                  <a:pt x="5561" y="2366"/>
                  <a:pt x="5561" y="2366"/>
                  <a:pt x="5561" y="2366"/>
                </a:cubicBezTo>
                <a:cubicBezTo>
                  <a:pt x="5561" y="2362"/>
                  <a:pt x="5561" y="2362"/>
                  <a:pt x="5561" y="2362"/>
                </a:cubicBezTo>
                <a:cubicBezTo>
                  <a:pt x="5557" y="2362"/>
                  <a:pt x="5557" y="2362"/>
                  <a:pt x="5557" y="2362"/>
                </a:cubicBezTo>
                <a:cubicBezTo>
                  <a:pt x="5470" y="2353"/>
                  <a:pt x="5470" y="2353"/>
                  <a:pt x="5470" y="2353"/>
                </a:cubicBezTo>
                <a:cubicBezTo>
                  <a:pt x="5467" y="2353"/>
                  <a:pt x="5467" y="2353"/>
                  <a:pt x="5467" y="2353"/>
                </a:cubicBezTo>
                <a:cubicBezTo>
                  <a:pt x="5467" y="2356"/>
                  <a:pt x="5467" y="2356"/>
                  <a:pt x="5467" y="2356"/>
                </a:cubicBezTo>
                <a:cubicBezTo>
                  <a:pt x="5457" y="2450"/>
                  <a:pt x="5457" y="2450"/>
                  <a:pt x="5457" y="2450"/>
                </a:cubicBezTo>
                <a:close/>
                <a:moveTo>
                  <a:pt x="5447" y="2566"/>
                </a:moveTo>
                <a:cubicBezTo>
                  <a:pt x="5447" y="2570"/>
                  <a:pt x="5447" y="2570"/>
                  <a:pt x="5447" y="2570"/>
                </a:cubicBezTo>
                <a:cubicBezTo>
                  <a:pt x="5451" y="2570"/>
                  <a:pt x="5451" y="2570"/>
                  <a:pt x="5451" y="2570"/>
                </a:cubicBezTo>
                <a:cubicBezTo>
                  <a:pt x="5535" y="2582"/>
                  <a:pt x="5535" y="2582"/>
                  <a:pt x="5535" y="2582"/>
                </a:cubicBezTo>
                <a:cubicBezTo>
                  <a:pt x="5538" y="2582"/>
                  <a:pt x="5538" y="2582"/>
                  <a:pt x="5538" y="2582"/>
                </a:cubicBezTo>
                <a:cubicBezTo>
                  <a:pt x="5541" y="2579"/>
                  <a:pt x="5541" y="2579"/>
                  <a:pt x="5541" y="2579"/>
                </a:cubicBezTo>
                <a:cubicBezTo>
                  <a:pt x="5548" y="2485"/>
                  <a:pt x="5548" y="2485"/>
                  <a:pt x="5548" y="2485"/>
                </a:cubicBezTo>
                <a:cubicBezTo>
                  <a:pt x="5548" y="2482"/>
                  <a:pt x="5548" y="2482"/>
                  <a:pt x="5548" y="2482"/>
                </a:cubicBezTo>
                <a:cubicBezTo>
                  <a:pt x="5544" y="2482"/>
                  <a:pt x="5544" y="2482"/>
                  <a:pt x="5544" y="2482"/>
                </a:cubicBezTo>
                <a:cubicBezTo>
                  <a:pt x="5460" y="2472"/>
                  <a:pt x="5460" y="2472"/>
                  <a:pt x="5460" y="2472"/>
                </a:cubicBezTo>
                <a:cubicBezTo>
                  <a:pt x="5457" y="2469"/>
                  <a:pt x="5457" y="2469"/>
                  <a:pt x="5457" y="2469"/>
                </a:cubicBezTo>
                <a:cubicBezTo>
                  <a:pt x="5457" y="2472"/>
                  <a:pt x="5457" y="2472"/>
                  <a:pt x="5457" y="2472"/>
                </a:cubicBezTo>
                <a:cubicBezTo>
                  <a:pt x="5447" y="2566"/>
                  <a:pt x="5447" y="2566"/>
                  <a:pt x="5447" y="2566"/>
                </a:cubicBezTo>
                <a:close/>
                <a:moveTo>
                  <a:pt x="5434" y="2686"/>
                </a:moveTo>
                <a:cubicBezTo>
                  <a:pt x="5434" y="2689"/>
                  <a:pt x="5434" y="2689"/>
                  <a:pt x="5434" y="2689"/>
                </a:cubicBezTo>
                <a:cubicBezTo>
                  <a:pt x="5438" y="2689"/>
                  <a:pt x="5438" y="2689"/>
                  <a:pt x="5438" y="2689"/>
                </a:cubicBezTo>
                <a:cubicBezTo>
                  <a:pt x="5525" y="2699"/>
                  <a:pt x="5525" y="2699"/>
                  <a:pt x="5525" y="2699"/>
                </a:cubicBezTo>
                <a:cubicBezTo>
                  <a:pt x="5528" y="2699"/>
                  <a:pt x="5528" y="2699"/>
                  <a:pt x="5528" y="2699"/>
                </a:cubicBezTo>
                <a:cubicBezTo>
                  <a:pt x="5528" y="2696"/>
                  <a:pt x="5528" y="2696"/>
                  <a:pt x="5528" y="2696"/>
                </a:cubicBezTo>
                <a:cubicBezTo>
                  <a:pt x="5538" y="2605"/>
                  <a:pt x="5538" y="2605"/>
                  <a:pt x="5538" y="2605"/>
                </a:cubicBezTo>
                <a:cubicBezTo>
                  <a:pt x="5538" y="2602"/>
                  <a:pt x="5538" y="2602"/>
                  <a:pt x="5538" y="2602"/>
                </a:cubicBezTo>
                <a:cubicBezTo>
                  <a:pt x="5535" y="2599"/>
                  <a:pt x="5535" y="2599"/>
                  <a:pt x="5535" y="2599"/>
                </a:cubicBezTo>
                <a:cubicBezTo>
                  <a:pt x="5447" y="2589"/>
                  <a:pt x="5447" y="2589"/>
                  <a:pt x="5447" y="2589"/>
                </a:cubicBezTo>
                <a:cubicBezTo>
                  <a:pt x="5444" y="2589"/>
                  <a:pt x="5444" y="2589"/>
                  <a:pt x="5444" y="2589"/>
                </a:cubicBezTo>
                <a:cubicBezTo>
                  <a:pt x="5444" y="2592"/>
                  <a:pt x="5444" y="2592"/>
                  <a:pt x="5444" y="2592"/>
                </a:cubicBezTo>
                <a:cubicBezTo>
                  <a:pt x="5434" y="2686"/>
                  <a:pt x="5434" y="2686"/>
                  <a:pt x="5434" y="2686"/>
                </a:cubicBezTo>
                <a:close/>
                <a:moveTo>
                  <a:pt x="5425" y="2803"/>
                </a:moveTo>
                <a:cubicBezTo>
                  <a:pt x="5425" y="2806"/>
                  <a:pt x="5425" y="2806"/>
                  <a:pt x="5425" y="2806"/>
                </a:cubicBezTo>
                <a:cubicBezTo>
                  <a:pt x="5428" y="2809"/>
                  <a:pt x="5428" y="2809"/>
                  <a:pt x="5428" y="2809"/>
                </a:cubicBezTo>
                <a:cubicBezTo>
                  <a:pt x="5515" y="2819"/>
                  <a:pt x="5515" y="2819"/>
                  <a:pt x="5515" y="2819"/>
                </a:cubicBezTo>
                <a:cubicBezTo>
                  <a:pt x="5519" y="2819"/>
                  <a:pt x="5519" y="2819"/>
                  <a:pt x="5519" y="2819"/>
                </a:cubicBezTo>
                <a:cubicBezTo>
                  <a:pt x="5519" y="2816"/>
                  <a:pt x="5519" y="2816"/>
                  <a:pt x="5519" y="2816"/>
                </a:cubicBezTo>
                <a:cubicBezTo>
                  <a:pt x="5525" y="2722"/>
                  <a:pt x="5525" y="2722"/>
                  <a:pt x="5525" y="2722"/>
                </a:cubicBezTo>
                <a:cubicBezTo>
                  <a:pt x="5528" y="2718"/>
                  <a:pt x="5528" y="2718"/>
                  <a:pt x="5528" y="2718"/>
                </a:cubicBezTo>
                <a:cubicBezTo>
                  <a:pt x="5525" y="2718"/>
                  <a:pt x="5525" y="2718"/>
                  <a:pt x="5525" y="2718"/>
                </a:cubicBezTo>
                <a:cubicBezTo>
                  <a:pt x="5438" y="2709"/>
                  <a:pt x="5438" y="2709"/>
                  <a:pt x="5438" y="2709"/>
                </a:cubicBezTo>
                <a:cubicBezTo>
                  <a:pt x="5434" y="2709"/>
                  <a:pt x="5434" y="2709"/>
                  <a:pt x="5434" y="2709"/>
                </a:cubicBezTo>
                <a:cubicBezTo>
                  <a:pt x="5434" y="2712"/>
                  <a:pt x="5434" y="2712"/>
                  <a:pt x="5434" y="2712"/>
                </a:cubicBezTo>
                <a:cubicBezTo>
                  <a:pt x="5425" y="2803"/>
                  <a:pt x="5425" y="2803"/>
                  <a:pt x="5425" y="2803"/>
                </a:cubicBezTo>
                <a:close/>
                <a:moveTo>
                  <a:pt x="5409" y="2971"/>
                </a:moveTo>
                <a:cubicBezTo>
                  <a:pt x="5409" y="2974"/>
                  <a:pt x="5409" y="2974"/>
                  <a:pt x="5409" y="2974"/>
                </a:cubicBezTo>
                <a:cubicBezTo>
                  <a:pt x="5412" y="2974"/>
                  <a:pt x="5412" y="2974"/>
                  <a:pt x="5412" y="2974"/>
                </a:cubicBezTo>
                <a:cubicBezTo>
                  <a:pt x="5499" y="2984"/>
                  <a:pt x="5499" y="2984"/>
                  <a:pt x="5499" y="2984"/>
                </a:cubicBezTo>
                <a:cubicBezTo>
                  <a:pt x="5502" y="2984"/>
                  <a:pt x="5502" y="2984"/>
                  <a:pt x="5502" y="2984"/>
                </a:cubicBezTo>
                <a:cubicBezTo>
                  <a:pt x="5502" y="2981"/>
                  <a:pt x="5502" y="2981"/>
                  <a:pt x="5502" y="2981"/>
                </a:cubicBezTo>
                <a:cubicBezTo>
                  <a:pt x="5515" y="2841"/>
                  <a:pt x="5515" y="2841"/>
                  <a:pt x="5515" y="2841"/>
                </a:cubicBezTo>
                <a:cubicBezTo>
                  <a:pt x="5515" y="2838"/>
                  <a:pt x="5515" y="2838"/>
                  <a:pt x="5515" y="2838"/>
                </a:cubicBezTo>
                <a:cubicBezTo>
                  <a:pt x="5512" y="2838"/>
                  <a:pt x="5512" y="2838"/>
                  <a:pt x="5512" y="2838"/>
                </a:cubicBezTo>
                <a:cubicBezTo>
                  <a:pt x="5428" y="2825"/>
                  <a:pt x="5428" y="2825"/>
                  <a:pt x="5428" y="2825"/>
                </a:cubicBezTo>
                <a:cubicBezTo>
                  <a:pt x="5425" y="2825"/>
                  <a:pt x="5425" y="2825"/>
                  <a:pt x="5425" y="2825"/>
                </a:cubicBezTo>
                <a:cubicBezTo>
                  <a:pt x="5421" y="2828"/>
                  <a:pt x="5421" y="2828"/>
                  <a:pt x="5421" y="2828"/>
                </a:cubicBezTo>
                <a:cubicBezTo>
                  <a:pt x="5409" y="2971"/>
                  <a:pt x="5409" y="2971"/>
                  <a:pt x="5409" y="2971"/>
                </a:cubicBezTo>
                <a:close/>
                <a:moveTo>
                  <a:pt x="4470" y="3466"/>
                </a:moveTo>
                <a:cubicBezTo>
                  <a:pt x="4567" y="3751"/>
                  <a:pt x="4606" y="4100"/>
                  <a:pt x="4671" y="4505"/>
                </a:cubicBezTo>
                <a:cubicBezTo>
                  <a:pt x="4794" y="4256"/>
                  <a:pt x="4923" y="3832"/>
                  <a:pt x="5111" y="3518"/>
                </a:cubicBezTo>
                <a:cubicBezTo>
                  <a:pt x="5111" y="3518"/>
                  <a:pt x="4865" y="3615"/>
                  <a:pt x="4470" y="3466"/>
                </a:cubicBezTo>
                <a:close/>
                <a:moveTo>
                  <a:pt x="4803" y="16639"/>
                </a:moveTo>
                <a:cubicBezTo>
                  <a:pt x="4803" y="16639"/>
                  <a:pt x="5043" y="16500"/>
                  <a:pt x="5114" y="16474"/>
                </a:cubicBezTo>
                <a:cubicBezTo>
                  <a:pt x="5185" y="16445"/>
                  <a:pt x="5421" y="16044"/>
                  <a:pt x="5421" y="16044"/>
                </a:cubicBezTo>
                <a:cubicBezTo>
                  <a:pt x="5421" y="16044"/>
                  <a:pt x="5328" y="15924"/>
                  <a:pt x="5399" y="15846"/>
                </a:cubicBezTo>
                <a:cubicBezTo>
                  <a:pt x="5483" y="15756"/>
                  <a:pt x="5635" y="15316"/>
                  <a:pt x="5706" y="15180"/>
                </a:cubicBezTo>
                <a:cubicBezTo>
                  <a:pt x="5742" y="15108"/>
                  <a:pt x="5768" y="15053"/>
                  <a:pt x="5768" y="15053"/>
                </a:cubicBezTo>
                <a:cubicBezTo>
                  <a:pt x="5593" y="15031"/>
                  <a:pt x="5622" y="15063"/>
                  <a:pt x="5434" y="15193"/>
                </a:cubicBezTo>
                <a:cubicBezTo>
                  <a:pt x="5143" y="15400"/>
                  <a:pt x="4981" y="15691"/>
                  <a:pt x="4739" y="15908"/>
                </a:cubicBezTo>
                <a:cubicBezTo>
                  <a:pt x="4739" y="15908"/>
                  <a:pt x="4764" y="15866"/>
                  <a:pt x="4803" y="16639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colors">
      <a:dk1>
        <a:sysClr val="windowText" lastClr="000000"/>
      </a:dk1>
      <a:lt1>
        <a:sysClr val="window" lastClr="FFFFFF"/>
      </a:lt1>
      <a:dk2>
        <a:srgbClr val="0070C0"/>
      </a:dk2>
      <a:lt2>
        <a:srgbClr val="4EE7FC"/>
      </a:lt2>
      <a:accent1>
        <a:srgbClr val="A00000"/>
      </a:accent1>
      <a:accent2>
        <a:srgbClr val="FF0000"/>
      </a:accent2>
      <a:accent3>
        <a:srgbClr val="127D12"/>
      </a:accent3>
      <a:accent4>
        <a:srgbClr val="28D728"/>
      </a:accent4>
      <a:accent5>
        <a:srgbClr val="FF9900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PPTfans网素材pptfans.cn</dc:title>
  <dc:creator>pptfans.cn</dc:creator>
  <dc:description/>
  <cp:lastModifiedBy>k</cp:lastModifiedBy>
  <cp:revision>32</cp:revision>
  <dcterms:created xsi:type="dcterms:W3CDTF">2010-11-26T09:48:13Z</dcterms:created>
  <dcterms:modified xsi:type="dcterms:W3CDTF">2014-05-29T06:16:17Z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PPTfans网素材pptfans.cn</vt:lpwstr>
  </property>
  <property fmtid="{D5CDD505-2E9C-101B-9397-08002B2CF9AE}" pid="3" name="SlideDescription">
    <vt:lpwstr/>
  </property>
</Properties>
</file>