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Прямоугольник 55"/>
          <p:cNvSpPr/>
          <p:nvPr/>
        </p:nvSpPr>
        <p:spPr>
          <a:xfrm flipV="1">
            <a:off x="0" y="-24"/>
            <a:ext cx="9143968" cy="6858024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Прямоугольник 15"/>
          <p:cNvSpPr/>
          <p:nvPr/>
        </p:nvSpPr>
        <p:spPr>
          <a:xfrm>
            <a:off x="-32" y="5000660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41"/>
          <p:cNvGrpSpPr/>
          <p:nvPr/>
        </p:nvGrpSpPr>
        <p:grpSpPr>
          <a:xfrm>
            <a:off x="4798189" y="3857628"/>
            <a:ext cx="3917215" cy="1928826"/>
            <a:chOff x="4583875" y="857232"/>
            <a:chExt cx="3917215" cy="1928826"/>
          </a:xfrm>
        </p:grpSpPr>
        <p:grpSp>
          <p:nvGrpSpPr>
            <p:cNvPr id="8" name="Группа 211"/>
            <p:cNvGrpSpPr/>
            <p:nvPr/>
          </p:nvGrpSpPr>
          <p:grpSpPr>
            <a:xfrm>
              <a:off x="4583875" y="857232"/>
              <a:ext cx="3917215" cy="1928826"/>
              <a:chOff x="642910" y="4000503"/>
              <a:chExt cx="2224648" cy="192882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7" name="Скругленный прямоугольник 212"/>
              <p:cNvSpPr/>
              <p:nvPr/>
            </p:nvSpPr>
            <p:spPr>
              <a:xfrm>
                <a:off x="642910" y="4000504"/>
                <a:ext cx="2214578" cy="1928825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Скругленный прямоугольник 213"/>
              <p:cNvSpPr/>
              <p:nvPr/>
            </p:nvSpPr>
            <p:spPr>
              <a:xfrm>
                <a:off x="642910" y="4000503"/>
                <a:ext cx="2224648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accent3"/>
                  </a:gs>
                  <a:gs pos="100000">
                    <a:schemeClr val="accent4"/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8" name="TextBox 44"/>
            <p:cNvSpPr txBox="1">
              <a:spLocks noChangeArrowheads="1"/>
            </p:cNvSpPr>
            <p:nvPr/>
          </p:nvSpPr>
          <p:spPr bwMode="auto">
            <a:xfrm>
              <a:off x="5989638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44"/>
            <p:cNvSpPr txBox="1">
              <a:spLocks noChangeArrowheads="1"/>
            </p:cNvSpPr>
            <p:nvPr/>
          </p:nvSpPr>
          <p:spPr bwMode="auto">
            <a:xfrm>
              <a:off x="4786313" y="1285860"/>
              <a:ext cx="3500437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Go ahead and replace it with your own text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</p:txBody>
        </p:sp>
      </p:grpSp>
      <p:grpSp>
        <p:nvGrpSpPr>
          <p:cNvPr id="30" name="Group 41"/>
          <p:cNvGrpSpPr/>
          <p:nvPr/>
        </p:nvGrpSpPr>
        <p:grpSpPr>
          <a:xfrm>
            <a:off x="3297991" y="1214422"/>
            <a:ext cx="3917215" cy="1928826"/>
            <a:chOff x="4583875" y="857232"/>
            <a:chExt cx="3917215" cy="1928826"/>
          </a:xfrm>
        </p:grpSpPr>
        <p:grpSp>
          <p:nvGrpSpPr>
            <p:cNvPr id="31" name="Группа 211"/>
            <p:cNvGrpSpPr/>
            <p:nvPr/>
          </p:nvGrpSpPr>
          <p:grpSpPr>
            <a:xfrm>
              <a:off x="4583875" y="857232"/>
              <a:ext cx="3917215" cy="1928826"/>
              <a:chOff x="642910" y="4000503"/>
              <a:chExt cx="2224648" cy="1928826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4" name="Скругленный прямоугольник 212"/>
              <p:cNvSpPr/>
              <p:nvPr/>
            </p:nvSpPr>
            <p:spPr>
              <a:xfrm>
                <a:off x="642910" y="4000504"/>
                <a:ext cx="2214578" cy="1928825"/>
              </a:xfrm>
              <a:prstGeom prst="roundRect">
                <a:avLst>
                  <a:gd name="adj" fmla="val 4189"/>
                </a:avLst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Скругленный прямоугольник 213"/>
              <p:cNvSpPr/>
              <p:nvPr/>
            </p:nvSpPr>
            <p:spPr>
              <a:xfrm>
                <a:off x="642910" y="4000503"/>
                <a:ext cx="2224648" cy="248989"/>
              </a:xfrm>
              <a:prstGeom prst="roundRect">
                <a:avLst>
                  <a:gd name="adj" fmla="val 15230"/>
                </a:avLst>
              </a:prstGeom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700000" scaled="1"/>
              </a:gra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2" name="TextBox 44"/>
            <p:cNvSpPr txBox="1">
              <a:spLocks noChangeArrowheads="1"/>
            </p:cNvSpPr>
            <p:nvPr/>
          </p:nvSpPr>
          <p:spPr bwMode="auto">
            <a:xfrm>
              <a:off x="5989638" y="871538"/>
              <a:ext cx="13088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/>
              <a:r>
                <a:rPr lang="en-US" sz="1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EXAMPLE TEXT</a:t>
              </a:r>
              <a:endParaRPr lang="ru-RU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Box 44"/>
            <p:cNvSpPr txBox="1">
              <a:spLocks noChangeArrowheads="1"/>
            </p:cNvSpPr>
            <p:nvPr/>
          </p:nvSpPr>
          <p:spPr bwMode="auto">
            <a:xfrm>
              <a:off x="4786313" y="1285860"/>
              <a:ext cx="3500437" cy="138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Go ahead and replace it with your own text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Go ahead and replace it with your This is an example text. Go ahead and replace it with your own text</a:t>
              </a:r>
              <a:r>
                <a:rPr lang="en-US" sz="1200" b="1" dirty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buFont typeface="Arial" charset="0"/>
                <a:buChar char="•"/>
              </a:pPr>
              <a:r>
                <a:rPr lang="en-US" sz="1200" dirty="0">
                  <a:latin typeface="Arial" pitchFamily="34" charset="0"/>
                  <a:cs typeface="Arial" pitchFamily="34" charset="0"/>
                </a:rPr>
                <a:t>This is an example text. </a:t>
              </a:r>
            </a:p>
          </p:txBody>
        </p:sp>
      </p:grpSp>
      <p:sp>
        <p:nvSpPr>
          <p:cNvPr id="36" name="Ellipse 98"/>
          <p:cNvSpPr/>
          <p:nvPr/>
        </p:nvSpPr>
        <p:spPr bwMode="auto">
          <a:xfrm>
            <a:off x="714348" y="5429264"/>
            <a:ext cx="919358" cy="201003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Ellipse 98"/>
          <p:cNvSpPr/>
          <p:nvPr/>
        </p:nvSpPr>
        <p:spPr bwMode="auto">
          <a:xfrm>
            <a:off x="3214678" y="5500702"/>
            <a:ext cx="1306987" cy="285752"/>
          </a:xfrm>
          <a:prstGeom prst="ellipse">
            <a:avLst/>
          </a:prstGeom>
          <a:gradFill flip="none" rotWithShape="1">
            <a:gsLst>
              <a:gs pos="100000">
                <a:srgbClr val="FFFFFF">
                  <a:alpha val="0"/>
                </a:srgbClr>
              </a:gs>
              <a:gs pos="0">
                <a:srgbClr val="E6E6E6">
                  <a:lumMod val="10000"/>
                  <a:alpha val="28000"/>
                </a:srgb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14546" y="4786322"/>
            <a:ext cx="263518" cy="263373"/>
            <a:chOff x="3763387" y="2526437"/>
            <a:chExt cx="1480443" cy="1479628"/>
          </a:xfrm>
        </p:grpSpPr>
        <p:sp>
          <p:nvSpPr>
            <p:cNvPr id="26" name="Freeform 8"/>
            <p:cNvSpPr>
              <a:spLocks/>
            </p:cNvSpPr>
            <p:nvPr/>
          </p:nvSpPr>
          <p:spPr bwMode="auto">
            <a:xfrm>
              <a:off x="3763387" y="2526437"/>
              <a:ext cx="1480443" cy="1479628"/>
            </a:xfrm>
            <a:custGeom>
              <a:avLst/>
              <a:gdLst/>
              <a:ahLst/>
              <a:cxnLst>
                <a:cxn ang="0">
                  <a:pos x="6920" y="0"/>
                </a:cxn>
                <a:cxn ang="0">
                  <a:pos x="10273" y="867"/>
                </a:cxn>
                <a:cxn ang="0">
                  <a:pos x="10458" y="1087"/>
                </a:cxn>
                <a:cxn ang="0">
                  <a:pos x="10713" y="1136"/>
                </a:cxn>
                <a:cxn ang="0">
                  <a:pos x="13837" y="6920"/>
                </a:cxn>
                <a:cxn ang="0">
                  <a:pos x="6920" y="13833"/>
                </a:cxn>
                <a:cxn ang="0">
                  <a:pos x="0" y="6920"/>
                </a:cxn>
                <a:cxn ang="0">
                  <a:pos x="3016" y="1204"/>
                </a:cxn>
                <a:cxn ang="0">
                  <a:pos x="3110" y="1142"/>
                </a:cxn>
                <a:cxn ang="0">
                  <a:pos x="3372" y="1097"/>
                </a:cxn>
                <a:cxn ang="0">
                  <a:pos x="3573" y="861"/>
                </a:cxn>
                <a:cxn ang="0">
                  <a:pos x="6920" y="0"/>
                </a:cxn>
              </a:cxnLst>
              <a:rect l="0" t="0" r="r" b="b"/>
              <a:pathLst>
                <a:path w="13837" h="13833">
                  <a:moveTo>
                    <a:pt x="6920" y="0"/>
                  </a:moveTo>
                  <a:cubicBezTo>
                    <a:pt x="8134" y="0"/>
                    <a:pt x="9279" y="314"/>
                    <a:pt x="10273" y="867"/>
                  </a:cubicBezTo>
                  <a:cubicBezTo>
                    <a:pt x="10296" y="935"/>
                    <a:pt x="10377" y="1048"/>
                    <a:pt x="10458" y="1087"/>
                  </a:cubicBezTo>
                  <a:cubicBezTo>
                    <a:pt x="10545" y="1133"/>
                    <a:pt x="10645" y="1146"/>
                    <a:pt x="10713" y="1136"/>
                  </a:cubicBezTo>
                  <a:cubicBezTo>
                    <a:pt x="12594" y="2372"/>
                    <a:pt x="13837" y="4499"/>
                    <a:pt x="13837" y="6920"/>
                  </a:cubicBezTo>
                  <a:cubicBezTo>
                    <a:pt x="13837" y="10736"/>
                    <a:pt x="10736" y="13833"/>
                    <a:pt x="6920" y="13833"/>
                  </a:cubicBezTo>
                  <a:cubicBezTo>
                    <a:pt x="3097" y="13833"/>
                    <a:pt x="0" y="10736"/>
                    <a:pt x="0" y="6920"/>
                  </a:cubicBezTo>
                  <a:cubicBezTo>
                    <a:pt x="0" y="4544"/>
                    <a:pt x="1194" y="2450"/>
                    <a:pt x="3016" y="1204"/>
                  </a:cubicBezTo>
                  <a:cubicBezTo>
                    <a:pt x="3049" y="1184"/>
                    <a:pt x="3078" y="1162"/>
                    <a:pt x="3110" y="1142"/>
                  </a:cubicBezTo>
                  <a:cubicBezTo>
                    <a:pt x="3152" y="1113"/>
                    <a:pt x="3224" y="1188"/>
                    <a:pt x="3372" y="1097"/>
                  </a:cubicBezTo>
                  <a:cubicBezTo>
                    <a:pt x="3560" y="984"/>
                    <a:pt x="3502" y="900"/>
                    <a:pt x="3573" y="861"/>
                  </a:cubicBezTo>
                  <a:cubicBezTo>
                    <a:pt x="4564" y="314"/>
                    <a:pt x="5706" y="0"/>
                    <a:pt x="692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/>
                </a:gs>
                <a:gs pos="71000">
                  <a:schemeClr val="accent3">
                    <a:lumMod val="60000"/>
                    <a:lumOff val="40000"/>
                  </a:scheme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9"/>
            <p:cNvSpPr>
              <a:spLocks/>
            </p:cNvSpPr>
            <p:nvPr/>
          </p:nvSpPr>
          <p:spPr bwMode="auto">
            <a:xfrm>
              <a:off x="3893079" y="2621055"/>
              <a:ext cx="1221060" cy="1350752"/>
            </a:xfrm>
            <a:custGeom>
              <a:avLst/>
              <a:gdLst/>
              <a:ahLst/>
              <a:cxnLst>
                <a:cxn ang="0">
                  <a:pos x="9500" y="263"/>
                </a:cxn>
                <a:cxn ang="0">
                  <a:pos x="9063" y="4"/>
                </a:cxn>
                <a:cxn ang="0">
                  <a:pos x="10086" y="9361"/>
                </a:cxn>
                <a:cxn ang="0">
                  <a:pos x="5713" y="12374"/>
                </a:cxn>
                <a:cxn ang="0">
                  <a:pos x="1337" y="9361"/>
                </a:cxn>
                <a:cxn ang="0">
                  <a:pos x="2363" y="0"/>
                </a:cxn>
                <a:cxn ang="0">
                  <a:pos x="1926" y="263"/>
                </a:cxn>
                <a:cxn ang="0">
                  <a:pos x="1023" y="9419"/>
                </a:cxn>
                <a:cxn ang="0">
                  <a:pos x="5710" y="12630"/>
                </a:cxn>
                <a:cxn ang="0">
                  <a:pos x="5710" y="12630"/>
                </a:cxn>
                <a:cxn ang="0">
                  <a:pos x="5713" y="12630"/>
                </a:cxn>
                <a:cxn ang="0">
                  <a:pos x="5716" y="12630"/>
                </a:cxn>
                <a:cxn ang="0">
                  <a:pos x="5716" y="12630"/>
                </a:cxn>
                <a:cxn ang="0">
                  <a:pos x="10400" y="9419"/>
                </a:cxn>
                <a:cxn ang="0">
                  <a:pos x="9500" y="263"/>
                </a:cxn>
              </a:cxnLst>
              <a:rect l="0" t="0" r="r" b="b"/>
              <a:pathLst>
                <a:path w="11419" h="12630">
                  <a:moveTo>
                    <a:pt x="9500" y="263"/>
                  </a:moveTo>
                  <a:cubicBezTo>
                    <a:pt x="9500" y="263"/>
                    <a:pt x="9221" y="301"/>
                    <a:pt x="9063" y="4"/>
                  </a:cubicBezTo>
                  <a:cubicBezTo>
                    <a:pt x="8555" y="2661"/>
                    <a:pt x="10979" y="6623"/>
                    <a:pt x="10086" y="9361"/>
                  </a:cubicBezTo>
                  <a:cubicBezTo>
                    <a:pt x="9454" y="11296"/>
                    <a:pt x="7493" y="12293"/>
                    <a:pt x="5713" y="12374"/>
                  </a:cubicBezTo>
                  <a:cubicBezTo>
                    <a:pt x="3929" y="12293"/>
                    <a:pt x="1968" y="11296"/>
                    <a:pt x="1337" y="9361"/>
                  </a:cubicBezTo>
                  <a:cubicBezTo>
                    <a:pt x="444" y="6623"/>
                    <a:pt x="2871" y="2654"/>
                    <a:pt x="2363" y="0"/>
                  </a:cubicBezTo>
                  <a:cubicBezTo>
                    <a:pt x="2204" y="298"/>
                    <a:pt x="1926" y="269"/>
                    <a:pt x="1926" y="263"/>
                  </a:cubicBezTo>
                  <a:cubicBezTo>
                    <a:pt x="2123" y="3354"/>
                    <a:pt x="0" y="6406"/>
                    <a:pt x="1023" y="9419"/>
                  </a:cubicBezTo>
                  <a:cubicBezTo>
                    <a:pt x="1661" y="11296"/>
                    <a:pt x="3703" y="12617"/>
                    <a:pt x="5710" y="12630"/>
                  </a:cubicBezTo>
                  <a:cubicBezTo>
                    <a:pt x="5710" y="12630"/>
                    <a:pt x="5710" y="12630"/>
                    <a:pt x="5710" y="12630"/>
                  </a:cubicBezTo>
                  <a:cubicBezTo>
                    <a:pt x="5713" y="12630"/>
                    <a:pt x="5713" y="12630"/>
                    <a:pt x="5713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5716" y="12630"/>
                    <a:pt x="5716" y="12630"/>
                    <a:pt x="5716" y="12630"/>
                  </a:cubicBezTo>
                  <a:cubicBezTo>
                    <a:pt x="7720" y="12617"/>
                    <a:pt x="9762" y="11300"/>
                    <a:pt x="10400" y="9419"/>
                  </a:cubicBezTo>
                  <a:cubicBezTo>
                    <a:pt x="11419" y="6406"/>
                    <a:pt x="9299" y="3357"/>
                    <a:pt x="9500" y="26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Freeform 14"/>
          <p:cNvSpPr>
            <a:spLocks noEditPoints="1"/>
          </p:cNvSpPr>
          <p:nvPr/>
        </p:nvSpPr>
        <p:spPr bwMode="auto">
          <a:xfrm>
            <a:off x="642910" y="2071678"/>
            <a:ext cx="3531619" cy="3538487"/>
          </a:xfrm>
          <a:custGeom>
            <a:avLst/>
            <a:gdLst/>
            <a:ahLst/>
            <a:cxnLst>
              <a:cxn ang="0">
                <a:pos x="4276" y="10076"/>
              </a:cxn>
              <a:cxn ang="0">
                <a:pos x="6302" y="1301"/>
              </a:cxn>
              <a:cxn ang="0">
                <a:pos x="1609" y="10542"/>
              </a:cxn>
              <a:cxn ang="0">
                <a:pos x="2136" y="10195"/>
              </a:cxn>
              <a:cxn ang="0">
                <a:pos x="2512" y="9516"/>
              </a:cxn>
              <a:cxn ang="0">
                <a:pos x="2386" y="8820"/>
              </a:cxn>
              <a:cxn ang="0">
                <a:pos x="1813" y="8438"/>
              </a:cxn>
              <a:cxn ang="0">
                <a:pos x="1305" y="8367"/>
              </a:cxn>
              <a:cxn ang="0">
                <a:pos x="868" y="8658"/>
              </a:cxn>
              <a:cxn ang="0">
                <a:pos x="544" y="9927"/>
              </a:cxn>
              <a:cxn ang="0">
                <a:pos x="741" y="8962"/>
              </a:cxn>
              <a:cxn ang="0">
                <a:pos x="855" y="9626"/>
              </a:cxn>
              <a:cxn ang="0">
                <a:pos x="981" y="10377"/>
              </a:cxn>
              <a:cxn ang="0">
                <a:pos x="1819" y="8460"/>
              </a:cxn>
              <a:cxn ang="0">
                <a:pos x="1499" y="8564"/>
              </a:cxn>
              <a:cxn ang="0">
                <a:pos x="1139" y="8681"/>
              </a:cxn>
              <a:cxn ang="0">
                <a:pos x="2366" y="9888"/>
              </a:cxn>
              <a:cxn ang="0">
                <a:pos x="2043" y="10098"/>
              </a:cxn>
              <a:cxn ang="0">
                <a:pos x="1674" y="10334"/>
              </a:cxn>
              <a:cxn ang="0">
                <a:pos x="1246" y="10606"/>
              </a:cxn>
              <a:cxn ang="0">
                <a:pos x="1489" y="10409"/>
              </a:cxn>
              <a:cxn ang="0">
                <a:pos x="1881" y="10160"/>
              </a:cxn>
              <a:cxn ang="0">
                <a:pos x="2224" y="9943"/>
              </a:cxn>
              <a:cxn ang="0">
                <a:pos x="1195" y="10419"/>
              </a:cxn>
              <a:cxn ang="0">
                <a:pos x="1619" y="10160"/>
              </a:cxn>
              <a:cxn ang="0">
                <a:pos x="1988" y="9936"/>
              </a:cxn>
              <a:cxn ang="0">
                <a:pos x="2311" y="9742"/>
              </a:cxn>
              <a:cxn ang="0">
                <a:pos x="1343" y="10160"/>
              </a:cxn>
              <a:cxn ang="0">
                <a:pos x="1742" y="9930"/>
              </a:cxn>
              <a:cxn ang="0">
                <a:pos x="2088" y="9729"/>
              </a:cxn>
              <a:cxn ang="0">
                <a:pos x="2418" y="9541"/>
              </a:cxn>
              <a:cxn ang="0">
                <a:pos x="1479" y="9923"/>
              </a:cxn>
              <a:cxn ang="0">
                <a:pos x="1852" y="9720"/>
              </a:cxn>
              <a:cxn ang="0">
                <a:pos x="2182" y="9538"/>
              </a:cxn>
              <a:cxn ang="0">
                <a:pos x="1201" y="9917"/>
              </a:cxn>
              <a:cxn ang="0">
                <a:pos x="1602" y="9707"/>
              </a:cxn>
              <a:cxn ang="0">
                <a:pos x="1958" y="9519"/>
              </a:cxn>
              <a:cxn ang="0">
                <a:pos x="2269" y="9357"/>
              </a:cxn>
              <a:cxn ang="0">
                <a:pos x="1340" y="9694"/>
              </a:cxn>
              <a:cxn ang="0">
                <a:pos x="1719" y="9503"/>
              </a:cxn>
              <a:cxn ang="0">
                <a:pos x="2055" y="9334"/>
              </a:cxn>
              <a:cxn ang="0">
                <a:pos x="1059" y="9677"/>
              </a:cxn>
              <a:cxn ang="0">
                <a:pos x="1470" y="9483"/>
              </a:cxn>
              <a:cxn ang="0">
                <a:pos x="1829" y="9312"/>
              </a:cxn>
              <a:cxn ang="0">
                <a:pos x="2146" y="9163"/>
              </a:cxn>
              <a:cxn ang="0">
                <a:pos x="1201" y="9464"/>
              </a:cxn>
              <a:cxn ang="0">
                <a:pos x="1589" y="9289"/>
              </a:cxn>
              <a:cxn ang="0">
                <a:pos x="1929" y="9137"/>
              </a:cxn>
              <a:cxn ang="0">
                <a:pos x="2253" y="8991"/>
              </a:cxn>
              <a:cxn ang="0">
                <a:pos x="1337" y="9266"/>
              </a:cxn>
              <a:cxn ang="0">
                <a:pos x="1699" y="9111"/>
              </a:cxn>
              <a:cxn ang="0">
                <a:pos x="2023" y="8972"/>
              </a:cxn>
              <a:cxn ang="0">
                <a:pos x="1068" y="9240"/>
              </a:cxn>
              <a:cxn ang="0">
                <a:pos x="1460" y="9082"/>
              </a:cxn>
              <a:cxn ang="0">
                <a:pos x="1803" y="8943"/>
              </a:cxn>
              <a:cxn ang="0">
                <a:pos x="2110" y="8816"/>
              </a:cxn>
              <a:cxn ang="0">
                <a:pos x="1204" y="9053"/>
              </a:cxn>
              <a:cxn ang="0">
                <a:pos x="1573" y="8910"/>
              </a:cxn>
              <a:cxn ang="0">
                <a:pos x="1900" y="8784"/>
              </a:cxn>
              <a:cxn ang="0">
                <a:pos x="936" y="9020"/>
              </a:cxn>
              <a:cxn ang="0">
                <a:pos x="1330" y="8878"/>
              </a:cxn>
              <a:cxn ang="0">
                <a:pos x="1680" y="8749"/>
              </a:cxn>
              <a:cxn ang="0">
                <a:pos x="1991" y="8638"/>
              </a:cxn>
            </a:cxnLst>
            <a:rect l="0" t="0" r="r" b="b"/>
            <a:pathLst>
              <a:path w="15688" h="15711">
                <a:moveTo>
                  <a:pt x="4583" y="1430"/>
                </a:moveTo>
                <a:cubicBezTo>
                  <a:pt x="4593" y="1463"/>
                  <a:pt x="4616" y="1443"/>
                  <a:pt x="4616" y="1443"/>
                </a:cubicBezTo>
                <a:cubicBezTo>
                  <a:pt x="4616" y="1443"/>
                  <a:pt x="4506" y="1502"/>
                  <a:pt x="4541" y="1634"/>
                </a:cubicBezTo>
                <a:cubicBezTo>
                  <a:pt x="4577" y="1770"/>
                  <a:pt x="4645" y="1990"/>
                  <a:pt x="4703" y="2013"/>
                </a:cubicBezTo>
                <a:cubicBezTo>
                  <a:pt x="4765" y="2036"/>
                  <a:pt x="4816" y="2036"/>
                  <a:pt x="4816" y="2036"/>
                </a:cubicBezTo>
                <a:cubicBezTo>
                  <a:pt x="4816" y="2036"/>
                  <a:pt x="4972" y="2379"/>
                  <a:pt x="5059" y="2466"/>
                </a:cubicBezTo>
                <a:cubicBezTo>
                  <a:pt x="5150" y="2554"/>
                  <a:pt x="5237" y="2628"/>
                  <a:pt x="5237" y="2628"/>
                </a:cubicBezTo>
                <a:cubicBezTo>
                  <a:pt x="5318" y="2932"/>
                  <a:pt x="5318" y="2932"/>
                  <a:pt x="5318" y="2932"/>
                </a:cubicBezTo>
                <a:cubicBezTo>
                  <a:pt x="5318" y="2932"/>
                  <a:pt x="5001" y="3372"/>
                  <a:pt x="4891" y="3476"/>
                </a:cubicBezTo>
                <a:cubicBezTo>
                  <a:pt x="4778" y="3580"/>
                  <a:pt x="4616" y="3978"/>
                  <a:pt x="4690" y="4224"/>
                </a:cubicBezTo>
                <a:cubicBezTo>
                  <a:pt x="4765" y="4470"/>
                  <a:pt x="5001" y="4780"/>
                  <a:pt x="5082" y="4942"/>
                </a:cubicBezTo>
                <a:cubicBezTo>
                  <a:pt x="5163" y="5107"/>
                  <a:pt x="5344" y="5331"/>
                  <a:pt x="5344" y="5331"/>
                </a:cubicBezTo>
                <a:cubicBezTo>
                  <a:pt x="5344" y="5331"/>
                  <a:pt x="4998" y="5412"/>
                  <a:pt x="4855" y="5470"/>
                </a:cubicBezTo>
                <a:cubicBezTo>
                  <a:pt x="4716" y="5531"/>
                  <a:pt x="4415" y="5470"/>
                  <a:pt x="4201" y="5551"/>
                </a:cubicBezTo>
                <a:cubicBezTo>
                  <a:pt x="3988" y="5632"/>
                  <a:pt x="3891" y="5667"/>
                  <a:pt x="3800" y="5758"/>
                </a:cubicBezTo>
                <a:cubicBezTo>
                  <a:pt x="3522" y="6036"/>
                  <a:pt x="3580" y="6082"/>
                  <a:pt x="3696" y="6175"/>
                </a:cubicBezTo>
                <a:cubicBezTo>
                  <a:pt x="3719" y="6195"/>
                  <a:pt x="3745" y="6221"/>
                  <a:pt x="3771" y="6253"/>
                </a:cubicBezTo>
                <a:cubicBezTo>
                  <a:pt x="3800" y="6292"/>
                  <a:pt x="3826" y="6315"/>
                  <a:pt x="3826" y="6315"/>
                </a:cubicBezTo>
                <a:cubicBezTo>
                  <a:pt x="3826" y="6315"/>
                  <a:pt x="3871" y="6415"/>
                  <a:pt x="3942" y="6428"/>
                </a:cubicBezTo>
                <a:cubicBezTo>
                  <a:pt x="4014" y="6438"/>
                  <a:pt x="4043" y="6447"/>
                  <a:pt x="4043" y="6447"/>
                </a:cubicBezTo>
                <a:cubicBezTo>
                  <a:pt x="4043" y="6447"/>
                  <a:pt x="4017" y="6473"/>
                  <a:pt x="4195" y="6463"/>
                </a:cubicBezTo>
                <a:cubicBezTo>
                  <a:pt x="4370" y="6450"/>
                  <a:pt x="4373" y="6302"/>
                  <a:pt x="4444" y="6292"/>
                </a:cubicBezTo>
                <a:cubicBezTo>
                  <a:pt x="4519" y="6285"/>
                  <a:pt x="4703" y="6227"/>
                  <a:pt x="4829" y="6137"/>
                </a:cubicBezTo>
                <a:cubicBezTo>
                  <a:pt x="4956" y="6049"/>
                  <a:pt x="5036" y="5958"/>
                  <a:pt x="5111" y="5946"/>
                </a:cubicBezTo>
                <a:cubicBezTo>
                  <a:pt x="5185" y="5929"/>
                  <a:pt x="5253" y="5946"/>
                  <a:pt x="5253" y="5946"/>
                </a:cubicBezTo>
                <a:cubicBezTo>
                  <a:pt x="5253" y="5946"/>
                  <a:pt x="4897" y="6641"/>
                  <a:pt x="4794" y="6797"/>
                </a:cubicBezTo>
                <a:cubicBezTo>
                  <a:pt x="4690" y="6952"/>
                  <a:pt x="4467" y="7221"/>
                  <a:pt x="4415" y="7347"/>
                </a:cubicBezTo>
                <a:cubicBezTo>
                  <a:pt x="4363" y="7473"/>
                  <a:pt x="4247" y="7703"/>
                  <a:pt x="4166" y="7778"/>
                </a:cubicBezTo>
                <a:cubicBezTo>
                  <a:pt x="4082" y="7852"/>
                  <a:pt x="3936" y="7978"/>
                  <a:pt x="3942" y="8049"/>
                </a:cubicBezTo>
                <a:cubicBezTo>
                  <a:pt x="3949" y="8124"/>
                  <a:pt x="3949" y="8169"/>
                  <a:pt x="3949" y="8169"/>
                </a:cubicBezTo>
                <a:cubicBezTo>
                  <a:pt x="3447" y="8451"/>
                  <a:pt x="3447" y="8451"/>
                  <a:pt x="3447" y="8451"/>
                </a:cubicBezTo>
                <a:cubicBezTo>
                  <a:pt x="3447" y="8490"/>
                  <a:pt x="3447" y="8490"/>
                  <a:pt x="3447" y="8490"/>
                </a:cubicBezTo>
                <a:cubicBezTo>
                  <a:pt x="3447" y="8490"/>
                  <a:pt x="3434" y="8496"/>
                  <a:pt x="3418" y="8506"/>
                </a:cubicBezTo>
                <a:cubicBezTo>
                  <a:pt x="3085" y="8681"/>
                  <a:pt x="2599" y="8554"/>
                  <a:pt x="2308" y="8376"/>
                </a:cubicBezTo>
                <a:cubicBezTo>
                  <a:pt x="1897" y="8134"/>
                  <a:pt x="1369" y="7991"/>
                  <a:pt x="877" y="8389"/>
                </a:cubicBezTo>
                <a:cubicBezTo>
                  <a:pt x="0" y="9098"/>
                  <a:pt x="236" y="11225"/>
                  <a:pt x="1586" y="10995"/>
                </a:cubicBezTo>
                <a:cubicBezTo>
                  <a:pt x="2110" y="10907"/>
                  <a:pt x="2528" y="10354"/>
                  <a:pt x="2683" y="9875"/>
                </a:cubicBezTo>
                <a:cubicBezTo>
                  <a:pt x="2816" y="9470"/>
                  <a:pt x="3169" y="8949"/>
                  <a:pt x="3583" y="8774"/>
                </a:cubicBezTo>
                <a:cubicBezTo>
                  <a:pt x="3629" y="8755"/>
                  <a:pt x="3625" y="8755"/>
                  <a:pt x="3625" y="8755"/>
                </a:cubicBezTo>
                <a:cubicBezTo>
                  <a:pt x="3677" y="8771"/>
                  <a:pt x="3677" y="8771"/>
                  <a:pt x="3677" y="8771"/>
                </a:cubicBezTo>
                <a:cubicBezTo>
                  <a:pt x="4104" y="8564"/>
                  <a:pt x="4104" y="8564"/>
                  <a:pt x="4104" y="8564"/>
                </a:cubicBezTo>
                <a:cubicBezTo>
                  <a:pt x="4104" y="8564"/>
                  <a:pt x="4179" y="8629"/>
                  <a:pt x="4276" y="8593"/>
                </a:cubicBezTo>
                <a:cubicBezTo>
                  <a:pt x="4373" y="8554"/>
                  <a:pt x="4392" y="8570"/>
                  <a:pt x="4477" y="8532"/>
                </a:cubicBezTo>
                <a:cubicBezTo>
                  <a:pt x="4557" y="8496"/>
                  <a:pt x="4593" y="8519"/>
                  <a:pt x="4655" y="8477"/>
                </a:cubicBezTo>
                <a:cubicBezTo>
                  <a:pt x="4713" y="8431"/>
                  <a:pt x="4794" y="8467"/>
                  <a:pt x="4846" y="8295"/>
                </a:cubicBezTo>
                <a:cubicBezTo>
                  <a:pt x="4897" y="8124"/>
                  <a:pt x="4881" y="8198"/>
                  <a:pt x="4881" y="8198"/>
                </a:cubicBezTo>
                <a:cubicBezTo>
                  <a:pt x="4881" y="8198"/>
                  <a:pt x="4933" y="8088"/>
                  <a:pt x="4904" y="7998"/>
                </a:cubicBezTo>
                <a:cubicBezTo>
                  <a:pt x="4875" y="7910"/>
                  <a:pt x="4816" y="7858"/>
                  <a:pt x="4816" y="7858"/>
                </a:cubicBezTo>
                <a:cubicBezTo>
                  <a:pt x="4765" y="7865"/>
                  <a:pt x="4765" y="7865"/>
                  <a:pt x="4765" y="7865"/>
                </a:cubicBezTo>
                <a:cubicBezTo>
                  <a:pt x="4765" y="7865"/>
                  <a:pt x="4829" y="7635"/>
                  <a:pt x="4829" y="7570"/>
                </a:cubicBezTo>
                <a:cubicBezTo>
                  <a:pt x="4829" y="7502"/>
                  <a:pt x="5231" y="7153"/>
                  <a:pt x="5392" y="7036"/>
                </a:cubicBezTo>
                <a:cubicBezTo>
                  <a:pt x="5554" y="6917"/>
                  <a:pt x="5846" y="6693"/>
                  <a:pt x="5910" y="6567"/>
                </a:cubicBezTo>
                <a:cubicBezTo>
                  <a:pt x="5978" y="6441"/>
                  <a:pt x="6105" y="6285"/>
                  <a:pt x="6105" y="6285"/>
                </a:cubicBezTo>
                <a:cubicBezTo>
                  <a:pt x="6105" y="6285"/>
                  <a:pt x="6198" y="6302"/>
                  <a:pt x="6244" y="6428"/>
                </a:cubicBezTo>
                <a:cubicBezTo>
                  <a:pt x="6289" y="6554"/>
                  <a:pt x="6244" y="6693"/>
                  <a:pt x="6312" y="6826"/>
                </a:cubicBezTo>
                <a:cubicBezTo>
                  <a:pt x="6376" y="6962"/>
                  <a:pt x="6486" y="7020"/>
                  <a:pt x="6486" y="7153"/>
                </a:cubicBezTo>
                <a:cubicBezTo>
                  <a:pt x="6486" y="7286"/>
                  <a:pt x="6428" y="7383"/>
                  <a:pt x="6509" y="7486"/>
                </a:cubicBezTo>
                <a:cubicBezTo>
                  <a:pt x="6590" y="7590"/>
                  <a:pt x="6532" y="7687"/>
                  <a:pt x="6532" y="7687"/>
                </a:cubicBezTo>
                <a:cubicBezTo>
                  <a:pt x="6532" y="7687"/>
                  <a:pt x="6221" y="7939"/>
                  <a:pt x="6208" y="8014"/>
                </a:cubicBezTo>
                <a:cubicBezTo>
                  <a:pt x="6192" y="8088"/>
                  <a:pt x="5956" y="8156"/>
                  <a:pt x="5813" y="8260"/>
                </a:cubicBezTo>
                <a:cubicBezTo>
                  <a:pt x="5674" y="8363"/>
                  <a:pt x="5409" y="8554"/>
                  <a:pt x="5305" y="8690"/>
                </a:cubicBezTo>
                <a:cubicBezTo>
                  <a:pt x="5202" y="8823"/>
                  <a:pt x="5127" y="8897"/>
                  <a:pt x="5127" y="8897"/>
                </a:cubicBezTo>
                <a:cubicBezTo>
                  <a:pt x="5156" y="8949"/>
                  <a:pt x="5156" y="8949"/>
                  <a:pt x="5156" y="8949"/>
                </a:cubicBezTo>
                <a:cubicBezTo>
                  <a:pt x="5156" y="8949"/>
                  <a:pt x="4632" y="9600"/>
                  <a:pt x="4467" y="9810"/>
                </a:cubicBezTo>
                <a:cubicBezTo>
                  <a:pt x="4305" y="10017"/>
                  <a:pt x="4276" y="10076"/>
                  <a:pt x="4276" y="10076"/>
                </a:cubicBezTo>
                <a:cubicBezTo>
                  <a:pt x="4276" y="10076"/>
                  <a:pt x="4030" y="10179"/>
                  <a:pt x="3942" y="10409"/>
                </a:cubicBezTo>
                <a:cubicBezTo>
                  <a:pt x="3855" y="10639"/>
                  <a:pt x="3852" y="10733"/>
                  <a:pt x="3829" y="10807"/>
                </a:cubicBezTo>
                <a:cubicBezTo>
                  <a:pt x="3807" y="10881"/>
                  <a:pt x="3771" y="11040"/>
                  <a:pt x="3645" y="11270"/>
                </a:cubicBezTo>
                <a:cubicBezTo>
                  <a:pt x="3522" y="11500"/>
                  <a:pt x="3344" y="11885"/>
                  <a:pt x="3240" y="12189"/>
                </a:cubicBezTo>
                <a:cubicBezTo>
                  <a:pt x="3137" y="12493"/>
                  <a:pt x="2971" y="12992"/>
                  <a:pt x="2971" y="12992"/>
                </a:cubicBezTo>
                <a:cubicBezTo>
                  <a:pt x="2971" y="12992"/>
                  <a:pt x="2848" y="13079"/>
                  <a:pt x="2816" y="13154"/>
                </a:cubicBezTo>
                <a:cubicBezTo>
                  <a:pt x="2787" y="13228"/>
                  <a:pt x="2706" y="13264"/>
                  <a:pt x="2693" y="13338"/>
                </a:cubicBezTo>
                <a:cubicBezTo>
                  <a:pt x="2677" y="13413"/>
                  <a:pt x="2641" y="13419"/>
                  <a:pt x="2641" y="13419"/>
                </a:cubicBezTo>
                <a:cubicBezTo>
                  <a:pt x="2641" y="13419"/>
                  <a:pt x="2505" y="13332"/>
                  <a:pt x="2389" y="13429"/>
                </a:cubicBezTo>
                <a:cubicBezTo>
                  <a:pt x="2269" y="13526"/>
                  <a:pt x="2153" y="13458"/>
                  <a:pt x="2049" y="13458"/>
                </a:cubicBezTo>
                <a:cubicBezTo>
                  <a:pt x="1945" y="13458"/>
                  <a:pt x="1486" y="13406"/>
                  <a:pt x="1272" y="13293"/>
                </a:cubicBezTo>
                <a:cubicBezTo>
                  <a:pt x="1055" y="13183"/>
                  <a:pt x="900" y="13108"/>
                  <a:pt x="848" y="13034"/>
                </a:cubicBezTo>
                <a:cubicBezTo>
                  <a:pt x="796" y="12959"/>
                  <a:pt x="745" y="12937"/>
                  <a:pt x="641" y="12976"/>
                </a:cubicBezTo>
                <a:cubicBezTo>
                  <a:pt x="537" y="13011"/>
                  <a:pt x="434" y="13176"/>
                  <a:pt x="473" y="13251"/>
                </a:cubicBezTo>
                <a:cubicBezTo>
                  <a:pt x="508" y="13325"/>
                  <a:pt x="635" y="13629"/>
                  <a:pt x="745" y="13746"/>
                </a:cubicBezTo>
                <a:cubicBezTo>
                  <a:pt x="858" y="13866"/>
                  <a:pt x="1250" y="14257"/>
                  <a:pt x="1308" y="14290"/>
                </a:cubicBezTo>
                <a:cubicBezTo>
                  <a:pt x="1366" y="14319"/>
                  <a:pt x="1693" y="14520"/>
                  <a:pt x="1751" y="14630"/>
                </a:cubicBezTo>
                <a:cubicBezTo>
                  <a:pt x="1809" y="14740"/>
                  <a:pt x="2033" y="15008"/>
                  <a:pt x="2159" y="15089"/>
                </a:cubicBezTo>
                <a:cubicBezTo>
                  <a:pt x="2285" y="15170"/>
                  <a:pt x="2557" y="15371"/>
                  <a:pt x="2722" y="15193"/>
                </a:cubicBezTo>
                <a:cubicBezTo>
                  <a:pt x="2884" y="15015"/>
                  <a:pt x="2884" y="14895"/>
                  <a:pt x="2959" y="14808"/>
                </a:cubicBezTo>
                <a:cubicBezTo>
                  <a:pt x="3033" y="14717"/>
                  <a:pt x="3143" y="14481"/>
                  <a:pt x="3149" y="14377"/>
                </a:cubicBezTo>
                <a:cubicBezTo>
                  <a:pt x="3159" y="14274"/>
                  <a:pt x="3195" y="14079"/>
                  <a:pt x="3276" y="13998"/>
                </a:cubicBezTo>
                <a:cubicBezTo>
                  <a:pt x="3357" y="13917"/>
                  <a:pt x="3379" y="13762"/>
                  <a:pt x="3454" y="13723"/>
                </a:cubicBezTo>
                <a:cubicBezTo>
                  <a:pt x="3528" y="13688"/>
                  <a:pt x="3586" y="13503"/>
                  <a:pt x="3586" y="13503"/>
                </a:cubicBezTo>
                <a:cubicBezTo>
                  <a:pt x="3586" y="13503"/>
                  <a:pt x="3832" y="13073"/>
                  <a:pt x="3988" y="12917"/>
                </a:cubicBezTo>
                <a:cubicBezTo>
                  <a:pt x="4143" y="12762"/>
                  <a:pt x="4444" y="12464"/>
                  <a:pt x="4622" y="11937"/>
                </a:cubicBezTo>
                <a:cubicBezTo>
                  <a:pt x="4800" y="11409"/>
                  <a:pt x="4956" y="11108"/>
                  <a:pt x="4956" y="11108"/>
                </a:cubicBezTo>
                <a:cubicBezTo>
                  <a:pt x="4956" y="11108"/>
                  <a:pt x="5503" y="10697"/>
                  <a:pt x="6066" y="10513"/>
                </a:cubicBezTo>
                <a:cubicBezTo>
                  <a:pt x="6629" y="10328"/>
                  <a:pt x="6911" y="10069"/>
                  <a:pt x="6911" y="10069"/>
                </a:cubicBezTo>
                <a:cubicBezTo>
                  <a:pt x="6975" y="10127"/>
                  <a:pt x="6975" y="10127"/>
                  <a:pt x="6975" y="10127"/>
                </a:cubicBezTo>
                <a:cubicBezTo>
                  <a:pt x="7975" y="9690"/>
                  <a:pt x="7975" y="9690"/>
                  <a:pt x="7975" y="9690"/>
                </a:cubicBezTo>
                <a:cubicBezTo>
                  <a:pt x="7975" y="9690"/>
                  <a:pt x="8205" y="9898"/>
                  <a:pt x="8373" y="9891"/>
                </a:cubicBezTo>
                <a:cubicBezTo>
                  <a:pt x="8545" y="9881"/>
                  <a:pt x="8872" y="9943"/>
                  <a:pt x="8930" y="9995"/>
                </a:cubicBezTo>
                <a:cubicBezTo>
                  <a:pt x="8988" y="10046"/>
                  <a:pt x="9069" y="10134"/>
                  <a:pt x="9069" y="10134"/>
                </a:cubicBezTo>
                <a:cubicBezTo>
                  <a:pt x="9144" y="10150"/>
                  <a:pt x="9144" y="10150"/>
                  <a:pt x="9144" y="10150"/>
                </a:cubicBezTo>
                <a:cubicBezTo>
                  <a:pt x="9144" y="10150"/>
                  <a:pt x="9827" y="10982"/>
                  <a:pt x="10099" y="11144"/>
                </a:cubicBezTo>
                <a:cubicBezTo>
                  <a:pt x="10374" y="11305"/>
                  <a:pt x="10345" y="11270"/>
                  <a:pt x="10396" y="11351"/>
                </a:cubicBezTo>
                <a:cubicBezTo>
                  <a:pt x="10448" y="11432"/>
                  <a:pt x="10490" y="11551"/>
                  <a:pt x="10610" y="11574"/>
                </a:cubicBezTo>
                <a:cubicBezTo>
                  <a:pt x="10730" y="11597"/>
                  <a:pt x="11151" y="11752"/>
                  <a:pt x="11202" y="11804"/>
                </a:cubicBezTo>
                <a:cubicBezTo>
                  <a:pt x="11254" y="11856"/>
                  <a:pt x="12607" y="12717"/>
                  <a:pt x="12785" y="12872"/>
                </a:cubicBezTo>
                <a:cubicBezTo>
                  <a:pt x="12963" y="13027"/>
                  <a:pt x="13627" y="13487"/>
                  <a:pt x="13717" y="13561"/>
                </a:cubicBezTo>
                <a:cubicBezTo>
                  <a:pt x="13805" y="13636"/>
                  <a:pt x="13898" y="13752"/>
                  <a:pt x="13928" y="13921"/>
                </a:cubicBezTo>
                <a:cubicBezTo>
                  <a:pt x="13957" y="14092"/>
                  <a:pt x="13963" y="14206"/>
                  <a:pt x="14031" y="14419"/>
                </a:cubicBezTo>
                <a:cubicBezTo>
                  <a:pt x="14057" y="14503"/>
                  <a:pt x="13970" y="14879"/>
                  <a:pt x="13902" y="14999"/>
                </a:cubicBezTo>
                <a:cubicBezTo>
                  <a:pt x="13779" y="15219"/>
                  <a:pt x="13504" y="15617"/>
                  <a:pt x="13769" y="15643"/>
                </a:cubicBezTo>
                <a:cubicBezTo>
                  <a:pt x="14413" y="15711"/>
                  <a:pt x="14960" y="15183"/>
                  <a:pt x="14992" y="14940"/>
                </a:cubicBezTo>
                <a:cubicBezTo>
                  <a:pt x="15067" y="14432"/>
                  <a:pt x="15688" y="13115"/>
                  <a:pt x="14724" y="13014"/>
                </a:cubicBezTo>
                <a:cubicBezTo>
                  <a:pt x="14607" y="13005"/>
                  <a:pt x="14536" y="12969"/>
                  <a:pt x="14449" y="12914"/>
                </a:cubicBezTo>
                <a:cubicBezTo>
                  <a:pt x="14358" y="12862"/>
                  <a:pt x="13691" y="12584"/>
                  <a:pt x="13394" y="12137"/>
                </a:cubicBezTo>
                <a:cubicBezTo>
                  <a:pt x="13099" y="11694"/>
                  <a:pt x="12863" y="11364"/>
                  <a:pt x="12380" y="11111"/>
                </a:cubicBezTo>
                <a:cubicBezTo>
                  <a:pt x="11901" y="10859"/>
                  <a:pt x="11364" y="10733"/>
                  <a:pt x="11364" y="10733"/>
                </a:cubicBezTo>
                <a:cubicBezTo>
                  <a:pt x="11364" y="10733"/>
                  <a:pt x="11157" y="10124"/>
                  <a:pt x="11083" y="9914"/>
                </a:cubicBezTo>
                <a:cubicBezTo>
                  <a:pt x="11011" y="9707"/>
                  <a:pt x="10992" y="9684"/>
                  <a:pt x="10992" y="9684"/>
                </a:cubicBezTo>
                <a:cubicBezTo>
                  <a:pt x="10992" y="9684"/>
                  <a:pt x="11047" y="9655"/>
                  <a:pt x="11053" y="9609"/>
                </a:cubicBezTo>
                <a:cubicBezTo>
                  <a:pt x="11057" y="9603"/>
                  <a:pt x="10293" y="7648"/>
                  <a:pt x="10066" y="7292"/>
                </a:cubicBezTo>
                <a:cubicBezTo>
                  <a:pt x="9898" y="7023"/>
                  <a:pt x="9448" y="6619"/>
                  <a:pt x="9448" y="6619"/>
                </a:cubicBezTo>
                <a:cubicBezTo>
                  <a:pt x="9448" y="6619"/>
                  <a:pt x="9581" y="6114"/>
                  <a:pt x="9315" y="5670"/>
                </a:cubicBezTo>
                <a:cubicBezTo>
                  <a:pt x="9050" y="5224"/>
                  <a:pt x="8908" y="4395"/>
                  <a:pt x="8730" y="4188"/>
                </a:cubicBezTo>
                <a:cubicBezTo>
                  <a:pt x="8551" y="3978"/>
                  <a:pt x="8464" y="3667"/>
                  <a:pt x="8166" y="3162"/>
                </a:cubicBezTo>
                <a:cubicBezTo>
                  <a:pt x="7872" y="2660"/>
                  <a:pt x="7568" y="2324"/>
                  <a:pt x="7160" y="2253"/>
                </a:cubicBezTo>
                <a:cubicBezTo>
                  <a:pt x="6755" y="2178"/>
                  <a:pt x="6354" y="2094"/>
                  <a:pt x="6354" y="2094"/>
                </a:cubicBezTo>
                <a:cubicBezTo>
                  <a:pt x="6302" y="1948"/>
                  <a:pt x="6302" y="1948"/>
                  <a:pt x="6302" y="1948"/>
                </a:cubicBezTo>
                <a:cubicBezTo>
                  <a:pt x="6302" y="1948"/>
                  <a:pt x="6383" y="1828"/>
                  <a:pt x="6383" y="1718"/>
                </a:cubicBezTo>
                <a:cubicBezTo>
                  <a:pt x="6383" y="1605"/>
                  <a:pt x="6415" y="1375"/>
                  <a:pt x="6370" y="1346"/>
                </a:cubicBezTo>
                <a:cubicBezTo>
                  <a:pt x="6325" y="1317"/>
                  <a:pt x="6302" y="1301"/>
                  <a:pt x="6302" y="1301"/>
                </a:cubicBezTo>
                <a:cubicBezTo>
                  <a:pt x="6302" y="1282"/>
                  <a:pt x="6308" y="1272"/>
                  <a:pt x="6302" y="1252"/>
                </a:cubicBezTo>
                <a:cubicBezTo>
                  <a:pt x="6292" y="1236"/>
                  <a:pt x="6318" y="1256"/>
                  <a:pt x="6318" y="1233"/>
                </a:cubicBezTo>
                <a:cubicBezTo>
                  <a:pt x="6321" y="1155"/>
                  <a:pt x="6328" y="1068"/>
                  <a:pt x="6308" y="981"/>
                </a:cubicBezTo>
                <a:cubicBezTo>
                  <a:pt x="6198" y="385"/>
                  <a:pt x="5901" y="0"/>
                  <a:pt x="5247" y="136"/>
                </a:cubicBezTo>
                <a:cubicBezTo>
                  <a:pt x="4625" y="265"/>
                  <a:pt x="4402" y="877"/>
                  <a:pt x="4583" y="1430"/>
                </a:cubicBezTo>
                <a:close/>
                <a:moveTo>
                  <a:pt x="1023" y="10752"/>
                </a:moveTo>
                <a:cubicBezTo>
                  <a:pt x="1026" y="10775"/>
                  <a:pt x="1026" y="10775"/>
                  <a:pt x="1026" y="10775"/>
                </a:cubicBezTo>
                <a:cubicBezTo>
                  <a:pt x="1017" y="10768"/>
                  <a:pt x="1010" y="10765"/>
                  <a:pt x="1000" y="10759"/>
                </a:cubicBezTo>
                <a:cubicBezTo>
                  <a:pt x="1020" y="10746"/>
                  <a:pt x="1020" y="10746"/>
                  <a:pt x="1020" y="10746"/>
                </a:cubicBezTo>
                <a:cubicBezTo>
                  <a:pt x="1023" y="10746"/>
                  <a:pt x="1023" y="10746"/>
                  <a:pt x="1023" y="10746"/>
                </a:cubicBezTo>
                <a:cubicBezTo>
                  <a:pt x="1023" y="10752"/>
                  <a:pt x="1023" y="10752"/>
                  <a:pt x="1023" y="10752"/>
                </a:cubicBezTo>
                <a:close/>
                <a:moveTo>
                  <a:pt x="1046" y="10784"/>
                </a:moveTo>
                <a:cubicBezTo>
                  <a:pt x="1039" y="10739"/>
                  <a:pt x="1039" y="10739"/>
                  <a:pt x="1039" y="10739"/>
                </a:cubicBezTo>
                <a:cubicBezTo>
                  <a:pt x="1036" y="10736"/>
                  <a:pt x="1036" y="10736"/>
                  <a:pt x="1036" y="10736"/>
                </a:cubicBezTo>
                <a:cubicBezTo>
                  <a:pt x="1039" y="10733"/>
                  <a:pt x="1039" y="10733"/>
                  <a:pt x="1039" y="10733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6" y="10671"/>
                  <a:pt x="1136" y="10671"/>
                  <a:pt x="1136" y="10671"/>
                </a:cubicBezTo>
                <a:cubicBezTo>
                  <a:pt x="1139" y="10674"/>
                  <a:pt x="1139" y="10674"/>
                  <a:pt x="1139" y="10674"/>
                </a:cubicBezTo>
                <a:cubicBezTo>
                  <a:pt x="1162" y="10801"/>
                  <a:pt x="1162" y="10801"/>
                  <a:pt x="1162" y="10801"/>
                </a:cubicBezTo>
                <a:cubicBezTo>
                  <a:pt x="1162" y="10807"/>
                  <a:pt x="1162" y="10807"/>
                  <a:pt x="1162" y="10807"/>
                </a:cubicBezTo>
                <a:cubicBezTo>
                  <a:pt x="1159" y="10810"/>
                  <a:pt x="1159" y="10810"/>
                  <a:pt x="1159" y="10810"/>
                </a:cubicBezTo>
                <a:cubicBezTo>
                  <a:pt x="1139" y="10820"/>
                  <a:pt x="1139" y="10820"/>
                  <a:pt x="1139" y="10820"/>
                </a:cubicBezTo>
                <a:cubicBezTo>
                  <a:pt x="1107" y="10810"/>
                  <a:pt x="1075" y="10797"/>
                  <a:pt x="1046" y="10784"/>
                </a:cubicBezTo>
                <a:close/>
                <a:moveTo>
                  <a:pt x="1182" y="10833"/>
                </a:moveTo>
                <a:cubicBezTo>
                  <a:pt x="1182" y="10833"/>
                  <a:pt x="1182" y="10833"/>
                  <a:pt x="1182" y="10833"/>
                </a:cubicBezTo>
                <a:cubicBezTo>
                  <a:pt x="1182" y="10830"/>
                  <a:pt x="1182" y="10830"/>
                  <a:pt x="1182" y="10830"/>
                </a:cubicBezTo>
                <a:cubicBezTo>
                  <a:pt x="1185" y="10826"/>
                  <a:pt x="1185" y="10826"/>
                  <a:pt x="1185" y="10826"/>
                </a:cubicBezTo>
                <a:cubicBezTo>
                  <a:pt x="1259" y="10778"/>
                  <a:pt x="1259" y="10778"/>
                  <a:pt x="1259" y="10778"/>
                </a:cubicBezTo>
                <a:cubicBezTo>
                  <a:pt x="1262" y="10775"/>
                  <a:pt x="1262" y="10775"/>
                  <a:pt x="1262" y="10775"/>
                </a:cubicBezTo>
                <a:cubicBezTo>
                  <a:pt x="1262" y="10781"/>
                  <a:pt x="1262" y="10781"/>
                  <a:pt x="1262" y="10781"/>
                </a:cubicBezTo>
                <a:cubicBezTo>
                  <a:pt x="1275" y="10849"/>
                  <a:pt x="1275" y="10849"/>
                  <a:pt x="1275" y="10849"/>
                </a:cubicBezTo>
                <a:cubicBezTo>
                  <a:pt x="1243" y="10846"/>
                  <a:pt x="1211" y="10839"/>
                  <a:pt x="1182" y="10833"/>
                </a:cubicBezTo>
                <a:close/>
                <a:moveTo>
                  <a:pt x="1292" y="10852"/>
                </a:moveTo>
                <a:cubicBezTo>
                  <a:pt x="1275" y="10771"/>
                  <a:pt x="1275" y="10771"/>
                  <a:pt x="1275" y="10771"/>
                </a:cubicBezTo>
                <a:cubicBezTo>
                  <a:pt x="1275" y="10765"/>
                  <a:pt x="1275" y="10765"/>
                  <a:pt x="1275" y="10765"/>
                </a:cubicBezTo>
                <a:cubicBezTo>
                  <a:pt x="1279" y="10765"/>
                  <a:pt x="1279" y="10765"/>
                  <a:pt x="1279" y="10765"/>
                </a:cubicBezTo>
                <a:cubicBezTo>
                  <a:pt x="1350" y="10716"/>
                  <a:pt x="1350" y="10716"/>
                  <a:pt x="1350" y="10716"/>
                </a:cubicBezTo>
                <a:cubicBezTo>
                  <a:pt x="1353" y="10713"/>
                  <a:pt x="1353" y="10713"/>
                  <a:pt x="1353" y="10713"/>
                </a:cubicBezTo>
                <a:cubicBezTo>
                  <a:pt x="1353" y="10720"/>
                  <a:pt x="1353" y="10720"/>
                  <a:pt x="1353" y="10720"/>
                </a:cubicBezTo>
                <a:cubicBezTo>
                  <a:pt x="1379" y="10856"/>
                  <a:pt x="1379" y="10856"/>
                  <a:pt x="1379" y="10856"/>
                </a:cubicBezTo>
                <a:cubicBezTo>
                  <a:pt x="1350" y="10856"/>
                  <a:pt x="1321" y="10856"/>
                  <a:pt x="1292" y="10852"/>
                </a:cubicBezTo>
                <a:close/>
                <a:moveTo>
                  <a:pt x="1395" y="10856"/>
                </a:moveTo>
                <a:cubicBezTo>
                  <a:pt x="1366" y="10710"/>
                  <a:pt x="1366" y="10710"/>
                  <a:pt x="1366" y="10710"/>
                </a:cubicBezTo>
                <a:cubicBezTo>
                  <a:pt x="1366" y="10703"/>
                  <a:pt x="1366" y="10703"/>
                  <a:pt x="1366" y="10703"/>
                </a:cubicBezTo>
                <a:cubicBezTo>
                  <a:pt x="1369" y="10703"/>
                  <a:pt x="1369" y="10703"/>
                  <a:pt x="1369" y="10703"/>
                </a:cubicBezTo>
                <a:cubicBezTo>
                  <a:pt x="1437" y="10658"/>
                  <a:pt x="1437" y="10658"/>
                  <a:pt x="1437" y="10658"/>
                </a:cubicBezTo>
                <a:cubicBezTo>
                  <a:pt x="1441" y="10655"/>
                  <a:pt x="1441" y="10655"/>
                  <a:pt x="1441" y="10655"/>
                </a:cubicBezTo>
                <a:cubicBezTo>
                  <a:pt x="1441" y="10661"/>
                  <a:pt x="1441" y="10661"/>
                  <a:pt x="1441" y="10661"/>
                </a:cubicBezTo>
                <a:cubicBezTo>
                  <a:pt x="1479" y="10849"/>
                  <a:pt x="1479" y="10849"/>
                  <a:pt x="1479" y="10849"/>
                </a:cubicBezTo>
                <a:cubicBezTo>
                  <a:pt x="1450" y="10852"/>
                  <a:pt x="1424" y="10856"/>
                  <a:pt x="1395" y="10856"/>
                </a:cubicBezTo>
                <a:close/>
                <a:moveTo>
                  <a:pt x="1496" y="10849"/>
                </a:moveTo>
                <a:cubicBezTo>
                  <a:pt x="1457" y="10652"/>
                  <a:pt x="1457" y="10652"/>
                  <a:pt x="1457" y="10652"/>
                </a:cubicBezTo>
                <a:cubicBezTo>
                  <a:pt x="1453" y="10645"/>
                  <a:pt x="1453" y="10645"/>
                  <a:pt x="1453" y="10645"/>
                </a:cubicBezTo>
                <a:cubicBezTo>
                  <a:pt x="1457" y="10645"/>
                  <a:pt x="1457" y="10645"/>
                  <a:pt x="1457" y="10645"/>
                </a:cubicBezTo>
                <a:cubicBezTo>
                  <a:pt x="1525" y="10600"/>
                  <a:pt x="1525" y="10600"/>
                  <a:pt x="1525" y="10600"/>
                </a:cubicBezTo>
                <a:cubicBezTo>
                  <a:pt x="1528" y="10597"/>
                  <a:pt x="1528" y="10597"/>
                  <a:pt x="1528" y="10597"/>
                </a:cubicBezTo>
                <a:cubicBezTo>
                  <a:pt x="1528" y="10603"/>
                  <a:pt x="1528" y="10603"/>
                  <a:pt x="1528" y="10603"/>
                </a:cubicBezTo>
                <a:cubicBezTo>
                  <a:pt x="1576" y="10836"/>
                  <a:pt x="1576" y="10836"/>
                  <a:pt x="1576" y="10836"/>
                </a:cubicBezTo>
                <a:cubicBezTo>
                  <a:pt x="1564" y="10836"/>
                  <a:pt x="1551" y="10839"/>
                  <a:pt x="1538" y="10843"/>
                </a:cubicBezTo>
                <a:cubicBezTo>
                  <a:pt x="1525" y="10846"/>
                  <a:pt x="1508" y="10846"/>
                  <a:pt x="1496" y="10849"/>
                </a:cubicBezTo>
                <a:close/>
                <a:moveTo>
                  <a:pt x="1589" y="10833"/>
                </a:moveTo>
                <a:cubicBezTo>
                  <a:pt x="1541" y="10593"/>
                  <a:pt x="1541" y="10593"/>
                  <a:pt x="1541" y="10593"/>
                </a:cubicBezTo>
                <a:cubicBezTo>
                  <a:pt x="1541" y="10587"/>
                  <a:pt x="1541" y="10587"/>
                  <a:pt x="1541" y="10587"/>
                </a:cubicBezTo>
                <a:cubicBezTo>
                  <a:pt x="1544" y="10587"/>
                  <a:pt x="1544" y="10587"/>
                  <a:pt x="1544" y="10587"/>
                </a:cubicBezTo>
                <a:cubicBezTo>
                  <a:pt x="1609" y="10542"/>
                  <a:pt x="1609" y="10542"/>
                  <a:pt x="1609" y="10542"/>
                </a:cubicBezTo>
                <a:cubicBezTo>
                  <a:pt x="1612" y="10542"/>
                  <a:pt x="1612" y="10542"/>
                  <a:pt x="1612" y="10542"/>
                </a:cubicBezTo>
                <a:cubicBezTo>
                  <a:pt x="1612" y="10545"/>
                  <a:pt x="1612" y="10545"/>
                  <a:pt x="1612" y="10545"/>
                </a:cubicBezTo>
                <a:cubicBezTo>
                  <a:pt x="1667" y="10810"/>
                  <a:pt x="1667" y="10810"/>
                  <a:pt x="1667" y="10810"/>
                </a:cubicBezTo>
                <a:cubicBezTo>
                  <a:pt x="1641" y="10817"/>
                  <a:pt x="1615" y="10826"/>
                  <a:pt x="1589" y="10833"/>
                </a:cubicBezTo>
                <a:close/>
                <a:moveTo>
                  <a:pt x="1680" y="10804"/>
                </a:moveTo>
                <a:cubicBezTo>
                  <a:pt x="1625" y="10538"/>
                  <a:pt x="1625" y="10538"/>
                  <a:pt x="1625" y="10538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25" y="10532"/>
                  <a:pt x="1625" y="10532"/>
                  <a:pt x="1625" y="10532"/>
                </a:cubicBezTo>
                <a:cubicBezTo>
                  <a:pt x="1690" y="10490"/>
                  <a:pt x="1690" y="10490"/>
                  <a:pt x="1690" y="10490"/>
                </a:cubicBezTo>
                <a:cubicBezTo>
                  <a:pt x="1693" y="10487"/>
                  <a:pt x="1693" y="10487"/>
                  <a:pt x="1693" y="10487"/>
                </a:cubicBezTo>
                <a:cubicBezTo>
                  <a:pt x="1693" y="10493"/>
                  <a:pt x="1693" y="10493"/>
                  <a:pt x="1693" y="10493"/>
                </a:cubicBezTo>
                <a:cubicBezTo>
                  <a:pt x="1754" y="10775"/>
                  <a:pt x="1754" y="10775"/>
                  <a:pt x="1754" y="10775"/>
                </a:cubicBezTo>
                <a:cubicBezTo>
                  <a:pt x="1732" y="10784"/>
                  <a:pt x="1706" y="10794"/>
                  <a:pt x="1680" y="10804"/>
                </a:cubicBezTo>
                <a:close/>
                <a:moveTo>
                  <a:pt x="1767" y="10768"/>
                </a:moveTo>
                <a:cubicBezTo>
                  <a:pt x="1706" y="10483"/>
                  <a:pt x="1706" y="10483"/>
                  <a:pt x="1706" y="10483"/>
                </a:cubicBezTo>
                <a:cubicBezTo>
                  <a:pt x="1706" y="10480"/>
                  <a:pt x="1706" y="10480"/>
                  <a:pt x="1706" y="10480"/>
                </a:cubicBezTo>
                <a:cubicBezTo>
                  <a:pt x="1706" y="10477"/>
                  <a:pt x="1706" y="10477"/>
                  <a:pt x="1706" y="10477"/>
                </a:cubicBezTo>
                <a:cubicBezTo>
                  <a:pt x="1767" y="10435"/>
                  <a:pt x="1767" y="10435"/>
                  <a:pt x="1767" y="10435"/>
                </a:cubicBezTo>
                <a:cubicBezTo>
                  <a:pt x="1771" y="10435"/>
                  <a:pt x="1771" y="10435"/>
                  <a:pt x="1771" y="10435"/>
                </a:cubicBezTo>
                <a:cubicBezTo>
                  <a:pt x="1771" y="10438"/>
                  <a:pt x="1771" y="10438"/>
                  <a:pt x="1771" y="10438"/>
                </a:cubicBezTo>
                <a:cubicBezTo>
                  <a:pt x="1839" y="10729"/>
                  <a:pt x="1839" y="10729"/>
                  <a:pt x="1839" y="10729"/>
                </a:cubicBezTo>
                <a:cubicBezTo>
                  <a:pt x="1816" y="10742"/>
                  <a:pt x="1793" y="10755"/>
                  <a:pt x="1767" y="10768"/>
                </a:cubicBezTo>
                <a:close/>
                <a:moveTo>
                  <a:pt x="1852" y="10723"/>
                </a:moveTo>
                <a:cubicBezTo>
                  <a:pt x="1784" y="10432"/>
                  <a:pt x="1784" y="10432"/>
                  <a:pt x="1784" y="10432"/>
                </a:cubicBezTo>
                <a:cubicBezTo>
                  <a:pt x="1784" y="10425"/>
                  <a:pt x="1784" y="10425"/>
                  <a:pt x="1784" y="10425"/>
                </a:cubicBezTo>
                <a:cubicBezTo>
                  <a:pt x="1787" y="10425"/>
                  <a:pt x="1787" y="10425"/>
                  <a:pt x="1787" y="10425"/>
                </a:cubicBezTo>
                <a:cubicBezTo>
                  <a:pt x="1845" y="10383"/>
                  <a:pt x="1845" y="10383"/>
                  <a:pt x="1845" y="10383"/>
                </a:cubicBezTo>
                <a:cubicBezTo>
                  <a:pt x="1848" y="10383"/>
                  <a:pt x="1848" y="10383"/>
                  <a:pt x="1848" y="10383"/>
                </a:cubicBezTo>
                <a:cubicBezTo>
                  <a:pt x="1848" y="10386"/>
                  <a:pt x="1848" y="10386"/>
                  <a:pt x="1848" y="10386"/>
                </a:cubicBezTo>
                <a:cubicBezTo>
                  <a:pt x="1916" y="10678"/>
                  <a:pt x="1916" y="10678"/>
                  <a:pt x="1916" y="10678"/>
                </a:cubicBezTo>
                <a:cubicBezTo>
                  <a:pt x="1897" y="10694"/>
                  <a:pt x="1874" y="10710"/>
                  <a:pt x="1852" y="10723"/>
                </a:cubicBezTo>
                <a:close/>
                <a:moveTo>
                  <a:pt x="1929" y="10671"/>
                </a:moveTo>
                <a:cubicBezTo>
                  <a:pt x="1861" y="10380"/>
                  <a:pt x="1861" y="10380"/>
                  <a:pt x="1861" y="10380"/>
                </a:cubicBezTo>
                <a:cubicBezTo>
                  <a:pt x="1858" y="10377"/>
                  <a:pt x="1858" y="10377"/>
                  <a:pt x="1858" y="10377"/>
                </a:cubicBezTo>
                <a:cubicBezTo>
                  <a:pt x="1861" y="10373"/>
                  <a:pt x="1861" y="10373"/>
                  <a:pt x="1861" y="10373"/>
                </a:cubicBezTo>
                <a:cubicBezTo>
                  <a:pt x="1920" y="10334"/>
                  <a:pt x="1920" y="10334"/>
                  <a:pt x="1920" y="10334"/>
                </a:cubicBezTo>
                <a:cubicBezTo>
                  <a:pt x="1923" y="10334"/>
                  <a:pt x="1923" y="10334"/>
                  <a:pt x="1923" y="10334"/>
                </a:cubicBezTo>
                <a:cubicBezTo>
                  <a:pt x="1923" y="10338"/>
                  <a:pt x="1923" y="10338"/>
                  <a:pt x="1923" y="10338"/>
                </a:cubicBezTo>
                <a:cubicBezTo>
                  <a:pt x="1991" y="10623"/>
                  <a:pt x="1991" y="10623"/>
                  <a:pt x="1991" y="10623"/>
                </a:cubicBezTo>
                <a:cubicBezTo>
                  <a:pt x="1971" y="10639"/>
                  <a:pt x="1952" y="10655"/>
                  <a:pt x="1929" y="10671"/>
                </a:cubicBezTo>
                <a:close/>
                <a:moveTo>
                  <a:pt x="2004" y="10613"/>
                </a:moveTo>
                <a:cubicBezTo>
                  <a:pt x="1936" y="10328"/>
                  <a:pt x="1936" y="10328"/>
                  <a:pt x="1936" y="10328"/>
                </a:cubicBezTo>
                <a:cubicBezTo>
                  <a:pt x="1933" y="10325"/>
                  <a:pt x="1933" y="10325"/>
                  <a:pt x="1933" y="10325"/>
                </a:cubicBezTo>
                <a:cubicBezTo>
                  <a:pt x="1936" y="10325"/>
                  <a:pt x="1936" y="10325"/>
                  <a:pt x="1936" y="10325"/>
                </a:cubicBezTo>
                <a:cubicBezTo>
                  <a:pt x="1994" y="10286"/>
                  <a:pt x="1994" y="10286"/>
                  <a:pt x="1994" y="10286"/>
                </a:cubicBezTo>
                <a:cubicBezTo>
                  <a:pt x="1994" y="10283"/>
                  <a:pt x="1994" y="10283"/>
                  <a:pt x="1994" y="10283"/>
                </a:cubicBezTo>
                <a:cubicBezTo>
                  <a:pt x="1997" y="10289"/>
                  <a:pt x="1997" y="10289"/>
                  <a:pt x="1997" y="10289"/>
                </a:cubicBezTo>
                <a:cubicBezTo>
                  <a:pt x="2062" y="10558"/>
                  <a:pt x="2062" y="10558"/>
                  <a:pt x="2062" y="10558"/>
                </a:cubicBezTo>
                <a:cubicBezTo>
                  <a:pt x="2043" y="10577"/>
                  <a:pt x="2023" y="10593"/>
                  <a:pt x="2004" y="10613"/>
                </a:cubicBezTo>
                <a:close/>
                <a:moveTo>
                  <a:pt x="2075" y="10548"/>
                </a:moveTo>
                <a:cubicBezTo>
                  <a:pt x="2007" y="10279"/>
                  <a:pt x="2007" y="10279"/>
                  <a:pt x="2007" y="10279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07" y="10276"/>
                  <a:pt x="2007" y="10276"/>
                  <a:pt x="2007" y="10276"/>
                </a:cubicBezTo>
                <a:cubicBezTo>
                  <a:pt x="2062" y="10237"/>
                  <a:pt x="2062" y="10237"/>
                  <a:pt x="2062" y="10237"/>
                </a:cubicBezTo>
                <a:cubicBezTo>
                  <a:pt x="2065" y="10237"/>
                  <a:pt x="2065" y="10237"/>
                  <a:pt x="2065" y="10237"/>
                </a:cubicBezTo>
                <a:cubicBezTo>
                  <a:pt x="2065" y="10241"/>
                  <a:pt x="2065" y="10241"/>
                  <a:pt x="2065" y="10241"/>
                </a:cubicBezTo>
                <a:cubicBezTo>
                  <a:pt x="2130" y="10490"/>
                  <a:pt x="2130" y="10490"/>
                  <a:pt x="2130" y="10490"/>
                </a:cubicBezTo>
                <a:cubicBezTo>
                  <a:pt x="2110" y="10509"/>
                  <a:pt x="2094" y="10529"/>
                  <a:pt x="2075" y="10548"/>
                </a:cubicBezTo>
                <a:close/>
                <a:moveTo>
                  <a:pt x="2140" y="10480"/>
                </a:moveTo>
                <a:cubicBezTo>
                  <a:pt x="2078" y="10234"/>
                  <a:pt x="2078" y="10234"/>
                  <a:pt x="2078" y="10234"/>
                </a:cubicBezTo>
                <a:cubicBezTo>
                  <a:pt x="2075" y="10231"/>
                  <a:pt x="2075" y="10231"/>
                  <a:pt x="2075" y="10231"/>
                </a:cubicBezTo>
                <a:cubicBezTo>
                  <a:pt x="2078" y="10228"/>
                  <a:pt x="2078" y="10228"/>
                  <a:pt x="2078" y="10228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3" y="10192"/>
                  <a:pt x="2133" y="10192"/>
                  <a:pt x="2133" y="10192"/>
                </a:cubicBezTo>
                <a:cubicBezTo>
                  <a:pt x="2136" y="10195"/>
                  <a:pt x="2136" y="10195"/>
                  <a:pt x="2136" y="10195"/>
                </a:cubicBezTo>
                <a:cubicBezTo>
                  <a:pt x="2195" y="10415"/>
                  <a:pt x="2195" y="10415"/>
                  <a:pt x="2195" y="10415"/>
                </a:cubicBezTo>
                <a:cubicBezTo>
                  <a:pt x="2175" y="10438"/>
                  <a:pt x="2159" y="10458"/>
                  <a:pt x="2140" y="10480"/>
                </a:cubicBezTo>
                <a:close/>
                <a:moveTo>
                  <a:pt x="2204" y="10406"/>
                </a:moveTo>
                <a:cubicBezTo>
                  <a:pt x="2146" y="10189"/>
                  <a:pt x="2146" y="10189"/>
                  <a:pt x="2146" y="10189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46" y="10182"/>
                  <a:pt x="2146" y="10182"/>
                  <a:pt x="2146" y="10182"/>
                </a:cubicBezTo>
                <a:cubicBezTo>
                  <a:pt x="2198" y="10147"/>
                  <a:pt x="2198" y="10147"/>
                  <a:pt x="2198" y="10147"/>
                </a:cubicBezTo>
                <a:cubicBezTo>
                  <a:pt x="2201" y="10147"/>
                  <a:pt x="2201" y="10147"/>
                  <a:pt x="2201" y="10147"/>
                </a:cubicBezTo>
                <a:cubicBezTo>
                  <a:pt x="2201" y="10150"/>
                  <a:pt x="2201" y="10150"/>
                  <a:pt x="2201" y="10150"/>
                </a:cubicBezTo>
                <a:cubicBezTo>
                  <a:pt x="2253" y="10338"/>
                  <a:pt x="2253" y="10338"/>
                  <a:pt x="2253" y="10338"/>
                </a:cubicBezTo>
                <a:cubicBezTo>
                  <a:pt x="2237" y="10360"/>
                  <a:pt x="2221" y="10383"/>
                  <a:pt x="2204" y="10406"/>
                </a:cubicBezTo>
                <a:close/>
                <a:moveTo>
                  <a:pt x="2263" y="10325"/>
                </a:moveTo>
                <a:cubicBezTo>
                  <a:pt x="2211" y="10144"/>
                  <a:pt x="2211" y="10144"/>
                  <a:pt x="2211" y="10144"/>
                </a:cubicBezTo>
                <a:cubicBezTo>
                  <a:pt x="2211" y="10140"/>
                  <a:pt x="2211" y="10140"/>
                  <a:pt x="2211" y="10140"/>
                </a:cubicBezTo>
                <a:cubicBezTo>
                  <a:pt x="2214" y="10137"/>
                  <a:pt x="2214" y="10137"/>
                  <a:pt x="2214" y="10137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266" y="10101"/>
                  <a:pt x="2266" y="10101"/>
                  <a:pt x="2266" y="10101"/>
                </a:cubicBezTo>
                <a:cubicBezTo>
                  <a:pt x="2266" y="10105"/>
                  <a:pt x="2266" y="10105"/>
                  <a:pt x="2266" y="10105"/>
                </a:cubicBezTo>
                <a:cubicBezTo>
                  <a:pt x="2308" y="10254"/>
                  <a:pt x="2308" y="10254"/>
                  <a:pt x="2308" y="10254"/>
                </a:cubicBezTo>
                <a:cubicBezTo>
                  <a:pt x="2295" y="10279"/>
                  <a:pt x="2279" y="10302"/>
                  <a:pt x="2263" y="10325"/>
                </a:cubicBezTo>
                <a:close/>
                <a:moveTo>
                  <a:pt x="2318" y="10241"/>
                </a:moveTo>
                <a:cubicBezTo>
                  <a:pt x="2279" y="10098"/>
                  <a:pt x="2279" y="10098"/>
                  <a:pt x="2279" y="10098"/>
                </a:cubicBezTo>
                <a:cubicBezTo>
                  <a:pt x="2276" y="10095"/>
                  <a:pt x="2276" y="10095"/>
                  <a:pt x="2276" y="10095"/>
                </a:cubicBezTo>
                <a:cubicBezTo>
                  <a:pt x="2279" y="10095"/>
                  <a:pt x="2279" y="10095"/>
                  <a:pt x="2279" y="10095"/>
                </a:cubicBezTo>
                <a:cubicBezTo>
                  <a:pt x="2327" y="10059"/>
                  <a:pt x="2327" y="10059"/>
                  <a:pt x="2327" y="10059"/>
                </a:cubicBezTo>
                <a:cubicBezTo>
                  <a:pt x="2331" y="10059"/>
                  <a:pt x="2331" y="10059"/>
                  <a:pt x="2331" y="10059"/>
                </a:cubicBezTo>
                <a:cubicBezTo>
                  <a:pt x="2331" y="10063"/>
                  <a:pt x="2331" y="10063"/>
                  <a:pt x="2331" y="10063"/>
                </a:cubicBezTo>
                <a:cubicBezTo>
                  <a:pt x="2360" y="10163"/>
                  <a:pt x="2360" y="10163"/>
                  <a:pt x="2360" y="10163"/>
                </a:cubicBezTo>
                <a:cubicBezTo>
                  <a:pt x="2347" y="10189"/>
                  <a:pt x="2331" y="10215"/>
                  <a:pt x="2318" y="10241"/>
                </a:cubicBezTo>
                <a:close/>
                <a:moveTo>
                  <a:pt x="2366" y="10150"/>
                </a:moveTo>
                <a:cubicBezTo>
                  <a:pt x="2340" y="10056"/>
                  <a:pt x="2340" y="10056"/>
                  <a:pt x="2340" y="10056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40" y="10053"/>
                  <a:pt x="2340" y="10053"/>
                  <a:pt x="2340" y="10053"/>
                </a:cubicBezTo>
                <a:cubicBezTo>
                  <a:pt x="2389" y="10021"/>
                  <a:pt x="2389" y="10021"/>
                  <a:pt x="2389" y="10021"/>
                </a:cubicBezTo>
                <a:cubicBezTo>
                  <a:pt x="2392" y="10017"/>
                  <a:pt x="2392" y="10017"/>
                  <a:pt x="2392" y="10017"/>
                </a:cubicBezTo>
                <a:cubicBezTo>
                  <a:pt x="2392" y="10021"/>
                  <a:pt x="2392" y="10021"/>
                  <a:pt x="2392" y="10021"/>
                </a:cubicBezTo>
                <a:cubicBezTo>
                  <a:pt x="2405" y="10069"/>
                  <a:pt x="2405" y="10069"/>
                  <a:pt x="2405" y="10069"/>
                </a:cubicBezTo>
                <a:cubicBezTo>
                  <a:pt x="2395" y="10095"/>
                  <a:pt x="2382" y="10124"/>
                  <a:pt x="2366" y="10150"/>
                </a:cubicBezTo>
                <a:close/>
                <a:moveTo>
                  <a:pt x="2415" y="10053"/>
                </a:moveTo>
                <a:cubicBezTo>
                  <a:pt x="2402" y="10014"/>
                  <a:pt x="2402" y="10014"/>
                  <a:pt x="2402" y="10014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02" y="10011"/>
                  <a:pt x="2402" y="10011"/>
                  <a:pt x="2402" y="10011"/>
                </a:cubicBezTo>
                <a:cubicBezTo>
                  <a:pt x="2437" y="9988"/>
                  <a:pt x="2437" y="9988"/>
                  <a:pt x="2437" y="9988"/>
                </a:cubicBezTo>
                <a:cubicBezTo>
                  <a:pt x="2431" y="10008"/>
                  <a:pt x="2421" y="10030"/>
                  <a:pt x="2415" y="10053"/>
                </a:cubicBezTo>
                <a:close/>
                <a:moveTo>
                  <a:pt x="2454" y="9943"/>
                </a:moveTo>
                <a:cubicBezTo>
                  <a:pt x="2428" y="9852"/>
                  <a:pt x="2428" y="9852"/>
                  <a:pt x="2428" y="9852"/>
                </a:cubicBezTo>
                <a:cubicBezTo>
                  <a:pt x="2424" y="9846"/>
                  <a:pt x="2424" y="9846"/>
                  <a:pt x="2424" y="9846"/>
                </a:cubicBezTo>
                <a:cubicBezTo>
                  <a:pt x="2428" y="9846"/>
                  <a:pt x="2428" y="9846"/>
                  <a:pt x="2428" y="9846"/>
                </a:cubicBezTo>
                <a:cubicBezTo>
                  <a:pt x="2486" y="9807"/>
                  <a:pt x="2486" y="9807"/>
                  <a:pt x="2486" y="9807"/>
                </a:cubicBezTo>
                <a:cubicBezTo>
                  <a:pt x="2486" y="9817"/>
                  <a:pt x="2486" y="9823"/>
                  <a:pt x="2483" y="9830"/>
                </a:cubicBezTo>
                <a:cubicBezTo>
                  <a:pt x="2476" y="9868"/>
                  <a:pt x="2467" y="9904"/>
                  <a:pt x="2454" y="9943"/>
                </a:cubicBezTo>
                <a:close/>
                <a:moveTo>
                  <a:pt x="2496" y="9758"/>
                </a:moveTo>
                <a:cubicBezTo>
                  <a:pt x="2473" y="9681"/>
                  <a:pt x="2473" y="9681"/>
                  <a:pt x="2473" y="9681"/>
                </a:cubicBezTo>
                <a:cubicBezTo>
                  <a:pt x="2470" y="9677"/>
                  <a:pt x="2470" y="9677"/>
                  <a:pt x="2470" y="9677"/>
                </a:cubicBezTo>
                <a:cubicBezTo>
                  <a:pt x="2473" y="9674"/>
                  <a:pt x="2473" y="9674"/>
                  <a:pt x="2473" y="9674"/>
                </a:cubicBezTo>
                <a:cubicBezTo>
                  <a:pt x="2509" y="9655"/>
                  <a:pt x="2509" y="9655"/>
                  <a:pt x="2509" y="9655"/>
                </a:cubicBezTo>
                <a:cubicBezTo>
                  <a:pt x="2505" y="9690"/>
                  <a:pt x="2502" y="9723"/>
                  <a:pt x="2496" y="9758"/>
                </a:cubicBezTo>
                <a:close/>
                <a:moveTo>
                  <a:pt x="2509" y="9626"/>
                </a:moveTo>
                <a:cubicBezTo>
                  <a:pt x="2467" y="9655"/>
                  <a:pt x="2467" y="9655"/>
                  <a:pt x="2467" y="9655"/>
                </a:cubicBezTo>
                <a:cubicBezTo>
                  <a:pt x="2463" y="9655"/>
                  <a:pt x="2463" y="9655"/>
                  <a:pt x="2463" y="9655"/>
                </a:cubicBezTo>
                <a:cubicBezTo>
                  <a:pt x="2463" y="9652"/>
                  <a:pt x="2463" y="9652"/>
                  <a:pt x="2463" y="9652"/>
                </a:cubicBezTo>
                <a:cubicBezTo>
                  <a:pt x="2437" y="9564"/>
                  <a:pt x="2437" y="9564"/>
                  <a:pt x="2437" y="9564"/>
                </a:cubicBezTo>
                <a:cubicBezTo>
                  <a:pt x="2434" y="9561"/>
                  <a:pt x="2434" y="9561"/>
                  <a:pt x="2434" y="9561"/>
                </a:cubicBezTo>
                <a:cubicBezTo>
                  <a:pt x="2437" y="9558"/>
                  <a:pt x="2437" y="9558"/>
                  <a:pt x="2437" y="9558"/>
                </a:cubicBezTo>
                <a:cubicBezTo>
                  <a:pt x="2512" y="9516"/>
                  <a:pt x="2512" y="9516"/>
                  <a:pt x="2512" y="9516"/>
                </a:cubicBezTo>
                <a:cubicBezTo>
                  <a:pt x="2512" y="9551"/>
                  <a:pt x="2512" y="9590"/>
                  <a:pt x="2509" y="9626"/>
                </a:cubicBezTo>
                <a:close/>
                <a:moveTo>
                  <a:pt x="2512" y="9490"/>
                </a:moveTo>
                <a:cubicBezTo>
                  <a:pt x="2431" y="9538"/>
                  <a:pt x="2431" y="9538"/>
                  <a:pt x="2431" y="9538"/>
                </a:cubicBezTo>
                <a:cubicBezTo>
                  <a:pt x="2428" y="9538"/>
                  <a:pt x="2428" y="9538"/>
                  <a:pt x="2428" y="9538"/>
                </a:cubicBezTo>
                <a:cubicBezTo>
                  <a:pt x="2428" y="9535"/>
                  <a:pt x="2428" y="9535"/>
                  <a:pt x="2428" y="9535"/>
                </a:cubicBezTo>
                <a:cubicBezTo>
                  <a:pt x="2402" y="9448"/>
                  <a:pt x="2402" y="9448"/>
                  <a:pt x="2402" y="9448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402" y="9444"/>
                  <a:pt x="2402" y="9444"/>
                  <a:pt x="2402" y="9444"/>
                </a:cubicBezTo>
                <a:cubicBezTo>
                  <a:pt x="2509" y="9386"/>
                  <a:pt x="2509" y="9386"/>
                  <a:pt x="2509" y="9386"/>
                </a:cubicBezTo>
                <a:cubicBezTo>
                  <a:pt x="2512" y="9422"/>
                  <a:pt x="2512" y="9454"/>
                  <a:pt x="2512" y="9490"/>
                </a:cubicBezTo>
                <a:close/>
                <a:moveTo>
                  <a:pt x="2505" y="9363"/>
                </a:moveTo>
                <a:cubicBezTo>
                  <a:pt x="2395" y="9422"/>
                  <a:pt x="2395" y="9422"/>
                  <a:pt x="2395" y="9422"/>
                </a:cubicBezTo>
                <a:cubicBezTo>
                  <a:pt x="2395" y="9425"/>
                  <a:pt x="2395" y="9425"/>
                  <a:pt x="2395" y="9425"/>
                </a:cubicBezTo>
                <a:cubicBezTo>
                  <a:pt x="2392" y="9422"/>
                  <a:pt x="2392" y="9422"/>
                  <a:pt x="2392" y="9422"/>
                </a:cubicBezTo>
                <a:cubicBezTo>
                  <a:pt x="2369" y="9334"/>
                  <a:pt x="2369" y="9334"/>
                  <a:pt x="2369" y="9334"/>
                </a:cubicBezTo>
                <a:cubicBezTo>
                  <a:pt x="2366" y="9334"/>
                  <a:pt x="2366" y="9334"/>
                  <a:pt x="2366" y="9334"/>
                </a:cubicBezTo>
                <a:cubicBezTo>
                  <a:pt x="2369" y="9331"/>
                  <a:pt x="2369" y="9331"/>
                  <a:pt x="2369" y="9331"/>
                </a:cubicBezTo>
                <a:cubicBezTo>
                  <a:pt x="2496" y="9263"/>
                  <a:pt x="2496" y="9263"/>
                  <a:pt x="2496" y="9263"/>
                </a:cubicBezTo>
                <a:cubicBezTo>
                  <a:pt x="2499" y="9292"/>
                  <a:pt x="2502" y="9325"/>
                  <a:pt x="2505" y="9354"/>
                </a:cubicBezTo>
                <a:cubicBezTo>
                  <a:pt x="2505" y="9363"/>
                  <a:pt x="2505" y="9363"/>
                  <a:pt x="2505" y="9363"/>
                </a:cubicBezTo>
                <a:close/>
                <a:moveTo>
                  <a:pt x="2492" y="9244"/>
                </a:moveTo>
                <a:cubicBezTo>
                  <a:pt x="2363" y="9312"/>
                  <a:pt x="2363" y="9312"/>
                  <a:pt x="2363" y="9312"/>
                </a:cubicBezTo>
                <a:cubicBezTo>
                  <a:pt x="2360" y="9312"/>
                  <a:pt x="2360" y="9312"/>
                  <a:pt x="2360" y="9312"/>
                </a:cubicBezTo>
                <a:cubicBezTo>
                  <a:pt x="2360" y="9308"/>
                  <a:pt x="2360" y="9308"/>
                  <a:pt x="2360" y="9308"/>
                </a:cubicBezTo>
                <a:cubicBezTo>
                  <a:pt x="2334" y="9228"/>
                  <a:pt x="2334" y="9228"/>
                  <a:pt x="2334" y="9228"/>
                </a:cubicBezTo>
                <a:cubicBezTo>
                  <a:pt x="2334" y="9224"/>
                  <a:pt x="2334" y="9224"/>
                  <a:pt x="2334" y="9224"/>
                </a:cubicBezTo>
                <a:cubicBezTo>
                  <a:pt x="2334" y="9221"/>
                  <a:pt x="2334" y="9221"/>
                  <a:pt x="2334" y="9221"/>
                </a:cubicBezTo>
                <a:cubicBezTo>
                  <a:pt x="2479" y="9150"/>
                  <a:pt x="2479" y="9150"/>
                  <a:pt x="2479" y="9150"/>
                </a:cubicBezTo>
                <a:cubicBezTo>
                  <a:pt x="2486" y="9179"/>
                  <a:pt x="2489" y="9211"/>
                  <a:pt x="2492" y="9244"/>
                </a:cubicBezTo>
                <a:close/>
                <a:moveTo>
                  <a:pt x="2476" y="9127"/>
                </a:moveTo>
                <a:cubicBezTo>
                  <a:pt x="2327" y="9202"/>
                  <a:pt x="2327" y="9202"/>
                  <a:pt x="2327" y="9202"/>
                </a:cubicBezTo>
                <a:cubicBezTo>
                  <a:pt x="2327" y="9202"/>
                  <a:pt x="2327" y="9202"/>
                  <a:pt x="2327" y="9202"/>
                </a:cubicBezTo>
                <a:cubicBezTo>
                  <a:pt x="2327" y="9198"/>
                  <a:pt x="2327" y="9198"/>
                  <a:pt x="2327" y="9198"/>
                </a:cubicBezTo>
                <a:cubicBezTo>
                  <a:pt x="2301" y="9118"/>
                  <a:pt x="2301" y="9118"/>
                  <a:pt x="2301" y="9118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301" y="9114"/>
                  <a:pt x="2301" y="9114"/>
                  <a:pt x="2301" y="9114"/>
                </a:cubicBezTo>
                <a:cubicBezTo>
                  <a:pt x="2460" y="9040"/>
                  <a:pt x="2460" y="9040"/>
                  <a:pt x="2460" y="9040"/>
                </a:cubicBezTo>
                <a:cubicBezTo>
                  <a:pt x="2467" y="9069"/>
                  <a:pt x="2470" y="9098"/>
                  <a:pt x="2476" y="9127"/>
                </a:cubicBezTo>
                <a:close/>
                <a:moveTo>
                  <a:pt x="2454" y="9020"/>
                </a:moveTo>
                <a:cubicBezTo>
                  <a:pt x="2295" y="9095"/>
                  <a:pt x="2295" y="9095"/>
                  <a:pt x="2295" y="9095"/>
                </a:cubicBezTo>
                <a:cubicBezTo>
                  <a:pt x="2295" y="9095"/>
                  <a:pt x="2295" y="9095"/>
                  <a:pt x="2295" y="9095"/>
                </a:cubicBezTo>
                <a:cubicBezTo>
                  <a:pt x="2295" y="9092"/>
                  <a:pt x="2295" y="9092"/>
                  <a:pt x="2295" y="9092"/>
                </a:cubicBezTo>
                <a:cubicBezTo>
                  <a:pt x="2269" y="9011"/>
                  <a:pt x="2269" y="9011"/>
                  <a:pt x="2269" y="9011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269" y="9007"/>
                  <a:pt x="2269" y="9007"/>
                  <a:pt x="2269" y="9007"/>
                </a:cubicBezTo>
                <a:cubicBezTo>
                  <a:pt x="2431" y="8936"/>
                  <a:pt x="2431" y="8936"/>
                  <a:pt x="2431" y="8936"/>
                </a:cubicBezTo>
                <a:cubicBezTo>
                  <a:pt x="2441" y="8962"/>
                  <a:pt x="2447" y="8991"/>
                  <a:pt x="2454" y="9020"/>
                </a:cubicBezTo>
                <a:close/>
                <a:moveTo>
                  <a:pt x="2424" y="8917"/>
                </a:moveTo>
                <a:cubicBezTo>
                  <a:pt x="2263" y="8988"/>
                  <a:pt x="2263" y="8988"/>
                  <a:pt x="2263" y="8988"/>
                </a:cubicBezTo>
                <a:cubicBezTo>
                  <a:pt x="2263" y="8988"/>
                  <a:pt x="2263" y="8988"/>
                  <a:pt x="2263" y="8988"/>
                </a:cubicBezTo>
                <a:cubicBezTo>
                  <a:pt x="2263" y="8985"/>
                  <a:pt x="2263" y="8985"/>
                  <a:pt x="2263" y="8985"/>
                </a:cubicBezTo>
                <a:cubicBezTo>
                  <a:pt x="2237" y="8907"/>
                  <a:pt x="2237" y="8907"/>
                  <a:pt x="2237" y="8907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237" y="8904"/>
                  <a:pt x="2237" y="8904"/>
                  <a:pt x="2237" y="8904"/>
                </a:cubicBezTo>
                <a:cubicBezTo>
                  <a:pt x="2395" y="8836"/>
                  <a:pt x="2395" y="8836"/>
                  <a:pt x="2395" y="8836"/>
                </a:cubicBezTo>
                <a:cubicBezTo>
                  <a:pt x="2405" y="8862"/>
                  <a:pt x="2415" y="8888"/>
                  <a:pt x="2424" y="8917"/>
                </a:cubicBezTo>
                <a:close/>
                <a:moveTo>
                  <a:pt x="2386" y="8820"/>
                </a:moveTo>
                <a:cubicBezTo>
                  <a:pt x="2234" y="8884"/>
                  <a:pt x="2234" y="8884"/>
                  <a:pt x="2234" y="8884"/>
                </a:cubicBezTo>
                <a:cubicBezTo>
                  <a:pt x="2230" y="8884"/>
                  <a:pt x="2230" y="8884"/>
                  <a:pt x="2230" y="8884"/>
                </a:cubicBezTo>
                <a:cubicBezTo>
                  <a:pt x="2230" y="8881"/>
                  <a:pt x="2230" y="8881"/>
                  <a:pt x="2230" y="8881"/>
                </a:cubicBezTo>
                <a:cubicBezTo>
                  <a:pt x="2208" y="8807"/>
                  <a:pt x="2208" y="8807"/>
                  <a:pt x="2208" y="8807"/>
                </a:cubicBezTo>
                <a:cubicBezTo>
                  <a:pt x="2204" y="8804"/>
                  <a:pt x="2204" y="8804"/>
                  <a:pt x="2204" y="8804"/>
                </a:cubicBezTo>
                <a:cubicBezTo>
                  <a:pt x="2208" y="8804"/>
                  <a:pt x="2208" y="8804"/>
                  <a:pt x="2208" y="8804"/>
                </a:cubicBezTo>
                <a:cubicBezTo>
                  <a:pt x="2347" y="8745"/>
                  <a:pt x="2347" y="8745"/>
                  <a:pt x="2347" y="8745"/>
                </a:cubicBezTo>
                <a:cubicBezTo>
                  <a:pt x="2360" y="8768"/>
                  <a:pt x="2373" y="8794"/>
                  <a:pt x="2386" y="8820"/>
                </a:cubicBezTo>
                <a:close/>
                <a:moveTo>
                  <a:pt x="2337" y="8729"/>
                </a:moveTo>
                <a:cubicBezTo>
                  <a:pt x="2201" y="8784"/>
                  <a:pt x="2201" y="8784"/>
                  <a:pt x="2201" y="8784"/>
                </a:cubicBezTo>
                <a:cubicBezTo>
                  <a:pt x="2201" y="8784"/>
                  <a:pt x="2201" y="8784"/>
                  <a:pt x="2201" y="8784"/>
                </a:cubicBezTo>
                <a:cubicBezTo>
                  <a:pt x="2198" y="8781"/>
                  <a:pt x="2198" y="8781"/>
                  <a:pt x="2198" y="8781"/>
                </a:cubicBezTo>
                <a:cubicBezTo>
                  <a:pt x="2175" y="8706"/>
                  <a:pt x="2175" y="8706"/>
                  <a:pt x="2175" y="8706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175" y="8703"/>
                  <a:pt x="2175" y="8703"/>
                  <a:pt x="2175" y="8703"/>
                </a:cubicBezTo>
                <a:cubicBezTo>
                  <a:pt x="2289" y="8658"/>
                  <a:pt x="2289" y="8658"/>
                  <a:pt x="2289" y="8658"/>
                </a:cubicBezTo>
                <a:cubicBezTo>
                  <a:pt x="2308" y="8681"/>
                  <a:pt x="2321" y="8703"/>
                  <a:pt x="2337" y="8729"/>
                </a:cubicBezTo>
                <a:close/>
                <a:moveTo>
                  <a:pt x="2276" y="8642"/>
                </a:moveTo>
                <a:cubicBezTo>
                  <a:pt x="2172" y="8684"/>
                  <a:pt x="2172" y="8684"/>
                  <a:pt x="2172" y="8684"/>
                </a:cubicBezTo>
                <a:cubicBezTo>
                  <a:pt x="2169" y="8684"/>
                  <a:pt x="2169" y="8684"/>
                  <a:pt x="2169" y="8684"/>
                </a:cubicBezTo>
                <a:cubicBezTo>
                  <a:pt x="2169" y="8681"/>
                  <a:pt x="2169" y="8681"/>
                  <a:pt x="2169" y="8681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6"/>
                  <a:pt x="2146" y="8606"/>
                  <a:pt x="2146" y="8606"/>
                </a:cubicBezTo>
                <a:cubicBezTo>
                  <a:pt x="2146" y="8603"/>
                  <a:pt x="2146" y="8603"/>
                  <a:pt x="2146" y="8603"/>
                </a:cubicBezTo>
                <a:cubicBezTo>
                  <a:pt x="2221" y="8577"/>
                  <a:pt x="2221" y="8577"/>
                  <a:pt x="2221" y="8577"/>
                </a:cubicBezTo>
                <a:cubicBezTo>
                  <a:pt x="2240" y="8600"/>
                  <a:pt x="2259" y="8619"/>
                  <a:pt x="2276" y="8642"/>
                </a:cubicBezTo>
                <a:close/>
                <a:moveTo>
                  <a:pt x="2204" y="8561"/>
                </a:moveTo>
                <a:cubicBezTo>
                  <a:pt x="2140" y="8587"/>
                  <a:pt x="2140" y="8587"/>
                  <a:pt x="2140" y="8587"/>
                </a:cubicBezTo>
                <a:cubicBezTo>
                  <a:pt x="2140" y="8587"/>
                  <a:pt x="2140" y="8587"/>
                  <a:pt x="2140" y="8587"/>
                </a:cubicBezTo>
                <a:cubicBezTo>
                  <a:pt x="2140" y="8583"/>
                  <a:pt x="2140" y="8583"/>
                  <a:pt x="2140" y="8583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14" y="8509"/>
                  <a:pt x="2114" y="8509"/>
                  <a:pt x="2114" y="8509"/>
                </a:cubicBezTo>
                <a:cubicBezTo>
                  <a:pt x="2117" y="8509"/>
                  <a:pt x="2117" y="8509"/>
                  <a:pt x="2117" y="8509"/>
                </a:cubicBezTo>
                <a:cubicBezTo>
                  <a:pt x="2140" y="8499"/>
                  <a:pt x="2140" y="8499"/>
                  <a:pt x="2140" y="8499"/>
                </a:cubicBezTo>
                <a:cubicBezTo>
                  <a:pt x="2149" y="8509"/>
                  <a:pt x="2159" y="8519"/>
                  <a:pt x="2169" y="8528"/>
                </a:cubicBezTo>
                <a:cubicBezTo>
                  <a:pt x="2182" y="8538"/>
                  <a:pt x="2195" y="8551"/>
                  <a:pt x="2204" y="8561"/>
                </a:cubicBezTo>
                <a:close/>
                <a:moveTo>
                  <a:pt x="2120" y="8486"/>
                </a:moveTo>
                <a:cubicBezTo>
                  <a:pt x="2110" y="8490"/>
                  <a:pt x="2110" y="8490"/>
                  <a:pt x="2110" y="8490"/>
                </a:cubicBezTo>
                <a:cubicBezTo>
                  <a:pt x="2110" y="8490"/>
                  <a:pt x="2110" y="8490"/>
                  <a:pt x="2110" y="8490"/>
                </a:cubicBezTo>
                <a:cubicBezTo>
                  <a:pt x="2107" y="8486"/>
                  <a:pt x="2107" y="8486"/>
                  <a:pt x="2107" y="8486"/>
                </a:cubicBezTo>
                <a:cubicBezTo>
                  <a:pt x="2104" y="8473"/>
                  <a:pt x="2104" y="8473"/>
                  <a:pt x="2104" y="8473"/>
                </a:cubicBezTo>
                <a:cubicBezTo>
                  <a:pt x="2110" y="8477"/>
                  <a:pt x="2117" y="8480"/>
                  <a:pt x="2120" y="8486"/>
                </a:cubicBezTo>
                <a:close/>
                <a:moveTo>
                  <a:pt x="2091" y="8464"/>
                </a:moveTo>
                <a:cubicBezTo>
                  <a:pt x="2101" y="8490"/>
                  <a:pt x="2101" y="8490"/>
                  <a:pt x="2101" y="8490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101" y="8493"/>
                  <a:pt x="2101" y="8493"/>
                  <a:pt x="2101" y="8493"/>
                </a:cubicBezTo>
                <a:cubicBezTo>
                  <a:pt x="2033" y="8515"/>
                  <a:pt x="2033" y="8515"/>
                  <a:pt x="2033" y="8515"/>
                </a:cubicBezTo>
                <a:cubicBezTo>
                  <a:pt x="2030" y="8519"/>
                  <a:pt x="2030" y="8519"/>
                  <a:pt x="2030" y="8519"/>
                </a:cubicBezTo>
                <a:cubicBezTo>
                  <a:pt x="2030" y="8515"/>
                  <a:pt x="2030" y="8515"/>
                  <a:pt x="2030" y="8515"/>
                </a:cubicBezTo>
                <a:cubicBezTo>
                  <a:pt x="1997" y="8405"/>
                  <a:pt x="1997" y="8405"/>
                  <a:pt x="1997" y="8405"/>
                </a:cubicBezTo>
                <a:cubicBezTo>
                  <a:pt x="2030" y="8422"/>
                  <a:pt x="2062" y="8441"/>
                  <a:pt x="2091" y="8464"/>
                </a:cubicBezTo>
                <a:close/>
                <a:moveTo>
                  <a:pt x="1968" y="8392"/>
                </a:moveTo>
                <a:cubicBezTo>
                  <a:pt x="1936" y="8402"/>
                  <a:pt x="1936" y="8402"/>
                  <a:pt x="1936" y="8402"/>
                </a:cubicBezTo>
                <a:cubicBezTo>
                  <a:pt x="1933" y="8402"/>
                  <a:pt x="1933" y="8402"/>
                  <a:pt x="1933" y="8402"/>
                </a:cubicBezTo>
                <a:cubicBezTo>
                  <a:pt x="1933" y="8399"/>
                  <a:pt x="1933" y="8399"/>
                  <a:pt x="1933" y="8399"/>
                </a:cubicBezTo>
                <a:cubicBezTo>
                  <a:pt x="1926" y="8373"/>
                  <a:pt x="1926" y="8373"/>
                  <a:pt x="1926" y="8373"/>
                </a:cubicBezTo>
                <a:cubicBezTo>
                  <a:pt x="1939" y="8380"/>
                  <a:pt x="1952" y="8386"/>
                  <a:pt x="1968" y="8392"/>
                </a:cubicBezTo>
                <a:close/>
                <a:moveTo>
                  <a:pt x="1913" y="8370"/>
                </a:moveTo>
                <a:cubicBezTo>
                  <a:pt x="1923" y="8402"/>
                  <a:pt x="1923" y="8402"/>
                  <a:pt x="1923" y="8402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923" y="8405"/>
                  <a:pt x="1923" y="8405"/>
                  <a:pt x="1923" y="8405"/>
                </a:cubicBezTo>
                <a:cubicBezTo>
                  <a:pt x="1877" y="8422"/>
                  <a:pt x="1877" y="8422"/>
                  <a:pt x="1877" y="8422"/>
                </a:cubicBezTo>
                <a:cubicBezTo>
                  <a:pt x="1874" y="8422"/>
                  <a:pt x="1874" y="8422"/>
                  <a:pt x="1874" y="8422"/>
                </a:cubicBezTo>
                <a:cubicBezTo>
                  <a:pt x="1874" y="8418"/>
                  <a:pt x="1874" y="8418"/>
                  <a:pt x="1874" y="8418"/>
                </a:cubicBezTo>
                <a:cubicBezTo>
                  <a:pt x="1855" y="8350"/>
                  <a:pt x="1855" y="8350"/>
                  <a:pt x="1855" y="8350"/>
                </a:cubicBezTo>
                <a:cubicBezTo>
                  <a:pt x="1874" y="8357"/>
                  <a:pt x="1894" y="8363"/>
                  <a:pt x="1913" y="8370"/>
                </a:cubicBezTo>
                <a:close/>
                <a:moveTo>
                  <a:pt x="1845" y="8347"/>
                </a:moveTo>
                <a:cubicBezTo>
                  <a:pt x="1865" y="8422"/>
                  <a:pt x="1865" y="8422"/>
                  <a:pt x="1865" y="8422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65" y="8425"/>
                  <a:pt x="1865" y="8425"/>
                  <a:pt x="1865" y="8425"/>
                </a:cubicBezTo>
                <a:cubicBezTo>
                  <a:pt x="1816" y="8438"/>
                  <a:pt x="1816" y="8438"/>
                  <a:pt x="1816" y="8438"/>
                </a:cubicBezTo>
                <a:cubicBezTo>
                  <a:pt x="1816" y="8441"/>
                  <a:pt x="1816" y="8441"/>
                  <a:pt x="1816" y="8441"/>
                </a:cubicBezTo>
                <a:cubicBezTo>
                  <a:pt x="1813" y="8438"/>
                  <a:pt x="1813" y="8438"/>
                  <a:pt x="1813" y="8438"/>
                </a:cubicBezTo>
                <a:cubicBezTo>
                  <a:pt x="1784" y="8334"/>
                  <a:pt x="1784" y="8334"/>
                  <a:pt x="1784" y="8334"/>
                </a:cubicBezTo>
                <a:cubicBezTo>
                  <a:pt x="1777" y="8334"/>
                  <a:pt x="1777" y="8334"/>
                  <a:pt x="1777" y="8334"/>
                </a:cubicBezTo>
                <a:cubicBezTo>
                  <a:pt x="1800" y="8337"/>
                  <a:pt x="1822" y="8341"/>
                  <a:pt x="1845" y="8347"/>
                </a:cubicBezTo>
                <a:close/>
                <a:moveTo>
                  <a:pt x="1774" y="8334"/>
                </a:moveTo>
                <a:cubicBezTo>
                  <a:pt x="1803" y="8441"/>
                  <a:pt x="1803" y="8441"/>
                  <a:pt x="1803" y="8441"/>
                </a:cubicBezTo>
                <a:cubicBezTo>
                  <a:pt x="1806" y="8444"/>
                  <a:pt x="1806" y="8444"/>
                  <a:pt x="1806" y="8444"/>
                </a:cubicBezTo>
                <a:cubicBezTo>
                  <a:pt x="1803" y="8444"/>
                  <a:pt x="1803" y="8444"/>
                  <a:pt x="1803" y="8444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4" y="8460"/>
                  <a:pt x="1754" y="8460"/>
                  <a:pt x="1754" y="8460"/>
                </a:cubicBezTo>
                <a:cubicBezTo>
                  <a:pt x="1751" y="8457"/>
                  <a:pt x="1751" y="8457"/>
                  <a:pt x="1751" y="8457"/>
                </a:cubicBezTo>
                <a:cubicBezTo>
                  <a:pt x="1716" y="8325"/>
                  <a:pt x="1716" y="8325"/>
                  <a:pt x="1716" y="8325"/>
                </a:cubicBezTo>
                <a:cubicBezTo>
                  <a:pt x="1735" y="8328"/>
                  <a:pt x="1754" y="8331"/>
                  <a:pt x="1774" y="8334"/>
                </a:cubicBezTo>
                <a:close/>
                <a:moveTo>
                  <a:pt x="1706" y="8325"/>
                </a:moveTo>
                <a:cubicBezTo>
                  <a:pt x="1742" y="8460"/>
                  <a:pt x="1742" y="8460"/>
                  <a:pt x="1742" y="8460"/>
                </a:cubicBezTo>
                <a:cubicBezTo>
                  <a:pt x="1745" y="8464"/>
                  <a:pt x="1745" y="8464"/>
                  <a:pt x="1745" y="8464"/>
                </a:cubicBezTo>
                <a:cubicBezTo>
                  <a:pt x="1742" y="8464"/>
                  <a:pt x="1742" y="8464"/>
                  <a:pt x="1742" y="8464"/>
                </a:cubicBezTo>
                <a:cubicBezTo>
                  <a:pt x="1693" y="8480"/>
                  <a:pt x="1693" y="8480"/>
                  <a:pt x="1693" y="8480"/>
                </a:cubicBezTo>
                <a:cubicBezTo>
                  <a:pt x="1690" y="8480"/>
                  <a:pt x="1690" y="8480"/>
                  <a:pt x="1690" y="8480"/>
                </a:cubicBezTo>
                <a:cubicBezTo>
                  <a:pt x="1690" y="8477"/>
                  <a:pt x="1690" y="8477"/>
                  <a:pt x="1690" y="8477"/>
                </a:cubicBezTo>
                <a:cubicBezTo>
                  <a:pt x="1648" y="8321"/>
                  <a:pt x="1648" y="8321"/>
                  <a:pt x="1648" y="8321"/>
                </a:cubicBezTo>
                <a:cubicBezTo>
                  <a:pt x="1667" y="8321"/>
                  <a:pt x="1687" y="8321"/>
                  <a:pt x="1706" y="8325"/>
                </a:cubicBezTo>
                <a:close/>
                <a:moveTo>
                  <a:pt x="1638" y="8318"/>
                </a:moveTo>
                <a:cubicBezTo>
                  <a:pt x="1680" y="8480"/>
                  <a:pt x="1680" y="8480"/>
                  <a:pt x="1680" y="8480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80" y="8483"/>
                  <a:pt x="1680" y="8483"/>
                  <a:pt x="1680" y="8483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8" y="8499"/>
                  <a:pt x="1628" y="8499"/>
                  <a:pt x="1628" y="8499"/>
                </a:cubicBezTo>
                <a:cubicBezTo>
                  <a:pt x="1625" y="8496"/>
                  <a:pt x="1625" y="8496"/>
                  <a:pt x="1625" y="8496"/>
                </a:cubicBezTo>
                <a:cubicBezTo>
                  <a:pt x="1580" y="8321"/>
                  <a:pt x="1580" y="8321"/>
                  <a:pt x="1580" y="8321"/>
                </a:cubicBezTo>
                <a:cubicBezTo>
                  <a:pt x="1599" y="8318"/>
                  <a:pt x="1619" y="8318"/>
                  <a:pt x="1638" y="8318"/>
                </a:cubicBezTo>
                <a:close/>
                <a:moveTo>
                  <a:pt x="1570" y="8321"/>
                </a:moveTo>
                <a:cubicBezTo>
                  <a:pt x="1615" y="8499"/>
                  <a:pt x="1615" y="8499"/>
                  <a:pt x="1615" y="8499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615" y="8503"/>
                  <a:pt x="1615" y="8503"/>
                  <a:pt x="1615" y="8503"/>
                </a:cubicBezTo>
                <a:cubicBezTo>
                  <a:pt x="1564" y="8519"/>
                  <a:pt x="1564" y="8519"/>
                  <a:pt x="1564" y="8519"/>
                </a:cubicBezTo>
                <a:cubicBezTo>
                  <a:pt x="1560" y="8522"/>
                  <a:pt x="1560" y="8522"/>
                  <a:pt x="1560" y="8522"/>
                </a:cubicBezTo>
                <a:cubicBezTo>
                  <a:pt x="1560" y="8519"/>
                  <a:pt x="1560" y="8519"/>
                  <a:pt x="1560" y="8519"/>
                </a:cubicBezTo>
                <a:cubicBezTo>
                  <a:pt x="1512" y="8325"/>
                  <a:pt x="1512" y="8325"/>
                  <a:pt x="1512" y="8325"/>
                </a:cubicBezTo>
                <a:cubicBezTo>
                  <a:pt x="1531" y="8321"/>
                  <a:pt x="1551" y="8321"/>
                  <a:pt x="1570" y="8321"/>
                </a:cubicBezTo>
                <a:close/>
                <a:moveTo>
                  <a:pt x="1499" y="8325"/>
                </a:moveTo>
                <a:cubicBezTo>
                  <a:pt x="1551" y="8522"/>
                  <a:pt x="1551" y="8522"/>
                  <a:pt x="1551" y="8522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551" y="8525"/>
                  <a:pt x="1551" y="8525"/>
                  <a:pt x="1551" y="8525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6" y="8541"/>
                  <a:pt x="1496" y="8541"/>
                  <a:pt x="1496" y="8541"/>
                </a:cubicBezTo>
                <a:cubicBezTo>
                  <a:pt x="1492" y="8538"/>
                  <a:pt x="1492" y="8538"/>
                  <a:pt x="1492" y="8538"/>
                </a:cubicBezTo>
                <a:cubicBezTo>
                  <a:pt x="1444" y="8334"/>
                  <a:pt x="1444" y="8334"/>
                  <a:pt x="1444" y="8334"/>
                </a:cubicBezTo>
                <a:cubicBezTo>
                  <a:pt x="1463" y="8331"/>
                  <a:pt x="1479" y="8328"/>
                  <a:pt x="1499" y="8325"/>
                </a:cubicBezTo>
                <a:close/>
                <a:moveTo>
                  <a:pt x="1431" y="8337"/>
                </a:moveTo>
                <a:cubicBezTo>
                  <a:pt x="1483" y="8541"/>
                  <a:pt x="1483" y="8541"/>
                  <a:pt x="1483" y="8541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83" y="8545"/>
                  <a:pt x="1483" y="8545"/>
                  <a:pt x="1483" y="8545"/>
                </a:cubicBezTo>
                <a:cubicBezTo>
                  <a:pt x="1428" y="8564"/>
                  <a:pt x="1428" y="8564"/>
                  <a:pt x="1428" y="8564"/>
                </a:cubicBezTo>
                <a:cubicBezTo>
                  <a:pt x="1424" y="8564"/>
                  <a:pt x="1424" y="8564"/>
                  <a:pt x="1424" y="8564"/>
                </a:cubicBezTo>
                <a:cubicBezTo>
                  <a:pt x="1424" y="8561"/>
                  <a:pt x="1424" y="8561"/>
                  <a:pt x="1424" y="8561"/>
                </a:cubicBezTo>
                <a:cubicBezTo>
                  <a:pt x="1373" y="8347"/>
                  <a:pt x="1373" y="8347"/>
                  <a:pt x="1373" y="8347"/>
                </a:cubicBezTo>
                <a:cubicBezTo>
                  <a:pt x="1392" y="8344"/>
                  <a:pt x="1411" y="8341"/>
                  <a:pt x="1431" y="8337"/>
                </a:cubicBezTo>
                <a:close/>
                <a:moveTo>
                  <a:pt x="1363" y="8350"/>
                </a:moveTo>
                <a:cubicBezTo>
                  <a:pt x="1415" y="8564"/>
                  <a:pt x="1415" y="8564"/>
                  <a:pt x="1415" y="8564"/>
                </a:cubicBezTo>
                <a:cubicBezTo>
                  <a:pt x="1415" y="8567"/>
                  <a:pt x="1415" y="8567"/>
                  <a:pt x="1415" y="8567"/>
                </a:cubicBezTo>
                <a:cubicBezTo>
                  <a:pt x="1411" y="8567"/>
                  <a:pt x="1411" y="8567"/>
                  <a:pt x="1411" y="8567"/>
                </a:cubicBezTo>
                <a:cubicBezTo>
                  <a:pt x="1356" y="8583"/>
                  <a:pt x="1356" y="8583"/>
                  <a:pt x="1356" y="8583"/>
                </a:cubicBezTo>
                <a:cubicBezTo>
                  <a:pt x="1356" y="8587"/>
                  <a:pt x="1356" y="8587"/>
                  <a:pt x="1356" y="8587"/>
                </a:cubicBezTo>
                <a:cubicBezTo>
                  <a:pt x="1353" y="8583"/>
                  <a:pt x="1353" y="8583"/>
                  <a:pt x="1353" y="8583"/>
                </a:cubicBezTo>
                <a:cubicBezTo>
                  <a:pt x="1305" y="8367"/>
                  <a:pt x="1305" y="8367"/>
                  <a:pt x="1305" y="8367"/>
                </a:cubicBezTo>
                <a:cubicBezTo>
                  <a:pt x="1324" y="8363"/>
                  <a:pt x="1343" y="8357"/>
                  <a:pt x="1363" y="8350"/>
                </a:cubicBezTo>
                <a:close/>
                <a:moveTo>
                  <a:pt x="1292" y="8373"/>
                </a:moveTo>
                <a:cubicBezTo>
                  <a:pt x="1343" y="8587"/>
                  <a:pt x="1343" y="8587"/>
                  <a:pt x="1343" y="8587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343" y="8590"/>
                  <a:pt x="1343" y="8590"/>
                  <a:pt x="1343" y="8590"/>
                </a:cubicBezTo>
                <a:cubicBezTo>
                  <a:pt x="1285" y="8606"/>
                  <a:pt x="1285" y="8606"/>
                  <a:pt x="1285" y="8606"/>
                </a:cubicBezTo>
                <a:cubicBezTo>
                  <a:pt x="1282" y="8609"/>
                  <a:pt x="1282" y="8609"/>
                  <a:pt x="1282" y="8609"/>
                </a:cubicBezTo>
                <a:cubicBezTo>
                  <a:pt x="1282" y="8606"/>
                  <a:pt x="1282" y="8606"/>
                  <a:pt x="1282" y="8606"/>
                </a:cubicBezTo>
                <a:cubicBezTo>
                  <a:pt x="1233" y="8392"/>
                  <a:pt x="1233" y="8392"/>
                  <a:pt x="1233" y="8392"/>
                </a:cubicBezTo>
                <a:cubicBezTo>
                  <a:pt x="1253" y="8386"/>
                  <a:pt x="1272" y="8380"/>
                  <a:pt x="1292" y="8373"/>
                </a:cubicBezTo>
                <a:close/>
                <a:moveTo>
                  <a:pt x="1224" y="8399"/>
                </a:moveTo>
                <a:cubicBezTo>
                  <a:pt x="1272" y="8609"/>
                  <a:pt x="1272" y="8609"/>
                  <a:pt x="1272" y="8609"/>
                </a:cubicBezTo>
                <a:cubicBezTo>
                  <a:pt x="1272" y="8613"/>
                  <a:pt x="1272" y="8613"/>
                  <a:pt x="1272" y="8613"/>
                </a:cubicBezTo>
                <a:cubicBezTo>
                  <a:pt x="1269" y="8613"/>
                  <a:pt x="1269" y="8613"/>
                  <a:pt x="1269" y="8613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11" y="8632"/>
                  <a:pt x="1211" y="8632"/>
                  <a:pt x="1211" y="8632"/>
                </a:cubicBezTo>
                <a:cubicBezTo>
                  <a:pt x="1207" y="8629"/>
                  <a:pt x="1207" y="8629"/>
                  <a:pt x="1207" y="8629"/>
                </a:cubicBezTo>
                <a:cubicBezTo>
                  <a:pt x="1162" y="8425"/>
                  <a:pt x="1162" y="8425"/>
                  <a:pt x="1162" y="8425"/>
                </a:cubicBezTo>
                <a:cubicBezTo>
                  <a:pt x="1182" y="8415"/>
                  <a:pt x="1204" y="8405"/>
                  <a:pt x="1224" y="8399"/>
                </a:cubicBezTo>
                <a:close/>
                <a:moveTo>
                  <a:pt x="1152" y="8431"/>
                </a:moveTo>
                <a:cubicBezTo>
                  <a:pt x="1198" y="8632"/>
                  <a:pt x="1198" y="8632"/>
                  <a:pt x="1198" y="8632"/>
                </a:cubicBezTo>
                <a:cubicBezTo>
                  <a:pt x="1198" y="8635"/>
                  <a:pt x="1198" y="8635"/>
                  <a:pt x="1198" y="8635"/>
                </a:cubicBezTo>
                <a:cubicBezTo>
                  <a:pt x="1195" y="8635"/>
                  <a:pt x="1195" y="8635"/>
                  <a:pt x="1195" y="8635"/>
                </a:cubicBezTo>
                <a:cubicBezTo>
                  <a:pt x="1136" y="8655"/>
                  <a:pt x="1136" y="8655"/>
                  <a:pt x="1136" y="8655"/>
                </a:cubicBezTo>
                <a:cubicBezTo>
                  <a:pt x="1133" y="8655"/>
                  <a:pt x="1133" y="8655"/>
                  <a:pt x="1133" y="8655"/>
                </a:cubicBezTo>
                <a:cubicBezTo>
                  <a:pt x="1133" y="8651"/>
                  <a:pt x="1133" y="8651"/>
                  <a:pt x="1133" y="8651"/>
                </a:cubicBezTo>
                <a:cubicBezTo>
                  <a:pt x="1094" y="8464"/>
                  <a:pt x="1094" y="8464"/>
                  <a:pt x="1094" y="8464"/>
                </a:cubicBezTo>
                <a:cubicBezTo>
                  <a:pt x="1114" y="8451"/>
                  <a:pt x="1133" y="8441"/>
                  <a:pt x="1152" y="8431"/>
                </a:cubicBezTo>
                <a:close/>
                <a:moveTo>
                  <a:pt x="1081" y="8470"/>
                </a:moveTo>
                <a:cubicBezTo>
                  <a:pt x="1120" y="8658"/>
                  <a:pt x="1120" y="8658"/>
                  <a:pt x="1120" y="8658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120" y="8661"/>
                  <a:pt x="1120" y="8661"/>
                  <a:pt x="1120" y="8661"/>
                </a:cubicBezTo>
                <a:cubicBezTo>
                  <a:pt x="1059" y="8681"/>
                  <a:pt x="1059" y="8681"/>
                  <a:pt x="1059" y="8681"/>
                </a:cubicBezTo>
                <a:cubicBezTo>
                  <a:pt x="1055" y="8681"/>
                  <a:pt x="1055" y="8681"/>
                  <a:pt x="1055" y="8681"/>
                </a:cubicBezTo>
                <a:cubicBezTo>
                  <a:pt x="1055" y="8677"/>
                  <a:pt x="1055" y="8677"/>
                  <a:pt x="1055" y="8677"/>
                </a:cubicBezTo>
                <a:cubicBezTo>
                  <a:pt x="1023" y="8512"/>
                  <a:pt x="1023" y="8512"/>
                  <a:pt x="1023" y="8512"/>
                </a:cubicBezTo>
                <a:cubicBezTo>
                  <a:pt x="1042" y="8496"/>
                  <a:pt x="1062" y="8483"/>
                  <a:pt x="1081" y="8470"/>
                </a:cubicBezTo>
                <a:close/>
                <a:moveTo>
                  <a:pt x="1010" y="8519"/>
                </a:moveTo>
                <a:cubicBezTo>
                  <a:pt x="1042" y="8681"/>
                  <a:pt x="1042" y="8681"/>
                  <a:pt x="1042" y="8681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1042" y="8684"/>
                  <a:pt x="1042" y="8684"/>
                  <a:pt x="1042" y="8684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8" y="8706"/>
                  <a:pt x="978" y="8706"/>
                  <a:pt x="978" y="8706"/>
                </a:cubicBezTo>
                <a:cubicBezTo>
                  <a:pt x="974" y="8703"/>
                  <a:pt x="974" y="8703"/>
                  <a:pt x="974" y="8703"/>
                </a:cubicBezTo>
                <a:cubicBezTo>
                  <a:pt x="952" y="8570"/>
                  <a:pt x="952" y="8570"/>
                  <a:pt x="952" y="8570"/>
                </a:cubicBezTo>
                <a:cubicBezTo>
                  <a:pt x="965" y="8558"/>
                  <a:pt x="981" y="8541"/>
                  <a:pt x="997" y="8528"/>
                </a:cubicBezTo>
                <a:cubicBezTo>
                  <a:pt x="1000" y="8525"/>
                  <a:pt x="1007" y="8522"/>
                  <a:pt x="1010" y="8519"/>
                </a:cubicBezTo>
                <a:close/>
                <a:moveTo>
                  <a:pt x="939" y="8580"/>
                </a:moveTo>
                <a:cubicBezTo>
                  <a:pt x="965" y="8706"/>
                  <a:pt x="965" y="8706"/>
                  <a:pt x="965" y="8706"/>
                </a:cubicBezTo>
                <a:cubicBezTo>
                  <a:pt x="965" y="8710"/>
                  <a:pt x="965" y="8710"/>
                  <a:pt x="965" y="8710"/>
                </a:cubicBezTo>
                <a:cubicBezTo>
                  <a:pt x="961" y="8710"/>
                  <a:pt x="961" y="8710"/>
                  <a:pt x="961" y="8710"/>
                </a:cubicBezTo>
                <a:cubicBezTo>
                  <a:pt x="897" y="8732"/>
                  <a:pt x="897" y="8732"/>
                  <a:pt x="897" y="8732"/>
                </a:cubicBezTo>
                <a:cubicBezTo>
                  <a:pt x="894" y="8732"/>
                  <a:pt x="894" y="8732"/>
                  <a:pt x="894" y="8732"/>
                </a:cubicBezTo>
                <a:cubicBezTo>
                  <a:pt x="894" y="8729"/>
                  <a:pt x="894" y="8729"/>
                  <a:pt x="894" y="8729"/>
                </a:cubicBezTo>
                <a:cubicBezTo>
                  <a:pt x="877" y="8645"/>
                  <a:pt x="877" y="8645"/>
                  <a:pt x="877" y="8645"/>
                </a:cubicBezTo>
                <a:cubicBezTo>
                  <a:pt x="897" y="8622"/>
                  <a:pt x="919" y="8600"/>
                  <a:pt x="939" y="8580"/>
                </a:cubicBezTo>
                <a:close/>
                <a:moveTo>
                  <a:pt x="868" y="8658"/>
                </a:moveTo>
                <a:cubicBezTo>
                  <a:pt x="881" y="8732"/>
                  <a:pt x="881" y="8732"/>
                  <a:pt x="881" y="8732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81" y="8736"/>
                  <a:pt x="881" y="8736"/>
                  <a:pt x="881" y="8736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13" y="8758"/>
                  <a:pt x="813" y="8758"/>
                  <a:pt x="813" y="8758"/>
                </a:cubicBezTo>
                <a:cubicBezTo>
                  <a:pt x="809" y="8755"/>
                  <a:pt x="809" y="8755"/>
                  <a:pt x="809" y="8755"/>
                </a:cubicBezTo>
                <a:cubicBezTo>
                  <a:pt x="806" y="8736"/>
                  <a:pt x="806" y="8736"/>
                  <a:pt x="806" y="8736"/>
                </a:cubicBezTo>
                <a:cubicBezTo>
                  <a:pt x="826" y="8710"/>
                  <a:pt x="845" y="8681"/>
                  <a:pt x="868" y="8658"/>
                </a:cubicBezTo>
                <a:close/>
                <a:moveTo>
                  <a:pt x="796" y="8752"/>
                </a:moveTo>
                <a:cubicBezTo>
                  <a:pt x="796" y="8758"/>
                  <a:pt x="796" y="8758"/>
                  <a:pt x="796" y="8758"/>
                </a:cubicBezTo>
                <a:cubicBezTo>
                  <a:pt x="800" y="8761"/>
                  <a:pt x="800" y="8761"/>
                  <a:pt x="800" y="8761"/>
                </a:cubicBezTo>
                <a:cubicBezTo>
                  <a:pt x="796" y="8765"/>
                  <a:pt x="796" y="8765"/>
                  <a:pt x="796" y="8765"/>
                </a:cubicBezTo>
                <a:cubicBezTo>
                  <a:pt x="787" y="8768"/>
                  <a:pt x="787" y="8768"/>
                  <a:pt x="787" y="8768"/>
                </a:cubicBezTo>
                <a:cubicBezTo>
                  <a:pt x="790" y="8761"/>
                  <a:pt x="793" y="8755"/>
                  <a:pt x="796" y="8752"/>
                </a:cubicBezTo>
                <a:close/>
                <a:moveTo>
                  <a:pt x="712" y="8897"/>
                </a:moveTo>
                <a:cubicBezTo>
                  <a:pt x="722" y="8965"/>
                  <a:pt x="722" y="8965"/>
                  <a:pt x="722" y="8965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722" y="8969"/>
                  <a:pt x="722" y="8969"/>
                  <a:pt x="722" y="8969"/>
                </a:cubicBezTo>
                <a:cubicBezTo>
                  <a:pt x="670" y="8985"/>
                  <a:pt x="670" y="8985"/>
                  <a:pt x="670" y="8985"/>
                </a:cubicBezTo>
                <a:cubicBezTo>
                  <a:pt x="683" y="8956"/>
                  <a:pt x="696" y="8927"/>
                  <a:pt x="712" y="8897"/>
                </a:cubicBezTo>
                <a:close/>
                <a:moveTo>
                  <a:pt x="657" y="9014"/>
                </a:moveTo>
                <a:cubicBezTo>
                  <a:pt x="725" y="8991"/>
                  <a:pt x="725" y="8991"/>
                  <a:pt x="725" y="8991"/>
                </a:cubicBezTo>
                <a:cubicBezTo>
                  <a:pt x="728" y="8991"/>
                  <a:pt x="728" y="8991"/>
                  <a:pt x="728" y="8991"/>
                </a:cubicBezTo>
                <a:cubicBezTo>
                  <a:pt x="728" y="8995"/>
                  <a:pt x="728" y="8995"/>
                  <a:pt x="728" y="8995"/>
                </a:cubicBezTo>
                <a:cubicBezTo>
                  <a:pt x="745" y="9092"/>
                  <a:pt x="745" y="9092"/>
                  <a:pt x="745" y="9092"/>
                </a:cubicBezTo>
                <a:cubicBezTo>
                  <a:pt x="745" y="9095"/>
                  <a:pt x="745" y="9095"/>
                  <a:pt x="745" y="9095"/>
                </a:cubicBezTo>
                <a:cubicBezTo>
                  <a:pt x="741" y="9095"/>
                  <a:pt x="741" y="9095"/>
                  <a:pt x="741" y="9095"/>
                </a:cubicBezTo>
                <a:cubicBezTo>
                  <a:pt x="615" y="9143"/>
                  <a:pt x="615" y="9143"/>
                  <a:pt x="615" y="9143"/>
                </a:cubicBezTo>
                <a:cubicBezTo>
                  <a:pt x="628" y="9098"/>
                  <a:pt x="641" y="9056"/>
                  <a:pt x="657" y="9014"/>
                </a:cubicBezTo>
                <a:close/>
                <a:moveTo>
                  <a:pt x="605" y="9173"/>
                </a:moveTo>
                <a:cubicBezTo>
                  <a:pt x="748" y="9121"/>
                  <a:pt x="748" y="9121"/>
                  <a:pt x="748" y="9121"/>
                </a:cubicBezTo>
                <a:cubicBezTo>
                  <a:pt x="748" y="9121"/>
                  <a:pt x="748" y="9121"/>
                  <a:pt x="748" y="9121"/>
                </a:cubicBezTo>
                <a:cubicBezTo>
                  <a:pt x="751" y="9124"/>
                  <a:pt x="751" y="9124"/>
                  <a:pt x="751" y="9124"/>
                </a:cubicBezTo>
                <a:cubicBezTo>
                  <a:pt x="767" y="9221"/>
                  <a:pt x="767" y="9221"/>
                  <a:pt x="767" y="9221"/>
                </a:cubicBezTo>
                <a:cubicBezTo>
                  <a:pt x="767" y="9224"/>
                  <a:pt x="767" y="9224"/>
                  <a:pt x="767" y="9224"/>
                </a:cubicBezTo>
                <a:cubicBezTo>
                  <a:pt x="764" y="9228"/>
                  <a:pt x="764" y="9228"/>
                  <a:pt x="764" y="9228"/>
                </a:cubicBezTo>
                <a:cubicBezTo>
                  <a:pt x="573" y="9299"/>
                  <a:pt x="573" y="9299"/>
                  <a:pt x="573" y="9299"/>
                </a:cubicBezTo>
                <a:cubicBezTo>
                  <a:pt x="583" y="9257"/>
                  <a:pt x="593" y="9215"/>
                  <a:pt x="605" y="9173"/>
                </a:cubicBezTo>
                <a:close/>
                <a:moveTo>
                  <a:pt x="567" y="9331"/>
                </a:moveTo>
                <a:cubicBezTo>
                  <a:pt x="771" y="9250"/>
                  <a:pt x="771" y="9250"/>
                  <a:pt x="771" y="9250"/>
                </a:cubicBezTo>
                <a:cubicBezTo>
                  <a:pt x="771" y="9250"/>
                  <a:pt x="771" y="9250"/>
                  <a:pt x="771" y="9250"/>
                </a:cubicBezTo>
                <a:cubicBezTo>
                  <a:pt x="771" y="9253"/>
                  <a:pt x="771" y="9253"/>
                  <a:pt x="771" y="9253"/>
                </a:cubicBezTo>
                <a:cubicBezTo>
                  <a:pt x="790" y="9354"/>
                  <a:pt x="790" y="9354"/>
                  <a:pt x="790" y="9354"/>
                </a:cubicBezTo>
                <a:cubicBezTo>
                  <a:pt x="790" y="9357"/>
                  <a:pt x="790" y="9357"/>
                  <a:pt x="790" y="9357"/>
                </a:cubicBezTo>
                <a:cubicBezTo>
                  <a:pt x="787" y="9360"/>
                  <a:pt x="787" y="9360"/>
                  <a:pt x="787" y="9360"/>
                </a:cubicBezTo>
                <a:cubicBezTo>
                  <a:pt x="547" y="9457"/>
                  <a:pt x="547" y="9457"/>
                  <a:pt x="547" y="9457"/>
                </a:cubicBezTo>
                <a:cubicBezTo>
                  <a:pt x="554" y="9415"/>
                  <a:pt x="560" y="9373"/>
                  <a:pt x="567" y="9331"/>
                </a:cubicBezTo>
                <a:close/>
                <a:moveTo>
                  <a:pt x="544" y="9486"/>
                </a:moveTo>
                <a:cubicBezTo>
                  <a:pt x="790" y="9383"/>
                  <a:pt x="790" y="9383"/>
                  <a:pt x="790" y="9383"/>
                </a:cubicBezTo>
                <a:cubicBezTo>
                  <a:pt x="793" y="9383"/>
                  <a:pt x="793" y="9383"/>
                  <a:pt x="793" y="9383"/>
                </a:cubicBezTo>
                <a:cubicBezTo>
                  <a:pt x="796" y="9386"/>
                  <a:pt x="796" y="9386"/>
                  <a:pt x="796" y="9386"/>
                </a:cubicBezTo>
                <a:cubicBezTo>
                  <a:pt x="813" y="9490"/>
                  <a:pt x="813" y="9490"/>
                  <a:pt x="813" y="9490"/>
                </a:cubicBezTo>
                <a:cubicBezTo>
                  <a:pt x="813" y="9493"/>
                  <a:pt x="813" y="9493"/>
                  <a:pt x="813" y="9493"/>
                </a:cubicBezTo>
                <a:cubicBezTo>
                  <a:pt x="809" y="9496"/>
                  <a:pt x="809" y="9496"/>
                  <a:pt x="809" y="9496"/>
                </a:cubicBezTo>
                <a:cubicBezTo>
                  <a:pt x="534" y="9616"/>
                  <a:pt x="534" y="9616"/>
                  <a:pt x="534" y="9616"/>
                </a:cubicBezTo>
                <a:cubicBezTo>
                  <a:pt x="534" y="9571"/>
                  <a:pt x="537" y="9529"/>
                  <a:pt x="544" y="9486"/>
                </a:cubicBezTo>
                <a:close/>
                <a:moveTo>
                  <a:pt x="531" y="9645"/>
                </a:moveTo>
                <a:cubicBezTo>
                  <a:pt x="816" y="9522"/>
                  <a:pt x="816" y="9522"/>
                  <a:pt x="816" y="9522"/>
                </a:cubicBezTo>
                <a:cubicBezTo>
                  <a:pt x="816" y="9522"/>
                  <a:pt x="816" y="9522"/>
                  <a:pt x="816" y="9522"/>
                </a:cubicBezTo>
                <a:cubicBezTo>
                  <a:pt x="819" y="9525"/>
                  <a:pt x="819" y="9525"/>
                  <a:pt x="819" y="9525"/>
                </a:cubicBezTo>
                <a:cubicBezTo>
                  <a:pt x="835" y="9629"/>
                  <a:pt x="835" y="9629"/>
                  <a:pt x="835" y="9629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835" y="9635"/>
                  <a:pt x="835" y="9635"/>
                  <a:pt x="835" y="9635"/>
                </a:cubicBezTo>
                <a:cubicBezTo>
                  <a:pt x="531" y="9771"/>
                  <a:pt x="531" y="9771"/>
                  <a:pt x="531" y="9771"/>
                </a:cubicBezTo>
                <a:cubicBezTo>
                  <a:pt x="531" y="9729"/>
                  <a:pt x="531" y="9687"/>
                  <a:pt x="531" y="9645"/>
                </a:cubicBezTo>
                <a:close/>
                <a:moveTo>
                  <a:pt x="534" y="9800"/>
                </a:moveTo>
                <a:cubicBezTo>
                  <a:pt x="838" y="9661"/>
                  <a:pt x="838" y="9661"/>
                  <a:pt x="838" y="9661"/>
                </a:cubicBezTo>
                <a:cubicBezTo>
                  <a:pt x="842" y="9661"/>
                  <a:pt x="842" y="9661"/>
                  <a:pt x="842" y="9661"/>
                </a:cubicBezTo>
                <a:cubicBezTo>
                  <a:pt x="842" y="9665"/>
                  <a:pt x="842" y="9665"/>
                  <a:pt x="842" y="9665"/>
                </a:cubicBezTo>
                <a:cubicBezTo>
                  <a:pt x="861" y="9771"/>
                  <a:pt x="861" y="9771"/>
                  <a:pt x="861" y="9771"/>
                </a:cubicBezTo>
                <a:cubicBezTo>
                  <a:pt x="861" y="9778"/>
                  <a:pt x="861" y="9778"/>
                  <a:pt x="861" y="9778"/>
                </a:cubicBezTo>
                <a:cubicBezTo>
                  <a:pt x="858" y="9778"/>
                  <a:pt x="858" y="9778"/>
                  <a:pt x="858" y="9778"/>
                </a:cubicBezTo>
                <a:cubicBezTo>
                  <a:pt x="544" y="9927"/>
                  <a:pt x="544" y="9927"/>
                  <a:pt x="544" y="9927"/>
                </a:cubicBezTo>
                <a:cubicBezTo>
                  <a:pt x="537" y="9888"/>
                  <a:pt x="534" y="9843"/>
                  <a:pt x="534" y="9800"/>
                </a:cubicBezTo>
                <a:close/>
                <a:moveTo>
                  <a:pt x="547" y="9956"/>
                </a:moveTo>
                <a:cubicBezTo>
                  <a:pt x="861" y="9807"/>
                  <a:pt x="861" y="9807"/>
                  <a:pt x="861" y="9807"/>
                </a:cubicBezTo>
                <a:cubicBezTo>
                  <a:pt x="864" y="9804"/>
                  <a:pt x="864" y="9804"/>
                  <a:pt x="864" y="9804"/>
                </a:cubicBezTo>
                <a:cubicBezTo>
                  <a:pt x="868" y="9807"/>
                  <a:pt x="868" y="9807"/>
                  <a:pt x="868" y="9807"/>
                </a:cubicBezTo>
                <a:cubicBezTo>
                  <a:pt x="884" y="9920"/>
                  <a:pt x="884" y="9920"/>
                  <a:pt x="884" y="9920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884" y="9923"/>
                  <a:pt x="884" y="9923"/>
                  <a:pt x="884" y="9923"/>
                </a:cubicBezTo>
                <a:cubicBezTo>
                  <a:pt x="570" y="10082"/>
                  <a:pt x="570" y="10082"/>
                  <a:pt x="570" y="10082"/>
                </a:cubicBezTo>
                <a:cubicBezTo>
                  <a:pt x="560" y="10040"/>
                  <a:pt x="554" y="9998"/>
                  <a:pt x="547" y="9956"/>
                </a:cubicBezTo>
                <a:close/>
                <a:moveTo>
                  <a:pt x="576" y="10111"/>
                </a:moveTo>
                <a:cubicBezTo>
                  <a:pt x="887" y="9953"/>
                  <a:pt x="887" y="9953"/>
                  <a:pt x="887" y="9953"/>
                </a:cubicBezTo>
                <a:cubicBezTo>
                  <a:pt x="890" y="9953"/>
                  <a:pt x="890" y="9953"/>
                  <a:pt x="890" y="9953"/>
                </a:cubicBezTo>
                <a:cubicBezTo>
                  <a:pt x="890" y="9956"/>
                  <a:pt x="890" y="9956"/>
                  <a:pt x="890" y="9956"/>
                </a:cubicBezTo>
                <a:cubicBezTo>
                  <a:pt x="910" y="10069"/>
                  <a:pt x="910" y="10069"/>
                  <a:pt x="910" y="10069"/>
                </a:cubicBezTo>
                <a:cubicBezTo>
                  <a:pt x="910" y="10072"/>
                  <a:pt x="910" y="10072"/>
                  <a:pt x="910" y="10072"/>
                </a:cubicBezTo>
                <a:cubicBezTo>
                  <a:pt x="906" y="10076"/>
                  <a:pt x="906" y="10076"/>
                  <a:pt x="906" y="10076"/>
                </a:cubicBezTo>
                <a:cubicBezTo>
                  <a:pt x="609" y="10231"/>
                  <a:pt x="609" y="10231"/>
                  <a:pt x="609" y="10231"/>
                </a:cubicBezTo>
                <a:cubicBezTo>
                  <a:pt x="596" y="10192"/>
                  <a:pt x="586" y="10150"/>
                  <a:pt x="576" y="10111"/>
                </a:cubicBezTo>
                <a:close/>
                <a:moveTo>
                  <a:pt x="618" y="10260"/>
                </a:moveTo>
                <a:cubicBezTo>
                  <a:pt x="913" y="10105"/>
                  <a:pt x="913" y="10105"/>
                  <a:pt x="913" y="10105"/>
                </a:cubicBezTo>
                <a:cubicBezTo>
                  <a:pt x="916" y="10101"/>
                  <a:pt x="916" y="10101"/>
                  <a:pt x="916" y="10101"/>
                </a:cubicBezTo>
                <a:cubicBezTo>
                  <a:pt x="916" y="10108"/>
                  <a:pt x="916" y="10108"/>
                  <a:pt x="916" y="10108"/>
                </a:cubicBezTo>
                <a:cubicBezTo>
                  <a:pt x="936" y="10224"/>
                  <a:pt x="936" y="10224"/>
                  <a:pt x="936" y="10224"/>
                </a:cubicBezTo>
                <a:cubicBezTo>
                  <a:pt x="936" y="10228"/>
                  <a:pt x="936" y="10228"/>
                  <a:pt x="936" y="10228"/>
                </a:cubicBezTo>
                <a:cubicBezTo>
                  <a:pt x="932" y="10228"/>
                  <a:pt x="932" y="10228"/>
                  <a:pt x="932" y="10228"/>
                </a:cubicBezTo>
                <a:cubicBezTo>
                  <a:pt x="667" y="10377"/>
                  <a:pt x="667" y="10377"/>
                  <a:pt x="667" y="10377"/>
                </a:cubicBezTo>
                <a:cubicBezTo>
                  <a:pt x="648" y="10338"/>
                  <a:pt x="631" y="10299"/>
                  <a:pt x="618" y="10260"/>
                </a:cubicBezTo>
                <a:close/>
                <a:moveTo>
                  <a:pt x="680" y="10402"/>
                </a:moveTo>
                <a:cubicBezTo>
                  <a:pt x="939" y="10260"/>
                  <a:pt x="939" y="10260"/>
                  <a:pt x="939" y="10260"/>
                </a:cubicBezTo>
                <a:cubicBezTo>
                  <a:pt x="942" y="10257"/>
                  <a:pt x="942" y="10257"/>
                  <a:pt x="942" y="10257"/>
                </a:cubicBezTo>
                <a:cubicBezTo>
                  <a:pt x="942" y="10260"/>
                  <a:pt x="942" y="10260"/>
                  <a:pt x="942" y="10260"/>
                </a:cubicBezTo>
                <a:cubicBezTo>
                  <a:pt x="961" y="10380"/>
                  <a:pt x="961" y="10380"/>
                  <a:pt x="961" y="10380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961" y="10386"/>
                  <a:pt x="961" y="10386"/>
                  <a:pt x="961" y="10386"/>
                </a:cubicBezTo>
                <a:cubicBezTo>
                  <a:pt x="741" y="10513"/>
                  <a:pt x="741" y="10513"/>
                  <a:pt x="741" y="10513"/>
                </a:cubicBezTo>
                <a:cubicBezTo>
                  <a:pt x="719" y="10477"/>
                  <a:pt x="699" y="10441"/>
                  <a:pt x="680" y="10402"/>
                </a:cubicBezTo>
                <a:close/>
                <a:moveTo>
                  <a:pt x="761" y="10535"/>
                </a:moveTo>
                <a:cubicBezTo>
                  <a:pt x="965" y="10419"/>
                  <a:pt x="965" y="10419"/>
                  <a:pt x="965" y="10419"/>
                </a:cubicBezTo>
                <a:cubicBezTo>
                  <a:pt x="968" y="10415"/>
                  <a:pt x="968" y="10415"/>
                  <a:pt x="968" y="10415"/>
                </a:cubicBezTo>
                <a:cubicBezTo>
                  <a:pt x="968" y="10419"/>
                  <a:pt x="968" y="10419"/>
                  <a:pt x="968" y="10419"/>
                </a:cubicBezTo>
                <a:cubicBezTo>
                  <a:pt x="987" y="10542"/>
                  <a:pt x="987" y="10542"/>
                  <a:pt x="987" y="10542"/>
                </a:cubicBezTo>
                <a:cubicBezTo>
                  <a:pt x="991" y="10548"/>
                  <a:pt x="991" y="10548"/>
                  <a:pt x="991" y="10548"/>
                </a:cubicBezTo>
                <a:cubicBezTo>
                  <a:pt x="987" y="10548"/>
                  <a:pt x="987" y="10548"/>
                  <a:pt x="987" y="10548"/>
                </a:cubicBezTo>
                <a:cubicBezTo>
                  <a:pt x="842" y="10635"/>
                  <a:pt x="842" y="10635"/>
                  <a:pt x="842" y="10635"/>
                </a:cubicBezTo>
                <a:cubicBezTo>
                  <a:pt x="813" y="10606"/>
                  <a:pt x="787" y="10571"/>
                  <a:pt x="761" y="10535"/>
                </a:cubicBezTo>
                <a:close/>
                <a:moveTo>
                  <a:pt x="864" y="10658"/>
                </a:moveTo>
                <a:cubicBezTo>
                  <a:pt x="991" y="10580"/>
                  <a:pt x="991" y="10580"/>
                  <a:pt x="991" y="10580"/>
                </a:cubicBezTo>
                <a:cubicBezTo>
                  <a:pt x="994" y="10577"/>
                  <a:pt x="994" y="10577"/>
                  <a:pt x="994" y="10577"/>
                </a:cubicBezTo>
                <a:cubicBezTo>
                  <a:pt x="994" y="10584"/>
                  <a:pt x="994" y="10584"/>
                  <a:pt x="994" y="10584"/>
                </a:cubicBezTo>
                <a:cubicBezTo>
                  <a:pt x="1017" y="10710"/>
                  <a:pt x="1017" y="10710"/>
                  <a:pt x="1017" y="10710"/>
                </a:cubicBezTo>
                <a:cubicBezTo>
                  <a:pt x="1017" y="10713"/>
                  <a:pt x="1017" y="10713"/>
                  <a:pt x="1017" y="10713"/>
                </a:cubicBezTo>
                <a:cubicBezTo>
                  <a:pt x="1013" y="10716"/>
                  <a:pt x="1013" y="10716"/>
                  <a:pt x="1013" y="10716"/>
                </a:cubicBezTo>
                <a:cubicBezTo>
                  <a:pt x="971" y="10742"/>
                  <a:pt x="971" y="10742"/>
                  <a:pt x="971" y="10742"/>
                </a:cubicBezTo>
                <a:cubicBezTo>
                  <a:pt x="932" y="10716"/>
                  <a:pt x="897" y="10691"/>
                  <a:pt x="864" y="10658"/>
                </a:cubicBezTo>
                <a:close/>
                <a:moveTo>
                  <a:pt x="738" y="8959"/>
                </a:moveTo>
                <a:cubicBezTo>
                  <a:pt x="722" y="8875"/>
                  <a:pt x="722" y="8875"/>
                  <a:pt x="722" y="8875"/>
                </a:cubicBezTo>
                <a:cubicBezTo>
                  <a:pt x="738" y="8849"/>
                  <a:pt x="751" y="8823"/>
                  <a:pt x="767" y="8797"/>
                </a:cubicBezTo>
                <a:cubicBezTo>
                  <a:pt x="800" y="8787"/>
                  <a:pt x="800" y="8787"/>
                  <a:pt x="800" y="8787"/>
                </a:cubicBezTo>
                <a:cubicBezTo>
                  <a:pt x="803" y="8784"/>
                  <a:pt x="803" y="8784"/>
                  <a:pt x="803" y="8784"/>
                </a:cubicBezTo>
                <a:cubicBezTo>
                  <a:pt x="803" y="8787"/>
                  <a:pt x="803" y="8787"/>
                  <a:pt x="803" y="8787"/>
                </a:cubicBezTo>
                <a:cubicBezTo>
                  <a:pt x="829" y="8927"/>
                  <a:pt x="829" y="8927"/>
                  <a:pt x="829" y="8927"/>
                </a:cubicBezTo>
                <a:cubicBezTo>
                  <a:pt x="829" y="8933"/>
                  <a:pt x="829" y="8933"/>
                  <a:pt x="829" y="8933"/>
                </a:cubicBezTo>
                <a:cubicBezTo>
                  <a:pt x="826" y="8933"/>
                  <a:pt x="826" y="8933"/>
                  <a:pt x="826" y="8933"/>
                </a:cubicBezTo>
                <a:cubicBezTo>
                  <a:pt x="741" y="8962"/>
                  <a:pt x="741" y="8962"/>
                  <a:pt x="741" y="8962"/>
                </a:cubicBezTo>
                <a:cubicBezTo>
                  <a:pt x="738" y="8962"/>
                  <a:pt x="738" y="8962"/>
                  <a:pt x="738" y="8962"/>
                </a:cubicBezTo>
                <a:cubicBezTo>
                  <a:pt x="738" y="8959"/>
                  <a:pt x="738" y="8959"/>
                  <a:pt x="738" y="8959"/>
                </a:cubicBezTo>
                <a:close/>
                <a:moveTo>
                  <a:pt x="758" y="9085"/>
                </a:moveTo>
                <a:cubicBezTo>
                  <a:pt x="741" y="8991"/>
                  <a:pt x="741" y="8991"/>
                  <a:pt x="741" y="8991"/>
                </a:cubicBezTo>
                <a:cubicBezTo>
                  <a:pt x="741" y="8985"/>
                  <a:pt x="741" y="8985"/>
                  <a:pt x="741" y="8985"/>
                </a:cubicBezTo>
                <a:cubicBezTo>
                  <a:pt x="745" y="8985"/>
                  <a:pt x="745" y="8985"/>
                  <a:pt x="745" y="8985"/>
                </a:cubicBezTo>
                <a:cubicBezTo>
                  <a:pt x="829" y="8956"/>
                  <a:pt x="829" y="8956"/>
                  <a:pt x="829" y="8956"/>
                </a:cubicBezTo>
                <a:cubicBezTo>
                  <a:pt x="832" y="8956"/>
                  <a:pt x="832" y="8956"/>
                  <a:pt x="832" y="8956"/>
                </a:cubicBezTo>
                <a:cubicBezTo>
                  <a:pt x="832" y="8959"/>
                  <a:pt x="832" y="8959"/>
                  <a:pt x="832" y="8959"/>
                </a:cubicBezTo>
                <a:cubicBezTo>
                  <a:pt x="851" y="9053"/>
                  <a:pt x="851" y="9053"/>
                  <a:pt x="851" y="9053"/>
                </a:cubicBezTo>
                <a:cubicBezTo>
                  <a:pt x="851" y="9056"/>
                  <a:pt x="851" y="9056"/>
                  <a:pt x="851" y="9056"/>
                </a:cubicBezTo>
                <a:cubicBezTo>
                  <a:pt x="848" y="9056"/>
                  <a:pt x="848" y="9056"/>
                  <a:pt x="848" y="9056"/>
                </a:cubicBezTo>
                <a:cubicBezTo>
                  <a:pt x="761" y="9088"/>
                  <a:pt x="761" y="9088"/>
                  <a:pt x="761" y="9088"/>
                </a:cubicBezTo>
                <a:cubicBezTo>
                  <a:pt x="758" y="9088"/>
                  <a:pt x="758" y="9088"/>
                  <a:pt x="758" y="9088"/>
                </a:cubicBezTo>
                <a:cubicBezTo>
                  <a:pt x="758" y="9085"/>
                  <a:pt x="758" y="9085"/>
                  <a:pt x="758" y="9085"/>
                </a:cubicBezTo>
                <a:close/>
                <a:moveTo>
                  <a:pt x="780" y="9215"/>
                </a:moveTo>
                <a:cubicBezTo>
                  <a:pt x="764" y="9118"/>
                  <a:pt x="764" y="9118"/>
                  <a:pt x="764" y="9118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764" y="9114"/>
                  <a:pt x="764" y="9114"/>
                  <a:pt x="764" y="9114"/>
                </a:cubicBezTo>
                <a:cubicBezTo>
                  <a:pt x="851" y="9082"/>
                  <a:pt x="851" y="9082"/>
                  <a:pt x="851" y="9082"/>
                </a:cubicBezTo>
                <a:cubicBezTo>
                  <a:pt x="855" y="9079"/>
                  <a:pt x="855" y="9079"/>
                  <a:pt x="855" y="9079"/>
                </a:cubicBezTo>
                <a:cubicBezTo>
                  <a:pt x="855" y="9085"/>
                  <a:pt x="855" y="9085"/>
                  <a:pt x="855" y="9085"/>
                </a:cubicBezTo>
                <a:cubicBezTo>
                  <a:pt x="874" y="9179"/>
                  <a:pt x="874" y="9179"/>
                  <a:pt x="874" y="9179"/>
                </a:cubicBezTo>
                <a:cubicBezTo>
                  <a:pt x="874" y="9185"/>
                  <a:pt x="874" y="9185"/>
                  <a:pt x="874" y="9185"/>
                </a:cubicBezTo>
                <a:cubicBezTo>
                  <a:pt x="871" y="9185"/>
                  <a:pt x="871" y="9185"/>
                  <a:pt x="871" y="9185"/>
                </a:cubicBezTo>
                <a:cubicBezTo>
                  <a:pt x="783" y="9218"/>
                  <a:pt x="783" y="9218"/>
                  <a:pt x="783" y="9218"/>
                </a:cubicBezTo>
                <a:cubicBezTo>
                  <a:pt x="780" y="9221"/>
                  <a:pt x="780" y="9221"/>
                  <a:pt x="780" y="9221"/>
                </a:cubicBezTo>
                <a:cubicBezTo>
                  <a:pt x="780" y="9215"/>
                  <a:pt x="780" y="9215"/>
                  <a:pt x="780" y="9215"/>
                </a:cubicBezTo>
                <a:close/>
                <a:moveTo>
                  <a:pt x="803" y="9347"/>
                </a:moveTo>
                <a:cubicBezTo>
                  <a:pt x="787" y="9247"/>
                  <a:pt x="787" y="9247"/>
                  <a:pt x="787" y="9247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787" y="9244"/>
                  <a:pt x="787" y="9244"/>
                  <a:pt x="787" y="9244"/>
                </a:cubicBezTo>
                <a:cubicBezTo>
                  <a:pt x="874" y="9208"/>
                  <a:pt x="874" y="9208"/>
                  <a:pt x="874" y="9208"/>
                </a:cubicBezTo>
                <a:cubicBezTo>
                  <a:pt x="877" y="9208"/>
                  <a:pt x="877" y="9208"/>
                  <a:pt x="877" y="9208"/>
                </a:cubicBezTo>
                <a:cubicBezTo>
                  <a:pt x="881" y="9211"/>
                  <a:pt x="881" y="9211"/>
                  <a:pt x="881" y="9211"/>
                </a:cubicBezTo>
                <a:cubicBezTo>
                  <a:pt x="897" y="9312"/>
                  <a:pt x="897" y="9312"/>
                  <a:pt x="897" y="9312"/>
                </a:cubicBezTo>
                <a:cubicBezTo>
                  <a:pt x="897" y="9315"/>
                  <a:pt x="897" y="9315"/>
                  <a:pt x="897" y="9315"/>
                </a:cubicBezTo>
                <a:cubicBezTo>
                  <a:pt x="894" y="9315"/>
                  <a:pt x="894" y="9315"/>
                  <a:pt x="894" y="9315"/>
                </a:cubicBezTo>
                <a:cubicBezTo>
                  <a:pt x="806" y="9351"/>
                  <a:pt x="806" y="9351"/>
                  <a:pt x="806" y="9351"/>
                </a:cubicBezTo>
                <a:cubicBezTo>
                  <a:pt x="803" y="9354"/>
                  <a:pt x="803" y="9354"/>
                  <a:pt x="803" y="9354"/>
                </a:cubicBezTo>
                <a:cubicBezTo>
                  <a:pt x="803" y="9347"/>
                  <a:pt x="803" y="9347"/>
                  <a:pt x="803" y="9347"/>
                </a:cubicBezTo>
                <a:close/>
                <a:moveTo>
                  <a:pt x="826" y="9483"/>
                </a:moveTo>
                <a:cubicBezTo>
                  <a:pt x="809" y="9383"/>
                  <a:pt x="809" y="9383"/>
                  <a:pt x="809" y="9383"/>
                </a:cubicBezTo>
                <a:cubicBezTo>
                  <a:pt x="809" y="9376"/>
                  <a:pt x="809" y="9376"/>
                  <a:pt x="809" y="9376"/>
                </a:cubicBezTo>
                <a:cubicBezTo>
                  <a:pt x="813" y="9376"/>
                  <a:pt x="813" y="9376"/>
                  <a:pt x="813" y="9376"/>
                </a:cubicBezTo>
                <a:cubicBezTo>
                  <a:pt x="900" y="9341"/>
                  <a:pt x="900" y="9341"/>
                  <a:pt x="900" y="9341"/>
                </a:cubicBezTo>
                <a:cubicBezTo>
                  <a:pt x="903" y="9341"/>
                  <a:pt x="903" y="9341"/>
                  <a:pt x="903" y="9341"/>
                </a:cubicBezTo>
                <a:cubicBezTo>
                  <a:pt x="903" y="9344"/>
                  <a:pt x="903" y="9344"/>
                  <a:pt x="903" y="9344"/>
                </a:cubicBezTo>
                <a:cubicBezTo>
                  <a:pt x="919" y="9444"/>
                  <a:pt x="919" y="9444"/>
                  <a:pt x="919" y="9444"/>
                </a:cubicBezTo>
                <a:cubicBezTo>
                  <a:pt x="923" y="9448"/>
                  <a:pt x="923" y="9448"/>
                  <a:pt x="923" y="9448"/>
                </a:cubicBezTo>
                <a:cubicBezTo>
                  <a:pt x="919" y="9448"/>
                  <a:pt x="919" y="9448"/>
                  <a:pt x="919" y="9448"/>
                </a:cubicBezTo>
                <a:cubicBezTo>
                  <a:pt x="829" y="9486"/>
                  <a:pt x="829" y="9486"/>
                  <a:pt x="829" y="9486"/>
                </a:cubicBezTo>
                <a:cubicBezTo>
                  <a:pt x="829" y="9490"/>
                  <a:pt x="829" y="9490"/>
                  <a:pt x="829" y="9490"/>
                </a:cubicBezTo>
                <a:cubicBezTo>
                  <a:pt x="826" y="9483"/>
                  <a:pt x="826" y="9483"/>
                  <a:pt x="826" y="9483"/>
                </a:cubicBezTo>
                <a:close/>
                <a:moveTo>
                  <a:pt x="851" y="9622"/>
                </a:moveTo>
                <a:cubicBezTo>
                  <a:pt x="832" y="9519"/>
                  <a:pt x="832" y="9519"/>
                  <a:pt x="832" y="9519"/>
                </a:cubicBezTo>
                <a:cubicBezTo>
                  <a:pt x="832" y="9516"/>
                  <a:pt x="832" y="9516"/>
                  <a:pt x="832" y="9516"/>
                </a:cubicBezTo>
                <a:cubicBezTo>
                  <a:pt x="835" y="9512"/>
                  <a:pt x="835" y="9512"/>
                  <a:pt x="835" y="9512"/>
                </a:cubicBezTo>
                <a:cubicBezTo>
                  <a:pt x="923" y="9474"/>
                  <a:pt x="923" y="9474"/>
                  <a:pt x="923" y="9474"/>
                </a:cubicBezTo>
                <a:cubicBezTo>
                  <a:pt x="926" y="9474"/>
                  <a:pt x="926" y="9474"/>
                  <a:pt x="926" y="9474"/>
                </a:cubicBezTo>
                <a:cubicBezTo>
                  <a:pt x="926" y="9477"/>
                  <a:pt x="926" y="9477"/>
                  <a:pt x="926" y="9477"/>
                </a:cubicBezTo>
                <a:cubicBezTo>
                  <a:pt x="945" y="9580"/>
                  <a:pt x="945" y="9580"/>
                  <a:pt x="945" y="9580"/>
                </a:cubicBezTo>
                <a:cubicBezTo>
                  <a:pt x="945" y="9584"/>
                  <a:pt x="945" y="9584"/>
                  <a:pt x="945" y="9584"/>
                </a:cubicBezTo>
                <a:cubicBezTo>
                  <a:pt x="942" y="9587"/>
                  <a:pt x="942" y="9587"/>
                  <a:pt x="942" y="9587"/>
                </a:cubicBezTo>
                <a:cubicBezTo>
                  <a:pt x="855" y="9626"/>
                  <a:pt x="855" y="9626"/>
                  <a:pt x="855" y="9626"/>
                </a:cubicBezTo>
                <a:cubicBezTo>
                  <a:pt x="851" y="9629"/>
                  <a:pt x="851" y="9629"/>
                  <a:pt x="851" y="9629"/>
                </a:cubicBezTo>
                <a:cubicBezTo>
                  <a:pt x="851" y="9622"/>
                  <a:pt x="851" y="9622"/>
                  <a:pt x="851" y="9622"/>
                </a:cubicBezTo>
                <a:close/>
                <a:moveTo>
                  <a:pt x="874" y="9765"/>
                </a:moveTo>
                <a:cubicBezTo>
                  <a:pt x="858" y="9658"/>
                  <a:pt x="858" y="9658"/>
                  <a:pt x="858" y="9658"/>
                </a:cubicBezTo>
                <a:cubicBezTo>
                  <a:pt x="855" y="9655"/>
                  <a:pt x="855" y="9655"/>
                  <a:pt x="855" y="9655"/>
                </a:cubicBezTo>
                <a:cubicBezTo>
                  <a:pt x="858" y="9652"/>
                  <a:pt x="858" y="9652"/>
                  <a:pt x="858" y="9652"/>
                </a:cubicBezTo>
                <a:cubicBezTo>
                  <a:pt x="949" y="9613"/>
                  <a:pt x="949" y="9613"/>
                  <a:pt x="949" y="9613"/>
                </a:cubicBezTo>
                <a:cubicBezTo>
                  <a:pt x="952" y="9609"/>
                  <a:pt x="952" y="9609"/>
                  <a:pt x="952" y="9609"/>
                </a:cubicBezTo>
                <a:cubicBezTo>
                  <a:pt x="952" y="9616"/>
                  <a:pt x="952" y="9616"/>
                  <a:pt x="952" y="9616"/>
                </a:cubicBezTo>
                <a:cubicBezTo>
                  <a:pt x="971" y="9720"/>
                  <a:pt x="971" y="9720"/>
                  <a:pt x="971" y="9720"/>
                </a:cubicBezTo>
                <a:cubicBezTo>
                  <a:pt x="971" y="9726"/>
                  <a:pt x="971" y="9726"/>
                  <a:pt x="971" y="9726"/>
                </a:cubicBezTo>
                <a:cubicBezTo>
                  <a:pt x="968" y="9726"/>
                  <a:pt x="968" y="9726"/>
                  <a:pt x="968" y="9726"/>
                </a:cubicBezTo>
                <a:cubicBezTo>
                  <a:pt x="877" y="9768"/>
                  <a:pt x="877" y="9768"/>
                  <a:pt x="877" y="9768"/>
                </a:cubicBezTo>
                <a:cubicBezTo>
                  <a:pt x="874" y="9771"/>
                  <a:pt x="874" y="9771"/>
                  <a:pt x="874" y="9771"/>
                </a:cubicBezTo>
                <a:cubicBezTo>
                  <a:pt x="874" y="9765"/>
                  <a:pt x="874" y="9765"/>
                  <a:pt x="874" y="9765"/>
                </a:cubicBezTo>
                <a:close/>
                <a:moveTo>
                  <a:pt x="900" y="9910"/>
                </a:moveTo>
                <a:cubicBezTo>
                  <a:pt x="881" y="9800"/>
                  <a:pt x="881" y="9800"/>
                  <a:pt x="881" y="9800"/>
                </a:cubicBezTo>
                <a:cubicBezTo>
                  <a:pt x="881" y="9797"/>
                  <a:pt x="881" y="9797"/>
                  <a:pt x="881" y="9797"/>
                </a:cubicBezTo>
                <a:cubicBezTo>
                  <a:pt x="884" y="9797"/>
                  <a:pt x="884" y="9797"/>
                  <a:pt x="884" y="9797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4" y="9752"/>
                  <a:pt x="974" y="9752"/>
                  <a:pt x="974" y="9752"/>
                </a:cubicBezTo>
                <a:cubicBezTo>
                  <a:pt x="978" y="9755"/>
                  <a:pt x="978" y="9755"/>
                  <a:pt x="978" y="9755"/>
                </a:cubicBezTo>
                <a:cubicBezTo>
                  <a:pt x="997" y="9865"/>
                  <a:pt x="997" y="9865"/>
                  <a:pt x="997" y="9865"/>
                </a:cubicBezTo>
                <a:cubicBezTo>
                  <a:pt x="997" y="9868"/>
                  <a:pt x="997" y="9868"/>
                  <a:pt x="997" y="9868"/>
                </a:cubicBezTo>
                <a:cubicBezTo>
                  <a:pt x="994" y="9868"/>
                  <a:pt x="994" y="9868"/>
                  <a:pt x="994" y="9868"/>
                </a:cubicBezTo>
                <a:cubicBezTo>
                  <a:pt x="903" y="9914"/>
                  <a:pt x="903" y="9914"/>
                  <a:pt x="903" y="9914"/>
                </a:cubicBezTo>
                <a:cubicBezTo>
                  <a:pt x="900" y="9917"/>
                  <a:pt x="900" y="9917"/>
                  <a:pt x="900" y="9917"/>
                </a:cubicBezTo>
                <a:cubicBezTo>
                  <a:pt x="900" y="9910"/>
                  <a:pt x="900" y="9910"/>
                  <a:pt x="900" y="9910"/>
                </a:cubicBezTo>
                <a:close/>
                <a:moveTo>
                  <a:pt x="926" y="10063"/>
                </a:moveTo>
                <a:cubicBezTo>
                  <a:pt x="906" y="9949"/>
                  <a:pt x="906" y="9949"/>
                  <a:pt x="906" y="9949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06" y="9943"/>
                  <a:pt x="906" y="9943"/>
                  <a:pt x="906" y="9943"/>
                </a:cubicBezTo>
                <a:cubicBezTo>
                  <a:pt x="997" y="9898"/>
                  <a:pt x="997" y="9898"/>
                  <a:pt x="997" y="9898"/>
                </a:cubicBezTo>
                <a:cubicBezTo>
                  <a:pt x="1000" y="9894"/>
                  <a:pt x="1000" y="9894"/>
                  <a:pt x="1000" y="9894"/>
                </a:cubicBezTo>
                <a:cubicBezTo>
                  <a:pt x="1000" y="9901"/>
                  <a:pt x="1000" y="9901"/>
                  <a:pt x="1000" y="9901"/>
                </a:cubicBezTo>
                <a:cubicBezTo>
                  <a:pt x="1023" y="10011"/>
                  <a:pt x="1023" y="10011"/>
                  <a:pt x="1023" y="10011"/>
                </a:cubicBezTo>
                <a:cubicBezTo>
                  <a:pt x="1023" y="10014"/>
                  <a:pt x="1023" y="10014"/>
                  <a:pt x="1023" y="10014"/>
                </a:cubicBezTo>
                <a:cubicBezTo>
                  <a:pt x="1020" y="10017"/>
                  <a:pt x="1020" y="10017"/>
                  <a:pt x="1020" y="10017"/>
                </a:cubicBezTo>
                <a:cubicBezTo>
                  <a:pt x="929" y="10066"/>
                  <a:pt x="929" y="10066"/>
                  <a:pt x="929" y="10066"/>
                </a:cubicBezTo>
                <a:cubicBezTo>
                  <a:pt x="926" y="10066"/>
                  <a:pt x="926" y="10066"/>
                  <a:pt x="926" y="10066"/>
                </a:cubicBezTo>
                <a:cubicBezTo>
                  <a:pt x="926" y="10063"/>
                  <a:pt x="926" y="10063"/>
                  <a:pt x="926" y="10063"/>
                </a:cubicBezTo>
                <a:close/>
                <a:moveTo>
                  <a:pt x="952" y="10215"/>
                </a:moveTo>
                <a:cubicBezTo>
                  <a:pt x="932" y="10098"/>
                  <a:pt x="932" y="10098"/>
                  <a:pt x="932" y="10098"/>
                </a:cubicBezTo>
                <a:cubicBezTo>
                  <a:pt x="929" y="10095"/>
                  <a:pt x="929" y="10095"/>
                  <a:pt x="929" y="10095"/>
                </a:cubicBezTo>
                <a:cubicBezTo>
                  <a:pt x="932" y="10092"/>
                  <a:pt x="932" y="10092"/>
                  <a:pt x="932" y="10092"/>
                </a:cubicBezTo>
                <a:cubicBezTo>
                  <a:pt x="1023" y="10043"/>
                  <a:pt x="1023" y="10043"/>
                  <a:pt x="1023" y="10043"/>
                </a:cubicBezTo>
                <a:cubicBezTo>
                  <a:pt x="1026" y="10043"/>
                  <a:pt x="1026" y="10043"/>
                  <a:pt x="1026" y="10043"/>
                </a:cubicBezTo>
                <a:cubicBezTo>
                  <a:pt x="1029" y="10046"/>
                  <a:pt x="1029" y="10046"/>
                  <a:pt x="1029" y="10046"/>
                </a:cubicBezTo>
                <a:cubicBezTo>
                  <a:pt x="1049" y="10163"/>
                  <a:pt x="1049" y="10163"/>
                  <a:pt x="1049" y="10163"/>
                </a:cubicBezTo>
                <a:cubicBezTo>
                  <a:pt x="1049" y="10166"/>
                  <a:pt x="1049" y="10166"/>
                  <a:pt x="1049" y="10166"/>
                </a:cubicBezTo>
                <a:cubicBezTo>
                  <a:pt x="1046" y="10166"/>
                  <a:pt x="1046" y="10166"/>
                  <a:pt x="1046" y="10166"/>
                </a:cubicBezTo>
                <a:cubicBezTo>
                  <a:pt x="955" y="10218"/>
                  <a:pt x="955" y="10218"/>
                  <a:pt x="955" y="10218"/>
                </a:cubicBezTo>
                <a:cubicBezTo>
                  <a:pt x="952" y="10218"/>
                  <a:pt x="952" y="10218"/>
                  <a:pt x="952" y="10218"/>
                </a:cubicBezTo>
                <a:cubicBezTo>
                  <a:pt x="952" y="10215"/>
                  <a:pt x="952" y="10215"/>
                  <a:pt x="952" y="10215"/>
                </a:cubicBezTo>
                <a:close/>
                <a:moveTo>
                  <a:pt x="978" y="10373"/>
                </a:moveTo>
                <a:cubicBezTo>
                  <a:pt x="958" y="10254"/>
                  <a:pt x="958" y="10254"/>
                  <a:pt x="958" y="10254"/>
                </a:cubicBezTo>
                <a:cubicBezTo>
                  <a:pt x="955" y="10247"/>
                  <a:pt x="955" y="10247"/>
                  <a:pt x="955" y="10247"/>
                </a:cubicBezTo>
                <a:cubicBezTo>
                  <a:pt x="958" y="10247"/>
                  <a:pt x="958" y="10247"/>
                  <a:pt x="958" y="10247"/>
                </a:cubicBezTo>
                <a:cubicBezTo>
                  <a:pt x="1052" y="10195"/>
                  <a:pt x="1052" y="10195"/>
                  <a:pt x="1052" y="10195"/>
                </a:cubicBezTo>
                <a:cubicBezTo>
                  <a:pt x="1055" y="10195"/>
                  <a:pt x="1055" y="10195"/>
                  <a:pt x="1055" y="10195"/>
                </a:cubicBezTo>
                <a:cubicBezTo>
                  <a:pt x="1055" y="10199"/>
                  <a:pt x="1055" y="10199"/>
                  <a:pt x="1055" y="10199"/>
                </a:cubicBezTo>
                <a:cubicBezTo>
                  <a:pt x="1075" y="10315"/>
                  <a:pt x="1075" y="10315"/>
                  <a:pt x="1075" y="10315"/>
                </a:cubicBezTo>
                <a:cubicBezTo>
                  <a:pt x="1078" y="10318"/>
                  <a:pt x="1078" y="10318"/>
                  <a:pt x="1078" y="10318"/>
                </a:cubicBezTo>
                <a:cubicBezTo>
                  <a:pt x="1075" y="10322"/>
                  <a:pt x="1075" y="10322"/>
                  <a:pt x="1075" y="10322"/>
                </a:cubicBezTo>
                <a:cubicBezTo>
                  <a:pt x="981" y="10377"/>
                  <a:pt x="981" y="10377"/>
                  <a:pt x="981" y="10377"/>
                </a:cubicBezTo>
                <a:cubicBezTo>
                  <a:pt x="978" y="10377"/>
                  <a:pt x="978" y="10377"/>
                  <a:pt x="978" y="10377"/>
                </a:cubicBezTo>
                <a:cubicBezTo>
                  <a:pt x="978" y="10373"/>
                  <a:pt x="978" y="10373"/>
                  <a:pt x="978" y="10373"/>
                </a:cubicBezTo>
                <a:close/>
                <a:moveTo>
                  <a:pt x="1004" y="10532"/>
                </a:moveTo>
                <a:cubicBezTo>
                  <a:pt x="984" y="10412"/>
                  <a:pt x="984" y="10412"/>
                  <a:pt x="984" y="10412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984" y="10406"/>
                  <a:pt x="984" y="10406"/>
                  <a:pt x="984" y="10406"/>
                </a:cubicBezTo>
                <a:cubicBezTo>
                  <a:pt x="1078" y="10351"/>
                  <a:pt x="1078" y="10351"/>
                  <a:pt x="1078" y="10351"/>
                </a:cubicBezTo>
                <a:cubicBezTo>
                  <a:pt x="1081" y="10347"/>
                  <a:pt x="1081" y="10347"/>
                  <a:pt x="1081" y="10347"/>
                </a:cubicBezTo>
                <a:cubicBezTo>
                  <a:pt x="1081" y="10354"/>
                  <a:pt x="1081" y="10354"/>
                  <a:pt x="1081" y="10354"/>
                </a:cubicBezTo>
                <a:cubicBezTo>
                  <a:pt x="1104" y="10474"/>
                  <a:pt x="1104" y="10474"/>
                  <a:pt x="1104" y="10474"/>
                </a:cubicBezTo>
                <a:cubicBezTo>
                  <a:pt x="1104" y="10477"/>
                  <a:pt x="1104" y="10477"/>
                  <a:pt x="1104" y="10477"/>
                </a:cubicBezTo>
                <a:cubicBezTo>
                  <a:pt x="1101" y="10480"/>
                  <a:pt x="1101" y="10480"/>
                  <a:pt x="1101" y="10480"/>
                </a:cubicBezTo>
                <a:cubicBezTo>
                  <a:pt x="1007" y="10535"/>
                  <a:pt x="1007" y="10535"/>
                  <a:pt x="1007" y="10535"/>
                </a:cubicBezTo>
                <a:cubicBezTo>
                  <a:pt x="1004" y="10538"/>
                  <a:pt x="1004" y="10538"/>
                  <a:pt x="1004" y="10538"/>
                </a:cubicBezTo>
                <a:cubicBezTo>
                  <a:pt x="1004" y="10532"/>
                  <a:pt x="1004" y="10532"/>
                  <a:pt x="1004" y="10532"/>
                </a:cubicBezTo>
                <a:close/>
                <a:moveTo>
                  <a:pt x="1033" y="10700"/>
                </a:moveTo>
                <a:cubicBezTo>
                  <a:pt x="1010" y="10574"/>
                  <a:pt x="1010" y="10574"/>
                  <a:pt x="1010" y="10574"/>
                </a:cubicBezTo>
                <a:cubicBezTo>
                  <a:pt x="1010" y="10568"/>
                  <a:pt x="1010" y="10568"/>
                  <a:pt x="1010" y="10568"/>
                </a:cubicBezTo>
                <a:cubicBezTo>
                  <a:pt x="1013" y="10568"/>
                  <a:pt x="1013" y="10568"/>
                  <a:pt x="1013" y="10568"/>
                </a:cubicBezTo>
                <a:cubicBezTo>
                  <a:pt x="1107" y="10509"/>
                  <a:pt x="1107" y="10509"/>
                  <a:pt x="1107" y="10509"/>
                </a:cubicBezTo>
                <a:cubicBezTo>
                  <a:pt x="1110" y="10509"/>
                  <a:pt x="1110" y="10509"/>
                  <a:pt x="1110" y="10509"/>
                </a:cubicBezTo>
                <a:cubicBezTo>
                  <a:pt x="1110" y="10513"/>
                  <a:pt x="1110" y="10513"/>
                  <a:pt x="1110" y="10513"/>
                </a:cubicBezTo>
                <a:cubicBezTo>
                  <a:pt x="1133" y="10635"/>
                  <a:pt x="1133" y="10635"/>
                  <a:pt x="1133" y="10635"/>
                </a:cubicBezTo>
                <a:cubicBezTo>
                  <a:pt x="1133" y="10639"/>
                  <a:pt x="1133" y="10639"/>
                  <a:pt x="1133" y="10639"/>
                </a:cubicBezTo>
                <a:cubicBezTo>
                  <a:pt x="1130" y="10642"/>
                  <a:pt x="1130" y="10642"/>
                  <a:pt x="1130" y="10642"/>
                </a:cubicBezTo>
                <a:cubicBezTo>
                  <a:pt x="1036" y="10703"/>
                  <a:pt x="1036" y="10703"/>
                  <a:pt x="1036" y="10703"/>
                </a:cubicBezTo>
                <a:cubicBezTo>
                  <a:pt x="1033" y="10703"/>
                  <a:pt x="1033" y="10703"/>
                  <a:pt x="1033" y="10703"/>
                </a:cubicBezTo>
                <a:cubicBezTo>
                  <a:pt x="1033" y="10700"/>
                  <a:pt x="1033" y="10700"/>
                  <a:pt x="1033" y="10700"/>
                </a:cubicBezTo>
                <a:close/>
                <a:moveTo>
                  <a:pt x="1939" y="8418"/>
                </a:moveTo>
                <a:cubicBezTo>
                  <a:pt x="1984" y="8405"/>
                  <a:pt x="1984" y="8405"/>
                  <a:pt x="1984" y="8405"/>
                </a:cubicBezTo>
                <a:cubicBezTo>
                  <a:pt x="1988" y="8405"/>
                  <a:pt x="1988" y="8405"/>
                  <a:pt x="1988" y="8405"/>
                </a:cubicBezTo>
                <a:cubicBezTo>
                  <a:pt x="1988" y="8409"/>
                  <a:pt x="1988" y="8409"/>
                  <a:pt x="1988" y="8409"/>
                </a:cubicBezTo>
                <a:cubicBezTo>
                  <a:pt x="2020" y="8519"/>
                  <a:pt x="2020" y="8519"/>
                  <a:pt x="2020" y="8519"/>
                </a:cubicBezTo>
                <a:cubicBezTo>
                  <a:pt x="2023" y="8522"/>
                  <a:pt x="2023" y="8522"/>
                  <a:pt x="2023" y="8522"/>
                </a:cubicBezTo>
                <a:cubicBezTo>
                  <a:pt x="2020" y="8522"/>
                  <a:pt x="2020" y="8522"/>
                  <a:pt x="2020" y="8522"/>
                </a:cubicBezTo>
                <a:cubicBezTo>
                  <a:pt x="1975" y="8538"/>
                  <a:pt x="1975" y="8538"/>
                  <a:pt x="1975" y="8538"/>
                </a:cubicBezTo>
                <a:cubicBezTo>
                  <a:pt x="1971" y="8538"/>
                  <a:pt x="1971" y="8538"/>
                  <a:pt x="1971" y="8538"/>
                </a:cubicBezTo>
                <a:cubicBezTo>
                  <a:pt x="1971" y="8535"/>
                  <a:pt x="1971" y="8535"/>
                  <a:pt x="1971" y="8535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22"/>
                  <a:pt x="1939" y="8422"/>
                  <a:pt x="1939" y="8422"/>
                </a:cubicBezTo>
                <a:cubicBezTo>
                  <a:pt x="1939" y="8418"/>
                  <a:pt x="1939" y="8418"/>
                  <a:pt x="1939" y="8418"/>
                </a:cubicBezTo>
                <a:close/>
                <a:moveTo>
                  <a:pt x="1881" y="8438"/>
                </a:moveTo>
                <a:cubicBezTo>
                  <a:pt x="1929" y="8425"/>
                  <a:pt x="1929" y="8425"/>
                  <a:pt x="1929" y="8425"/>
                </a:cubicBezTo>
                <a:cubicBezTo>
                  <a:pt x="1929" y="8422"/>
                  <a:pt x="1929" y="8422"/>
                  <a:pt x="1929" y="8422"/>
                </a:cubicBezTo>
                <a:cubicBezTo>
                  <a:pt x="1929" y="8425"/>
                  <a:pt x="1929" y="8425"/>
                  <a:pt x="1929" y="8425"/>
                </a:cubicBezTo>
                <a:cubicBezTo>
                  <a:pt x="1962" y="8538"/>
                  <a:pt x="1962" y="8538"/>
                  <a:pt x="1962" y="8538"/>
                </a:cubicBezTo>
                <a:cubicBezTo>
                  <a:pt x="1965" y="8541"/>
                  <a:pt x="1965" y="8541"/>
                  <a:pt x="1965" y="8541"/>
                </a:cubicBezTo>
                <a:cubicBezTo>
                  <a:pt x="1962" y="8541"/>
                  <a:pt x="1962" y="8541"/>
                  <a:pt x="1962" y="8541"/>
                </a:cubicBezTo>
                <a:cubicBezTo>
                  <a:pt x="1916" y="8558"/>
                  <a:pt x="1916" y="8558"/>
                  <a:pt x="1916" y="8558"/>
                </a:cubicBezTo>
                <a:cubicBezTo>
                  <a:pt x="1913" y="8558"/>
                  <a:pt x="1913" y="8558"/>
                  <a:pt x="1913" y="8558"/>
                </a:cubicBezTo>
                <a:cubicBezTo>
                  <a:pt x="1913" y="8554"/>
                  <a:pt x="1913" y="8554"/>
                  <a:pt x="1913" y="8554"/>
                </a:cubicBezTo>
                <a:cubicBezTo>
                  <a:pt x="1881" y="8441"/>
                  <a:pt x="1881" y="8441"/>
                  <a:pt x="1881" y="8441"/>
                </a:cubicBezTo>
                <a:cubicBezTo>
                  <a:pt x="1881" y="8438"/>
                  <a:pt x="1881" y="8438"/>
                  <a:pt x="1881" y="8438"/>
                </a:cubicBezTo>
                <a:cubicBezTo>
                  <a:pt x="1881" y="8438"/>
                  <a:pt x="1881" y="8438"/>
                  <a:pt x="1881" y="8438"/>
                </a:cubicBezTo>
                <a:close/>
                <a:moveTo>
                  <a:pt x="1822" y="8457"/>
                </a:moveTo>
                <a:cubicBezTo>
                  <a:pt x="1868" y="8441"/>
                  <a:pt x="1868" y="8441"/>
                  <a:pt x="1868" y="8441"/>
                </a:cubicBezTo>
                <a:cubicBezTo>
                  <a:pt x="1871" y="8441"/>
                  <a:pt x="1871" y="8441"/>
                  <a:pt x="1871" y="8441"/>
                </a:cubicBezTo>
                <a:cubicBezTo>
                  <a:pt x="1871" y="8444"/>
                  <a:pt x="1871" y="8444"/>
                  <a:pt x="1871" y="8444"/>
                </a:cubicBezTo>
                <a:cubicBezTo>
                  <a:pt x="1903" y="8558"/>
                  <a:pt x="1903" y="8558"/>
                  <a:pt x="1903" y="8558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903" y="8561"/>
                  <a:pt x="1903" y="8561"/>
                  <a:pt x="1903" y="8561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5" y="8577"/>
                  <a:pt x="1855" y="8577"/>
                  <a:pt x="1855" y="8577"/>
                </a:cubicBezTo>
                <a:cubicBezTo>
                  <a:pt x="1852" y="8574"/>
                  <a:pt x="1852" y="8574"/>
                  <a:pt x="1852" y="8574"/>
                </a:cubicBezTo>
                <a:cubicBezTo>
                  <a:pt x="1819" y="8460"/>
                  <a:pt x="1819" y="8460"/>
                  <a:pt x="1819" y="8460"/>
                </a:cubicBezTo>
                <a:cubicBezTo>
                  <a:pt x="1819" y="8457"/>
                  <a:pt x="1819" y="8457"/>
                  <a:pt x="1819" y="8457"/>
                </a:cubicBezTo>
                <a:cubicBezTo>
                  <a:pt x="1822" y="8457"/>
                  <a:pt x="1822" y="8457"/>
                  <a:pt x="1822" y="8457"/>
                </a:cubicBezTo>
                <a:close/>
                <a:moveTo>
                  <a:pt x="1761" y="8477"/>
                </a:moveTo>
                <a:cubicBezTo>
                  <a:pt x="1809" y="8460"/>
                  <a:pt x="1809" y="8460"/>
                  <a:pt x="1809" y="8460"/>
                </a:cubicBezTo>
                <a:cubicBezTo>
                  <a:pt x="1809" y="8460"/>
                  <a:pt x="1809" y="8460"/>
                  <a:pt x="1809" y="8460"/>
                </a:cubicBezTo>
                <a:cubicBezTo>
                  <a:pt x="1813" y="8464"/>
                  <a:pt x="1813" y="8464"/>
                  <a:pt x="1813" y="8464"/>
                </a:cubicBezTo>
                <a:cubicBezTo>
                  <a:pt x="1842" y="8577"/>
                  <a:pt x="1842" y="8577"/>
                  <a:pt x="1842" y="8577"/>
                </a:cubicBezTo>
                <a:cubicBezTo>
                  <a:pt x="1845" y="8580"/>
                  <a:pt x="1845" y="8580"/>
                  <a:pt x="1845" y="8580"/>
                </a:cubicBezTo>
                <a:cubicBezTo>
                  <a:pt x="1842" y="8583"/>
                  <a:pt x="1842" y="8583"/>
                  <a:pt x="1842" y="8583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3" y="8600"/>
                  <a:pt x="1793" y="8600"/>
                  <a:pt x="1793" y="8600"/>
                </a:cubicBezTo>
                <a:cubicBezTo>
                  <a:pt x="1790" y="8596"/>
                  <a:pt x="1790" y="8596"/>
                  <a:pt x="1790" y="8596"/>
                </a:cubicBezTo>
                <a:cubicBezTo>
                  <a:pt x="1761" y="8480"/>
                  <a:pt x="1761" y="8480"/>
                  <a:pt x="1761" y="8480"/>
                </a:cubicBezTo>
                <a:cubicBezTo>
                  <a:pt x="1758" y="8477"/>
                  <a:pt x="1758" y="8477"/>
                  <a:pt x="1758" y="8477"/>
                </a:cubicBezTo>
                <a:cubicBezTo>
                  <a:pt x="1761" y="8477"/>
                  <a:pt x="1761" y="8477"/>
                  <a:pt x="1761" y="8477"/>
                </a:cubicBezTo>
                <a:close/>
                <a:moveTo>
                  <a:pt x="1696" y="8496"/>
                </a:moveTo>
                <a:cubicBezTo>
                  <a:pt x="1748" y="8483"/>
                  <a:pt x="1748" y="8483"/>
                  <a:pt x="1748" y="8483"/>
                </a:cubicBezTo>
                <a:cubicBezTo>
                  <a:pt x="1748" y="8480"/>
                  <a:pt x="1748" y="8480"/>
                  <a:pt x="1748" y="8480"/>
                </a:cubicBezTo>
                <a:cubicBezTo>
                  <a:pt x="1751" y="8483"/>
                  <a:pt x="1751" y="8483"/>
                  <a:pt x="1751" y="8483"/>
                </a:cubicBezTo>
                <a:cubicBezTo>
                  <a:pt x="1780" y="8600"/>
                  <a:pt x="1780" y="8600"/>
                  <a:pt x="1780" y="8600"/>
                </a:cubicBezTo>
                <a:cubicBezTo>
                  <a:pt x="1784" y="8603"/>
                  <a:pt x="1784" y="8603"/>
                  <a:pt x="1784" y="8603"/>
                </a:cubicBezTo>
                <a:cubicBezTo>
                  <a:pt x="1780" y="8603"/>
                  <a:pt x="1780" y="8603"/>
                  <a:pt x="1780" y="8603"/>
                </a:cubicBezTo>
                <a:cubicBezTo>
                  <a:pt x="1732" y="8619"/>
                  <a:pt x="1732" y="8619"/>
                  <a:pt x="1732" y="8619"/>
                </a:cubicBezTo>
                <a:cubicBezTo>
                  <a:pt x="1729" y="8622"/>
                  <a:pt x="1729" y="8622"/>
                  <a:pt x="1729" y="8622"/>
                </a:cubicBezTo>
                <a:cubicBezTo>
                  <a:pt x="1729" y="8619"/>
                  <a:pt x="1729" y="8619"/>
                  <a:pt x="1729" y="8619"/>
                </a:cubicBezTo>
                <a:cubicBezTo>
                  <a:pt x="1696" y="8503"/>
                  <a:pt x="1696" y="8503"/>
                  <a:pt x="1696" y="8503"/>
                </a:cubicBezTo>
                <a:cubicBezTo>
                  <a:pt x="1696" y="8499"/>
                  <a:pt x="1696" y="8499"/>
                  <a:pt x="1696" y="8499"/>
                </a:cubicBezTo>
                <a:cubicBezTo>
                  <a:pt x="1696" y="8496"/>
                  <a:pt x="1696" y="8496"/>
                  <a:pt x="1696" y="8496"/>
                </a:cubicBezTo>
                <a:close/>
                <a:moveTo>
                  <a:pt x="1635" y="8519"/>
                </a:moveTo>
                <a:cubicBezTo>
                  <a:pt x="1683" y="8503"/>
                  <a:pt x="1683" y="8503"/>
                  <a:pt x="1683" y="8503"/>
                </a:cubicBezTo>
                <a:cubicBezTo>
                  <a:pt x="1687" y="8503"/>
                  <a:pt x="1687" y="8503"/>
                  <a:pt x="1687" y="8503"/>
                </a:cubicBezTo>
                <a:cubicBezTo>
                  <a:pt x="1687" y="8506"/>
                  <a:pt x="1687" y="8506"/>
                  <a:pt x="1687" y="8506"/>
                </a:cubicBezTo>
                <a:cubicBezTo>
                  <a:pt x="1719" y="8622"/>
                  <a:pt x="1719" y="8622"/>
                  <a:pt x="1719" y="8622"/>
                </a:cubicBezTo>
                <a:cubicBezTo>
                  <a:pt x="1719" y="8626"/>
                  <a:pt x="1719" y="8626"/>
                  <a:pt x="1719" y="8626"/>
                </a:cubicBezTo>
                <a:cubicBezTo>
                  <a:pt x="1716" y="8626"/>
                  <a:pt x="1716" y="8626"/>
                  <a:pt x="1716" y="8626"/>
                </a:cubicBezTo>
                <a:cubicBezTo>
                  <a:pt x="1667" y="8642"/>
                  <a:pt x="1667" y="8642"/>
                  <a:pt x="1667" y="8642"/>
                </a:cubicBezTo>
                <a:cubicBezTo>
                  <a:pt x="1664" y="8642"/>
                  <a:pt x="1664" y="8642"/>
                  <a:pt x="1664" y="8642"/>
                </a:cubicBezTo>
                <a:cubicBezTo>
                  <a:pt x="1664" y="8638"/>
                  <a:pt x="1664" y="8638"/>
                  <a:pt x="1664" y="8638"/>
                </a:cubicBezTo>
                <a:cubicBezTo>
                  <a:pt x="1631" y="8522"/>
                  <a:pt x="1631" y="8522"/>
                  <a:pt x="1631" y="8522"/>
                </a:cubicBezTo>
                <a:cubicBezTo>
                  <a:pt x="1631" y="8519"/>
                  <a:pt x="1631" y="8519"/>
                  <a:pt x="1631" y="8519"/>
                </a:cubicBezTo>
                <a:cubicBezTo>
                  <a:pt x="1635" y="8519"/>
                  <a:pt x="1635" y="8519"/>
                  <a:pt x="1635" y="8519"/>
                </a:cubicBezTo>
                <a:close/>
                <a:moveTo>
                  <a:pt x="1567" y="8538"/>
                </a:moveTo>
                <a:cubicBezTo>
                  <a:pt x="1619" y="8522"/>
                  <a:pt x="1619" y="8522"/>
                  <a:pt x="1619" y="8522"/>
                </a:cubicBezTo>
                <a:cubicBezTo>
                  <a:pt x="1622" y="8522"/>
                  <a:pt x="1622" y="8522"/>
                  <a:pt x="1622" y="8522"/>
                </a:cubicBezTo>
                <a:cubicBezTo>
                  <a:pt x="1622" y="8525"/>
                  <a:pt x="1622" y="8525"/>
                  <a:pt x="1622" y="852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4" y="8645"/>
                  <a:pt x="1654" y="8645"/>
                  <a:pt x="1654" y="8645"/>
                </a:cubicBezTo>
                <a:cubicBezTo>
                  <a:pt x="1651" y="8648"/>
                  <a:pt x="1651" y="8648"/>
                  <a:pt x="1651" y="8648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99" y="8664"/>
                  <a:pt x="1599" y="8664"/>
                  <a:pt x="1599" y="8664"/>
                </a:cubicBezTo>
                <a:cubicBezTo>
                  <a:pt x="1567" y="8541"/>
                  <a:pt x="1567" y="8541"/>
                  <a:pt x="1567" y="8541"/>
                </a:cubicBezTo>
                <a:cubicBezTo>
                  <a:pt x="1567" y="8538"/>
                  <a:pt x="1567" y="8538"/>
                  <a:pt x="1567" y="8538"/>
                </a:cubicBezTo>
                <a:cubicBezTo>
                  <a:pt x="1567" y="8538"/>
                  <a:pt x="1567" y="8538"/>
                  <a:pt x="1567" y="8538"/>
                </a:cubicBezTo>
                <a:close/>
                <a:moveTo>
                  <a:pt x="1502" y="8561"/>
                </a:moveTo>
                <a:cubicBezTo>
                  <a:pt x="1554" y="8545"/>
                  <a:pt x="1554" y="8545"/>
                  <a:pt x="1554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57" y="8545"/>
                  <a:pt x="1557" y="8545"/>
                  <a:pt x="1557" y="8545"/>
                </a:cubicBezTo>
                <a:cubicBezTo>
                  <a:pt x="1586" y="8668"/>
                  <a:pt x="1586" y="8668"/>
                  <a:pt x="1586" y="8668"/>
                </a:cubicBezTo>
                <a:cubicBezTo>
                  <a:pt x="1589" y="8671"/>
                  <a:pt x="1589" y="8671"/>
                  <a:pt x="1589" y="8671"/>
                </a:cubicBezTo>
                <a:cubicBezTo>
                  <a:pt x="1586" y="8671"/>
                  <a:pt x="1586" y="8671"/>
                  <a:pt x="1586" y="8671"/>
                </a:cubicBezTo>
                <a:cubicBezTo>
                  <a:pt x="1534" y="8687"/>
                  <a:pt x="1534" y="8687"/>
                  <a:pt x="1534" y="8687"/>
                </a:cubicBezTo>
                <a:cubicBezTo>
                  <a:pt x="1531" y="8690"/>
                  <a:pt x="1531" y="8690"/>
                  <a:pt x="1531" y="8690"/>
                </a:cubicBezTo>
                <a:cubicBezTo>
                  <a:pt x="1531" y="8687"/>
                  <a:pt x="1531" y="8687"/>
                  <a:pt x="1531" y="8687"/>
                </a:cubicBezTo>
                <a:cubicBezTo>
                  <a:pt x="1499" y="8564"/>
                  <a:pt x="1499" y="8564"/>
                  <a:pt x="1499" y="8564"/>
                </a:cubicBezTo>
                <a:cubicBezTo>
                  <a:pt x="1499" y="8561"/>
                  <a:pt x="1499" y="8561"/>
                  <a:pt x="1499" y="8561"/>
                </a:cubicBezTo>
                <a:cubicBezTo>
                  <a:pt x="1502" y="8561"/>
                  <a:pt x="1502" y="8561"/>
                  <a:pt x="1502" y="8561"/>
                </a:cubicBezTo>
                <a:close/>
                <a:moveTo>
                  <a:pt x="1431" y="8583"/>
                </a:moveTo>
                <a:cubicBezTo>
                  <a:pt x="1486" y="8564"/>
                  <a:pt x="1486" y="8564"/>
                  <a:pt x="1486" y="8564"/>
                </a:cubicBezTo>
                <a:cubicBezTo>
                  <a:pt x="1489" y="8564"/>
                  <a:pt x="1489" y="8564"/>
                  <a:pt x="1489" y="8564"/>
                </a:cubicBezTo>
                <a:cubicBezTo>
                  <a:pt x="1489" y="8567"/>
                  <a:pt x="1489" y="8567"/>
                  <a:pt x="1489" y="8567"/>
                </a:cubicBezTo>
                <a:cubicBezTo>
                  <a:pt x="1518" y="8690"/>
                  <a:pt x="1518" y="8690"/>
                  <a:pt x="1518" y="8690"/>
                </a:cubicBezTo>
                <a:cubicBezTo>
                  <a:pt x="1521" y="8694"/>
                  <a:pt x="1521" y="8694"/>
                  <a:pt x="1521" y="8694"/>
                </a:cubicBezTo>
                <a:cubicBezTo>
                  <a:pt x="1518" y="8694"/>
                  <a:pt x="1518" y="8694"/>
                  <a:pt x="1518" y="8694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3" y="8713"/>
                  <a:pt x="1463" y="8713"/>
                  <a:pt x="1463" y="8713"/>
                </a:cubicBezTo>
                <a:cubicBezTo>
                  <a:pt x="1460" y="8710"/>
                  <a:pt x="1460" y="8710"/>
                  <a:pt x="1460" y="8710"/>
                </a:cubicBezTo>
                <a:cubicBezTo>
                  <a:pt x="1431" y="8587"/>
                  <a:pt x="1431" y="8587"/>
                  <a:pt x="1431" y="8587"/>
                </a:cubicBezTo>
                <a:cubicBezTo>
                  <a:pt x="1431" y="8583"/>
                  <a:pt x="1431" y="8583"/>
                  <a:pt x="1431" y="8583"/>
                </a:cubicBezTo>
                <a:cubicBezTo>
                  <a:pt x="1431" y="8583"/>
                  <a:pt x="1431" y="8583"/>
                  <a:pt x="1431" y="8583"/>
                </a:cubicBezTo>
                <a:close/>
                <a:moveTo>
                  <a:pt x="1363" y="8606"/>
                </a:moveTo>
                <a:cubicBezTo>
                  <a:pt x="1418" y="8587"/>
                  <a:pt x="1418" y="8587"/>
                  <a:pt x="1418" y="8587"/>
                </a:cubicBezTo>
                <a:cubicBezTo>
                  <a:pt x="1418" y="8587"/>
                  <a:pt x="1418" y="8587"/>
                  <a:pt x="1418" y="8587"/>
                </a:cubicBezTo>
                <a:cubicBezTo>
                  <a:pt x="1421" y="8590"/>
                  <a:pt x="1421" y="8590"/>
                  <a:pt x="1421" y="8590"/>
                </a:cubicBezTo>
                <a:cubicBezTo>
                  <a:pt x="1450" y="8713"/>
                  <a:pt x="1450" y="8713"/>
                  <a:pt x="1450" y="8713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450" y="8716"/>
                  <a:pt x="1450" y="8716"/>
                  <a:pt x="1450" y="8716"/>
                </a:cubicBezTo>
                <a:cubicBezTo>
                  <a:pt x="1392" y="8736"/>
                  <a:pt x="1392" y="8736"/>
                  <a:pt x="1392" y="8736"/>
                </a:cubicBezTo>
                <a:cubicBezTo>
                  <a:pt x="1392" y="8739"/>
                  <a:pt x="1392" y="8739"/>
                  <a:pt x="1392" y="8739"/>
                </a:cubicBezTo>
                <a:cubicBezTo>
                  <a:pt x="1389" y="8736"/>
                  <a:pt x="1389" y="8736"/>
                  <a:pt x="1389" y="8736"/>
                </a:cubicBezTo>
                <a:cubicBezTo>
                  <a:pt x="1360" y="8609"/>
                  <a:pt x="1360" y="8609"/>
                  <a:pt x="1360" y="8609"/>
                </a:cubicBezTo>
                <a:cubicBezTo>
                  <a:pt x="1360" y="8606"/>
                  <a:pt x="1360" y="8606"/>
                  <a:pt x="1360" y="8606"/>
                </a:cubicBezTo>
                <a:cubicBezTo>
                  <a:pt x="1363" y="8606"/>
                  <a:pt x="1363" y="8606"/>
                  <a:pt x="1363" y="8606"/>
                </a:cubicBezTo>
                <a:close/>
                <a:moveTo>
                  <a:pt x="1288" y="8629"/>
                </a:moveTo>
                <a:cubicBezTo>
                  <a:pt x="1347" y="8609"/>
                  <a:pt x="1347" y="8609"/>
                  <a:pt x="1347" y="8609"/>
                </a:cubicBezTo>
                <a:cubicBezTo>
                  <a:pt x="1350" y="8609"/>
                  <a:pt x="1350" y="8609"/>
                  <a:pt x="1350" y="8609"/>
                </a:cubicBezTo>
                <a:cubicBezTo>
                  <a:pt x="1350" y="8613"/>
                  <a:pt x="1350" y="8613"/>
                  <a:pt x="1350" y="8613"/>
                </a:cubicBezTo>
                <a:cubicBezTo>
                  <a:pt x="1379" y="8739"/>
                  <a:pt x="1379" y="8739"/>
                  <a:pt x="1379" y="8739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79" y="8742"/>
                  <a:pt x="1379" y="8742"/>
                  <a:pt x="1379" y="8742"/>
                </a:cubicBezTo>
                <a:cubicBezTo>
                  <a:pt x="1321" y="8761"/>
                  <a:pt x="1321" y="8761"/>
                  <a:pt x="1321" y="8761"/>
                </a:cubicBezTo>
                <a:cubicBezTo>
                  <a:pt x="1318" y="8761"/>
                  <a:pt x="1318" y="8761"/>
                  <a:pt x="1318" y="8761"/>
                </a:cubicBezTo>
                <a:cubicBezTo>
                  <a:pt x="1318" y="8758"/>
                  <a:pt x="1318" y="8758"/>
                  <a:pt x="1318" y="8758"/>
                </a:cubicBezTo>
                <a:cubicBezTo>
                  <a:pt x="1288" y="8632"/>
                  <a:pt x="1288" y="8632"/>
                  <a:pt x="1288" y="8632"/>
                </a:cubicBezTo>
                <a:cubicBezTo>
                  <a:pt x="1288" y="8629"/>
                  <a:pt x="1288" y="8629"/>
                  <a:pt x="1288" y="8629"/>
                </a:cubicBezTo>
                <a:cubicBezTo>
                  <a:pt x="1288" y="8629"/>
                  <a:pt x="1288" y="8629"/>
                  <a:pt x="1288" y="8629"/>
                </a:cubicBezTo>
                <a:close/>
                <a:moveTo>
                  <a:pt x="1217" y="8651"/>
                </a:moveTo>
                <a:cubicBezTo>
                  <a:pt x="1275" y="8632"/>
                  <a:pt x="1275" y="8632"/>
                  <a:pt x="1275" y="8632"/>
                </a:cubicBezTo>
                <a:cubicBezTo>
                  <a:pt x="1275" y="8632"/>
                  <a:pt x="1275" y="8632"/>
                  <a:pt x="1275" y="8632"/>
                </a:cubicBezTo>
                <a:cubicBezTo>
                  <a:pt x="1275" y="8635"/>
                  <a:pt x="1275" y="8635"/>
                  <a:pt x="1275" y="8635"/>
                </a:cubicBezTo>
                <a:cubicBezTo>
                  <a:pt x="1305" y="8765"/>
                  <a:pt x="1305" y="8765"/>
                  <a:pt x="1305" y="8765"/>
                </a:cubicBezTo>
                <a:cubicBezTo>
                  <a:pt x="1308" y="8768"/>
                  <a:pt x="1308" y="8768"/>
                  <a:pt x="1308" y="8768"/>
                </a:cubicBezTo>
                <a:cubicBezTo>
                  <a:pt x="1305" y="8768"/>
                  <a:pt x="1305" y="8768"/>
                  <a:pt x="1305" y="8768"/>
                </a:cubicBezTo>
                <a:cubicBezTo>
                  <a:pt x="1246" y="8787"/>
                  <a:pt x="1246" y="8787"/>
                  <a:pt x="1246" y="8787"/>
                </a:cubicBezTo>
                <a:cubicBezTo>
                  <a:pt x="1243" y="8787"/>
                  <a:pt x="1243" y="8787"/>
                  <a:pt x="1243" y="8787"/>
                </a:cubicBezTo>
                <a:cubicBezTo>
                  <a:pt x="1243" y="8784"/>
                  <a:pt x="1243" y="8784"/>
                  <a:pt x="1243" y="8784"/>
                </a:cubicBezTo>
                <a:cubicBezTo>
                  <a:pt x="1214" y="8655"/>
                  <a:pt x="1214" y="8655"/>
                  <a:pt x="1214" y="8655"/>
                </a:cubicBezTo>
                <a:cubicBezTo>
                  <a:pt x="1214" y="8651"/>
                  <a:pt x="1214" y="8651"/>
                  <a:pt x="1214" y="8651"/>
                </a:cubicBezTo>
                <a:cubicBezTo>
                  <a:pt x="1217" y="8651"/>
                  <a:pt x="1217" y="8651"/>
                  <a:pt x="1217" y="8651"/>
                </a:cubicBezTo>
                <a:close/>
                <a:moveTo>
                  <a:pt x="1139" y="8677"/>
                </a:moveTo>
                <a:cubicBezTo>
                  <a:pt x="1201" y="8658"/>
                  <a:pt x="1201" y="8658"/>
                  <a:pt x="1201" y="8658"/>
                </a:cubicBezTo>
                <a:cubicBezTo>
                  <a:pt x="1201" y="8658"/>
                  <a:pt x="1201" y="8658"/>
                  <a:pt x="1201" y="8658"/>
                </a:cubicBezTo>
                <a:cubicBezTo>
                  <a:pt x="1204" y="8661"/>
                  <a:pt x="1204" y="8661"/>
                  <a:pt x="1204" y="8661"/>
                </a:cubicBezTo>
                <a:cubicBezTo>
                  <a:pt x="1230" y="8791"/>
                  <a:pt x="1230" y="8791"/>
                  <a:pt x="1230" y="8791"/>
                </a:cubicBezTo>
                <a:cubicBezTo>
                  <a:pt x="1233" y="8791"/>
                  <a:pt x="1233" y="8791"/>
                  <a:pt x="1233" y="8791"/>
                </a:cubicBezTo>
                <a:cubicBezTo>
                  <a:pt x="1230" y="8794"/>
                  <a:pt x="1230" y="8794"/>
                  <a:pt x="1230" y="8794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9" y="8813"/>
                  <a:pt x="1169" y="8813"/>
                  <a:pt x="1169" y="8813"/>
                </a:cubicBezTo>
                <a:cubicBezTo>
                  <a:pt x="1165" y="8810"/>
                  <a:pt x="1165" y="8810"/>
                  <a:pt x="1165" y="8810"/>
                </a:cubicBezTo>
                <a:cubicBezTo>
                  <a:pt x="1139" y="8681"/>
                  <a:pt x="1139" y="8681"/>
                  <a:pt x="1139" y="8681"/>
                </a:cubicBezTo>
                <a:cubicBezTo>
                  <a:pt x="1139" y="8677"/>
                  <a:pt x="1139" y="8677"/>
                  <a:pt x="1139" y="8677"/>
                </a:cubicBezTo>
                <a:cubicBezTo>
                  <a:pt x="1139" y="8677"/>
                  <a:pt x="1139" y="8677"/>
                  <a:pt x="1139" y="8677"/>
                </a:cubicBezTo>
                <a:close/>
                <a:moveTo>
                  <a:pt x="1062" y="8700"/>
                </a:moveTo>
                <a:cubicBezTo>
                  <a:pt x="1123" y="8681"/>
                  <a:pt x="1123" y="8681"/>
                  <a:pt x="1123" y="8681"/>
                </a:cubicBezTo>
                <a:cubicBezTo>
                  <a:pt x="1127" y="8681"/>
                  <a:pt x="1127" y="8681"/>
                  <a:pt x="1127" y="8681"/>
                </a:cubicBezTo>
                <a:cubicBezTo>
                  <a:pt x="1127" y="8684"/>
                  <a:pt x="1127" y="8684"/>
                  <a:pt x="1127" y="8684"/>
                </a:cubicBezTo>
                <a:cubicBezTo>
                  <a:pt x="1156" y="8816"/>
                  <a:pt x="1156" y="8816"/>
                  <a:pt x="1156" y="8816"/>
                </a:cubicBezTo>
                <a:cubicBezTo>
                  <a:pt x="1156" y="8820"/>
                  <a:pt x="1156" y="8820"/>
                  <a:pt x="1156" y="8820"/>
                </a:cubicBezTo>
                <a:cubicBezTo>
                  <a:pt x="1152" y="8820"/>
                  <a:pt x="1152" y="8820"/>
                  <a:pt x="1152" y="8820"/>
                </a:cubicBezTo>
                <a:cubicBezTo>
                  <a:pt x="1091" y="8839"/>
                  <a:pt x="1091" y="8839"/>
                  <a:pt x="1091" y="8839"/>
                </a:cubicBezTo>
                <a:cubicBezTo>
                  <a:pt x="1088" y="8842"/>
                  <a:pt x="1088" y="8842"/>
                  <a:pt x="1088" y="8842"/>
                </a:cubicBezTo>
                <a:cubicBezTo>
                  <a:pt x="1088" y="8839"/>
                  <a:pt x="1088" y="8839"/>
                  <a:pt x="1088" y="8839"/>
                </a:cubicBezTo>
                <a:cubicBezTo>
                  <a:pt x="1062" y="8706"/>
                  <a:pt x="1062" y="8706"/>
                  <a:pt x="1062" y="8706"/>
                </a:cubicBezTo>
                <a:cubicBezTo>
                  <a:pt x="1062" y="8703"/>
                  <a:pt x="1062" y="8703"/>
                  <a:pt x="1062" y="8703"/>
                </a:cubicBezTo>
                <a:cubicBezTo>
                  <a:pt x="1062" y="8700"/>
                  <a:pt x="1062" y="8700"/>
                  <a:pt x="1062" y="8700"/>
                </a:cubicBezTo>
                <a:close/>
                <a:moveTo>
                  <a:pt x="984" y="8726"/>
                </a:moveTo>
                <a:cubicBezTo>
                  <a:pt x="1046" y="8706"/>
                  <a:pt x="1046" y="8706"/>
                  <a:pt x="1046" y="8706"/>
                </a:cubicBezTo>
                <a:cubicBezTo>
                  <a:pt x="1049" y="8706"/>
                  <a:pt x="1049" y="8706"/>
                  <a:pt x="1049" y="8706"/>
                </a:cubicBezTo>
                <a:cubicBezTo>
                  <a:pt x="1049" y="8710"/>
                  <a:pt x="1049" y="8710"/>
                  <a:pt x="1049" y="8710"/>
                </a:cubicBezTo>
                <a:cubicBezTo>
                  <a:pt x="1075" y="8842"/>
                  <a:pt x="1075" y="8842"/>
                  <a:pt x="1075" y="8842"/>
                </a:cubicBezTo>
                <a:cubicBezTo>
                  <a:pt x="1078" y="8846"/>
                  <a:pt x="1078" y="8846"/>
                  <a:pt x="1078" y="8846"/>
                </a:cubicBezTo>
                <a:cubicBezTo>
                  <a:pt x="1075" y="8846"/>
                  <a:pt x="1075" y="8846"/>
                  <a:pt x="1075" y="8846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10" y="8868"/>
                  <a:pt x="1010" y="8868"/>
                  <a:pt x="1010" y="8868"/>
                </a:cubicBezTo>
                <a:cubicBezTo>
                  <a:pt x="1007" y="8865"/>
                  <a:pt x="1007" y="8865"/>
                  <a:pt x="1007" y="8865"/>
                </a:cubicBezTo>
                <a:cubicBezTo>
                  <a:pt x="981" y="8729"/>
                  <a:pt x="981" y="8729"/>
                  <a:pt x="981" y="8729"/>
                </a:cubicBezTo>
                <a:cubicBezTo>
                  <a:pt x="981" y="8726"/>
                  <a:pt x="981" y="8726"/>
                  <a:pt x="981" y="8726"/>
                </a:cubicBezTo>
                <a:cubicBezTo>
                  <a:pt x="984" y="8726"/>
                  <a:pt x="984" y="8726"/>
                  <a:pt x="984" y="8726"/>
                </a:cubicBezTo>
                <a:close/>
                <a:moveTo>
                  <a:pt x="903" y="8752"/>
                </a:moveTo>
                <a:cubicBezTo>
                  <a:pt x="965" y="8732"/>
                  <a:pt x="965" y="8732"/>
                  <a:pt x="965" y="8732"/>
                </a:cubicBezTo>
                <a:cubicBezTo>
                  <a:pt x="968" y="8732"/>
                  <a:pt x="968" y="8732"/>
                  <a:pt x="968" y="8732"/>
                </a:cubicBezTo>
                <a:cubicBezTo>
                  <a:pt x="968" y="8736"/>
                  <a:pt x="968" y="8736"/>
                  <a:pt x="968" y="8736"/>
                </a:cubicBezTo>
                <a:cubicBezTo>
                  <a:pt x="997" y="8872"/>
                  <a:pt x="997" y="8872"/>
                  <a:pt x="997" y="8872"/>
                </a:cubicBezTo>
                <a:cubicBezTo>
                  <a:pt x="997" y="8875"/>
                  <a:pt x="997" y="8875"/>
                  <a:pt x="997" y="8875"/>
                </a:cubicBezTo>
                <a:cubicBezTo>
                  <a:pt x="994" y="8875"/>
                  <a:pt x="994" y="8875"/>
                  <a:pt x="994" y="8875"/>
                </a:cubicBezTo>
                <a:cubicBezTo>
                  <a:pt x="929" y="8897"/>
                  <a:pt x="929" y="8897"/>
                  <a:pt x="929" y="8897"/>
                </a:cubicBezTo>
                <a:cubicBezTo>
                  <a:pt x="926" y="8897"/>
                  <a:pt x="926" y="8897"/>
                  <a:pt x="926" y="8897"/>
                </a:cubicBezTo>
                <a:cubicBezTo>
                  <a:pt x="926" y="8894"/>
                  <a:pt x="926" y="8894"/>
                  <a:pt x="926" y="8894"/>
                </a:cubicBezTo>
                <a:cubicBezTo>
                  <a:pt x="900" y="8758"/>
                  <a:pt x="900" y="8758"/>
                  <a:pt x="900" y="8758"/>
                </a:cubicBezTo>
                <a:cubicBezTo>
                  <a:pt x="900" y="8755"/>
                  <a:pt x="900" y="8755"/>
                  <a:pt x="900" y="8755"/>
                </a:cubicBezTo>
                <a:cubicBezTo>
                  <a:pt x="903" y="8752"/>
                  <a:pt x="903" y="8752"/>
                  <a:pt x="903" y="8752"/>
                </a:cubicBezTo>
                <a:close/>
                <a:moveTo>
                  <a:pt x="819" y="8781"/>
                </a:moveTo>
                <a:cubicBezTo>
                  <a:pt x="884" y="8758"/>
                  <a:pt x="884" y="8758"/>
                  <a:pt x="884" y="8758"/>
                </a:cubicBezTo>
                <a:cubicBezTo>
                  <a:pt x="887" y="8758"/>
                  <a:pt x="887" y="8758"/>
                  <a:pt x="887" y="8758"/>
                </a:cubicBezTo>
                <a:cubicBezTo>
                  <a:pt x="887" y="8761"/>
                  <a:pt x="887" y="8761"/>
                  <a:pt x="887" y="8761"/>
                </a:cubicBezTo>
                <a:cubicBezTo>
                  <a:pt x="913" y="8897"/>
                  <a:pt x="913" y="8897"/>
                  <a:pt x="913" y="8897"/>
                </a:cubicBezTo>
                <a:cubicBezTo>
                  <a:pt x="913" y="8901"/>
                  <a:pt x="913" y="8901"/>
                  <a:pt x="913" y="8901"/>
                </a:cubicBezTo>
                <a:cubicBezTo>
                  <a:pt x="910" y="8904"/>
                  <a:pt x="910" y="8904"/>
                  <a:pt x="910" y="8904"/>
                </a:cubicBezTo>
                <a:cubicBezTo>
                  <a:pt x="845" y="8927"/>
                  <a:pt x="845" y="8927"/>
                  <a:pt x="845" y="8927"/>
                </a:cubicBezTo>
                <a:cubicBezTo>
                  <a:pt x="842" y="8927"/>
                  <a:pt x="842" y="8927"/>
                  <a:pt x="842" y="8927"/>
                </a:cubicBezTo>
                <a:cubicBezTo>
                  <a:pt x="842" y="8923"/>
                  <a:pt x="842" y="8923"/>
                  <a:pt x="842" y="8923"/>
                </a:cubicBezTo>
                <a:cubicBezTo>
                  <a:pt x="816" y="8784"/>
                  <a:pt x="816" y="8784"/>
                  <a:pt x="816" y="8784"/>
                </a:cubicBezTo>
                <a:cubicBezTo>
                  <a:pt x="816" y="8781"/>
                  <a:pt x="816" y="8781"/>
                  <a:pt x="816" y="8781"/>
                </a:cubicBezTo>
                <a:cubicBezTo>
                  <a:pt x="819" y="8781"/>
                  <a:pt x="819" y="8781"/>
                  <a:pt x="819" y="8781"/>
                </a:cubicBezTo>
                <a:close/>
                <a:moveTo>
                  <a:pt x="2366" y="9885"/>
                </a:moveTo>
                <a:cubicBezTo>
                  <a:pt x="2415" y="9855"/>
                  <a:pt x="2415" y="9855"/>
                  <a:pt x="2415" y="9855"/>
                </a:cubicBezTo>
                <a:cubicBezTo>
                  <a:pt x="2415" y="9852"/>
                  <a:pt x="2415" y="9852"/>
                  <a:pt x="2415" y="9852"/>
                </a:cubicBezTo>
                <a:cubicBezTo>
                  <a:pt x="2418" y="9855"/>
                  <a:pt x="2418" y="9855"/>
                  <a:pt x="2418" y="9855"/>
                </a:cubicBezTo>
                <a:cubicBezTo>
                  <a:pt x="2444" y="9949"/>
                  <a:pt x="2444" y="9949"/>
                  <a:pt x="2444" y="9949"/>
                </a:cubicBezTo>
                <a:cubicBezTo>
                  <a:pt x="2447" y="9956"/>
                  <a:pt x="2447" y="9956"/>
                  <a:pt x="2447" y="9956"/>
                </a:cubicBezTo>
                <a:cubicBezTo>
                  <a:pt x="2444" y="9956"/>
                  <a:pt x="2444" y="9956"/>
                  <a:pt x="2444" y="9956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8"/>
                  <a:pt x="2395" y="9988"/>
                  <a:pt x="2395" y="9988"/>
                </a:cubicBezTo>
                <a:cubicBezTo>
                  <a:pt x="2395" y="9985"/>
                  <a:pt x="2395" y="9985"/>
                  <a:pt x="2395" y="9985"/>
                </a:cubicBezTo>
                <a:cubicBezTo>
                  <a:pt x="2366" y="9888"/>
                  <a:pt x="2366" y="9888"/>
                  <a:pt x="2366" y="9888"/>
                </a:cubicBezTo>
                <a:cubicBezTo>
                  <a:pt x="2366" y="9885"/>
                  <a:pt x="2366" y="9885"/>
                  <a:pt x="2366" y="9885"/>
                </a:cubicBezTo>
                <a:cubicBezTo>
                  <a:pt x="2366" y="9885"/>
                  <a:pt x="2366" y="9885"/>
                  <a:pt x="2366" y="9885"/>
                </a:cubicBezTo>
                <a:close/>
                <a:moveTo>
                  <a:pt x="2305" y="9923"/>
                </a:moveTo>
                <a:cubicBezTo>
                  <a:pt x="2353" y="9894"/>
                  <a:pt x="2353" y="9894"/>
                  <a:pt x="2353" y="9894"/>
                </a:cubicBezTo>
                <a:cubicBezTo>
                  <a:pt x="2356" y="9891"/>
                  <a:pt x="2356" y="9891"/>
                  <a:pt x="2356" y="9891"/>
                </a:cubicBezTo>
                <a:cubicBezTo>
                  <a:pt x="2356" y="9894"/>
                  <a:pt x="2356" y="9894"/>
                  <a:pt x="2356" y="9894"/>
                </a:cubicBezTo>
                <a:cubicBezTo>
                  <a:pt x="2386" y="9991"/>
                  <a:pt x="2386" y="9991"/>
                  <a:pt x="2386" y="9991"/>
                </a:cubicBezTo>
                <a:cubicBezTo>
                  <a:pt x="2386" y="9995"/>
                  <a:pt x="2386" y="9995"/>
                  <a:pt x="2386" y="9995"/>
                </a:cubicBezTo>
                <a:cubicBezTo>
                  <a:pt x="2382" y="9995"/>
                  <a:pt x="2382" y="9995"/>
                  <a:pt x="2382" y="9995"/>
                </a:cubicBezTo>
                <a:cubicBezTo>
                  <a:pt x="2334" y="10027"/>
                  <a:pt x="2334" y="10027"/>
                  <a:pt x="2334" y="10027"/>
                </a:cubicBezTo>
                <a:cubicBezTo>
                  <a:pt x="2334" y="10030"/>
                  <a:pt x="2334" y="10030"/>
                  <a:pt x="2334" y="10030"/>
                </a:cubicBezTo>
                <a:cubicBezTo>
                  <a:pt x="2331" y="10027"/>
                  <a:pt x="2331" y="10027"/>
                  <a:pt x="2331" y="10027"/>
                </a:cubicBezTo>
                <a:cubicBezTo>
                  <a:pt x="2305" y="9930"/>
                  <a:pt x="2305" y="9930"/>
                  <a:pt x="2305" y="9930"/>
                </a:cubicBezTo>
                <a:cubicBezTo>
                  <a:pt x="2305" y="9927"/>
                  <a:pt x="2305" y="9927"/>
                  <a:pt x="2305" y="9927"/>
                </a:cubicBezTo>
                <a:cubicBezTo>
                  <a:pt x="2305" y="9923"/>
                  <a:pt x="2305" y="9923"/>
                  <a:pt x="2305" y="9923"/>
                </a:cubicBezTo>
                <a:close/>
                <a:moveTo>
                  <a:pt x="2243" y="9966"/>
                </a:moveTo>
                <a:cubicBezTo>
                  <a:pt x="2292" y="9933"/>
                  <a:pt x="2292" y="9933"/>
                  <a:pt x="2292" y="9933"/>
                </a:cubicBezTo>
                <a:cubicBezTo>
                  <a:pt x="2295" y="9933"/>
                  <a:pt x="2295" y="9933"/>
                  <a:pt x="2295" y="9933"/>
                </a:cubicBezTo>
                <a:cubicBezTo>
                  <a:pt x="2295" y="9936"/>
                  <a:pt x="2295" y="9936"/>
                  <a:pt x="2295" y="9936"/>
                </a:cubicBezTo>
                <a:cubicBezTo>
                  <a:pt x="2321" y="10033"/>
                  <a:pt x="2321" y="10033"/>
                  <a:pt x="2321" y="10033"/>
                </a:cubicBezTo>
                <a:cubicBezTo>
                  <a:pt x="2324" y="10037"/>
                  <a:pt x="2324" y="10037"/>
                  <a:pt x="2324" y="10037"/>
                </a:cubicBezTo>
                <a:cubicBezTo>
                  <a:pt x="2321" y="10037"/>
                  <a:pt x="2321" y="10037"/>
                  <a:pt x="2321" y="10037"/>
                </a:cubicBezTo>
                <a:cubicBezTo>
                  <a:pt x="2272" y="10069"/>
                  <a:pt x="2272" y="10069"/>
                  <a:pt x="2272" y="10069"/>
                </a:cubicBezTo>
                <a:cubicBezTo>
                  <a:pt x="2269" y="10072"/>
                  <a:pt x="2269" y="10072"/>
                  <a:pt x="2269" y="10072"/>
                </a:cubicBezTo>
                <a:cubicBezTo>
                  <a:pt x="2269" y="10066"/>
                  <a:pt x="2269" y="10066"/>
                  <a:pt x="2269" y="10066"/>
                </a:cubicBezTo>
                <a:cubicBezTo>
                  <a:pt x="2240" y="9969"/>
                  <a:pt x="2240" y="9969"/>
                  <a:pt x="2240" y="9969"/>
                </a:cubicBezTo>
                <a:cubicBezTo>
                  <a:pt x="2240" y="9966"/>
                  <a:pt x="2240" y="9966"/>
                  <a:pt x="2240" y="9966"/>
                </a:cubicBezTo>
                <a:cubicBezTo>
                  <a:pt x="2243" y="9966"/>
                  <a:pt x="2243" y="9966"/>
                  <a:pt x="2243" y="9966"/>
                </a:cubicBezTo>
                <a:close/>
                <a:moveTo>
                  <a:pt x="2178" y="10004"/>
                </a:moveTo>
                <a:cubicBezTo>
                  <a:pt x="2227" y="9972"/>
                  <a:pt x="2227" y="9972"/>
                  <a:pt x="2227" y="9972"/>
                </a:cubicBezTo>
                <a:cubicBezTo>
                  <a:pt x="2230" y="9972"/>
                  <a:pt x="2230" y="9972"/>
                  <a:pt x="2230" y="9972"/>
                </a:cubicBezTo>
                <a:cubicBezTo>
                  <a:pt x="2230" y="9975"/>
                  <a:pt x="2230" y="9975"/>
                  <a:pt x="2230" y="9975"/>
                </a:cubicBezTo>
                <a:cubicBezTo>
                  <a:pt x="2259" y="10076"/>
                  <a:pt x="2259" y="10076"/>
                  <a:pt x="2259" y="10076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59" y="10079"/>
                  <a:pt x="2259" y="10079"/>
                  <a:pt x="2259" y="10079"/>
                </a:cubicBezTo>
                <a:cubicBezTo>
                  <a:pt x="2208" y="10114"/>
                  <a:pt x="2208" y="10114"/>
                  <a:pt x="2208" y="10114"/>
                </a:cubicBezTo>
                <a:cubicBezTo>
                  <a:pt x="2204" y="10114"/>
                  <a:pt x="2204" y="10114"/>
                  <a:pt x="2204" y="10114"/>
                </a:cubicBezTo>
                <a:cubicBezTo>
                  <a:pt x="2204" y="10111"/>
                  <a:pt x="2204" y="10111"/>
                  <a:pt x="2204" y="10111"/>
                </a:cubicBezTo>
                <a:cubicBezTo>
                  <a:pt x="2178" y="10011"/>
                  <a:pt x="2178" y="10011"/>
                  <a:pt x="2178" y="10011"/>
                </a:cubicBezTo>
                <a:cubicBezTo>
                  <a:pt x="2175" y="10008"/>
                  <a:pt x="2175" y="10008"/>
                  <a:pt x="2175" y="10008"/>
                </a:cubicBezTo>
                <a:cubicBezTo>
                  <a:pt x="2178" y="10004"/>
                  <a:pt x="2178" y="10004"/>
                  <a:pt x="2178" y="10004"/>
                </a:cubicBezTo>
                <a:close/>
                <a:moveTo>
                  <a:pt x="2110" y="10050"/>
                </a:moveTo>
                <a:cubicBezTo>
                  <a:pt x="2162" y="10014"/>
                  <a:pt x="2162" y="10014"/>
                  <a:pt x="2162" y="10014"/>
                </a:cubicBezTo>
                <a:cubicBezTo>
                  <a:pt x="2166" y="10014"/>
                  <a:pt x="2166" y="10014"/>
                  <a:pt x="2166" y="10014"/>
                </a:cubicBezTo>
                <a:cubicBezTo>
                  <a:pt x="2166" y="10017"/>
                  <a:pt x="2166" y="10017"/>
                  <a:pt x="2166" y="10017"/>
                </a:cubicBezTo>
                <a:cubicBezTo>
                  <a:pt x="2195" y="10118"/>
                  <a:pt x="2195" y="10118"/>
                  <a:pt x="2195" y="10118"/>
                </a:cubicBezTo>
                <a:cubicBezTo>
                  <a:pt x="2195" y="10121"/>
                  <a:pt x="2195" y="10121"/>
                  <a:pt x="2195" y="10121"/>
                </a:cubicBezTo>
                <a:cubicBezTo>
                  <a:pt x="2191" y="10121"/>
                  <a:pt x="2191" y="10121"/>
                  <a:pt x="2191" y="10121"/>
                </a:cubicBezTo>
                <a:cubicBezTo>
                  <a:pt x="2140" y="10156"/>
                  <a:pt x="2140" y="10156"/>
                  <a:pt x="2140" y="10156"/>
                </a:cubicBezTo>
                <a:cubicBezTo>
                  <a:pt x="2136" y="10160"/>
                  <a:pt x="2136" y="10160"/>
                  <a:pt x="2136" y="10160"/>
                </a:cubicBezTo>
                <a:cubicBezTo>
                  <a:pt x="2136" y="10153"/>
                  <a:pt x="2136" y="10153"/>
                  <a:pt x="2136" y="10153"/>
                </a:cubicBezTo>
                <a:cubicBezTo>
                  <a:pt x="2110" y="10053"/>
                  <a:pt x="2110" y="10053"/>
                  <a:pt x="2110" y="10053"/>
                </a:cubicBezTo>
                <a:cubicBezTo>
                  <a:pt x="2110" y="10050"/>
                  <a:pt x="2110" y="10050"/>
                  <a:pt x="2110" y="10050"/>
                </a:cubicBezTo>
                <a:cubicBezTo>
                  <a:pt x="2110" y="10050"/>
                  <a:pt x="2110" y="10050"/>
                  <a:pt x="2110" y="10050"/>
                </a:cubicBezTo>
                <a:close/>
                <a:moveTo>
                  <a:pt x="2043" y="10092"/>
                </a:moveTo>
                <a:cubicBezTo>
                  <a:pt x="2098" y="10056"/>
                  <a:pt x="2098" y="10056"/>
                  <a:pt x="2098" y="10056"/>
                </a:cubicBezTo>
                <a:cubicBezTo>
                  <a:pt x="2098" y="10056"/>
                  <a:pt x="2098" y="10056"/>
                  <a:pt x="2098" y="10056"/>
                </a:cubicBezTo>
                <a:cubicBezTo>
                  <a:pt x="2101" y="10059"/>
                  <a:pt x="2101" y="10059"/>
                  <a:pt x="2101" y="10059"/>
                </a:cubicBezTo>
                <a:cubicBezTo>
                  <a:pt x="2127" y="10163"/>
                  <a:pt x="2127" y="10163"/>
                  <a:pt x="2127" y="10163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127" y="10166"/>
                  <a:pt x="2127" y="10166"/>
                  <a:pt x="2127" y="10166"/>
                </a:cubicBezTo>
                <a:cubicBezTo>
                  <a:pt x="2072" y="10202"/>
                  <a:pt x="2072" y="10202"/>
                  <a:pt x="2072" y="10202"/>
                </a:cubicBezTo>
                <a:cubicBezTo>
                  <a:pt x="2068" y="10205"/>
                  <a:pt x="2068" y="10205"/>
                  <a:pt x="2068" y="10205"/>
                </a:cubicBezTo>
                <a:cubicBezTo>
                  <a:pt x="2068" y="10199"/>
                  <a:pt x="2068" y="10199"/>
                  <a:pt x="2068" y="10199"/>
                </a:cubicBezTo>
                <a:cubicBezTo>
                  <a:pt x="2043" y="10098"/>
                  <a:pt x="2043" y="10098"/>
                  <a:pt x="2043" y="10098"/>
                </a:cubicBezTo>
                <a:cubicBezTo>
                  <a:pt x="2043" y="10092"/>
                  <a:pt x="2043" y="10092"/>
                  <a:pt x="2043" y="10092"/>
                </a:cubicBezTo>
                <a:cubicBezTo>
                  <a:pt x="2043" y="10092"/>
                  <a:pt x="2043" y="10092"/>
                  <a:pt x="2043" y="10092"/>
                </a:cubicBezTo>
                <a:close/>
                <a:moveTo>
                  <a:pt x="1975" y="10137"/>
                </a:moveTo>
                <a:cubicBezTo>
                  <a:pt x="2030" y="10101"/>
                  <a:pt x="2030" y="10101"/>
                  <a:pt x="2030" y="10101"/>
                </a:cubicBezTo>
                <a:cubicBezTo>
                  <a:pt x="2030" y="10101"/>
                  <a:pt x="2030" y="10101"/>
                  <a:pt x="2030" y="10101"/>
                </a:cubicBezTo>
                <a:cubicBezTo>
                  <a:pt x="2033" y="10105"/>
                  <a:pt x="2033" y="10105"/>
                  <a:pt x="2033" y="10105"/>
                </a:cubicBezTo>
                <a:cubicBezTo>
                  <a:pt x="2059" y="10208"/>
                  <a:pt x="2059" y="10208"/>
                  <a:pt x="2059" y="10208"/>
                </a:cubicBezTo>
                <a:cubicBezTo>
                  <a:pt x="2059" y="10212"/>
                  <a:pt x="2059" y="10212"/>
                  <a:pt x="2059" y="10212"/>
                </a:cubicBezTo>
                <a:cubicBezTo>
                  <a:pt x="2055" y="10212"/>
                  <a:pt x="2055" y="10212"/>
                  <a:pt x="2055" y="10212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2000" y="10250"/>
                  <a:pt x="2000" y="10250"/>
                  <a:pt x="2000" y="10250"/>
                </a:cubicBezTo>
                <a:cubicBezTo>
                  <a:pt x="1997" y="10247"/>
                  <a:pt x="1997" y="10247"/>
                  <a:pt x="1997" y="10247"/>
                </a:cubicBezTo>
                <a:cubicBezTo>
                  <a:pt x="1971" y="10144"/>
                  <a:pt x="1971" y="10144"/>
                  <a:pt x="1971" y="10144"/>
                </a:cubicBezTo>
                <a:cubicBezTo>
                  <a:pt x="1971" y="10137"/>
                  <a:pt x="1971" y="10137"/>
                  <a:pt x="1971" y="10137"/>
                </a:cubicBezTo>
                <a:cubicBezTo>
                  <a:pt x="1975" y="10137"/>
                  <a:pt x="1975" y="10137"/>
                  <a:pt x="1975" y="10137"/>
                </a:cubicBezTo>
                <a:close/>
                <a:moveTo>
                  <a:pt x="1900" y="10182"/>
                </a:moveTo>
                <a:cubicBezTo>
                  <a:pt x="1958" y="10147"/>
                  <a:pt x="1958" y="10147"/>
                  <a:pt x="1958" y="10147"/>
                </a:cubicBezTo>
                <a:cubicBezTo>
                  <a:pt x="1962" y="10147"/>
                  <a:pt x="1962" y="10147"/>
                  <a:pt x="1962" y="10147"/>
                </a:cubicBezTo>
                <a:cubicBezTo>
                  <a:pt x="1962" y="10150"/>
                  <a:pt x="1962" y="10150"/>
                  <a:pt x="1962" y="10150"/>
                </a:cubicBezTo>
                <a:cubicBezTo>
                  <a:pt x="1988" y="10254"/>
                  <a:pt x="1988" y="10254"/>
                  <a:pt x="1988" y="10254"/>
                </a:cubicBezTo>
                <a:cubicBezTo>
                  <a:pt x="1988" y="10257"/>
                  <a:pt x="1988" y="10257"/>
                  <a:pt x="1988" y="10257"/>
                </a:cubicBezTo>
                <a:cubicBezTo>
                  <a:pt x="1988" y="10260"/>
                  <a:pt x="1988" y="10260"/>
                  <a:pt x="1988" y="10260"/>
                </a:cubicBezTo>
                <a:cubicBezTo>
                  <a:pt x="1929" y="10296"/>
                  <a:pt x="1929" y="10296"/>
                  <a:pt x="1929" y="10296"/>
                </a:cubicBezTo>
                <a:cubicBezTo>
                  <a:pt x="1926" y="10299"/>
                  <a:pt x="1926" y="10299"/>
                  <a:pt x="1926" y="10299"/>
                </a:cubicBezTo>
                <a:cubicBezTo>
                  <a:pt x="1926" y="10296"/>
                  <a:pt x="1926" y="10296"/>
                  <a:pt x="1926" y="10296"/>
                </a:cubicBezTo>
                <a:cubicBezTo>
                  <a:pt x="1900" y="10189"/>
                  <a:pt x="1900" y="10189"/>
                  <a:pt x="1900" y="10189"/>
                </a:cubicBezTo>
                <a:cubicBezTo>
                  <a:pt x="1900" y="10182"/>
                  <a:pt x="1900" y="10182"/>
                  <a:pt x="1900" y="10182"/>
                </a:cubicBezTo>
                <a:cubicBezTo>
                  <a:pt x="1900" y="10182"/>
                  <a:pt x="1900" y="10182"/>
                  <a:pt x="1900" y="10182"/>
                </a:cubicBezTo>
                <a:close/>
                <a:moveTo>
                  <a:pt x="1826" y="10231"/>
                </a:moveTo>
                <a:cubicBezTo>
                  <a:pt x="1884" y="10192"/>
                  <a:pt x="1884" y="10192"/>
                  <a:pt x="1884" y="10192"/>
                </a:cubicBezTo>
                <a:cubicBezTo>
                  <a:pt x="1887" y="10192"/>
                  <a:pt x="1887" y="10192"/>
                  <a:pt x="1887" y="10192"/>
                </a:cubicBezTo>
                <a:cubicBezTo>
                  <a:pt x="1887" y="10195"/>
                  <a:pt x="1887" y="10195"/>
                  <a:pt x="1887" y="10195"/>
                </a:cubicBezTo>
                <a:cubicBezTo>
                  <a:pt x="1913" y="10302"/>
                  <a:pt x="1913" y="10302"/>
                  <a:pt x="1913" y="10302"/>
                </a:cubicBezTo>
                <a:cubicBezTo>
                  <a:pt x="1916" y="10305"/>
                  <a:pt x="1916" y="10305"/>
                  <a:pt x="1916" y="10305"/>
                </a:cubicBezTo>
                <a:cubicBezTo>
                  <a:pt x="1913" y="10309"/>
                  <a:pt x="1913" y="10309"/>
                  <a:pt x="1913" y="10309"/>
                </a:cubicBezTo>
                <a:cubicBezTo>
                  <a:pt x="1855" y="10347"/>
                  <a:pt x="1855" y="10347"/>
                  <a:pt x="1855" y="10347"/>
                </a:cubicBezTo>
                <a:cubicBezTo>
                  <a:pt x="1852" y="10347"/>
                  <a:pt x="1852" y="10347"/>
                  <a:pt x="1852" y="10347"/>
                </a:cubicBezTo>
                <a:cubicBezTo>
                  <a:pt x="1852" y="10344"/>
                  <a:pt x="1852" y="10344"/>
                  <a:pt x="1852" y="10344"/>
                </a:cubicBezTo>
                <a:cubicBezTo>
                  <a:pt x="1826" y="10234"/>
                  <a:pt x="1826" y="10234"/>
                  <a:pt x="1826" y="10234"/>
                </a:cubicBezTo>
                <a:cubicBezTo>
                  <a:pt x="1826" y="10231"/>
                  <a:pt x="1826" y="10231"/>
                  <a:pt x="1826" y="10231"/>
                </a:cubicBezTo>
                <a:cubicBezTo>
                  <a:pt x="1826" y="10231"/>
                  <a:pt x="1826" y="10231"/>
                  <a:pt x="1826" y="10231"/>
                </a:cubicBezTo>
                <a:close/>
                <a:moveTo>
                  <a:pt x="1751" y="10279"/>
                </a:moveTo>
                <a:cubicBezTo>
                  <a:pt x="1813" y="10241"/>
                  <a:pt x="1813" y="10241"/>
                  <a:pt x="1813" y="10241"/>
                </a:cubicBezTo>
                <a:cubicBezTo>
                  <a:pt x="1813" y="10237"/>
                  <a:pt x="1813" y="10237"/>
                  <a:pt x="1813" y="10237"/>
                </a:cubicBezTo>
                <a:cubicBezTo>
                  <a:pt x="1816" y="10244"/>
                  <a:pt x="1816" y="10244"/>
                  <a:pt x="1816" y="10244"/>
                </a:cubicBezTo>
                <a:cubicBezTo>
                  <a:pt x="1839" y="10351"/>
                  <a:pt x="1839" y="10351"/>
                  <a:pt x="1839" y="10351"/>
                </a:cubicBezTo>
                <a:cubicBezTo>
                  <a:pt x="1842" y="10357"/>
                  <a:pt x="1842" y="10357"/>
                  <a:pt x="1842" y="10357"/>
                </a:cubicBezTo>
                <a:cubicBezTo>
                  <a:pt x="1839" y="10357"/>
                  <a:pt x="1839" y="10357"/>
                  <a:pt x="1839" y="10357"/>
                </a:cubicBezTo>
                <a:cubicBezTo>
                  <a:pt x="1780" y="10396"/>
                  <a:pt x="1780" y="10396"/>
                  <a:pt x="1780" y="10396"/>
                </a:cubicBezTo>
                <a:cubicBezTo>
                  <a:pt x="1777" y="10399"/>
                  <a:pt x="1777" y="10399"/>
                  <a:pt x="1777" y="10399"/>
                </a:cubicBezTo>
                <a:cubicBezTo>
                  <a:pt x="1777" y="10393"/>
                  <a:pt x="1777" y="10393"/>
                  <a:pt x="1777" y="10393"/>
                </a:cubicBezTo>
                <a:cubicBezTo>
                  <a:pt x="1751" y="10283"/>
                  <a:pt x="1751" y="10283"/>
                  <a:pt x="1751" y="10283"/>
                </a:cubicBezTo>
                <a:cubicBezTo>
                  <a:pt x="1748" y="10279"/>
                  <a:pt x="1748" y="10279"/>
                  <a:pt x="1748" y="10279"/>
                </a:cubicBezTo>
                <a:cubicBezTo>
                  <a:pt x="1751" y="10279"/>
                  <a:pt x="1751" y="10279"/>
                  <a:pt x="1751" y="10279"/>
                </a:cubicBezTo>
                <a:close/>
                <a:moveTo>
                  <a:pt x="1674" y="10328"/>
                </a:moveTo>
                <a:cubicBezTo>
                  <a:pt x="1735" y="10289"/>
                  <a:pt x="1735" y="10289"/>
                  <a:pt x="1735" y="10289"/>
                </a:cubicBezTo>
                <a:cubicBezTo>
                  <a:pt x="1738" y="10286"/>
                  <a:pt x="1738" y="10286"/>
                  <a:pt x="1738" y="10286"/>
                </a:cubicBezTo>
                <a:cubicBezTo>
                  <a:pt x="1738" y="10292"/>
                  <a:pt x="1738" y="10292"/>
                  <a:pt x="1738" y="10292"/>
                </a:cubicBezTo>
                <a:cubicBezTo>
                  <a:pt x="1764" y="10402"/>
                  <a:pt x="1764" y="10402"/>
                  <a:pt x="1764" y="10402"/>
                </a:cubicBezTo>
                <a:cubicBezTo>
                  <a:pt x="1764" y="10406"/>
                  <a:pt x="1764" y="10406"/>
                  <a:pt x="1764" y="10406"/>
                </a:cubicBezTo>
                <a:cubicBezTo>
                  <a:pt x="1761" y="10409"/>
                  <a:pt x="1761" y="10409"/>
                  <a:pt x="1761" y="10409"/>
                </a:cubicBezTo>
                <a:cubicBezTo>
                  <a:pt x="1699" y="10448"/>
                  <a:pt x="1699" y="10448"/>
                  <a:pt x="1699" y="10448"/>
                </a:cubicBezTo>
                <a:cubicBezTo>
                  <a:pt x="1699" y="10451"/>
                  <a:pt x="1699" y="10451"/>
                  <a:pt x="1699" y="10451"/>
                </a:cubicBezTo>
                <a:cubicBezTo>
                  <a:pt x="1696" y="10445"/>
                  <a:pt x="1696" y="10445"/>
                  <a:pt x="1696" y="10445"/>
                </a:cubicBezTo>
                <a:cubicBezTo>
                  <a:pt x="1674" y="10334"/>
                  <a:pt x="1674" y="10334"/>
                  <a:pt x="1674" y="10334"/>
                </a:cubicBezTo>
                <a:cubicBezTo>
                  <a:pt x="1670" y="10328"/>
                  <a:pt x="1670" y="10328"/>
                  <a:pt x="1670" y="10328"/>
                </a:cubicBezTo>
                <a:cubicBezTo>
                  <a:pt x="1674" y="10328"/>
                  <a:pt x="1674" y="10328"/>
                  <a:pt x="1674" y="10328"/>
                </a:cubicBezTo>
                <a:close/>
                <a:moveTo>
                  <a:pt x="1593" y="10380"/>
                </a:moveTo>
                <a:cubicBezTo>
                  <a:pt x="1657" y="10341"/>
                  <a:pt x="1657" y="10341"/>
                  <a:pt x="1657" y="10341"/>
                </a:cubicBezTo>
                <a:cubicBezTo>
                  <a:pt x="1657" y="10338"/>
                  <a:pt x="1657" y="10338"/>
                  <a:pt x="1657" y="10338"/>
                </a:cubicBezTo>
                <a:cubicBezTo>
                  <a:pt x="1661" y="10341"/>
                  <a:pt x="1661" y="10341"/>
                  <a:pt x="1661" y="10341"/>
                </a:cubicBezTo>
                <a:cubicBezTo>
                  <a:pt x="1683" y="10454"/>
                  <a:pt x="1683" y="10454"/>
                  <a:pt x="1683" y="10454"/>
                </a:cubicBezTo>
                <a:cubicBezTo>
                  <a:pt x="1687" y="10461"/>
                  <a:pt x="1687" y="10461"/>
                  <a:pt x="1687" y="10461"/>
                </a:cubicBezTo>
                <a:cubicBezTo>
                  <a:pt x="1683" y="10461"/>
                  <a:pt x="1683" y="10461"/>
                  <a:pt x="1683" y="10461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9" y="10503"/>
                  <a:pt x="1619" y="10503"/>
                  <a:pt x="1619" y="10503"/>
                </a:cubicBezTo>
                <a:cubicBezTo>
                  <a:pt x="1615" y="10500"/>
                  <a:pt x="1615" y="10500"/>
                  <a:pt x="1615" y="10500"/>
                </a:cubicBezTo>
                <a:cubicBezTo>
                  <a:pt x="1593" y="10386"/>
                  <a:pt x="1593" y="10386"/>
                  <a:pt x="1593" y="10386"/>
                </a:cubicBezTo>
                <a:cubicBezTo>
                  <a:pt x="1593" y="10380"/>
                  <a:pt x="1593" y="10380"/>
                  <a:pt x="1593" y="10380"/>
                </a:cubicBezTo>
                <a:cubicBezTo>
                  <a:pt x="1593" y="10380"/>
                  <a:pt x="1593" y="10380"/>
                  <a:pt x="1593" y="10380"/>
                </a:cubicBezTo>
                <a:close/>
                <a:moveTo>
                  <a:pt x="1512" y="10432"/>
                </a:moveTo>
                <a:cubicBezTo>
                  <a:pt x="1576" y="10390"/>
                  <a:pt x="1576" y="10390"/>
                  <a:pt x="1576" y="10390"/>
                </a:cubicBezTo>
                <a:cubicBezTo>
                  <a:pt x="1580" y="10390"/>
                  <a:pt x="1580" y="10390"/>
                  <a:pt x="1580" y="10390"/>
                </a:cubicBezTo>
                <a:cubicBezTo>
                  <a:pt x="1580" y="10393"/>
                  <a:pt x="1580" y="10393"/>
                  <a:pt x="1580" y="10393"/>
                </a:cubicBezTo>
                <a:cubicBezTo>
                  <a:pt x="1602" y="10509"/>
                  <a:pt x="1602" y="10509"/>
                  <a:pt x="1602" y="10509"/>
                </a:cubicBezTo>
                <a:cubicBezTo>
                  <a:pt x="1606" y="10513"/>
                  <a:pt x="1606" y="10513"/>
                  <a:pt x="1606" y="10513"/>
                </a:cubicBezTo>
                <a:cubicBezTo>
                  <a:pt x="1602" y="10516"/>
                  <a:pt x="1602" y="10516"/>
                  <a:pt x="1602" y="10516"/>
                </a:cubicBezTo>
                <a:cubicBezTo>
                  <a:pt x="1538" y="10558"/>
                  <a:pt x="1538" y="10558"/>
                  <a:pt x="1538" y="10558"/>
                </a:cubicBezTo>
                <a:cubicBezTo>
                  <a:pt x="1534" y="10561"/>
                  <a:pt x="1534" y="10561"/>
                  <a:pt x="1534" y="10561"/>
                </a:cubicBezTo>
                <a:cubicBezTo>
                  <a:pt x="1534" y="10555"/>
                  <a:pt x="1534" y="10555"/>
                  <a:pt x="1534" y="10555"/>
                </a:cubicBezTo>
                <a:cubicBezTo>
                  <a:pt x="1508" y="10438"/>
                  <a:pt x="1508" y="10438"/>
                  <a:pt x="1508" y="10438"/>
                </a:cubicBezTo>
                <a:cubicBezTo>
                  <a:pt x="1508" y="10435"/>
                  <a:pt x="1508" y="10435"/>
                  <a:pt x="1508" y="10435"/>
                </a:cubicBezTo>
                <a:cubicBezTo>
                  <a:pt x="1512" y="10432"/>
                  <a:pt x="1512" y="10432"/>
                  <a:pt x="1512" y="10432"/>
                </a:cubicBezTo>
                <a:close/>
                <a:moveTo>
                  <a:pt x="1424" y="10487"/>
                </a:moveTo>
                <a:cubicBezTo>
                  <a:pt x="1492" y="10445"/>
                  <a:pt x="1492" y="10445"/>
                  <a:pt x="1492" y="10445"/>
                </a:cubicBezTo>
                <a:cubicBezTo>
                  <a:pt x="1496" y="10441"/>
                  <a:pt x="1496" y="10441"/>
                  <a:pt x="1496" y="10441"/>
                </a:cubicBezTo>
                <a:cubicBezTo>
                  <a:pt x="1496" y="10448"/>
                  <a:pt x="1496" y="10448"/>
                  <a:pt x="1496" y="10448"/>
                </a:cubicBezTo>
                <a:cubicBezTo>
                  <a:pt x="1521" y="10564"/>
                  <a:pt x="1521" y="10564"/>
                  <a:pt x="1521" y="10564"/>
                </a:cubicBezTo>
                <a:cubicBezTo>
                  <a:pt x="1521" y="10568"/>
                  <a:pt x="1521" y="10568"/>
                  <a:pt x="1521" y="10568"/>
                </a:cubicBezTo>
                <a:cubicBezTo>
                  <a:pt x="1518" y="10571"/>
                  <a:pt x="1518" y="10571"/>
                  <a:pt x="1518" y="10571"/>
                </a:cubicBezTo>
                <a:cubicBezTo>
                  <a:pt x="1450" y="10613"/>
                  <a:pt x="1450" y="10613"/>
                  <a:pt x="1450" y="10613"/>
                </a:cubicBezTo>
                <a:cubicBezTo>
                  <a:pt x="1450" y="10616"/>
                  <a:pt x="1450" y="10616"/>
                  <a:pt x="1450" y="10616"/>
                </a:cubicBezTo>
                <a:cubicBezTo>
                  <a:pt x="1447" y="10613"/>
                  <a:pt x="1447" y="10613"/>
                  <a:pt x="1447" y="10613"/>
                </a:cubicBezTo>
                <a:cubicBezTo>
                  <a:pt x="1424" y="10493"/>
                  <a:pt x="1424" y="10493"/>
                  <a:pt x="1424" y="10493"/>
                </a:cubicBezTo>
                <a:cubicBezTo>
                  <a:pt x="1424" y="10490"/>
                  <a:pt x="1424" y="10490"/>
                  <a:pt x="1424" y="10490"/>
                </a:cubicBezTo>
                <a:cubicBezTo>
                  <a:pt x="1424" y="10487"/>
                  <a:pt x="1424" y="10487"/>
                  <a:pt x="1424" y="10487"/>
                </a:cubicBezTo>
                <a:close/>
                <a:moveTo>
                  <a:pt x="1337" y="10542"/>
                </a:moveTo>
                <a:cubicBezTo>
                  <a:pt x="1408" y="10500"/>
                  <a:pt x="1408" y="10500"/>
                  <a:pt x="1408" y="10500"/>
                </a:cubicBezTo>
                <a:cubicBezTo>
                  <a:pt x="1411" y="10496"/>
                  <a:pt x="1411" y="10496"/>
                  <a:pt x="1411" y="10496"/>
                </a:cubicBezTo>
                <a:cubicBezTo>
                  <a:pt x="1411" y="10503"/>
                  <a:pt x="1411" y="10503"/>
                  <a:pt x="1411" y="10503"/>
                </a:cubicBezTo>
                <a:cubicBezTo>
                  <a:pt x="1434" y="10619"/>
                  <a:pt x="1434" y="10619"/>
                  <a:pt x="1434" y="10619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434" y="10626"/>
                  <a:pt x="1434" y="10626"/>
                  <a:pt x="1434" y="10626"/>
                </a:cubicBezTo>
                <a:cubicBezTo>
                  <a:pt x="1363" y="10674"/>
                  <a:pt x="1363" y="10674"/>
                  <a:pt x="1363" y="10674"/>
                </a:cubicBezTo>
                <a:cubicBezTo>
                  <a:pt x="1360" y="10674"/>
                  <a:pt x="1360" y="10674"/>
                  <a:pt x="1360" y="10674"/>
                </a:cubicBezTo>
                <a:cubicBezTo>
                  <a:pt x="1360" y="10671"/>
                  <a:pt x="1360" y="10671"/>
                  <a:pt x="1360" y="10671"/>
                </a:cubicBezTo>
                <a:cubicBezTo>
                  <a:pt x="1337" y="10548"/>
                  <a:pt x="1337" y="10548"/>
                  <a:pt x="1337" y="10548"/>
                </a:cubicBezTo>
                <a:cubicBezTo>
                  <a:pt x="1337" y="10545"/>
                  <a:pt x="1337" y="10545"/>
                  <a:pt x="1337" y="10545"/>
                </a:cubicBezTo>
                <a:cubicBezTo>
                  <a:pt x="1337" y="10542"/>
                  <a:pt x="1337" y="10542"/>
                  <a:pt x="1337" y="10542"/>
                </a:cubicBezTo>
                <a:close/>
                <a:moveTo>
                  <a:pt x="1250" y="10600"/>
                </a:moveTo>
                <a:cubicBezTo>
                  <a:pt x="1321" y="10555"/>
                  <a:pt x="1321" y="10555"/>
                  <a:pt x="1321" y="10555"/>
                </a:cubicBezTo>
                <a:cubicBezTo>
                  <a:pt x="1321" y="10555"/>
                  <a:pt x="1321" y="10555"/>
                  <a:pt x="1321" y="10555"/>
                </a:cubicBezTo>
                <a:cubicBezTo>
                  <a:pt x="1324" y="10558"/>
                  <a:pt x="1324" y="10558"/>
                  <a:pt x="1324" y="10558"/>
                </a:cubicBezTo>
                <a:cubicBezTo>
                  <a:pt x="1347" y="10681"/>
                  <a:pt x="1347" y="10681"/>
                  <a:pt x="1347" y="10681"/>
                </a:cubicBezTo>
                <a:cubicBezTo>
                  <a:pt x="1347" y="10684"/>
                  <a:pt x="1347" y="10684"/>
                  <a:pt x="1347" y="10684"/>
                </a:cubicBezTo>
                <a:cubicBezTo>
                  <a:pt x="1343" y="10687"/>
                  <a:pt x="1343" y="10687"/>
                  <a:pt x="1343" y="10687"/>
                </a:cubicBezTo>
                <a:cubicBezTo>
                  <a:pt x="1272" y="10733"/>
                  <a:pt x="1272" y="10733"/>
                  <a:pt x="1272" y="10733"/>
                </a:cubicBezTo>
                <a:cubicBezTo>
                  <a:pt x="1269" y="10736"/>
                  <a:pt x="1269" y="10736"/>
                  <a:pt x="1269" y="10736"/>
                </a:cubicBezTo>
                <a:cubicBezTo>
                  <a:pt x="1269" y="10729"/>
                  <a:pt x="1269" y="10729"/>
                  <a:pt x="1269" y="10729"/>
                </a:cubicBezTo>
                <a:cubicBezTo>
                  <a:pt x="1246" y="10606"/>
                  <a:pt x="1246" y="10606"/>
                  <a:pt x="1246" y="10606"/>
                </a:cubicBezTo>
                <a:cubicBezTo>
                  <a:pt x="1246" y="10603"/>
                  <a:pt x="1246" y="10603"/>
                  <a:pt x="1246" y="10603"/>
                </a:cubicBezTo>
                <a:cubicBezTo>
                  <a:pt x="1250" y="10600"/>
                  <a:pt x="1250" y="10600"/>
                  <a:pt x="1250" y="10600"/>
                </a:cubicBezTo>
                <a:close/>
                <a:moveTo>
                  <a:pt x="1156" y="10661"/>
                </a:moveTo>
                <a:cubicBezTo>
                  <a:pt x="1227" y="10613"/>
                  <a:pt x="1227" y="10613"/>
                  <a:pt x="1227" y="10613"/>
                </a:cubicBezTo>
                <a:cubicBezTo>
                  <a:pt x="1230" y="10613"/>
                  <a:pt x="1230" y="10613"/>
                  <a:pt x="1230" y="10613"/>
                </a:cubicBezTo>
                <a:cubicBezTo>
                  <a:pt x="1233" y="10616"/>
                  <a:pt x="1233" y="10616"/>
                  <a:pt x="1233" y="10616"/>
                </a:cubicBezTo>
                <a:cubicBezTo>
                  <a:pt x="1256" y="10739"/>
                  <a:pt x="1256" y="10739"/>
                  <a:pt x="1256" y="10739"/>
                </a:cubicBezTo>
                <a:cubicBezTo>
                  <a:pt x="1256" y="10746"/>
                  <a:pt x="1256" y="10746"/>
                  <a:pt x="1256" y="10746"/>
                </a:cubicBezTo>
                <a:cubicBezTo>
                  <a:pt x="1253" y="10746"/>
                  <a:pt x="1253" y="10746"/>
                  <a:pt x="1253" y="10746"/>
                </a:cubicBezTo>
                <a:cubicBezTo>
                  <a:pt x="1178" y="10794"/>
                  <a:pt x="1178" y="10794"/>
                  <a:pt x="1178" y="10794"/>
                </a:cubicBezTo>
                <a:cubicBezTo>
                  <a:pt x="1175" y="10797"/>
                  <a:pt x="1175" y="10797"/>
                  <a:pt x="1175" y="10797"/>
                </a:cubicBezTo>
                <a:cubicBezTo>
                  <a:pt x="1175" y="10791"/>
                  <a:pt x="1175" y="10791"/>
                  <a:pt x="1175" y="10791"/>
                </a:cubicBezTo>
                <a:cubicBezTo>
                  <a:pt x="1152" y="10668"/>
                  <a:pt x="1152" y="10668"/>
                  <a:pt x="1152" y="10668"/>
                </a:cubicBezTo>
                <a:cubicBezTo>
                  <a:pt x="1152" y="10661"/>
                  <a:pt x="1152" y="10661"/>
                  <a:pt x="1152" y="10661"/>
                </a:cubicBezTo>
                <a:cubicBezTo>
                  <a:pt x="1156" y="10661"/>
                  <a:pt x="1156" y="10661"/>
                  <a:pt x="1156" y="10661"/>
                </a:cubicBezTo>
                <a:close/>
                <a:moveTo>
                  <a:pt x="1224" y="10584"/>
                </a:moveTo>
                <a:cubicBezTo>
                  <a:pt x="1149" y="10629"/>
                  <a:pt x="1149" y="10629"/>
                  <a:pt x="1149" y="10629"/>
                </a:cubicBezTo>
                <a:cubicBezTo>
                  <a:pt x="1146" y="10632"/>
                  <a:pt x="1146" y="10632"/>
                  <a:pt x="1146" y="10632"/>
                </a:cubicBezTo>
                <a:cubicBezTo>
                  <a:pt x="1146" y="10626"/>
                  <a:pt x="1146" y="10626"/>
                  <a:pt x="1146" y="10626"/>
                </a:cubicBezTo>
                <a:cubicBezTo>
                  <a:pt x="1123" y="10503"/>
                  <a:pt x="1123" y="10503"/>
                  <a:pt x="1123" y="10503"/>
                </a:cubicBezTo>
                <a:cubicBezTo>
                  <a:pt x="1123" y="10500"/>
                  <a:pt x="1123" y="10500"/>
                  <a:pt x="1123" y="10500"/>
                </a:cubicBezTo>
                <a:cubicBezTo>
                  <a:pt x="1127" y="10496"/>
                  <a:pt x="1127" y="10496"/>
                  <a:pt x="1127" y="10496"/>
                </a:cubicBezTo>
                <a:cubicBezTo>
                  <a:pt x="1198" y="10454"/>
                  <a:pt x="1198" y="10454"/>
                  <a:pt x="1198" y="10454"/>
                </a:cubicBezTo>
                <a:cubicBezTo>
                  <a:pt x="1201" y="10451"/>
                  <a:pt x="1201" y="10451"/>
                  <a:pt x="1201" y="10451"/>
                </a:cubicBezTo>
                <a:cubicBezTo>
                  <a:pt x="1204" y="10458"/>
                  <a:pt x="1204" y="10458"/>
                  <a:pt x="1204" y="10458"/>
                </a:cubicBezTo>
                <a:cubicBezTo>
                  <a:pt x="1224" y="10577"/>
                  <a:pt x="1224" y="10577"/>
                  <a:pt x="1224" y="10577"/>
                </a:cubicBezTo>
                <a:cubicBezTo>
                  <a:pt x="1227" y="10580"/>
                  <a:pt x="1227" y="10580"/>
                  <a:pt x="1227" y="10580"/>
                </a:cubicBezTo>
                <a:cubicBezTo>
                  <a:pt x="1224" y="10584"/>
                  <a:pt x="1224" y="10584"/>
                  <a:pt x="1224" y="10584"/>
                </a:cubicBezTo>
                <a:close/>
                <a:moveTo>
                  <a:pt x="1314" y="10525"/>
                </a:moveTo>
                <a:cubicBezTo>
                  <a:pt x="1243" y="10571"/>
                  <a:pt x="1243" y="10571"/>
                  <a:pt x="1243" y="10571"/>
                </a:cubicBezTo>
                <a:cubicBezTo>
                  <a:pt x="1240" y="10571"/>
                  <a:pt x="1240" y="10571"/>
                  <a:pt x="1240" y="10571"/>
                </a:cubicBezTo>
                <a:cubicBezTo>
                  <a:pt x="1240" y="10568"/>
                  <a:pt x="1240" y="10568"/>
                  <a:pt x="1240" y="10568"/>
                </a:cubicBezTo>
                <a:cubicBezTo>
                  <a:pt x="1217" y="10448"/>
                  <a:pt x="1217" y="10448"/>
                  <a:pt x="1217" y="10448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17" y="10441"/>
                  <a:pt x="1217" y="10441"/>
                  <a:pt x="1217" y="10441"/>
                </a:cubicBezTo>
                <a:cubicBezTo>
                  <a:pt x="1288" y="10399"/>
                  <a:pt x="1288" y="10399"/>
                  <a:pt x="1288" y="10399"/>
                </a:cubicBezTo>
                <a:cubicBezTo>
                  <a:pt x="1292" y="10396"/>
                  <a:pt x="1292" y="10396"/>
                  <a:pt x="1292" y="10396"/>
                </a:cubicBezTo>
                <a:cubicBezTo>
                  <a:pt x="1292" y="10402"/>
                  <a:pt x="1292" y="10402"/>
                  <a:pt x="1292" y="10402"/>
                </a:cubicBezTo>
                <a:cubicBezTo>
                  <a:pt x="1314" y="10519"/>
                  <a:pt x="1314" y="10519"/>
                  <a:pt x="1314" y="10519"/>
                </a:cubicBezTo>
                <a:cubicBezTo>
                  <a:pt x="1318" y="10522"/>
                  <a:pt x="1318" y="10522"/>
                  <a:pt x="1318" y="10522"/>
                </a:cubicBezTo>
                <a:cubicBezTo>
                  <a:pt x="1314" y="10525"/>
                  <a:pt x="1314" y="10525"/>
                  <a:pt x="1314" y="10525"/>
                </a:cubicBezTo>
                <a:close/>
                <a:moveTo>
                  <a:pt x="1402" y="10470"/>
                </a:moveTo>
                <a:cubicBezTo>
                  <a:pt x="1334" y="10513"/>
                  <a:pt x="1334" y="10513"/>
                  <a:pt x="1334" y="10513"/>
                </a:cubicBezTo>
                <a:cubicBezTo>
                  <a:pt x="1330" y="10516"/>
                  <a:pt x="1330" y="10516"/>
                  <a:pt x="1330" y="10516"/>
                </a:cubicBezTo>
                <a:cubicBezTo>
                  <a:pt x="1330" y="10509"/>
                  <a:pt x="1330" y="10509"/>
                  <a:pt x="1330" y="10509"/>
                </a:cubicBezTo>
                <a:cubicBezTo>
                  <a:pt x="1308" y="10393"/>
                  <a:pt x="1308" y="10393"/>
                  <a:pt x="1308" y="10393"/>
                </a:cubicBezTo>
                <a:cubicBezTo>
                  <a:pt x="1305" y="10390"/>
                  <a:pt x="1305" y="10390"/>
                  <a:pt x="1305" y="10390"/>
                </a:cubicBezTo>
                <a:cubicBezTo>
                  <a:pt x="1308" y="10386"/>
                  <a:pt x="1308" y="10386"/>
                  <a:pt x="1308" y="10386"/>
                </a:cubicBezTo>
                <a:cubicBezTo>
                  <a:pt x="1376" y="10344"/>
                  <a:pt x="1376" y="10344"/>
                  <a:pt x="1376" y="10344"/>
                </a:cubicBezTo>
                <a:cubicBezTo>
                  <a:pt x="1379" y="10344"/>
                  <a:pt x="1379" y="10344"/>
                  <a:pt x="1379" y="10344"/>
                </a:cubicBezTo>
                <a:cubicBezTo>
                  <a:pt x="1379" y="10347"/>
                  <a:pt x="1379" y="10347"/>
                  <a:pt x="1379" y="10347"/>
                </a:cubicBezTo>
                <a:cubicBezTo>
                  <a:pt x="1402" y="10464"/>
                  <a:pt x="1402" y="10464"/>
                  <a:pt x="1402" y="10464"/>
                </a:cubicBezTo>
                <a:cubicBezTo>
                  <a:pt x="1405" y="10467"/>
                  <a:pt x="1405" y="10467"/>
                  <a:pt x="1405" y="10467"/>
                </a:cubicBezTo>
                <a:cubicBezTo>
                  <a:pt x="1402" y="10470"/>
                  <a:pt x="1402" y="10470"/>
                  <a:pt x="1402" y="10470"/>
                </a:cubicBezTo>
                <a:close/>
                <a:moveTo>
                  <a:pt x="1486" y="10415"/>
                </a:moveTo>
                <a:cubicBezTo>
                  <a:pt x="1421" y="10458"/>
                  <a:pt x="1421" y="10458"/>
                  <a:pt x="1421" y="10458"/>
                </a:cubicBezTo>
                <a:cubicBezTo>
                  <a:pt x="1418" y="10461"/>
                  <a:pt x="1418" y="10461"/>
                  <a:pt x="1418" y="10461"/>
                </a:cubicBezTo>
                <a:cubicBezTo>
                  <a:pt x="1418" y="10454"/>
                  <a:pt x="1418" y="10454"/>
                  <a:pt x="1418" y="10454"/>
                </a:cubicBezTo>
                <a:cubicBezTo>
                  <a:pt x="1392" y="10338"/>
                  <a:pt x="1392" y="10338"/>
                  <a:pt x="1392" y="10338"/>
                </a:cubicBezTo>
                <a:cubicBezTo>
                  <a:pt x="1392" y="10334"/>
                  <a:pt x="1392" y="10334"/>
                  <a:pt x="1392" y="10334"/>
                </a:cubicBezTo>
                <a:cubicBezTo>
                  <a:pt x="1395" y="10334"/>
                  <a:pt x="1395" y="10334"/>
                  <a:pt x="1395" y="10334"/>
                </a:cubicBezTo>
                <a:cubicBezTo>
                  <a:pt x="1460" y="10292"/>
                  <a:pt x="1460" y="10292"/>
                  <a:pt x="1460" y="10292"/>
                </a:cubicBezTo>
                <a:cubicBezTo>
                  <a:pt x="1463" y="10292"/>
                  <a:pt x="1463" y="10292"/>
                  <a:pt x="1463" y="10292"/>
                </a:cubicBezTo>
                <a:cubicBezTo>
                  <a:pt x="1466" y="10296"/>
                  <a:pt x="1466" y="10296"/>
                  <a:pt x="1466" y="10296"/>
                </a:cubicBezTo>
                <a:cubicBezTo>
                  <a:pt x="1489" y="10409"/>
                  <a:pt x="1489" y="10409"/>
                  <a:pt x="1489" y="10409"/>
                </a:cubicBezTo>
                <a:cubicBezTo>
                  <a:pt x="1489" y="10415"/>
                  <a:pt x="1489" y="10415"/>
                  <a:pt x="1489" y="10415"/>
                </a:cubicBezTo>
                <a:cubicBezTo>
                  <a:pt x="1486" y="10415"/>
                  <a:pt x="1486" y="10415"/>
                  <a:pt x="1486" y="10415"/>
                </a:cubicBezTo>
                <a:close/>
                <a:moveTo>
                  <a:pt x="1570" y="10364"/>
                </a:moveTo>
                <a:cubicBezTo>
                  <a:pt x="1505" y="10402"/>
                  <a:pt x="1505" y="10402"/>
                  <a:pt x="1505" y="10402"/>
                </a:cubicBezTo>
                <a:cubicBezTo>
                  <a:pt x="1502" y="10406"/>
                  <a:pt x="1502" y="10406"/>
                  <a:pt x="1502" y="10406"/>
                </a:cubicBezTo>
                <a:cubicBezTo>
                  <a:pt x="1502" y="10402"/>
                  <a:pt x="1502" y="10402"/>
                  <a:pt x="1502" y="10402"/>
                </a:cubicBezTo>
                <a:cubicBezTo>
                  <a:pt x="1479" y="10286"/>
                  <a:pt x="1479" y="10286"/>
                  <a:pt x="1479" y="10286"/>
                </a:cubicBezTo>
                <a:cubicBezTo>
                  <a:pt x="1476" y="10283"/>
                  <a:pt x="1476" y="10283"/>
                  <a:pt x="1476" y="10283"/>
                </a:cubicBezTo>
                <a:cubicBezTo>
                  <a:pt x="1479" y="10283"/>
                  <a:pt x="1479" y="10283"/>
                  <a:pt x="1479" y="10283"/>
                </a:cubicBezTo>
                <a:cubicBezTo>
                  <a:pt x="1544" y="10244"/>
                  <a:pt x="1544" y="10244"/>
                  <a:pt x="1544" y="10244"/>
                </a:cubicBezTo>
                <a:cubicBezTo>
                  <a:pt x="1547" y="10241"/>
                  <a:pt x="1547" y="10241"/>
                  <a:pt x="1547" y="10241"/>
                </a:cubicBezTo>
                <a:cubicBezTo>
                  <a:pt x="1547" y="10244"/>
                  <a:pt x="1547" y="10244"/>
                  <a:pt x="1547" y="10244"/>
                </a:cubicBezTo>
                <a:cubicBezTo>
                  <a:pt x="1570" y="10357"/>
                  <a:pt x="1570" y="10357"/>
                  <a:pt x="1570" y="10357"/>
                </a:cubicBezTo>
                <a:cubicBezTo>
                  <a:pt x="1573" y="10360"/>
                  <a:pt x="1573" y="10360"/>
                  <a:pt x="1573" y="10360"/>
                </a:cubicBezTo>
                <a:cubicBezTo>
                  <a:pt x="1570" y="10364"/>
                  <a:pt x="1570" y="10364"/>
                  <a:pt x="1570" y="10364"/>
                </a:cubicBezTo>
                <a:close/>
                <a:moveTo>
                  <a:pt x="1651" y="10312"/>
                </a:moveTo>
                <a:cubicBezTo>
                  <a:pt x="1586" y="10351"/>
                  <a:pt x="1586" y="10351"/>
                  <a:pt x="1586" y="10351"/>
                </a:cubicBezTo>
                <a:cubicBezTo>
                  <a:pt x="1586" y="10354"/>
                  <a:pt x="1586" y="10354"/>
                  <a:pt x="1586" y="10354"/>
                </a:cubicBezTo>
                <a:cubicBezTo>
                  <a:pt x="1583" y="10347"/>
                  <a:pt x="1583" y="10347"/>
                  <a:pt x="1583" y="10347"/>
                </a:cubicBezTo>
                <a:cubicBezTo>
                  <a:pt x="1560" y="10237"/>
                  <a:pt x="1560" y="10237"/>
                  <a:pt x="1560" y="10237"/>
                </a:cubicBezTo>
                <a:cubicBezTo>
                  <a:pt x="1560" y="10234"/>
                  <a:pt x="1560" y="10234"/>
                  <a:pt x="1560" y="10234"/>
                </a:cubicBezTo>
                <a:cubicBezTo>
                  <a:pt x="1560" y="10231"/>
                  <a:pt x="1560" y="10231"/>
                  <a:pt x="1560" y="10231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5" y="10192"/>
                  <a:pt x="1625" y="10192"/>
                  <a:pt x="1625" y="10192"/>
                </a:cubicBezTo>
                <a:cubicBezTo>
                  <a:pt x="1628" y="10195"/>
                  <a:pt x="1628" y="10195"/>
                  <a:pt x="1628" y="10195"/>
                </a:cubicBezTo>
                <a:cubicBezTo>
                  <a:pt x="1651" y="10305"/>
                  <a:pt x="1651" y="10305"/>
                  <a:pt x="1651" y="10305"/>
                </a:cubicBezTo>
                <a:cubicBezTo>
                  <a:pt x="1651" y="10312"/>
                  <a:pt x="1651" y="10312"/>
                  <a:pt x="1651" y="10312"/>
                </a:cubicBezTo>
                <a:cubicBezTo>
                  <a:pt x="1651" y="10312"/>
                  <a:pt x="1651" y="10312"/>
                  <a:pt x="1651" y="10312"/>
                </a:cubicBezTo>
                <a:close/>
                <a:moveTo>
                  <a:pt x="1729" y="10263"/>
                </a:moveTo>
                <a:cubicBezTo>
                  <a:pt x="1667" y="10302"/>
                  <a:pt x="1667" y="10302"/>
                  <a:pt x="1667" y="10302"/>
                </a:cubicBezTo>
                <a:cubicBezTo>
                  <a:pt x="1664" y="10302"/>
                  <a:pt x="1664" y="10302"/>
                  <a:pt x="1664" y="10302"/>
                </a:cubicBezTo>
                <a:cubicBezTo>
                  <a:pt x="1664" y="10299"/>
                  <a:pt x="1664" y="10299"/>
                  <a:pt x="1664" y="10299"/>
                </a:cubicBezTo>
                <a:cubicBezTo>
                  <a:pt x="1641" y="10189"/>
                  <a:pt x="1641" y="10189"/>
                  <a:pt x="1641" y="10189"/>
                </a:cubicBezTo>
                <a:cubicBezTo>
                  <a:pt x="1638" y="10186"/>
                  <a:pt x="1638" y="10186"/>
                  <a:pt x="1638" y="10186"/>
                </a:cubicBezTo>
                <a:cubicBezTo>
                  <a:pt x="1641" y="10182"/>
                  <a:pt x="1641" y="10182"/>
                  <a:pt x="1641" y="10182"/>
                </a:cubicBezTo>
                <a:cubicBezTo>
                  <a:pt x="1703" y="10147"/>
                  <a:pt x="1703" y="10147"/>
                  <a:pt x="1703" y="10147"/>
                </a:cubicBezTo>
                <a:cubicBezTo>
                  <a:pt x="1703" y="10144"/>
                  <a:pt x="1703" y="10144"/>
                  <a:pt x="1703" y="10144"/>
                </a:cubicBezTo>
                <a:cubicBezTo>
                  <a:pt x="1706" y="10147"/>
                  <a:pt x="1706" y="10147"/>
                  <a:pt x="1706" y="10147"/>
                </a:cubicBezTo>
                <a:cubicBezTo>
                  <a:pt x="1729" y="10257"/>
                  <a:pt x="1729" y="10257"/>
                  <a:pt x="1729" y="10257"/>
                </a:cubicBezTo>
                <a:cubicBezTo>
                  <a:pt x="1732" y="10260"/>
                  <a:pt x="1732" y="10260"/>
                  <a:pt x="1732" y="10260"/>
                </a:cubicBezTo>
                <a:cubicBezTo>
                  <a:pt x="1729" y="10263"/>
                  <a:pt x="1729" y="10263"/>
                  <a:pt x="1729" y="10263"/>
                </a:cubicBezTo>
                <a:close/>
                <a:moveTo>
                  <a:pt x="1806" y="10215"/>
                </a:moveTo>
                <a:cubicBezTo>
                  <a:pt x="1745" y="10250"/>
                  <a:pt x="1745" y="10250"/>
                  <a:pt x="1745" y="10250"/>
                </a:cubicBezTo>
                <a:cubicBezTo>
                  <a:pt x="1745" y="10254"/>
                  <a:pt x="1745" y="10254"/>
                  <a:pt x="1745" y="10254"/>
                </a:cubicBezTo>
                <a:cubicBezTo>
                  <a:pt x="1742" y="10247"/>
                  <a:pt x="1742" y="10247"/>
                  <a:pt x="1742" y="10247"/>
                </a:cubicBezTo>
                <a:cubicBezTo>
                  <a:pt x="1716" y="10140"/>
                  <a:pt x="1716" y="10140"/>
                  <a:pt x="1716" y="10140"/>
                </a:cubicBezTo>
                <a:cubicBezTo>
                  <a:pt x="1716" y="10137"/>
                  <a:pt x="1716" y="10137"/>
                  <a:pt x="1716" y="10137"/>
                </a:cubicBezTo>
                <a:cubicBezTo>
                  <a:pt x="1719" y="10137"/>
                  <a:pt x="1719" y="10137"/>
                  <a:pt x="1719" y="10137"/>
                </a:cubicBezTo>
                <a:cubicBezTo>
                  <a:pt x="1777" y="10098"/>
                  <a:pt x="1777" y="10098"/>
                  <a:pt x="1777" y="10098"/>
                </a:cubicBezTo>
                <a:cubicBezTo>
                  <a:pt x="1780" y="10098"/>
                  <a:pt x="1780" y="10098"/>
                  <a:pt x="1780" y="10098"/>
                </a:cubicBezTo>
                <a:cubicBezTo>
                  <a:pt x="1780" y="10101"/>
                  <a:pt x="1780" y="10101"/>
                  <a:pt x="1780" y="10101"/>
                </a:cubicBezTo>
                <a:cubicBezTo>
                  <a:pt x="1806" y="10208"/>
                  <a:pt x="1806" y="10208"/>
                  <a:pt x="1806" y="10208"/>
                </a:cubicBezTo>
                <a:cubicBezTo>
                  <a:pt x="1806" y="10212"/>
                  <a:pt x="1806" y="10212"/>
                  <a:pt x="1806" y="10212"/>
                </a:cubicBezTo>
                <a:cubicBezTo>
                  <a:pt x="1806" y="10215"/>
                  <a:pt x="1806" y="10215"/>
                  <a:pt x="1806" y="10215"/>
                </a:cubicBezTo>
                <a:close/>
                <a:moveTo>
                  <a:pt x="1881" y="10166"/>
                </a:moveTo>
                <a:cubicBezTo>
                  <a:pt x="1822" y="10205"/>
                  <a:pt x="1822" y="10205"/>
                  <a:pt x="1822" y="10205"/>
                </a:cubicBezTo>
                <a:cubicBezTo>
                  <a:pt x="1819" y="10205"/>
                  <a:pt x="1819" y="10205"/>
                  <a:pt x="1819" y="10205"/>
                </a:cubicBezTo>
                <a:cubicBezTo>
                  <a:pt x="1819" y="10202"/>
                  <a:pt x="1819" y="10202"/>
                  <a:pt x="1819" y="10202"/>
                </a:cubicBezTo>
                <a:cubicBezTo>
                  <a:pt x="1793" y="10095"/>
                  <a:pt x="1793" y="10095"/>
                  <a:pt x="1793" y="10095"/>
                </a:cubicBezTo>
                <a:cubicBezTo>
                  <a:pt x="1793" y="10092"/>
                  <a:pt x="1793" y="10092"/>
                  <a:pt x="1793" y="10092"/>
                </a:cubicBezTo>
                <a:cubicBezTo>
                  <a:pt x="1793" y="10089"/>
                  <a:pt x="1793" y="10089"/>
                  <a:pt x="1793" y="10089"/>
                </a:cubicBezTo>
                <a:cubicBezTo>
                  <a:pt x="1852" y="10053"/>
                  <a:pt x="1852" y="10053"/>
                  <a:pt x="1852" y="10053"/>
                </a:cubicBezTo>
                <a:cubicBezTo>
                  <a:pt x="1855" y="10053"/>
                  <a:pt x="1855" y="10053"/>
                  <a:pt x="1855" y="10053"/>
                </a:cubicBezTo>
                <a:cubicBezTo>
                  <a:pt x="1855" y="10056"/>
                  <a:pt x="1855" y="10056"/>
                  <a:pt x="1855" y="10056"/>
                </a:cubicBezTo>
                <a:cubicBezTo>
                  <a:pt x="1881" y="10160"/>
                  <a:pt x="1881" y="10160"/>
                  <a:pt x="1881" y="10160"/>
                </a:cubicBezTo>
                <a:cubicBezTo>
                  <a:pt x="1881" y="10166"/>
                  <a:pt x="1881" y="10166"/>
                  <a:pt x="1881" y="10166"/>
                </a:cubicBezTo>
                <a:cubicBezTo>
                  <a:pt x="1881" y="10166"/>
                  <a:pt x="1881" y="10166"/>
                  <a:pt x="1881" y="10166"/>
                </a:cubicBezTo>
                <a:close/>
                <a:moveTo>
                  <a:pt x="1952" y="10121"/>
                </a:moveTo>
                <a:cubicBezTo>
                  <a:pt x="1894" y="10156"/>
                  <a:pt x="1894" y="10156"/>
                  <a:pt x="1894" y="10156"/>
                </a:cubicBezTo>
                <a:cubicBezTo>
                  <a:pt x="1894" y="10156"/>
                  <a:pt x="1894" y="10156"/>
                  <a:pt x="1894" y="10156"/>
                </a:cubicBezTo>
                <a:cubicBezTo>
                  <a:pt x="1890" y="10153"/>
                  <a:pt x="1890" y="10153"/>
                  <a:pt x="1890" y="10153"/>
                </a:cubicBezTo>
                <a:cubicBezTo>
                  <a:pt x="1868" y="10050"/>
                  <a:pt x="1868" y="10050"/>
                  <a:pt x="1868" y="10050"/>
                </a:cubicBezTo>
                <a:cubicBezTo>
                  <a:pt x="1865" y="10046"/>
                  <a:pt x="1865" y="10046"/>
                  <a:pt x="1865" y="10046"/>
                </a:cubicBezTo>
                <a:cubicBezTo>
                  <a:pt x="1868" y="10043"/>
                  <a:pt x="1868" y="10043"/>
                  <a:pt x="1868" y="10043"/>
                </a:cubicBezTo>
                <a:cubicBezTo>
                  <a:pt x="1923" y="10011"/>
                  <a:pt x="1923" y="10011"/>
                  <a:pt x="1923" y="10011"/>
                </a:cubicBezTo>
                <a:cubicBezTo>
                  <a:pt x="1926" y="10008"/>
                  <a:pt x="1926" y="10008"/>
                  <a:pt x="1926" y="10008"/>
                </a:cubicBezTo>
                <a:cubicBezTo>
                  <a:pt x="1926" y="10014"/>
                  <a:pt x="1926" y="10014"/>
                  <a:pt x="1926" y="10014"/>
                </a:cubicBezTo>
                <a:cubicBezTo>
                  <a:pt x="1952" y="10114"/>
                  <a:pt x="1952" y="10114"/>
                  <a:pt x="1952" y="10114"/>
                </a:cubicBezTo>
                <a:cubicBezTo>
                  <a:pt x="1952" y="10121"/>
                  <a:pt x="1952" y="10121"/>
                  <a:pt x="1952" y="10121"/>
                </a:cubicBezTo>
                <a:cubicBezTo>
                  <a:pt x="1952" y="10121"/>
                  <a:pt x="1952" y="10121"/>
                  <a:pt x="1952" y="10121"/>
                </a:cubicBezTo>
                <a:close/>
                <a:moveTo>
                  <a:pt x="2023" y="10076"/>
                </a:moveTo>
                <a:cubicBezTo>
                  <a:pt x="1968" y="10111"/>
                  <a:pt x="1968" y="10111"/>
                  <a:pt x="1968" y="10111"/>
                </a:cubicBezTo>
                <a:cubicBezTo>
                  <a:pt x="1965" y="10111"/>
                  <a:pt x="1965" y="10111"/>
                  <a:pt x="1965" y="10111"/>
                </a:cubicBezTo>
                <a:cubicBezTo>
                  <a:pt x="1965" y="10108"/>
                  <a:pt x="1965" y="10108"/>
                  <a:pt x="1965" y="10108"/>
                </a:cubicBezTo>
                <a:cubicBezTo>
                  <a:pt x="1939" y="10004"/>
                  <a:pt x="1939" y="10004"/>
                  <a:pt x="1939" y="10004"/>
                </a:cubicBezTo>
                <a:cubicBezTo>
                  <a:pt x="1936" y="10001"/>
                  <a:pt x="1936" y="10001"/>
                  <a:pt x="1936" y="10001"/>
                </a:cubicBezTo>
                <a:cubicBezTo>
                  <a:pt x="1939" y="10001"/>
                  <a:pt x="1939" y="10001"/>
                  <a:pt x="1939" y="10001"/>
                </a:cubicBezTo>
                <a:cubicBezTo>
                  <a:pt x="1994" y="9969"/>
                  <a:pt x="1994" y="9969"/>
                  <a:pt x="1994" y="9969"/>
                </a:cubicBezTo>
                <a:cubicBezTo>
                  <a:pt x="1997" y="9966"/>
                  <a:pt x="1997" y="9966"/>
                  <a:pt x="1997" y="9966"/>
                </a:cubicBezTo>
                <a:cubicBezTo>
                  <a:pt x="1997" y="9969"/>
                  <a:pt x="1997" y="9969"/>
                  <a:pt x="1997" y="9969"/>
                </a:cubicBezTo>
                <a:cubicBezTo>
                  <a:pt x="2023" y="10072"/>
                  <a:pt x="2023" y="10072"/>
                  <a:pt x="2023" y="10072"/>
                </a:cubicBezTo>
                <a:cubicBezTo>
                  <a:pt x="2023" y="10076"/>
                  <a:pt x="2023" y="10076"/>
                  <a:pt x="2023" y="10076"/>
                </a:cubicBezTo>
                <a:cubicBezTo>
                  <a:pt x="2023" y="10076"/>
                  <a:pt x="2023" y="10076"/>
                  <a:pt x="2023" y="10076"/>
                </a:cubicBezTo>
                <a:close/>
                <a:moveTo>
                  <a:pt x="2091" y="10033"/>
                </a:moveTo>
                <a:cubicBezTo>
                  <a:pt x="2036" y="10066"/>
                  <a:pt x="2036" y="10066"/>
                  <a:pt x="2036" y="10066"/>
                </a:cubicBezTo>
                <a:cubicBezTo>
                  <a:pt x="2036" y="10069"/>
                  <a:pt x="2036" y="10069"/>
                  <a:pt x="2036" y="10069"/>
                </a:cubicBezTo>
                <a:cubicBezTo>
                  <a:pt x="2033" y="10063"/>
                  <a:pt x="2033" y="10063"/>
                  <a:pt x="2033" y="10063"/>
                </a:cubicBezTo>
                <a:cubicBezTo>
                  <a:pt x="2007" y="9962"/>
                  <a:pt x="2007" y="9962"/>
                  <a:pt x="2007" y="9962"/>
                </a:cubicBezTo>
                <a:cubicBezTo>
                  <a:pt x="2007" y="9959"/>
                  <a:pt x="2007" y="9959"/>
                  <a:pt x="2007" y="9959"/>
                </a:cubicBezTo>
                <a:cubicBezTo>
                  <a:pt x="2010" y="9959"/>
                  <a:pt x="2010" y="9959"/>
                  <a:pt x="2010" y="9959"/>
                </a:cubicBezTo>
                <a:cubicBezTo>
                  <a:pt x="2062" y="9927"/>
                  <a:pt x="2062" y="9927"/>
                  <a:pt x="2062" y="9927"/>
                </a:cubicBezTo>
                <a:cubicBezTo>
                  <a:pt x="2065" y="9923"/>
                  <a:pt x="2065" y="9923"/>
                  <a:pt x="2065" y="9923"/>
                </a:cubicBezTo>
                <a:cubicBezTo>
                  <a:pt x="2065" y="9930"/>
                  <a:pt x="2065" y="9930"/>
                  <a:pt x="2065" y="9930"/>
                </a:cubicBezTo>
                <a:cubicBezTo>
                  <a:pt x="2091" y="10027"/>
                  <a:pt x="2091" y="10027"/>
                  <a:pt x="2091" y="10027"/>
                </a:cubicBezTo>
                <a:cubicBezTo>
                  <a:pt x="2091" y="10030"/>
                  <a:pt x="2091" y="10030"/>
                  <a:pt x="2091" y="10030"/>
                </a:cubicBezTo>
                <a:cubicBezTo>
                  <a:pt x="2091" y="10033"/>
                  <a:pt x="2091" y="10033"/>
                  <a:pt x="2091" y="10033"/>
                </a:cubicBezTo>
                <a:close/>
                <a:moveTo>
                  <a:pt x="2156" y="9991"/>
                </a:moveTo>
                <a:cubicBezTo>
                  <a:pt x="2104" y="10024"/>
                  <a:pt x="2104" y="10024"/>
                  <a:pt x="2104" y="10024"/>
                </a:cubicBezTo>
                <a:cubicBezTo>
                  <a:pt x="2104" y="10024"/>
                  <a:pt x="2104" y="10024"/>
                  <a:pt x="2104" y="10024"/>
                </a:cubicBezTo>
                <a:cubicBezTo>
                  <a:pt x="2101" y="10021"/>
                  <a:pt x="2101" y="10021"/>
                  <a:pt x="2101" y="10021"/>
                </a:cubicBezTo>
                <a:cubicBezTo>
                  <a:pt x="2075" y="9920"/>
                  <a:pt x="2075" y="9920"/>
                  <a:pt x="2075" y="9920"/>
                </a:cubicBezTo>
                <a:cubicBezTo>
                  <a:pt x="2075" y="9917"/>
                  <a:pt x="2075" y="9917"/>
                  <a:pt x="2075" y="9917"/>
                </a:cubicBezTo>
                <a:cubicBezTo>
                  <a:pt x="2078" y="9917"/>
                  <a:pt x="2078" y="9917"/>
                  <a:pt x="2078" y="9917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0" y="9885"/>
                  <a:pt x="2130" y="9885"/>
                  <a:pt x="2130" y="9885"/>
                </a:cubicBezTo>
                <a:cubicBezTo>
                  <a:pt x="2133" y="9888"/>
                  <a:pt x="2133" y="9888"/>
                  <a:pt x="2133" y="9888"/>
                </a:cubicBezTo>
                <a:cubicBezTo>
                  <a:pt x="2159" y="9985"/>
                  <a:pt x="2159" y="9985"/>
                  <a:pt x="2159" y="9985"/>
                </a:cubicBezTo>
                <a:cubicBezTo>
                  <a:pt x="2159" y="9988"/>
                  <a:pt x="2159" y="9988"/>
                  <a:pt x="2159" y="9988"/>
                </a:cubicBezTo>
                <a:cubicBezTo>
                  <a:pt x="2156" y="9991"/>
                  <a:pt x="2156" y="9991"/>
                  <a:pt x="2156" y="9991"/>
                </a:cubicBezTo>
                <a:close/>
                <a:moveTo>
                  <a:pt x="2221" y="9949"/>
                </a:moveTo>
                <a:cubicBezTo>
                  <a:pt x="2172" y="9982"/>
                  <a:pt x="2172" y="9982"/>
                  <a:pt x="2172" y="9982"/>
                </a:cubicBezTo>
                <a:cubicBezTo>
                  <a:pt x="2169" y="9982"/>
                  <a:pt x="2169" y="9982"/>
                  <a:pt x="2169" y="9982"/>
                </a:cubicBezTo>
                <a:cubicBezTo>
                  <a:pt x="2169" y="9978"/>
                  <a:pt x="2169" y="9978"/>
                  <a:pt x="2169" y="9978"/>
                </a:cubicBezTo>
                <a:cubicBezTo>
                  <a:pt x="2143" y="9881"/>
                  <a:pt x="2143" y="9881"/>
                  <a:pt x="2143" y="9881"/>
                </a:cubicBezTo>
                <a:cubicBezTo>
                  <a:pt x="2140" y="9878"/>
                  <a:pt x="2140" y="9878"/>
                  <a:pt x="2140" y="9878"/>
                </a:cubicBezTo>
                <a:cubicBezTo>
                  <a:pt x="2143" y="9878"/>
                  <a:pt x="2143" y="9878"/>
                  <a:pt x="2143" y="9878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5" y="9846"/>
                  <a:pt x="2195" y="9846"/>
                  <a:pt x="2195" y="9846"/>
                </a:cubicBezTo>
                <a:cubicBezTo>
                  <a:pt x="2198" y="9849"/>
                  <a:pt x="2198" y="9849"/>
                  <a:pt x="2198" y="9849"/>
                </a:cubicBezTo>
                <a:cubicBezTo>
                  <a:pt x="2224" y="9943"/>
                  <a:pt x="2224" y="9943"/>
                  <a:pt x="2224" y="9943"/>
                </a:cubicBezTo>
                <a:cubicBezTo>
                  <a:pt x="2224" y="9949"/>
                  <a:pt x="2224" y="9949"/>
                  <a:pt x="2224" y="9949"/>
                </a:cubicBezTo>
                <a:cubicBezTo>
                  <a:pt x="2221" y="9949"/>
                  <a:pt x="2221" y="9949"/>
                  <a:pt x="2221" y="9949"/>
                </a:cubicBezTo>
                <a:close/>
                <a:moveTo>
                  <a:pt x="2285" y="9910"/>
                </a:moveTo>
                <a:cubicBezTo>
                  <a:pt x="2237" y="9940"/>
                  <a:pt x="2237" y="9940"/>
                  <a:pt x="2237" y="9940"/>
                </a:cubicBezTo>
                <a:cubicBezTo>
                  <a:pt x="2234" y="9943"/>
                  <a:pt x="2234" y="9943"/>
                  <a:pt x="2234" y="9943"/>
                </a:cubicBezTo>
                <a:cubicBezTo>
                  <a:pt x="2234" y="9936"/>
                  <a:pt x="2234" y="9936"/>
                  <a:pt x="2234" y="9936"/>
                </a:cubicBezTo>
                <a:cubicBezTo>
                  <a:pt x="2208" y="9843"/>
                  <a:pt x="2208" y="9843"/>
                  <a:pt x="2208" y="9843"/>
                </a:cubicBezTo>
                <a:cubicBezTo>
                  <a:pt x="2204" y="9839"/>
                  <a:pt x="2204" y="9839"/>
                  <a:pt x="2204" y="9839"/>
                </a:cubicBezTo>
                <a:cubicBezTo>
                  <a:pt x="2208" y="9836"/>
                  <a:pt x="2208" y="9836"/>
                  <a:pt x="2208" y="9836"/>
                </a:cubicBezTo>
                <a:cubicBezTo>
                  <a:pt x="2256" y="9807"/>
                  <a:pt x="2256" y="9807"/>
                  <a:pt x="2256" y="9807"/>
                </a:cubicBezTo>
                <a:cubicBezTo>
                  <a:pt x="2259" y="9807"/>
                  <a:pt x="2259" y="9807"/>
                  <a:pt x="2259" y="9807"/>
                </a:cubicBezTo>
                <a:cubicBezTo>
                  <a:pt x="2259" y="9810"/>
                  <a:pt x="2259" y="9810"/>
                  <a:pt x="2259" y="9810"/>
                </a:cubicBezTo>
                <a:cubicBezTo>
                  <a:pt x="2285" y="9904"/>
                  <a:pt x="2285" y="9904"/>
                  <a:pt x="2285" y="9904"/>
                </a:cubicBezTo>
                <a:cubicBezTo>
                  <a:pt x="2289" y="9907"/>
                  <a:pt x="2289" y="9907"/>
                  <a:pt x="2289" y="9907"/>
                </a:cubicBezTo>
                <a:cubicBezTo>
                  <a:pt x="2285" y="9910"/>
                  <a:pt x="2285" y="9910"/>
                  <a:pt x="2285" y="9910"/>
                </a:cubicBezTo>
                <a:close/>
                <a:moveTo>
                  <a:pt x="2347" y="9868"/>
                </a:moveTo>
                <a:cubicBezTo>
                  <a:pt x="2298" y="9901"/>
                  <a:pt x="2298" y="9901"/>
                  <a:pt x="2298" y="9901"/>
                </a:cubicBezTo>
                <a:cubicBezTo>
                  <a:pt x="2298" y="9901"/>
                  <a:pt x="2298" y="9901"/>
                  <a:pt x="2298" y="9901"/>
                </a:cubicBezTo>
                <a:cubicBezTo>
                  <a:pt x="2295" y="9898"/>
                  <a:pt x="2295" y="9898"/>
                  <a:pt x="2295" y="9898"/>
                </a:cubicBezTo>
                <a:cubicBezTo>
                  <a:pt x="2269" y="9804"/>
                  <a:pt x="2269" y="9804"/>
                  <a:pt x="2269" y="9804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269" y="9800"/>
                  <a:pt x="2269" y="9800"/>
                  <a:pt x="2269" y="9800"/>
                </a:cubicBezTo>
                <a:cubicBezTo>
                  <a:pt x="2318" y="9768"/>
                  <a:pt x="2318" y="9768"/>
                  <a:pt x="2318" y="9768"/>
                </a:cubicBezTo>
                <a:cubicBezTo>
                  <a:pt x="2321" y="9768"/>
                  <a:pt x="2321" y="9768"/>
                  <a:pt x="2321" y="9768"/>
                </a:cubicBezTo>
                <a:cubicBezTo>
                  <a:pt x="2321" y="9771"/>
                  <a:pt x="2321" y="9771"/>
                  <a:pt x="2321" y="9771"/>
                </a:cubicBezTo>
                <a:cubicBezTo>
                  <a:pt x="2347" y="9865"/>
                  <a:pt x="2347" y="9865"/>
                  <a:pt x="2347" y="9865"/>
                </a:cubicBezTo>
                <a:cubicBezTo>
                  <a:pt x="2350" y="9868"/>
                  <a:pt x="2350" y="9868"/>
                  <a:pt x="2350" y="9868"/>
                </a:cubicBezTo>
                <a:cubicBezTo>
                  <a:pt x="2347" y="9868"/>
                  <a:pt x="2347" y="9868"/>
                  <a:pt x="2347" y="9868"/>
                </a:cubicBezTo>
                <a:close/>
                <a:moveTo>
                  <a:pt x="2408" y="9833"/>
                </a:moveTo>
                <a:cubicBezTo>
                  <a:pt x="2360" y="9862"/>
                  <a:pt x="2360" y="9862"/>
                  <a:pt x="2360" y="9862"/>
                </a:cubicBezTo>
                <a:cubicBezTo>
                  <a:pt x="2360" y="9862"/>
                  <a:pt x="2360" y="9862"/>
                  <a:pt x="2360" y="9862"/>
                </a:cubicBezTo>
                <a:cubicBezTo>
                  <a:pt x="2356" y="9859"/>
                  <a:pt x="2356" y="9859"/>
                  <a:pt x="2356" y="9859"/>
                </a:cubicBezTo>
                <a:cubicBezTo>
                  <a:pt x="2331" y="9765"/>
                  <a:pt x="2331" y="9765"/>
                  <a:pt x="2331" y="9765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31" y="9762"/>
                  <a:pt x="2331" y="9762"/>
                  <a:pt x="2331" y="976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79" y="9732"/>
                  <a:pt x="2379" y="9732"/>
                  <a:pt x="2379" y="9732"/>
                </a:cubicBezTo>
                <a:cubicBezTo>
                  <a:pt x="2382" y="9736"/>
                  <a:pt x="2382" y="9736"/>
                  <a:pt x="2382" y="9736"/>
                </a:cubicBezTo>
                <a:cubicBezTo>
                  <a:pt x="2408" y="9826"/>
                  <a:pt x="2408" y="9826"/>
                  <a:pt x="2408" y="9826"/>
                </a:cubicBezTo>
                <a:cubicBezTo>
                  <a:pt x="2408" y="9830"/>
                  <a:pt x="2408" y="9830"/>
                  <a:pt x="2408" y="9830"/>
                </a:cubicBezTo>
                <a:cubicBezTo>
                  <a:pt x="2408" y="9833"/>
                  <a:pt x="2408" y="9833"/>
                  <a:pt x="2408" y="9833"/>
                </a:cubicBezTo>
                <a:close/>
                <a:moveTo>
                  <a:pt x="2489" y="9781"/>
                </a:moveTo>
                <a:cubicBezTo>
                  <a:pt x="2421" y="9823"/>
                  <a:pt x="2421" y="9823"/>
                  <a:pt x="2421" y="9823"/>
                </a:cubicBezTo>
                <a:cubicBezTo>
                  <a:pt x="2418" y="9823"/>
                  <a:pt x="2418" y="9823"/>
                  <a:pt x="2418" y="9823"/>
                </a:cubicBezTo>
                <a:cubicBezTo>
                  <a:pt x="2418" y="9820"/>
                  <a:pt x="2418" y="9820"/>
                  <a:pt x="2418" y="9820"/>
                </a:cubicBezTo>
                <a:cubicBezTo>
                  <a:pt x="2392" y="9729"/>
                  <a:pt x="2392" y="9729"/>
                  <a:pt x="2392" y="9729"/>
                </a:cubicBezTo>
                <a:cubicBezTo>
                  <a:pt x="2389" y="9726"/>
                  <a:pt x="2389" y="9726"/>
                  <a:pt x="2389" y="9726"/>
                </a:cubicBezTo>
                <a:cubicBezTo>
                  <a:pt x="2392" y="9726"/>
                  <a:pt x="2392" y="9726"/>
                  <a:pt x="2392" y="9726"/>
                </a:cubicBezTo>
                <a:cubicBezTo>
                  <a:pt x="2460" y="9684"/>
                  <a:pt x="2460" y="9684"/>
                  <a:pt x="2460" y="9684"/>
                </a:cubicBezTo>
                <a:cubicBezTo>
                  <a:pt x="2463" y="9681"/>
                  <a:pt x="2463" y="9681"/>
                  <a:pt x="2463" y="9681"/>
                </a:cubicBezTo>
                <a:cubicBezTo>
                  <a:pt x="2463" y="9684"/>
                  <a:pt x="2463" y="9684"/>
                  <a:pt x="2463" y="9684"/>
                </a:cubicBezTo>
                <a:cubicBezTo>
                  <a:pt x="2489" y="9775"/>
                  <a:pt x="2489" y="9775"/>
                  <a:pt x="2489" y="9775"/>
                </a:cubicBezTo>
                <a:cubicBezTo>
                  <a:pt x="2492" y="9778"/>
                  <a:pt x="2492" y="9778"/>
                  <a:pt x="2492" y="9778"/>
                </a:cubicBezTo>
                <a:cubicBezTo>
                  <a:pt x="2489" y="9781"/>
                  <a:pt x="2489" y="9781"/>
                  <a:pt x="2489" y="9781"/>
                </a:cubicBezTo>
                <a:close/>
                <a:moveTo>
                  <a:pt x="1195" y="10425"/>
                </a:moveTo>
                <a:cubicBezTo>
                  <a:pt x="1120" y="10467"/>
                  <a:pt x="1120" y="10467"/>
                  <a:pt x="1120" y="10467"/>
                </a:cubicBezTo>
                <a:cubicBezTo>
                  <a:pt x="1120" y="10470"/>
                  <a:pt x="1120" y="10470"/>
                  <a:pt x="1120" y="10470"/>
                </a:cubicBezTo>
                <a:cubicBezTo>
                  <a:pt x="1117" y="10464"/>
                  <a:pt x="1117" y="10464"/>
                  <a:pt x="1117" y="10464"/>
                </a:cubicBezTo>
                <a:cubicBezTo>
                  <a:pt x="1097" y="10344"/>
                  <a:pt x="1097" y="10344"/>
                  <a:pt x="1097" y="10344"/>
                </a:cubicBezTo>
                <a:cubicBezTo>
                  <a:pt x="1097" y="10341"/>
                  <a:pt x="1097" y="10341"/>
                  <a:pt x="1097" y="10341"/>
                </a:cubicBezTo>
                <a:cubicBezTo>
                  <a:pt x="1097" y="10338"/>
                  <a:pt x="1097" y="10338"/>
                  <a:pt x="1097" y="10338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2" y="10296"/>
                  <a:pt x="1172" y="10296"/>
                  <a:pt x="1172" y="10296"/>
                </a:cubicBezTo>
                <a:cubicBezTo>
                  <a:pt x="1175" y="10299"/>
                  <a:pt x="1175" y="10299"/>
                  <a:pt x="1175" y="10299"/>
                </a:cubicBezTo>
                <a:cubicBezTo>
                  <a:pt x="1195" y="10419"/>
                  <a:pt x="1195" y="10419"/>
                  <a:pt x="1195" y="10419"/>
                </a:cubicBezTo>
                <a:cubicBezTo>
                  <a:pt x="1198" y="10422"/>
                  <a:pt x="1198" y="10422"/>
                  <a:pt x="1198" y="10422"/>
                </a:cubicBezTo>
                <a:cubicBezTo>
                  <a:pt x="1195" y="10425"/>
                  <a:pt x="1195" y="10425"/>
                  <a:pt x="1195" y="10425"/>
                </a:cubicBezTo>
                <a:close/>
                <a:moveTo>
                  <a:pt x="1285" y="10370"/>
                </a:moveTo>
                <a:cubicBezTo>
                  <a:pt x="1214" y="10412"/>
                  <a:pt x="1214" y="10412"/>
                  <a:pt x="1214" y="10412"/>
                </a:cubicBezTo>
                <a:cubicBezTo>
                  <a:pt x="1211" y="10412"/>
                  <a:pt x="1211" y="10412"/>
                  <a:pt x="1211" y="10412"/>
                </a:cubicBezTo>
                <a:cubicBezTo>
                  <a:pt x="1211" y="10409"/>
                  <a:pt x="1211" y="10409"/>
                  <a:pt x="1211" y="10409"/>
                </a:cubicBezTo>
                <a:cubicBezTo>
                  <a:pt x="1188" y="10292"/>
                  <a:pt x="1188" y="10292"/>
                  <a:pt x="1188" y="10292"/>
                </a:cubicBezTo>
                <a:cubicBezTo>
                  <a:pt x="1188" y="10286"/>
                  <a:pt x="1188" y="10286"/>
                  <a:pt x="1188" y="10286"/>
                </a:cubicBezTo>
                <a:cubicBezTo>
                  <a:pt x="1191" y="10286"/>
                  <a:pt x="1191" y="10286"/>
                  <a:pt x="1191" y="10286"/>
                </a:cubicBezTo>
                <a:cubicBezTo>
                  <a:pt x="1259" y="10244"/>
                  <a:pt x="1259" y="10244"/>
                  <a:pt x="1259" y="10244"/>
                </a:cubicBezTo>
                <a:cubicBezTo>
                  <a:pt x="1262" y="10244"/>
                  <a:pt x="1262" y="10244"/>
                  <a:pt x="1262" y="10244"/>
                </a:cubicBezTo>
                <a:cubicBezTo>
                  <a:pt x="1262" y="10247"/>
                  <a:pt x="1262" y="10247"/>
                  <a:pt x="1262" y="10247"/>
                </a:cubicBezTo>
                <a:cubicBezTo>
                  <a:pt x="1285" y="10364"/>
                  <a:pt x="1285" y="10364"/>
                  <a:pt x="1285" y="10364"/>
                </a:cubicBezTo>
                <a:cubicBezTo>
                  <a:pt x="1285" y="10367"/>
                  <a:pt x="1285" y="10367"/>
                  <a:pt x="1285" y="10367"/>
                </a:cubicBezTo>
                <a:cubicBezTo>
                  <a:pt x="1285" y="10370"/>
                  <a:pt x="1285" y="10370"/>
                  <a:pt x="1285" y="10370"/>
                </a:cubicBezTo>
                <a:close/>
                <a:moveTo>
                  <a:pt x="1373" y="10315"/>
                </a:moveTo>
                <a:cubicBezTo>
                  <a:pt x="1301" y="10357"/>
                  <a:pt x="1301" y="10357"/>
                  <a:pt x="1301" y="10357"/>
                </a:cubicBezTo>
                <a:cubicBezTo>
                  <a:pt x="1301" y="10360"/>
                  <a:pt x="1301" y="10360"/>
                  <a:pt x="1301" y="10360"/>
                </a:cubicBezTo>
                <a:cubicBezTo>
                  <a:pt x="1298" y="10354"/>
                  <a:pt x="1298" y="10354"/>
                  <a:pt x="1298" y="10354"/>
                </a:cubicBezTo>
                <a:cubicBezTo>
                  <a:pt x="1275" y="10241"/>
                  <a:pt x="1275" y="10241"/>
                  <a:pt x="1275" y="10241"/>
                </a:cubicBezTo>
                <a:cubicBezTo>
                  <a:pt x="1275" y="10234"/>
                  <a:pt x="1275" y="10234"/>
                  <a:pt x="1275" y="10234"/>
                </a:cubicBezTo>
                <a:cubicBezTo>
                  <a:pt x="1279" y="10234"/>
                  <a:pt x="1279" y="10234"/>
                  <a:pt x="1279" y="10234"/>
                </a:cubicBezTo>
                <a:cubicBezTo>
                  <a:pt x="1347" y="10195"/>
                  <a:pt x="1347" y="10195"/>
                  <a:pt x="1347" y="10195"/>
                </a:cubicBezTo>
                <a:cubicBezTo>
                  <a:pt x="1350" y="10192"/>
                  <a:pt x="1350" y="10192"/>
                  <a:pt x="1350" y="10192"/>
                </a:cubicBezTo>
                <a:cubicBezTo>
                  <a:pt x="1350" y="10199"/>
                  <a:pt x="1350" y="10199"/>
                  <a:pt x="1350" y="10199"/>
                </a:cubicBezTo>
                <a:cubicBezTo>
                  <a:pt x="1373" y="10312"/>
                  <a:pt x="1373" y="10312"/>
                  <a:pt x="1373" y="10312"/>
                </a:cubicBezTo>
                <a:cubicBezTo>
                  <a:pt x="1373" y="10315"/>
                  <a:pt x="1373" y="10315"/>
                  <a:pt x="1373" y="10315"/>
                </a:cubicBezTo>
                <a:cubicBezTo>
                  <a:pt x="1373" y="10315"/>
                  <a:pt x="1373" y="10315"/>
                  <a:pt x="1373" y="10315"/>
                </a:cubicBezTo>
                <a:close/>
                <a:moveTo>
                  <a:pt x="1457" y="10263"/>
                </a:moveTo>
                <a:cubicBezTo>
                  <a:pt x="1389" y="10305"/>
                  <a:pt x="1389" y="10305"/>
                  <a:pt x="1389" y="10305"/>
                </a:cubicBezTo>
                <a:cubicBezTo>
                  <a:pt x="1385" y="10305"/>
                  <a:pt x="1385" y="10305"/>
                  <a:pt x="1385" y="10305"/>
                </a:cubicBezTo>
                <a:cubicBezTo>
                  <a:pt x="1385" y="10302"/>
                  <a:pt x="1385" y="10302"/>
                  <a:pt x="1385" y="10302"/>
                </a:cubicBezTo>
                <a:cubicBezTo>
                  <a:pt x="1363" y="10189"/>
                  <a:pt x="1363" y="10189"/>
                  <a:pt x="1363" y="10189"/>
                </a:cubicBezTo>
                <a:cubicBezTo>
                  <a:pt x="1363" y="10186"/>
                  <a:pt x="1363" y="10186"/>
                  <a:pt x="1363" y="10186"/>
                </a:cubicBezTo>
                <a:cubicBezTo>
                  <a:pt x="1366" y="10182"/>
                  <a:pt x="1366" y="10182"/>
                  <a:pt x="1366" y="10182"/>
                </a:cubicBezTo>
                <a:cubicBezTo>
                  <a:pt x="1431" y="10144"/>
                  <a:pt x="1431" y="10144"/>
                  <a:pt x="1431" y="10144"/>
                </a:cubicBezTo>
                <a:cubicBezTo>
                  <a:pt x="1434" y="10144"/>
                  <a:pt x="1434" y="10144"/>
                  <a:pt x="1434" y="10144"/>
                </a:cubicBezTo>
                <a:cubicBezTo>
                  <a:pt x="1434" y="10147"/>
                  <a:pt x="1434" y="10147"/>
                  <a:pt x="1434" y="10147"/>
                </a:cubicBezTo>
                <a:cubicBezTo>
                  <a:pt x="1457" y="10260"/>
                  <a:pt x="1457" y="10260"/>
                  <a:pt x="1457" y="10260"/>
                </a:cubicBezTo>
                <a:cubicBezTo>
                  <a:pt x="1457" y="10263"/>
                  <a:pt x="1457" y="10263"/>
                  <a:pt x="1457" y="10263"/>
                </a:cubicBezTo>
                <a:cubicBezTo>
                  <a:pt x="1457" y="10263"/>
                  <a:pt x="1457" y="10263"/>
                  <a:pt x="1457" y="10263"/>
                </a:cubicBezTo>
                <a:close/>
                <a:moveTo>
                  <a:pt x="1538" y="10215"/>
                </a:moveTo>
                <a:cubicBezTo>
                  <a:pt x="1473" y="10254"/>
                  <a:pt x="1473" y="10254"/>
                  <a:pt x="1473" y="10254"/>
                </a:cubicBezTo>
                <a:cubicBezTo>
                  <a:pt x="1470" y="10257"/>
                  <a:pt x="1470" y="10257"/>
                  <a:pt x="1470" y="10257"/>
                </a:cubicBezTo>
                <a:cubicBezTo>
                  <a:pt x="1470" y="10250"/>
                  <a:pt x="1470" y="10250"/>
                  <a:pt x="1470" y="10250"/>
                </a:cubicBezTo>
                <a:cubicBezTo>
                  <a:pt x="1447" y="10140"/>
                  <a:pt x="1447" y="10140"/>
                  <a:pt x="1447" y="10140"/>
                </a:cubicBezTo>
                <a:cubicBezTo>
                  <a:pt x="1447" y="10137"/>
                  <a:pt x="1447" y="10137"/>
                  <a:pt x="1447" y="10137"/>
                </a:cubicBezTo>
                <a:cubicBezTo>
                  <a:pt x="1450" y="10134"/>
                  <a:pt x="1450" y="10134"/>
                  <a:pt x="1450" y="10134"/>
                </a:cubicBezTo>
                <a:cubicBezTo>
                  <a:pt x="1512" y="10098"/>
                  <a:pt x="1512" y="10098"/>
                  <a:pt x="1512" y="10098"/>
                </a:cubicBezTo>
                <a:cubicBezTo>
                  <a:pt x="1515" y="10095"/>
                  <a:pt x="1515" y="10095"/>
                  <a:pt x="1515" y="10095"/>
                </a:cubicBezTo>
                <a:cubicBezTo>
                  <a:pt x="1515" y="10101"/>
                  <a:pt x="1515" y="10101"/>
                  <a:pt x="1515" y="10101"/>
                </a:cubicBezTo>
                <a:cubicBezTo>
                  <a:pt x="1541" y="10208"/>
                  <a:pt x="1541" y="10208"/>
                  <a:pt x="1541" y="10208"/>
                </a:cubicBezTo>
                <a:cubicBezTo>
                  <a:pt x="1541" y="10215"/>
                  <a:pt x="1541" y="10215"/>
                  <a:pt x="1541" y="10215"/>
                </a:cubicBezTo>
                <a:cubicBezTo>
                  <a:pt x="1538" y="10215"/>
                  <a:pt x="1538" y="10215"/>
                  <a:pt x="1538" y="10215"/>
                </a:cubicBezTo>
                <a:close/>
                <a:moveTo>
                  <a:pt x="1619" y="10166"/>
                </a:moveTo>
                <a:cubicBezTo>
                  <a:pt x="1557" y="10205"/>
                  <a:pt x="1557" y="10205"/>
                  <a:pt x="1557" y="10205"/>
                </a:cubicBezTo>
                <a:cubicBezTo>
                  <a:pt x="1554" y="10205"/>
                  <a:pt x="1554" y="10205"/>
                  <a:pt x="1554" y="10205"/>
                </a:cubicBezTo>
                <a:cubicBezTo>
                  <a:pt x="1554" y="10202"/>
                  <a:pt x="1554" y="10202"/>
                  <a:pt x="1554" y="10202"/>
                </a:cubicBezTo>
                <a:cubicBezTo>
                  <a:pt x="1528" y="10092"/>
                  <a:pt x="1528" y="10092"/>
                  <a:pt x="1528" y="10092"/>
                </a:cubicBezTo>
                <a:cubicBezTo>
                  <a:pt x="1528" y="10089"/>
                  <a:pt x="1528" y="10089"/>
                  <a:pt x="1528" y="10089"/>
                </a:cubicBezTo>
                <a:cubicBezTo>
                  <a:pt x="1531" y="10089"/>
                  <a:pt x="1531" y="10089"/>
                  <a:pt x="1531" y="10089"/>
                </a:cubicBezTo>
                <a:cubicBezTo>
                  <a:pt x="1593" y="10050"/>
                  <a:pt x="1593" y="10050"/>
                  <a:pt x="1593" y="10050"/>
                </a:cubicBezTo>
                <a:cubicBezTo>
                  <a:pt x="1596" y="10050"/>
                  <a:pt x="1596" y="10050"/>
                  <a:pt x="1596" y="10050"/>
                </a:cubicBezTo>
                <a:cubicBezTo>
                  <a:pt x="1596" y="10053"/>
                  <a:pt x="1596" y="10053"/>
                  <a:pt x="1596" y="10053"/>
                </a:cubicBezTo>
                <a:cubicBezTo>
                  <a:pt x="1619" y="10160"/>
                  <a:pt x="1619" y="10160"/>
                  <a:pt x="1619" y="10160"/>
                </a:cubicBezTo>
                <a:cubicBezTo>
                  <a:pt x="1622" y="10166"/>
                  <a:pt x="1622" y="10166"/>
                  <a:pt x="1622" y="10166"/>
                </a:cubicBezTo>
                <a:cubicBezTo>
                  <a:pt x="1619" y="10166"/>
                  <a:pt x="1619" y="10166"/>
                  <a:pt x="1619" y="10166"/>
                </a:cubicBezTo>
                <a:close/>
                <a:moveTo>
                  <a:pt x="1696" y="10118"/>
                </a:moveTo>
                <a:cubicBezTo>
                  <a:pt x="1635" y="10156"/>
                  <a:pt x="1635" y="10156"/>
                  <a:pt x="1635" y="10156"/>
                </a:cubicBezTo>
                <a:cubicBezTo>
                  <a:pt x="1631" y="10156"/>
                  <a:pt x="1631" y="10156"/>
                  <a:pt x="1631" y="10156"/>
                </a:cubicBezTo>
                <a:cubicBezTo>
                  <a:pt x="1631" y="10153"/>
                  <a:pt x="1631" y="10153"/>
                  <a:pt x="1631" y="10153"/>
                </a:cubicBezTo>
                <a:cubicBezTo>
                  <a:pt x="1609" y="10046"/>
                  <a:pt x="1609" y="10046"/>
                  <a:pt x="1609" y="10046"/>
                </a:cubicBezTo>
                <a:cubicBezTo>
                  <a:pt x="1609" y="10043"/>
                  <a:pt x="1609" y="10043"/>
                  <a:pt x="1609" y="10043"/>
                </a:cubicBezTo>
                <a:cubicBezTo>
                  <a:pt x="1609" y="10040"/>
                  <a:pt x="1609" y="10040"/>
                  <a:pt x="1609" y="10040"/>
                </a:cubicBezTo>
                <a:cubicBezTo>
                  <a:pt x="1670" y="10004"/>
                  <a:pt x="1670" y="10004"/>
                  <a:pt x="1670" y="10004"/>
                </a:cubicBezTo>
                <a:cubicBezTo>
                  <a:pt x="1674" y="10004"/>
                  <a:pt x="1674" y="10004"/>
                  <a:pt x="1674" y="10004"/>
                </a:cubicBezTo>
                <a:cubicBezTo>
                  <a:pt x="1674" y="10008"/>
                  <a:pt x="1674" y="10008"/>
                  <a:pt x="1674" y="10008"/>
                </a:cubicBezTo>
                <a:cubicBezTo>
                  <a:pt x="1696" y="10114"/>
                  <a:pt x="1696" y="10114"/>
                  <a:pt x="1696" y="10114"/>
                </a:cubicBezTo>
                <a:cubicBezTo>
                  <a:pt x="1699" y="10118"/>
                  <a:pt x="1699" y="10118"/>
                  <a:pt x="1699" y="10118"/>
                </a:cubicBezTo>
                <a:cubicBezTo>
                  <a:pt x="1696" y="10118"/>
                  <a:pt x="1696" y="10118"/>
                  <a:pt x="1696" y="10118"/>
                </a:cubicBezTo>
                <a:close/>
                <a:moveTo>
                  <a:pt x="1771" y="10072"/>
                </a:moveTo>
                <a:cubicBezTo>
                  <a:pt x="1712" y="10108"/>
                  <a:pt x="1712" y="10108"/>
                  <a:pt x="1712" y="10108"/>
                </a:cubicBezTo>
                <a:cubicBezTo>
                  <a:pt x="1709" y="10111"/>
                  <a:pt x="1709" y="10111"/>
                  <a:pt x="1709" y="10111"/>
                </a:cubicBezTo>
                <a:cubicBezTo>
                  <a:pt x="1709" y="10108"/>
                  <a:pt x="1709" y="10108"/>
                  <a:pt x="1709" y="10108"/>
                </a:cubicBezTo>
                <a:cubicBezTo>
                  <a:pt x="1687" y="10001"/>
                  <a:pt x="1687" y="10001"/>
                  <a:pt x="1687" y="10001"/>
                </a:cubicBezTo>
                <a:cubicBezTo>
                  <a:pt x="1683" y="9998"/>
                  <a:pt x="1683" y="9998"/>
                  <a:pt x="1683" y="9998"/>
                </a:cubicBezTo>
                <a:cubicBezTo>
                  <a:pt x="1687" y="9995"/>
                  <a:pt x="1687" y="9995"/>
                  <a:pt x="1687" y="9995"/>
                </a:cubicBezTo>
                <a:cubicBezTo>
                  <a:pt x="1745" y="9962"/>
                  <a:pt x="1745" y="9962"/>
                  <a:pt x="1745" y="9962"/>
                </a:cubicBezTo>
                <a:cubicBezTo>
                  <a:pt x="1748" y="9959"/>
                  <a:pt x="1748" y="9959"/>
                  <a:pt x="1748" y="9959"/>
                </a:cubicBezTo>
                <a:cubicBezTo>
                  <a:pt x="1748" y="9966"/>
                  <a:pt x="1748" y="9966"/>
                  <a:pt x="1748" y="9966"/>
                </a:cubicBezTo>
                <a:cubicBezTo>
                  <a:pt x="1774" y="10069"/>
                  <a:pt x="1774" y="10069"/>
                  <a:pt x="1774" y="10069"/>
                </a:cubicBezTo>
                <a:cubicBezTo>
                  <a:pt x="1774" y="10072"/>
                  <a:pt x="1774" y="10072"/>
                  <a:pt x="1774" y="10072"/>
                </a:cubicBezTo>
                <a:cubicBezTo>
                  <a:pt x="1771" y="10072"/>
                  <a:pt x="1771" y="10072"/>
                  <a:pt x="1771" y="10072"/>
                </a:cubicBezTo>
                <a:close/>
                <a:moveTo>
                  <a:pt x="1845" y="10027"/>
                </a:moveTo>
                <a:cubicBezTo>
                  <a:pt x="1787" y="10063"/>
                  <a:pt x="1787" y="10063"/>
                  <a:pt x="1787" y="10063"/>
                </a:cubicBezTo>
                <a:cubicBezTo>
                  <a:pt x="1787" y="10066"/>
                  <a:pt x="1787" y="10066"/>
                  <a:pt x="1787" y="10066"/>
                </a:cubicBezTo>
                <a:cubicBezTo>
                  <a:pt x="1784" y="10059"/>
                  <a:pt x="1784" y="10059"/>
                  <a:pt x="1784" y="10059"/>
                </a:cubicBezTo>
                <a:cubicBezTo>
                  <a:pt x="1761" y="9956"/>
                  <a:pt x="1761" y="9956"/>
                  <a:pt x="1761" y="9956"/>
                </a:cubicBezTo>
                <a:cubicBezTo>
                  <a:pt x="1758" y="9953"/>
                  <a:pt x="1758" y="9953"/>
                  <a:pt x="1758" y="9953"/>
                </a:cubicBezTo>
                <a:cubicBezTo>
                  <a:pt x="1761" y="9953"/>
                  <a:pt x="1761" y="9953"/>
                  <a:pt x="1761" y="9953"/>
                </a:cubicBezTo>
                <a:cubicBezTo>
                  <a:pt x="1819" y="9920"/>
                  <a:pt x="1819" y="9920"/>
                  <a:pt x="1819" y="9920"/>
                </a:cubicBezTo>
                <a:cubicBezTo>
                  <a:pt x="1822" y="9917"/>
                  <a:pt x="1822" y="9917"/>
                  <a:pt x="1822" y="9917"/>
                </a:cubicBezTo>
                <a:cubicBezTo>
                  <a:pt x="1822" y="9920"/>
                  <a:pt x="1822" y="9920"/>
                  <a:pt x="1822" y="9920"/>
                </a:cubicBezTo>
                <a:cubicBezTo>
                  <a:pt x="1848" y="10024"/>
                  <a:pt x="1848" y="10024"/>
                  <a:pt x="1848" y="10024"/>
                </a:cubicBezTo>
                <a:cubicBezTo>
                  <a:pt x="1848" y="10027"/>
                  <a:pt x="1848" y="10027"/>
                  <a:pt x="1848" y="10027"/>
                </a:cubicBezTo>
                <a:cubicBezTo>
                  <a:pt x="1845" y="10027"/>
                  <a:pt x="1845" y="10027"/>
                  <a:pt x="1845" y="10027"/>
                </a:cubicBezTo>
                <a:close/>
                <a:moveTo>
                  <a:pt x="1916" y="9985"/>
                </a:moveTo>
                <a:cubicBezTo>
                  <a:pt x="1861" y="10021"/>
                  <a:pt x="1861" y="10021"/>
                  <a:pt x="1861" y="10021"/>
                </a:cubicBezTo>
                <a:cubicBezTo>
                  <a:pt x="1858" y="10021"/>
                  <a:pt x="1858" y="10021"/>
                  <a:pt x="1858" y="10021"/>
                </a:cubicBezTo>
                <a:cubicBezTo>
                  <a:pt x="1858" y="10017"/>
                  <a:pt x="1858" y="10017"/>
                  <a:pt x="1858" y="10017"/>
                </a:cubicBezTo>
                <a:cubicBezTo>
                  <a:pt x="1832" y="9914"/>
                  <a:pt x="1832" y="9914"/>
                  <a:pt x="1832" y="9914"/>
                </a:cubicBezTo>
                <a:cubicBezTo>
                  <a:pt x="1832" y="9910"/>
                  <a:pt x="1832" y="9910"/>
                  <a:pt x="1832" y="9910"/>
                </a:cubicBezTo>
                <a:cubicBezTo>
                  <a:pt x="1835" y="9910"/>
                  <a:pt x="1835" y="9910"/>
                  <a:pt x="1835" y="9910"/>
                </a:cubicBezTo>
                <a:cubicBezTo>
                  <a:pt x="1890" y="9878"/>
                  <a:pt x="1890" y="9878"/>
                  <a:pt x="1890" y="9878"/>
                </a:cubicBezTo>
                <a:cubicBezTo>
                  <a:pt x="1894" y="9875"/>
                  <a:pt x="1894" y="9875"/>
                  <a:pt x="1894" y="9875"/>
                </a:cubicBezTo>
                <a:cubicBezTo>
                  <a:pt x="1894" y="9878"/>
                  <a:pt x="1894" y="9878"/>
                  <a:pt x="1894" y="9878"/>
                </a:cubicBezTo>
                <a:cubicBezTo>
                  <a:pt x="1920" y="9982"/>
                  <a:pt x="1920" y="9982"/>
                  <a:pt x="1920" y="9982"/>
                </a:cubicBezTo>
                <a:cubicBezTo>
                  <a:pt x="1920" y="9985"/>
                  <a:pt x="1920" y="9985"/>
                  <a:pt x="1920" y="9985"/>
                </a:cubicBezTo>
                <a:cubicBezTo>
                  <a:pt x="1916" y="9985"/>
                  <a:pt x="1916" y="9985"/>
                  <a:pt x="1916" y="9985"/>
                </a:cubicBezTo>
                <a:close/>
                <a:moveTo>
                  <a:pt x="1988" y="9943"/>
                </a:moveTo>
                <a:cubicBezTo>
                  <a:pt x="1933" y="9975"/>
                  <a:pt x="1933" y="9975"/>
                  <a:pt x="1933" y="9975"/>
                </a:cubicBezTo>
                <a:cubicBezTo>
                  <a:pt x="1929" y="9978"/>
                  <a:pt x="1929" y="9978"/>
                  <a:pt x="1929" y="9978"/>
                </a:cubicBezTo>
                <a:cubicBezTo>
                  <a:pt x="1929" y="9972"/>
                  <a:pt x="1929" y="9972"/>
                  <a:pt x="1929" y="9972"/>
                </a:cubicBezTo>
                <a:cubicBezTo>
                  <a:pt x="1903" y="9872"/>
                  <a:pt x="1903" y="9872"/>
                  <a:pt x="1903" y="9872"/>
                </a:cubicBezTo>
                <a:cubicBezTo>
                  <a:pt x="1903" y="9868"/>
                  <a:pt x="1903" y="9868"/>
                  <a:pt x="1903" y="9868"/>
                </a:cubicBezTo>
                <a:cubicBezTo>
                  <a:pt x="1907" y="9868"/>
                  <a:pt x="1907" y="9868"/>
                  <a:pt x="1907" y="9868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6"/>
                  <a:pt x="1962" y="9836"/>
                  <a:pt x="1962" y="9836"/>
                </a:cubicBezTo>
                <a:cubicBezTo>
                  <a:pt x="1962" y="9839"/>
                  <a:pt x="1962" y="9839"/>
                  <a:pt x="1962" y="9839"/>
                </a:cubicBezTo>
                <a:cubicBezTo>
                  <a:pt x="1988" y="9936"/>
                  <a:pt x="1988" y="9936"/>
                  <a:pt x="1988" y="9936"/>
                </a:cubicBezTo>
                <a:cubicBezTo>
                  <a:pt x="1991" y="9943"/>
                  <a:pt x="1991" y="9943"/>
                  <a:pt x="1991" y="9943"/>
                </a:cubicBezTo>
                <a:cubicBezTo>
                  <a:pt x="1988" y="9943"/>
                  <a:pt x="1988" y="9943"/>
                  <a:pt x="1988" y="9943"/>
                </a:cubicBezTo>
                <a:close/>
                <a:moveTo>
                  <a:pt x="2055" y="9901"/>
                </a:moveTo>
                <a:cubicBezTo>
                  <a:pt x="2004" y="9933"/>
                  <a:pt x="2004" y="9933"/>
                  <a:pt x="2004" y="9933"/>
                </a:cubicBezTo>
                <a:cubicBezTo>
                  <a:pt x="2000" y="9936"/>
                  <a:pt x="2000" y="9936"/>
                  <a:pt x="2000" y="9936"/>
                </a:cubicBezTo>
                <a:cubicBezTo>
                  <a:pt x="2000" y="9930"/>
                  <a:pt x="2000" y="9930"/>
                  <a:pt x="2000" y="9930"/>
                </a:cubicBezTo>
                <a:cubicBezTo>
                  <a:pt x="1975" y="9833"/>
                  <a:pt x="1975" y="9833"/>
                  <a:pt x="1975" y="9833"/>
                </a:cubicBezTo>
                <a:cubicBezTo>
                  <a:pt x="1975" y="9830"/>
                  <a:pt x="1975" y="9830"/>
                  <a:pt x="1975" y="9830"/>
                </a:cubicBezTo>
                <a:cubicBezTo>
                  <a:pt x="1975" y="9826"/>
                  <a:pt x="1975" y="9826"/>
                  <a:pt x="1975" y="9826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797"/>
                  <a:pt x="2030" y="9797"/>
                  <a:pt x="2030" y="9797"/>
                </a:cubicBezTo>
                <a:cubicBezTo>
                  <a:pt x="2030" y="9800"/>
                  <a:pt x="2030" y="9800"/>
                  <a:pt x="2030" y="9800"/>
                </a:cubicBezTo>
                <a:cubicBezTo>
                  <a:pt x="2055" y="9898"/>
                  <a:pt x="2055" y="9898"/>
                  <a:pt x="2055" y="9898"/>
                </a:cubicBezTo>
                <a:cubicBezTo>
                  <a:pt x="2059" y="9901"/>
                  <a:pt x="2059" y="9901"/>
                  <a:pt x="2059" y="9901"/>
                </a:cubicBezTo>
                <a:cubicBezTo>
                  <a:pt x="2055" y="9901"/>
                  <a:pt x="2055" y="9901"/>
                  <a:pt x="2055" y="9901"/>
                </a:cubicBezTo>
                <a:close/>
                <a:moveTo>
                  <a:pt x="2123" y="9862"/>
                </a:moveTo>
                <a:cubicBezTo>
                  <a:pt x="2072" y="9894"/>
                  <a:pt x="2072" y="9894"/>
                  <a:pt x="2072" y="9894"/>
                </a:cubicBezTo>
                <a:cubicBezTo>
                  <a:pt x="2068" y="9894"/>
                  <a:pt x="2068" y="9894"/>
                  <a:pt x="2068" y="9894"/>
                </a:cubicBezTo>
                <a:cubicBezTo>
                  <a:pt x="2068" y="9891"/>
                  <a:pt x="2068" y="9891"/>
                  <a:pt x="2068" y="9891"/>
                </a:cubicBezTo>
                <a:cubicBezTo>
                  <a:pt x="2043" y="9794"/>
                  <a:pt x="2043" y="9794"/>
                  <a:pt x="2043" y="9794"/>
                </a:cubicBezTo>
                <a:cubicBezTo>
                  <a:pt x="2039" y="9791"/>
                  <a:pt x="2039" y="9791"/>
                  <a:pt x="2039" y="9791"/>
                </a:cubicBezTo>
                <a:cubicBezTo>
                  <a:pt x="2043" y="9787"/>
                  <a:pt x="2043" y="9787"/>
                  <a:pt x="2043" y="9787"/>
                </a:cubicBezTo>
                <a:cubicBezTo>
                  <a:pt x="2094" y="9758"/>
                  <a:pt x="2094" y="9758"/>
                  <a:pt x="2094" y="9758"/>
                </a:cubicBezTo>
                <a:cubicBezTo>
                  <a:pt x="2098" y="9758"/>
                  <a:pt x="2098" y="9758"/>
                  <a:pt x="2098" y="9758"/>
                </a:cubicBezTo>
                <a:cubicBezTo>
                  <a:pt x="2098" y="9762"/>
                  <a:pt x="2098" y="9762"/>
                  <a:pt x="2098" y="9762"/>
                </a:cubicBezTo>
                <a:cubicBezTo>
                  <a:pt x="2123" y="9855"/>
                  <a:pt x="2123" y="9855"/>
                  <a:pt x="2123" y="9855"/>
                </a:cubicBezTo>
                <a:cubicBezTo>
                  <a:pt x="2123" y="9859"/>
                  <a:pt x="2123" y="9859"/>
                  <a:pt x="2123" y="9859"/>
                </a:cubicBezTo>
                <a:cubicBezTo>
                  <a:pt x="2123" y="9862"/>
                  <a:pt x="2123" y="9862"/>
                  <a:pt x="2123" y="9862"/>
                </a:cubicBezTo>
                <a:close/>
                <a:moveTo>
                  <a:pt x="2188" y="9823"/>
                </a:moveTo>
                <a:cubicBezTo>
                  <a:pt x="2136" y="9852"/>
                  <a:pt x="2136" y="9852"/>
                  <a:pt x="2136" y="9852"/>
                </a:cubicBezTo>
                <a:cubicBezTo>
                  <a:pt x="2133" y="9852"/>
                  <a:pt x="2133" y="9852"/>
                  <a:pt x="2133" y="9852"/>
                </a:cubicBezTo>
                <a:cubicBezTo>
                  <a:pt x="2133" y="9849"/>
                  <a:pt x="2133" y="9849"/>
                  <a:pt x="2133" y="9849"/>
                </a:cubicBezTo>
                <a:cubicBezTo>
                  <a:pt x="2107" y="9755"/>
                  <a:pt x="2107" y="9755"/>
                  <a:pt x="2107" y="9755"/>
                </a:cubicBezTo>
                <a:cubicBezTo>
                  <a:pt x="2107" y="9752"/>
                  <a:pt x="2107" y="9752"/>
                  <a:pt x="2107" y="9752"/>
                </a:cubicBezTo>
                <a:cubicBezTo>
                  <a:pt x="2107" y="9749"/>
                  <a:pt x="2107" y="9749"/>
                  <a:pt x="2107" y="9749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59" y="9720"/>
                  <a:pt x="2159" y="9720"/>
                  <a:pt x="2159" y="9720"/>
                </a:cubicBezTo>
                <a:cubicBezTo>
                  <a:pt x="2162" y="9723"/>
                  <a:pt x="2162" y="9723"/>
                  <a:pt x="2162" y="9723"/>
                </a:cubicBezTo>
                <a:cubicBezTo>
                  <a:pt x="2188" y="9817"/>
                  <a:pt x="2188" y="9817"/>
                  <a:pt x="2188" y="9817"/>
                </a:cubicBezTo>
                <a:cubicBezTo>
                  <a:pt x="2188" y="9820"/>
                  <a:pt x="2188" y="9820"/>
                  <a:pt x="2188" y="9820"/>
                </a:cubicBezTo>
                <a:cubicBezTo>
                  <a:pt x="2188" y="9823"/>
                  <a:pt x="2188" y="9823"/>
                  <a:pt x="2188" y="9823"/>
                </a:cubicBezTo>
                <a:close/>
                <a:moveTo>
                  <a:pt x="2250" y="9784"/>
                </a:moveTo>
                <a:cubicBezTo>
                  <a:pt x="2201" y="9813"/>
                  <a:pt x="2201" y="9813"/>
                  <a:pt x="2201" y="9813"/>
                </a:cubicBezTo>
                <a:cubicBezTo>
                  <a:pt x="2198" y="9817"/>
                  <a:pt x="2198" y="9817"/>
                  <a:pt x="2198" y="9817"/>
                </a:cubicBezTo>
                <a:cubicBezTo>
                  <a:pt x="2198" y="9810"/>
                  <a:pt x="2198" y="9810"/>
                  <a:pt x="2198" y="9810"/>
                </a:cubicBezTo>
                <a:cubicBezTo>
                  <a:pt x="2172" y="9716"/>
                  <a:pt x="2172" y="9716"/>
                  <a:pt x="2172" y="9716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172" y="9713"/>
                  <a:pt x="2172" y="9713"/>
                  <a:pt x="2172" y="9713"/>
                </a:cubicBezTo>
                <a:cubicBezTo>
                  <a:pt x="2221" y="9684"/>
                  <a:pt x="2221" y="9684"/>
                  <a:pt x="2221" y="9684"/>
                </a:cubicBezTo>
                <a:cubicBezTo>
                  <a:pt x="2224" y="9684"/>
                  <a:pt x="2224" y="9684"/>
                  <a:pt x="2224" y="9684"/>
                </a:cubicBezTo>
                <a:cubicBezTo>
                  <a:pt x="2224" y="9687"/>
                  <a:pt x="2224" y="9687"/>
                  <a:pt x="2224" y="9687"/>
                </a:cubicBezTo>
                <a:cubicBezTo>
                  <a:pt x="2250" y="9778"/>
                  <a:pt x="2250" y="9778"/>
                  <a:pt x="2250" y="9778"/>
                </a:cubicBezTo>
                <a:cubicBezTo>
                  <a:pt x="2253" y="9784"/>
                  <a:pt x="2253" y="9784"/>
                  <a:pt x="2253" y="9784"/>
                </a:cubicBezTo>
                <a:cubicBezTo>
                  <a:pt x="2250" y="9784"/>
                  <a:pt x="2250" y="9784"/>
                  <a:pt x="2250" y="9784"/>
                </a:cubicBezTo>
                <a:close/>
                <a:moveTo>
                  <a:pt x="2311" y="9745"/>
                </a:moveTo>
                <a:cubicBezTo>
                  <a:pt x="2263" y="9775"/>
                  <a:pt x="2263" y="9775"/>
                  <a:pt x="2263" y="9775"/>
                </a:cubicBezTo>
                <a:cubicBezTo>
                  <a:pt x="2263" y="9778"/>
                  <a:pt x="2263" y="9778"/>
                  <a:pt x="2263" y="9778"/>
                </a:cubicBezTo>
                <a:cubicBezTo>
                  <a:pt x="2259" y="9775"/>
                  <a:pt x="2259" y="9775"/>
                  <a:pt x="2259" y="9775"/>
                </a:cubicBezTo>
                <a:cubicBezTo>
                  <a:pt x="2234" y="9681"/>
                  <a:pt x="2234" y="9681"/>
                  <a:pt x="2234" y="9681"/>
                </a:cubicBezTo>
                <a:cubicBezTo>
                  <a:pt x="2234" y="9677"/>
                  <a:pt x="2234" y="9677"/>
                  <a:pt x="2234" y="9677"/>
                </a:cubicBezTo>
                <a:cubicBezTo>
                  <a:pt x="2237" y="9677"/>
                  <a:pt x="2237" y="9677"/>
                  <a:pt x="2237" y="9677"/>
                </a:cubicBezTo>
                <a:cubicBezTo>
                  <a:pt x="2282" y="9648"/>
                  <a:pt x="2282" y="9648"/>
                  <a:pt x="2282" y="9648"/>
                </a:cubicBezTo>
                <a:cubicBezTo>
                  <a:pt x="2285" y="9648"/>
                  <a:pt x="2285" y="9648"/>
                  <a:pt x="2285" y="9648"/>
                </a:cubicBezTo>
                <a:cubicBezTo>
                  <a:pt x="2285" y="9652"/>
                  <a:pt x="2285" y="9652"/>
                  <a:pt x="2285" y="9652"/>
                </a:cubicBezTo>
                <a:cubicBezTo>
                  <a:pt x="2311" y="9742"/>
                  <a:pt x="2311" y="9742"/>
                  <a:pt x="2311" y="9742"/>
                </a:cubicBezTo>
                <a:cubicBezTo>
                  <a:pt x="2314" y="9745"/>
                  <a:pt x="2314" y="9745"/>
                  <a:pt x="2314" y="9745"/>
                </a:cubicBezTo>
                <a:cubicBezTo>
                  <a:pt x="2311" y="9745"/>
                  <a:pt x="2311" y="9745"/>
                  <a:pt x="2311" y="9745"/>
                </a:cubicBezTo>
                <a:close/>
                <a:moveTo>
                  <a:pt x="2373" y="9710"/>
                </a:moveTo>
                <a:cubicBezTo>
                  <a:pt x="2324" y="9739"/>
                  <a:pt x="2324" y="9739"/>
                  <a:pt x="2324" y="9739"/>
                </a:cubicBezTo>
                <a:cubicBezTo>
                  <a:pt x="2324" y="9739"/>
                  <a:pt x="2324" y="9739"/>
                  <a:pt x="2324" y="9739"/>
                </a:cubicBezTo>
                <a:cubicBezTo>
                  <a:pt x="2321" y="9736"/>
                  <a:pt x="2321" y="9736"/>
                  <a:pt x="2321" y="9736"/>
                </a:cubicBezTo>
                <a:cubicBezTo>
                  <a:pt x="2295" y="9645"/>
                  <a:pt x="2295" y="9645"/>
                  <a:pt x="2295" y="9645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295" y="9642"/>
                  <a:pt x="2295" y="9642"/>
                  <a:pt x="2295" y="9642"/>
                </a:cubicBezTo>
                <a:cubicBezTo>
                  <a:pt x="2344" y="9613"/>
                  <a:pt x="2344" y="9613"/>
                  <a:pt x="2344" y="9613"/>
                </a:cubicBezTo>
                <a:cubicBezTo>
                  <a:pt x="2347" y="9613"/>
                  <a:pt x="2347" y="9613"/>
                  <a:pt x="2347" y="9613"/>
                </a:cubicBezTo>
                <a:cubicBezTo>
                  <a:pt x="2347" y="9616"/>
                  <a:pt x="2347" y="9616"/>
                  <a:pt x="2347" y="9616"/>
                </a:cubicBezTo>
                <a:cubicBezTo>
                  <a:pt x="2373" y="9707"/>
                  <a:pt x="2373" y="9707"/>
                  <a:pt x="2373" y="9707"/>
                </a:cubicBezTo>
                <a:cubicBezTo>
                  <a:pt x="2373" y="9710"/>
                  <a:pt x="2373" y="9710"/>
                  <a:pt x="2373" y="9710"/>
                </a:cubicBezTo>
                <a:cubicBezTo>
                  <a:pt x="2373" y="9710"/>
                  <a:pt x="2373" y="9710"/>
                  <a:pt x="2373" y="9710"/>
                </a:cubicBezTo>
                <a:close/>
                <a:moveTo>
                  <a:pt x="2454" y="9661"/>
                </a:moveTo>
                <a:cubicBezTo>
                  <a:pt x="2386" y="9703"/>
                  <a:pt x="2386" y="9703"/>
                  <a:pt x="2386" y="9703"/>
                </a:cubicBezTo>
                <a:cubicBezTo>
                  <a:pt x="2382" y="9703"/>
                  <a:pt x="2382" y="9703"/>
                  <a:pt x="2382" y="9703"/>
                </a:cubicBezTo>
                <a:cubicBezTo>
                  <a:pt x="2382" y="9700"/>
                  <a:pt x="2382" y="9700"/>
                  <a:pt x="2382" y="9700"/>
                </a:cubicBezTo>
                <a:cubicBezTo>
                  <a:pt x="2356" y="9609"/>
                  <a:pt x="2356" y="9609"/>
                  <a:pt x="2356" y="9609"/>
                </a:cubicBezTo>
                <a:cubicBezTo>
                  <a:pt x="2353" y="9606"/>
                  <a:pt x="2353" y="9606"/>
                  <a:pt x="2353" y="9606"/>
                </a:cubicBezTo>
                <a:cubicBezTo>
                  <a:pt x="2356" y="9606"/>
                  <a:pt x="2356" y="9606"/>
                  <a:pt x="2356" y="9606"/>
                </a:cubicBezTo>
                <a:cubicBezTo>
                  <a:pt x="2424" y="9564"/>
                  <a:pt x="2424" y="9564"/>
                  <a:pt x="2424" y="9564"/>
                </a:cubicBezTo>
                <a:cubicBezTo>
                  <a:pt x="2428" y="9564"/>
                  <a:pt x="2428" y="9564"/>
                  <a:pt x="2428" y="9564"/>
                </a:cubicBezTo>
                <a:cubicBezTo>
                  <a:pt x="2428" y="9567"/>
                  <a:pt x="2428" y="9567"/>
                  <a:pt x="2428" y="9567"/>
                </a:cubicBezTo>
                <a:cubicBezTo>
                  <a:pt x="2454" y="9655"/>
                  <a:pt x="2454" y="9655"/>
                  <a:pt x="2454" y="9655"/>
                </a:cubicBezTo>
                <a:cubicBezTo>
                  <a:pt x="2457" y="9658"/>
                  <a:pt x="2457" y="9658"/>
                  <a:pt x="2457" y="9658"/>
                </a:cubicBezTo>
                <a:cubicBezTo>
                  <a:pt x="2454" y="9661"/>
                  <a:pt x="2454" y="9661"/>
                  <a:pt x="2454" y="9661"/>
                </a:cubicBezTo>
                <a:close/>
                <a:moveTo>
                  <a:pt x="1165" y="10270"/>
                </a:moveTo>
                <a:cubicBezTo>
                  <a:pt x="1094" y="10309"/>
                  <a:pt x="1094" y="10309"/>
                  <a:pt x="1094" y="10309"/>
                </a:cubicBezTo>
                <a:cubicBezTo>
                  <a:pt x="1091" y="10312"/>
                  <a:pt x="1091" y="10312"/>
                  <a:pt x="1091" y="10312"/>
                </a:cubicBezTo>
                <a:cubicBezTo>
                  <a:pt x="1091" y="10305"/>
                  <a:pt x="1091" y="10305"/>
                  <a:pt x="1091" y="10305"/>
                </a:cubicBezTo>
                <a:cubicBezTo>
                  <a:pt x="1068" y="10189"/>
                  <a:pt x="1068" y="10189"/>
                  <a:pt x="1068" y="10189"/>
                </a:cubicBezTo>
                <a:cubicBezTo>
                  <a:pt x="1068" y="10186"/>
                  <a:pt x="1068" y="10186"/>
                  <a:pt x="1068" y="10186"/>
                </a:cubicBezTo>
                <a:cubicBezTo>
                  <a:pt x="1072" y="10186"/>
                  <a:pt x="1072" y="10186"/>
                  <a:pt x="1072" y="10186"/>
                </a:cubicBezTo>
                <a:cubicBezTo>
                  <a:pt x="1143" y="10144"/>
                  <a:pt x="1143" y="10144"/>
                  <a:pt x="1143" y="10144"/>
                </a:cubicBezTo>
                <a:cubicBezTo>
                  <a:pt x="1146" y="10144"/>
                  <a:pt x="1146" y="10144"/>
                  <a:pt x="1146" y="10144"/>
                </a:cubicBezTo>
                <a:cubicBezTo>
                  <a:pt x="1146" y="10147"/>
                  <a:pt x="1146" y="10147"/>
                  <a:pt x="1146" y="10147"/>
                </a:cubicBezTo>
                <a:cubicBezTo>
                  <a:pt x="1169" y="10263"/>
                  <a:pt x="1169" y="10263"/>
                  <a:pt x="1169" y="10263"/>
                </a:cubicBezTo>
                <a:cubicBezTo>
                  <a:pt x="1169" y="10267"/>
                  <a:pt x="1169" y="10267"/>
                  <a:pt x="1169" y="10267"/>
                </a:cubicBezTo>
                <a:cubicBezTo>
                  <a:pt x="1165" y="10270"/>
                  <a:pt x="1165" y="10270"/>
                  <a:pt x="1165" y="10270"/>
                </a:cubicBezTo>
                <a:close/>
                <a:moveTo>
                  <a:pt x="1256" y="10218"/>
                </a:moveTo>
                <a:cubicBezTo>
                  <a:pt x="1185" y="10257"/>
                  <a:pt x="1185" y="10257"/>
                  <a:pt x="1185" y="10257"/>
                </a:cubicBezTo>
                <a:cubicBezTo>
                  <a:pt x="1182" y="10257"/>
                  <a:pt x="1182" y="10257"/>
                  <a:pt x="1182" y="10257"/>
                </a:cubicBezTo>
                <a:cubicBezTo>
                  <a:pt x="1182" y="10254"/>
                  <a:pt x="1182" y="10254"/>
                  <a:pt x="1182" y="10254"/>
                </a:cubicBezTo>
                <a:cubicBezTo>
                  <a:pt x="1159" y="10140"/>
                  <a:pt x="1159" y="10140"/>
                  <a:pt x="1159" y="10140"/>
                </a:cubicBezTo>
                <a:cubicBezTo>
                  <a:pt x="1159" y="10134"/>
                  <a:pt x="1159" y="10134"/>
                  <a:pt x="1159" y="10134"/>
                </a:cubicBezTo>
                <a:cubicBezTo>
                  <a:pt x="1162" y="10134"/>
                  <a:pt x="1162" y="10134"/>
                  <a:pt x="1162" y="10134"/>
                </a:cubicBezTo>
                <a:cubicBezTo>
                  <a:pt x="1230" y="10095"/>
                  <a:pt x="1230" y="10095"/>
                  <a:pt x="1230" y="10095"/>
                </a:cubicBezTo>
                <a:cubicBezTo>
                  <a:pt x="1233" y="10095"/>
                  <a:pt x="1233" y="10095"/>
                  <a:pt x="1233" y="10095"/>
                </a:cubicBezTo>
                <a:cubicBezTo>
                  <a:pt x="1233" y="10098"/>
                  <a:pt x="1233" y="10098"/>
                  <a:pt x="1233" y="10098"/>
                </a:cubicBezTo>
                <a:cubicBezTo>
                  <a:pt x="1256" y="10212"/>
                  <a:pt x="1256" y="10212"/>
                  <a:pt x="1256" y="10212"/>
                </a:cubicBezTo>
                <a:cubicBezTo>
                  <a:pt x="1256" y="10215"/>
                  <a:pt x="1256" y="10215"/>
                  <a:pt x="1256" y="10215"/>
                </a:cubicBezTo>
                <a:cubicBezTo>
                  <a:pt x="1256" y="10218"/>
                  <a:pt x="1256" y="10218"/>
                  <a:pt x="1256" y="10218"/>
                </a:cubicBezTo>
                <a:close/>
                <a:moveTo>
                  <a:pt x="1340" y="10166"/>
                </a:moveTo>
                <a:cubicBezTo>
                  <a:pt x="1272" y="10205"/>
                  <a:pt x="1272" y="10205"/>
                  <a:pt x="1272" y="10205"/>
                </a:cubicBezTo>
                <a:cubicBezTo>
                  <a:pt x="1272" y="10208"/>
                  <a:pt x="1272" y="10208"/>
                  <a:pt x="1272" y="10208"/>
                </a:cubicBezTo>
                <a:cubicBezTo>
                  <a:pt x="1269" y="10202"/>
                  <a:pt x="1269" y="10202"/>
                  <a:pt x="1269" y="10202"/>
                </a:cubicBezTo>
                <a:cubicBezTo>
                  <a:pt x="1250" y="10092"/>
                  <a:pt x="1250" y="10092"/>
                  <a:pt x="1250" y="10092"/>
                </a:cubicBezTo>
                <a:cubicBezTo>
                  <a:pt x="1246" y="10085"/>
                  <a:pt x="1246" y="10085"/>
                  <a:pt x="1246" y="10085"/>
                </a:cubicBezTo>
                <a:cubicBezTo>
                  <a:pt x="1250" y="10085"/>
                  <a:pt x="1250" y="10085"/>
                  <a:pt x="1250" y="10085"/>
                </a:cubicBezTo>
                <a:cubicBezTo>
                  <a:pt x="1318" y="10046"/>
                  <a:pt x="1318" y="10046"/>
                  <a:pt x="1318" y="10046"/>
                </a:cubicBezTo>
                <a:cubicBezTo>
                  <a:pt x="1321" y="10046"/>
                  <a:pt x="1321" y="10046"/>
                  <a:pt x="1321" y="10046"/>
                </a:cubicBezTo>
                <a:cubicBezTo>
                  <a:pt x="1321" y="10050"/>
                  <a:pt x="1321" y="10050"/>
                  <a:pt x="1321" y="10050"/>
                </a:cubicBezTo>
                <a:cubicBezTo>
                  <a:pt x="1343" y="10160"/>
                  <a:pt x="1343" y="10160"/>
                  <a:pt x="1343" y="10160"/>
                </a:cubicBezTo>
                <a:cubicBezTo>
                  <a:pt x="1343" y="10166"/>
                  <a:pt x="1343" y="10166"/>
                  <a:pt x="1343" y="10166"/>
                </a:cubicBezTo>
                <a:cubicBezTo>
                  <a:pt x="1340" y="10166"/>
                  <a:pt x="1340" y="10166"/>
                  <a:pt x="1340" y="10166"/>
                </a:cubicBezTo>
                <a:close/>
                <a:moveTo>
                  <a:pt x="1424" y="10118"/>
                </a:moveTo>
                <a:cubicBezTo>
                  <a:pt x="1360" y="10156"/>
                  <a:pt x="1360" y="10156"/>
                  <a:pt x="1360" y="10156"/>
                </a:cubicBezTo>
                <a:cubicBezTo>
                  <a:pt x="1356" y="10156"/>
                  <a:pt x="1356" y="10156"/>
                  <a:pt x="1356" y="10156"/>
                </a:cubicBezTo>
                <a:cubicBezTo>
                  <a:pt x="1356" y="10153"/>
                  <a:pt x="1356" y="10153"/>
                  <a:pt x="1356" y="10153"/>
                </a:cubicBezTo>
                <a:cubicBezTo>
                  <a:pt x="1334" y="10043"/>
                  <a:pt x="1334" y="10043"/>
                  <a:pt x="1334" y="10043"/>
                </a:cubicBezTo>
                <a:cubicBezTo>
                  <a:pt x="1334" y="10040"/>
                  <a:pt x="1334" y="10040"/>
                  <a:pt x="1334" y="10040"/>
                </a:cubicBezTo>
                <a:cubicBezTo>
                  <a:pt x="1337" y="10037"/>
                  <a:pt x="1337" y="10037"/>
                  <a:pt x="1337" y="10037"/>
                </a:cubicBezTo>
                <a:cubicBezTo>
                  <a:pt x="1402" y="10001"/>
                  <a:pt x="1402" y="10001"/>
                  <a:pt x="1402" y="10001"/>
                </a:cubicBezTo>
                <a:cubicBezTo>
                  <a:pt x="1405" y="9998"/>
                  <a:pt x="1405" y="9998"/>
                  <a:pt x="1405" y="9998"/>
                </a:cubicBezTo>
                <a:cubicBezTo>
                  <a:pt x="1405" y="10004"/>
                  <a:pt x="1405" y="10004"/>
                  <a:pt x="1405" y="10004"/>
                </a:cubicBezTo>
                <a:cubicBezTo>
                  <a:pt x="1428" y="10111"/>
                  <a:pt x="1428" y="10111"/>
                  <a:pt x="1428" y="10111"/>
                </a:cubicBezTo>
                <a:cubicBezTo>
                  <a:pt x="1428" y="10118"/>
                  <a:pt x="1428" y="10118"/>
                  <a:pt x="1428" y="10118"/>
                </a:cubicBezTo>
                <a:cubicBezTo>
                  <a:pt x="1424" y="10118"/>
                  <a:pt x="1424" y="10118"/>
                  <a:pt x="1424" y="10118"/>
                </a:cubicBezTo>
                <a:close/>
                <a:moveTo>
                  <a:pt x="1508" y="10069"/>
                </a:moveTo>
                <a:cubicBezTo>
                  <a:pt x="1444" y="10108"/>
                  <a:pt x="1444" y="10108"/>
                  <a:pt x="1444" y="10108"/>
                </a:cubicBezTo>
                <a:cubicBezTo>
                  <a:pt x="1441" y="10108"/>
                  <a:pt x="1441" y="10108"/>
                  <a:pt x="1441" y="10108"/>
                </a:cubicBezTo>
                <a:cubicBezTo>
                  <a:pt x="1441" y="10105"/>
                  <a:pt x="1441" y="10105"/>
                  <a:pt x="1441" y="10105"/>
                </a:cubicBezTo>
                <a:cubicBezTo>
                  <a:pt x="1418" y="9998"/>
                  <a:pt x="1418" y="9998"/>
                  <a:pt x="1418" y="9998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18" y="9991"/>
                  <a:pt x="1418" y="9991"/>
                  <a:pt x="1418" y="9991"/>
                </a:cubicBezTo>
                <a:cubicBezTo>
                  <a:pt x="1483" y="9956"/>
                  <a:pt x="1483" y="9956"/>
                  <a:pt x="1483" y="9956"/>
                </a:cubicBezTo>
                <a:cubicBezTo>
                  <a:pt x="1486" y="9956"/>
                  <a:pt x="1486" y="9956"/>
                  <a:pt x="1486" y="9956"/>
                </a:cubicBezTo>
                <a:cubicBezTo>
                  <a:pt x="1486" y="9959"/>
                  <a:pt x="1486" y="9959"/>
                  <a:pt x="1486" y="9959"/>
                </a:cubicBezTo>
                <a:cubicBezTo>
                  <a:pt x="1508" y="10066"/>
                  <a:pt x="1508" y="10066"/>
                  <a:pt x="1508" y="10066"/>
                </a:cubicBezTo>
                <a:cubicBezTo>
                  <a:pt x="1508" y="10069"/>
                  <a:pt x="1508" y="10069"/>
                  <a:pt x="1508" y="10069"/>
                </a:cubicBezTo>
                <a:cubicBezTo>
                  <a:pt x="1508" y="10069"/>
                  <a:pt x="1508" y="10069"/>
                  <a:pt x="1508" y="10069"/>
                </a:cubicBezTo>
                <a:close/>
                <a:moveTo>
                  <a:pt x="1586" y="10024"/>
                </a:moveTo>
                <a:cubicBezTo>
                  <a:pt x="1525" y="10059"/>
                  <a:pt x="1525" y="10059"/>
                  <a:pt x="1525" y="10059"/>
                </a:cubicBezTo>
                <a:cubicBezTo>
                  <a:pt x="1521" y="10063"/>
                  <a:pt x="1521" y="10063"/>
                  <a:pt x="1521" y="10063"/>
                </a:cubicBezTo>
                <a:cubicBezTo>
                  <a:pt x="1521" y="10056"/>
                  <a:pt x="1521" y="10056"/>
                  <a:pt x="1521" y="10056"/>
                </a:cubicBezTo>
                <a:cubicBezTo>
                  <a:pt x="1499" y="9953"/>
                  <a:pt x="1499" y="9953"/>
                  <a:pt x="1499" y="9953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499" y="9946"/>
                  <a:pt x="1499" y="9946"/>
                  <a:pt x="1499" y="9946"/>
                </a:cubicBezTo>
                <a:cubicBezTo>
                  <a:pt x="1560" y="9910"/>
                  <a:pt x="1560" y="9910"/>
                  <a:pt x="1560" y="9910"/>
                </a:cubicBezTo>
                <a:cubicBezTo>
                  <a:pt x="1564" y="9910"/>
                  <a:pt x="1564" y="9910"/>
                  <a:pt x="1564" y="9910"/>
                </a:cubicBezTo>
                <a:cubicBezTo>
                  <a:pt x="1564" y="9914"/>
                  <a:pt x="1564" y="9914"/>
                  <a:pt x="1564" y="9914"/>
                </a:cubicBezTo>
                <a:cubicBezTo>
                  <a:pt x="1589" y="10021"/>
                  <a:pt x="1589" y="10021"/>
                  <a:pt x="1589" y="10021"/>
                </a:cubicBezTo>
                <a:cubicBezTo>
                  <a:pt x="1589" y="10024"/>
                  <a:pt x="1589" y="10024"/>
                  <a:pt x="1589" y="10024"/>
                </a:cubicBezTo>
                <a:cubicBezTo>
                  <a:pt x="1586" y="10024"/>
                  <a:pt x="1586" y="10024"/>
                  <a:pt x="1586" y="10024"/>
                </a:cubicBezTo>
                <a:close/>
                <a:moveTo>
                  <a:pt x="1664" y="9978"/>
                </a:moveTo>
                <a:cubicBezTo>
                  <a:pt x="1602" y="10014"/>
                  <a:pt x="1602" y="10014"/>
                  <a:pt x="1602" y="10014"/>
                </a:cubicBezTo>
                <a:cubicBezTo>
                  <a:pt x="1602" y="10017"/>
                  <a:pt x="1602" y="10017"/>
                  <a:pt x="1602" y="10017"/>
                </a:cubicBezTo>
                <a:cubicBezTo>
                  <a:pt x="1599" y="10011"/>
                  <a:pt x="1599" y="10011"/>
                  <a:pt x="1599" y="10011"/>
                </a:cubicBezTo>
                <a:cubicBezTo>
                  <a:pt x="1576" y="9907"/>
                  <a:pt x="1576" y="9907"/>
                  <a:pt x="1576" y="9907"/>
                </a:cubicBezTo>
                <a:cubicBezTo>
                  <a:pt x="1576" y="9904"/>
                  <a:pt x="1576" y="9904"/>
                  <a:pt x="1576" y="9904"/>
                </a:cubicBezTo>
                <a:cubicBezTo>
                  <a:pt x="1580" y="9901"/>
                  <a:pt x="1580" y="9901"/>
                  <a:pt x="1580" y="9901"/>
                </a:cubicBezTo>
                <a:cubicBezTo>
                  <a:pt x="1638" y="9868"/>
                  <a:pt x="1638" y="9868"/>
                  <a:pt x="1638" y="9868"/>
                </a:cubicBezTo>
                <a:cubicBezTo>
                  <a:pt x="1641" y="9868"/>
                  <a:pt x="1641" y="9868"/>
                  <a:pt x="1641" y="9868"/>
                </a:cubicBezTo>
                <a:cubicBezTo>
                  <a:pt x="1641" y="9872"/>
                  <a:pt x="1641" y="9872"/>
                  <a:pt x="1641" y="9872"/>
                </a:cubicBezTo>
                <a:cubicBezTo>
                  <a:pt x="1664" y="9975"/>
                  <a:pt x="1664" y="9975"/>
                  <a:pt x="1664" y="9975"/>
                </a:cubicBezTo>
                <a:cubicBezTo>
                  <a:pt x="1667" y="9978"/>
                  <a:pt x="1667" y="9978"/>
                  <a:pt x="1667" y="9978"/>
                </a:cubicBezTo>
                <a:cubicBezTo>
                  <a:pt x="1664" y="9978"/>
                  <a:pt x="1664" y="9978"/>
                  <a:pt x="1664" y="9978"/>
                </a:cubicBezTo>
                <a:close/>
                <a:moveTo>
                  <a:pt x="1738" y="9936"/>
                </a:moveTo>
                <a:cubicBezTo>
                  <a:pt x="1680" y="9972"/>
                  <a:pt x="1680" y="9972"/>
                  <a:pt x="1680" y="9972"/>
                </a:cubicBezTo>
                <a:cubicBezTo>
                  <a:pt x="1677" y="9972"/>
                  <a:pt x="1677" y="9972"/>
                  <a:pt x="1677" y="9972"/>
                </a:cubicBezTo>
                <a:cubicBezTo>
                  <a:pt x="1677" y="9969"/>
                  <a:pt x="1677" y="9969"/>
                  <a:pt x="1677" y="9969"/>
                </a:cubicBezTo>
                <a:cubicBezTo>
                  <a:pt x="1654" y="9865"/>
                  <a:pt x="1654" y="9865"/>
                  <a:pt x="1654" y="9865"/>
                </a:cubicBezTo>
                <a:cubicBezTo>
                  <a:pt x="1654" y="9862"/>
                  <a:pt x="1654" y="9862"/>
                  <a:pt x="1654" y="9862"/>
                </a:cubicBezTo>
                <a:cubicBezTo>
                  <a:pt x="1654" y="9859"/>
                  <a:pt x="1654" y="9859"/>
                  <a:pt x="1654" y="9859"/>
                </a:cubicBezTo>
                <a:cubicBezTo>
                  <a:pt x="1712" y="9826"/>
                  <a:pt x="1712" y="9826"/>
                  <a:pt x="1712" y="9826"/>
                </a:cubicBezTo>
                <a:cubicBezTo>
                  <a:pt x="1716" y="9826"/>
                  <a:pt x="1716" y="9826"/>
                  <a:pt x="1716" y="9826"/>
                </a:cubicBezTo>
                <a:cubicBezTo>
                  <a:pt x="1716" y="9830"/>
                  <a:pt x="1716" y="9830"/>
                  <a:pt x="1716" y="9830"/>
                </a:cubicBezTo>
                <a:cubicBezTo>
                  <a:pt x="1742" y="9930"/>
                  <a:pt x="1742" y="9930"/>
                  <a:pt x="1742" y="9930"/>
                </a:cubicBezTo>
                <a:cubicBezTo>
                  <a:pt x="1742" y="9936"/>
                  <a:pt x="1742" y="9936"/>
                  <a:pt x="1742" y="9936"/>
                </a:cubicBezTo>
                <a:cubicBezTo>
                  <a:pt x="1738" y="9936"/>
                  <a:pt x="1738" y="9936"/>
                  <a:pt x="1738" y="9936"/>
                </a:cubicBezTo>
                <a:close/>
                <a:moveTo>
                  <a:pt x="1813" y="9894"/>
                </a:moveTo>
                <a:cubicBezTo>
                  <a:pt x="1754" y="9927"/>
                  <a:pt x="1754" y="9927"/>
                  <a:pt x="1754" y="9927"/>
                </a:cubicBezTo>
                <a:cubicBezTo>
                  <a:pt x="1754" y="9930"/>
                  <a:pt x="1754" y="9930"/>
                  <a:pt x="1754" y="9930"/>
                </a:cubicBezTo>
                <a:cubicBezTo>
                  <a:pt x="1751" y="9923"/>
                  <a:pt x="1751" y="9923"/>
                  <a:pt x="1751" y="9923"/>
                </a:cubicBezTo>
                <a:cubicBezTo>
                  <a:pt x="1729" y="9823"/>
                  <a:pt x="1729" y="9823"/>
                  <a:pt x="1729" y="9823"/>
                </a:cubicBezTo>
                <a:cubicBezTo>
                  <a:pt x="1729" y="9820"/>
                  <a:pt x="1729" y="9820"/>
                  <a:pt x="1729" y="9820"/>
                </a:cubicBezTo>
                <a:cubicBezTo>
                  <a:pt x="1729" y="9817"/>
                  <a:pt x="1729" y="9817"/>
                  <a:pt x="1729" y="9817"/>
                </a:cubicBezTo>
                <a:cubicBezTo>
                  <a:pt x="1787" y="9787"/>
                  <a:pt x="1787" y="9787"/>
                  <a:pt x="1787" y="9787"/>
                </a:cubicBezTo>
                <a:cubicBezTo>
                  <a:pt x="1790" y="9784"/>
                  <a:pt x="1790" y="9784"/>
                  <a:pt x="1790" y="9784"/>
                </a:cubicBezTo>
                <a:cubicBezTo>
                  <a:pt x="1790" y="9787"/>
                  <a:pt x="1790" y="9787"/>
                  <a:pt x="1790" y="9787"/>
                </a:cubicBezTo>
                <a:cubicBezTo>
                  <a:pt x="1813" y="9888"/>
                  <a:pt x="1813" y="9888"/>
                  <a:pt x="1813" y="9888"/>
                </a:cubicBezTo>
                <a:cubicBezTo>
                  <a:pt x="1816" y="9894"/>
                  <a:pt x="1816" y="9894"/>
                  <a:pt x="1816" y="9894"/>
                </a:cubicBezTo>
                <a:cubicBezTo>
                  <a:pt x="1813" y="9894"/>
                  <a:pt x="1813" y="9894"/>
                  <a:pt x="1813" y="9894"/>
                </a:cubicBezTo>
                <a:close/>
                <a:moveTo>
                  <a:pt x="1884" y="9852"/>
                </a:moveTo>
                <a:cubicBezTo>
                  <a:pt x="1829" y="9885"/>
                  <a:pt x="1829" y="9885"/>
                  <a:pt x="1829" y="9885"/>
                </a:cubicBezTo>
                <a:cubicBezTo>
                  <a:pt x="1826" y="9885"/>
                  <a:pt x="1826" y="9885"/>
                  <a:pt x="1826" y="9885"/>
                </a:cubicBezTo>
                <a:cubicBezTo>
                  <a:pt x="1826" y="9881"/>
                  <a:pt x="1826" y="9881"/>
                  <a:pt x="1826" y="9881"/>
                </a:cubicBezTo>
                <a:cubicBezTo>
                  <a:pt x="1800" y="9781"/>
                  <a:pt x="1800" y="9781"/>
                  <a:pt x="1800" y="9781"/>
                </a:cubicBezTo>
                <a:cubicBezTo>
                  <a:pt x="1800" y="9778"/>
                  <a:pt x="1800" y="9778"/>
                  <a:pt x="1800" y="9778"/>
                </a:cubicBezTo>
                <a:cubicBezTo>
                  <a:pt x="1803" y="9778"/>
                  <a:pt x="1803" y="9778"/>
                  <a:pt x="1803" y="9778"/>
                </a:cubicBezTo>
                <a:cubicBezTo>
                  <a:pt x="1858" y="9745"/>
                  <a:pt x="1858" y="9745"/>
                  <a:pt x="1858" y="9745"/>
                </a:cubicBezTo>
                <a:cubicBezTo>
                  <a:pt x="1861" y="9745"/>
                  <a:pt x="1861" y="9745"/>
                  <a:pt x="1861" y="9745"/>
                </a:cubicBezTo>
                <a:cubicBezTo>
                  <a:pt x="1861" y="9749"/>
                  <a:pt x="1861" y="9749"/>
                  <a:pt x="1861" y="9749"/>
                </a:cubicBezTo>
                <a:cubicBezTo>
                  <a:pt x="1884" y="9849"/>
                  <a:pt x="1884" y="9849"/>
                  <a:pt x="1884" y="9849"/>
                </a:cubicBezTo>
                <a:cubicBezTo>
                  <a:pt x="1887" y="9852"/>
                  <a:pt x="1887" y="9852"/>
                  <a:pt x="1887" y="9852"/>
                </a:cubicBezTo>
                <a:cubicBezTo>
                  <a:pt x="1884" y="9852"/>
                  <a:pt x="1884" y="9852"/>
                  <a:pt x="1884" y="9852"/>
                </a:cubicBezTo>
                <a:close/>
                <a:moveTo>
                  <a:pt x="1955" y="9813"/>
                </a:moveTo>
                <a:cubicBezTo>
                  <a:pt x="1900" y="9843"/>
                  <a:pt x="1900" y="9843"/>
                  <a:pt x="1900" y="9843"/>
                </a:cubicBezTo>
                <a:cubicBezTo>
                  <a:pt x="1897" y="9846"/>
                  <a:pt x="1897" y="9846"/>
                  <a:pt x="1897" y="9846"/>
                </a:cubicBezTo>
                <a:cubicBezTo>
                  <a:pt x="1897" y="9843"/>
                  <a:pt x="1897" y="9843"/>
                  <a:pt x="1897" y="9843"/>
                </a:cubicBezTo>
                <a:cubicBezTo>
                  <a:pt x="1871" y="9742"/>
                  <a:pt x="1871" y="9742"/>
                  <a:pt x="1871" y="9742"/>
                </a:cubicBezTo>
                <a:cubicBezTo>
                  <a:pt x="1871" y="9739"/>
                  <a:pt x="1871" y="9739"/>
                  <a:pt x="1871" y="9739"/>
                </a:cubicBezTo>
                <a:cubicBezTo>
                  <a:pt x="1874" y="9739"/>
                  <a:pt x="1874" y="9739"/>
                  <a:pt x="1874" y="9739"/>
                </a:cubicBezTo>
                <a:cubicBezTo>
                  <a:pt x="1926" y="9710"/>
                  <a:pt x="1926" y="9710"/>
                  <a:pt x="1926" y="9710"/>
                </a:cubicBezTo>
                <a:cubicBezTo>
                  <a:pt x="1929" y="9707"/>
                  <a:pt x="1929" y="9707"/>
                  <a:pt x="1929" y="9707"/>
                </a:cubicBezTo>
                <a:cubicBezTo>
                  <a:pt x="1929" y="9710"/>
                  <a:pt x="1929" y="9710"/>
                  <a:pt x="1929" y="9710"/>
                </a:cubicBezTo>
                <a:cubicBezTo>
                  <a:pt x="1955" y="9807"/>
                  <a:pt x="1955" y="9807"/>
                  <a:pt x="1955" y="9807"/>
                </a:cubicBezTo>
                <a:cubicBezTo>
                  <a:pt x="1955" y="9810"/>
                  <a:pt x="1955" y="9810"/>
                  <a:pt x="1955" y="9810"/>
                </a:cubicBezTo>
                <a:cubicBezTo>
                  <a:pt x="1955" y="9813"/>
                  <a:pt x="1955" y="9813"/>
                  <a:pt x="1955" y="9813"/>
                </a:cubicBezTo>
                <a:close/>
                <a:moveTo>
                  <a:pt x="2023" y="9775"/>
                </a:moveTo>
                <a:cubicBezTo>
                  <a:pt x="1968" y="9804"/>
                  <a:pt x="1968" y="9804"/>
                  <a:pt x="1968" y="9804"/>
                </a:cubicBezTo>
                <a:cubicBezTo>
                  <a:pt x="1968" y="9804"/>
                  <a:pt x="1968" y="9804"/>
                  <a:pt x="1968" y="9804"/>
                </a:cubicBezTo>
                <a:cubicBezTo>
                  <a:pt x="1965" y="9800"/>
                  <a:pt x="1965" y="9800"/>
                  <a:pt x="1965" y="9800"/>
                </a:cubicBezTo>
                <a:cubicBezTo>
                  <a:pt x="1942" y="9703"/>
                  <a:pt x="1942" y="9703"/>
                  <a:pt x="1942" y="9703"/>
                </a:cubicBezTo>
                <a:cubicBezTo>
                  <a:pt x="1939" y="9700"/>
                  <a:pt x="1939" y="9700"/>
                  <a:pt x="1939" y="9700"/>
                </a:cubicBezTo>
                <a:cubicBezTo>
                  <a:pt x="1942" y="9700"/>
                  <a:pt x="1942" y="9700"/>
                  <a:pt x="1942" y="9700"/>
                </a:cubicBezTo>
                <a:cubicBezTo>
                  <a:pt x="1994" y="9671"/>
                  <a:pt x="1994" y="9671"/>
                  <a:pt x="1994" y="9671"/>
                </a:cubicBezTo>
                <a:cubicBezTo>
                  <a:pt x="1997" y="9671"/>
                  <a:pt x="1997" y="9671"/>
                  <a:pt x="1997" y="9671"/>
                </a:cubicBezTo>
                <a:cubicBezTo>
                  <a:pt x="1997" y="9674"/>
                  <a:pt x="1997" y="9674"/>
                  <a:pt x="1997" y="9674"/>
                </a:cubicBezTo>
                <a:cubicBezTo>
                  <a:pt x="2023" y="9768"/>
                  <a:pt x="2023" y="9768"/>
                  <a:pt x="2023" y="9768"/>
                </a:cubicBezTo>
                <a:cubicBezTo>
                  <a:pt x="2023" y="9771"/>
                  <a:pt x="2023" y="9771"/>
                  <a:pt x="2023" y="9771"/>
                </a:cubicBezTo>
                <a:cubicBezTo>
                  <a:pt x="2023" y="9775"/>
                  <a:pt x="2023" y="9775"/>
                  <a:pt x="2023" y="9775"/>
                </a:cubicBezTo>
                <a:close/>
                <a:moveTo>
                  <a:pt x="2088" y="9736"/>
                </a:moveTo>
                <a:cubicBezTo>
                  <a:pt x="2036" y="9765"/>
                  <a:pt x="2036" y="9765"/>
                  <a:pt x="2036" y="9765"/>
                </a:cubicBezTo>
                <a:cubicBezTo>
                  <a:pt x="2036" y="9765"/>
                  <a:pt x="2036" y="9765"/>
                  <a:pt x="2036" y="9765"/>
                </a:cubicBezTo>
                <a:cubicBezTo>
                  <a:pt x="2033" y="9762"/>
                  <a:pt x="2033" y="9762"/>
                  <a:pt x="2033" y="9762"/>
                </a:cubicBezTo>
                <a:cubicBezTo>
                  <a:pt x="2007" y="9668"/>
                  <a:pt x="2007" y="9668"/>
                  <a:pt x="2007" y="9668"/>
                </a:cubicBezTo>
                <a:cubicBezTo>
                  <a:pt x="2007" y="9665"/>
                  <a:pt x="2007" y="9665"/>
                  <a:pt x="2007" y="9665"/>
                </a:cubicBezTo>
                <a:cubicBezTo>
                  <a:pt x="2010" y="9661"/>
                  <a:pt x="2010" y="9661"/>
                  <a:pt x="2010" y="9661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62" y="9632"/>
                  <a:pt x="2062" y="9632"/>
                  <a:pt x="2062" y="9632"/>
                </a:cubicBezTo>
                <a:cubicBezTo>
                  <a:pt x="2062" y="9635"/>
                  <a:pt x="2062" y="9635"/>
                  <a:pt x="2062" y="9635"/>
                </a:cubicBezTo>
                <a:cubicBezTo>
                  <a:pt x="2088" y="9729"/>
                  <a:pt x="2088" y="9729"/>
                  <a:pt x="2088" y="9729"/>
                </a:cubicBezTo>
                <a:cubicBezTo>
                  <a:pt x="2091" y="9732"/>
                  <a:pt x="2091" y="9732"/>
                  <a:pt x="2091" y="9732"/>
                </a:cubicBezTo>
                <a:cubicBezTo>
                  <a:pt x="2088" y="9736"/>
                  <a:pt x="2088" y="9736"/>
                  <a:pt x="2088" y="9736"/>
                </a:cubicBezTo>
                <a:close/>
                <a:moveTo>
                  <a:pt x="2153" y="9697"/>
                </a:moveTo>
                <a:cubicBezTo>
                  <a:pt x="2101" y="9726"/>
                  <a:pt x="2101" y="9726"/>
                  <a:pt x="2101" y="9726"/>
                </a:cubicBezTo>
                <a:cubicBezTo>
                  <a:pt x="2101" y="9729"/>
                  <a:pt x="2101" y="9729"/>
                  <a:pt x="2101" y="9729"/>
                </a:cubicBezTo>
                <a:cubicBezTo>
                  <a:pt x="2101" y="9723"/>
                  <a:pt x="2101" y="9723"/>
                  <a:pt x="2101" y="9723"/>
                </a:cubicBezTo>
                <a:cubicBezTo>
                  <a:pt x="2075" y="9632"/>
                  <a:pt x="2075" y="9632"/>
                  <a:pt x="2075" y="9632"/>
                </a:cubicBezTo>
                <a:cubicBezTo>
                  <a:pt x="2072" y="9629"/>
                  <a:pt x="2072" y="9629"/>
                  <a:pt x="2072" y="9629"/>
                </a:cubicBezTo>
                <a:cubicBezTo>
                  <a:pt x="2075" y="9626"/>
                  <a:pt x="2075" y="9626"/>
                  <a:pt x="2075" y="9626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27" y="9597"/>
                  <a:pt x="2127" y="9597"/>
                  <a:pt x="2127" y="9597"/>
                </a:cubicBezTo>
                <a:cubicBezTo>
                  <a:pt x="2127" y="9600"/>
                  <a:pt x="2127" y="9600"/>
                  <a:pt x="2127" y="9600"/>
                </a:cubicBezTo>
                <a:cubicBezTo>
                  <a:pt x="2153" y="9694"/>
                  <a:pt x="2153" y="9694"/>
                  <a:pt x="2153" y="9694"/>
                </a:cubicBezTo>
                <a:cubicBezTo>
                  <a:pt x="2156" y="9697"/>
                  <a:pt x="2156" y="9697"/>
                  <a:pt x="2156" y="9697"/>
                </a:cubicBezTo>
                <a:cubicBezTo>
                  <a:pt x="2153" y="9697"/>
                  <a:pt x="2153" y="9697"/>
                  <a:pt x="2153" y="9697"/>
                </a:cubicBezTo>
                <a:close/>
                <a:moveTo>
                  <a:pt x="2214" y="9661"/>
                </a:moveTo>
                <a:cubicBezTo>
                  <a:pt x="2166" y="9690"/>
                  <a:pt x="2166" y="9690"/>
                  <a:pt x="2166" y="9690"/>
                </a:cubicBezTo>
                <a:cubicBezTo>
                  <a:pt x="2166" y="9690"/>
                  <a:pt x="2166" y="9690"/>
                  <a:pt x="2166" y="9690"/>
                </a:cubicBezTo>
                <a:cubicBezTo>
                  <a:pt x="2162" y="9687"/>
                  <a:pt x="2162" y="9687"/>
                  <a:pt x="2162" y="9687"/>
                </a:cubicBezTo>
                <a:cubicBezTo>
                  <a:pt x="2136" y="9597"/>
                  <a:pt x="2136" y="9597"/>
                  <a:pt x="2136" y="9597"/>
                </a:cubicBezTo>
                <a:cubicBezTo>
                  <a:pt x="2136" y="9593"/>
                  <a:pt x="2136" y="9593"/>
                  <a:pt x="2136" y="9593"/>
                </a:cubicBezTo>
                <a:cubicBezTo>
                  <a:pt x="2140" y="9590"/>
                  <a:pt x="2140" y="9590"/>
                  <a:pt x="2140" y="9590"/>
                </a:cubicBezTo>
                <a:cubicBezTo>
                  <a:pt x="2188" y="9564"/>
                  <a:pt x="2188" y="9564"/>
                  <a:pt x="2188" y="9564"/>
                </a:cubicBezTo>
                <a:cubicBezTo>
                  <a:pt x="2188" y="9561"/>
                  <a:pt x="2188" y="9561"/>
                  <a:pt x="2188" y="9561"/>
                </a:cubicBezTo>
                <a:cubicBezTo>
                  <a:pt x="2191" y="9567"/>
                  <a:pt x="2191" y="9567"/>
                  <a:pt x="2191" y="9567"/>
                </a:cubicBezTo>
                <a:cubicBezTo>
                  <a:pt x="2217" y="9658"/>
                  <a:pt x="2217" y="9658"/>
                  <a:pt x="2217" y="9658"/>
                </a:cubicBezTo>
                <a:cubicBezTo>
                  <a:pt x="2217" y="9661"/>
                  <a:pt x="2217" y="9661"/>
                  <a:pt x="2217" y="9661"/>
                </a:cubicBezTo>
                <a:cubicBezTo>
                  <a:pt x="2214" y="9661"/>
                  <a:pt x="2214" y="9661"/>
                  <a:pt x="2214" y="9661"/>
                </a:cubicBezTo>
                <a:close/>
                <a:moveTo>
                  <a:pt x="2276" y="9626"/>
                </a:moveTo>
                <a:cubicBezTo>
                  <a:pt x="2230" y="9655"/>
                  <a:pt x="2230" y="9655"/>
                  <a:pt x="2230" y="9655"/>
                </a:cubicBezTo>
                <a:cubicBezTo>
                  <a:pt x="2227" y="9655"/>
                  <a:pt x="2227" y="9655"/>
                  <a:pt x="2227" y="9655"/>
                </a:cubicBezTo>
                <a:cubicBezTo>
                  <a:pt x="2227" y="9652"/>
                  <a:pt x="2227" y="9652"/>
                  <a:pt x="2227" y="9652"/>
                </a:cubicBezTo>
                <a:cubicBezTo>
                  <a:pt x="2201" y="9561"/>
                  <a:pt x="2201" y="9561"/>
                  <a:pt x="2201" y="9561"/>
                </a:cubicBezTo>
                <a:cubicBezTo>
                  <a:pt x="2198" y="9558"/>
                  <a:pt x="2198" y="9558"/>
                  <a:pt x="2198" y="9558"/>
                </a:cubicBezTo>
                <a:cubicBezTo>
                  <a:pt x="2201" y="9558"/>
                  <a:pt x="2201" y="9558"/>
                  <a:pt x="2201" y="9558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0" y="9529"/>
                  <a:pt x="2250" y="9529"/>
                  <a:pt x="2250" y="9529"/>
                </a:cubicBezTo>
                <a:cubicBezTo>
                  <a:pt x="2253" y="9532"/>
                  <a:pt x="2253" y="9532"/>
                  <a:pt x="2253" y="9532"/>
                </a:cubicBezTo>
                <a:cubicBezTo>
                  <a:pt x="2279" y="9622"/>
                  <a:pt x="2279" y="9622"/>
                  <a:pt x="2279" y="9622"/>
                </a:cubicBezTo>
                <a:cubicBezTo>
                  <a:pt x="2279" y="9626"/>
                  <a:pt x="2279" y="9626"/>
                  <a:pt x="2279" y="9626"/>
                </a:cubicBezTo>
                <a:cubicBezTo>
                  <a:pt x="2276" y="9626"/>
                  <a:pt x="2276" y="9626"/>
                  <a:pt x="2276" y="9626"/>
                </a:cubicBezTo>
                <a:close/>
                <a:moveTo>
                  <a:pt x="2337" y="9590"/>
                </a:moveTo>
                <a:cubicBezTo>
                  <a:pt x="2289" y="9619"/>
                  <a:pt x="2289" y="9619"/>
                  <a:pt x="2289" y="9619"/>
                </a:cubicBezTo>
                <a:cubicBezTo>
                  <a:pt x="2289" y="9619"/>
                  <a:pt x="2289" y="9619"/>
                  <a:pt x="2289" y="9619"/>
                </a:cubicBezTo>
                <a:cubicBezTo>
                  <a:pt x="2289" y="9616"/>
                  <a:pt x="2289" y="9616"/>
                  <a:pt x="2289" y="9616"/>
                </a:cubicBezTo>
                <a:cubicBezTo>
                  <a:pt x="2263" y="9525"/>
                  <a:pt x="2263" y="9525"/>
                  <a:pt x="2263" y="9525"/>
                </a:cubicBezTo>
                <a:cubicBezTo>
                  <a:pt x="2259" y="9522"/>
                  <a:pt x="2259" y="9522"/>
                  <a:pt x="2259" y="9522"/>
                </a:cubicBezTo>
                <a:cubicBezTo>
                  <a:pt x="2263" y="9522"/>
                  <a:pt x="2263" y="9522"/>
                  <a:pt x="2263" y="9522"/>
                </a:cubicBezTo>
                <a:cubicBezTo>
                  <a:pt x="2308" y="9496"/>
                  <a:pt x="2308" y="9496"/>
                  <a:pt x="2308" y="9496"/>
                </a:cubicBezTo>
                <a:cubicBezTo>
                  <a:pt x="2311" y="9496"/>
                  <a:pt x="2311" y="9496"/>
                  <a:pt x="2311" y="9496"/>
                </a:cubicBezTo>
                <a:cubicBezTo>
                  <a:pt x="2311" y="9499"/>
                  <a:pt x="2311" y="9499"/>
                  <a:pt x="2311" y="9499"/>
                </a:cubicBezTo>
                <a:cubicBezTo>
                  <a:pt x="2337" y="9587"/>
                  <a:pt x="2337" y="9587"/>
                  <a:pt x="2337" y="9587"/>
                </a:cubicBezTo>
                <a:cubicBezTo>
                  <a:pt x="2337" y="9590"/>
                  <a:pt x="2337" y="9590"/>
                  <a:pt x="2337" y="9590"/>
                </a:cubicBezTo>
                <a:cubicBezTo>
                  <a:pt x="2337" y="9590"/>
                  <a:pt x="2337" y="9590"/>
                  <a:pt x="2337" y="9590"/>
                </a:cubicBezTo>
                <a:close/>
                <a:moveTo>
                  <a:pt x="2418" y="9545"/>
                </a:moveTo>
                <a:cubicBezTo>
                  <a:pt x="2350" y="9584"/>
                  <a:pt x="2350" y="9584"/>
                  <a:pt x="2350" y="9584"/>
                </a:cubicBezTo>
                <a:cubicBezTo>
                  <a:pt x="2347" y="9584"/>
                  <a:pt x="2347" y="9584"/>
                  <a:pt x="2347" y="9584"/>
                </a:cubicBezTo>
                <a:cubicBezTo>
                  <a:pt x="2347" y="9580"/>
                  <a:pt x="2347" y="9580"/>
                  <a:pt x="2347" y="9580"/>
                </a:cubicBezTo>
                <a:cubicBezTo>
                  <a:pt x="2321" y="9493"/>
                  <a:pt x="2321" y="9493"/>
                  <a:pt x="2321" y="9493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21" y="9490"/>
                  <a:pt x="2321" y="9490"/>
                  <a:pt x="2321" y="9490"/>
                </a:cubicBezTo>
                <a:cubicBezTo>
                  <a:pt x="2389" y="9451"/>
                  <a:pt x="2389" y="9451"/>
                  <a:pt x="2389" y="9451"/>
                </a:cubicBezTo>
                <a:cubicBezTo>
                  <a:pt x="2392" y="9451"/>
                  <a:pt x="2392" y="9451"/>
                  <a:pt x="2392" y="9451"/>
                </a:cubicBezTo>
                <a:cubicBezTo>
                  <a:pt x="2392" y="9454"/>
                  <a:pt x="2392" y="9454"/>
                  <a:pt x="2392" y="9454"/>
                </a:cubicBezTo>
                <a:cubicBezTo>
                  <a:pt x="2418" y="9541"/>
                  <a:pt x="2418" y="9541"/>
                  <a:pt x="2418" y="9541"/>
                </a:cubicBezTo>
                <a:cubicBezTo>
                  <a:pt x="2421" y="9541"/>
                  <a:pt x="2421" y="9541"/>
                  <a:pt x="2421" y="9541"/>
                </a:cubicBezTo>
                <a:cubicBezTo>
                  <a:pt x="2418" y="9545"/>
                  <a:pt x="2418" y="9545"/>
                  <a:pt x="2418" y="9545"/>
                </a:cubicBezTo>
                <a:close/>
                <a:moveTo>
                  <a:pt x="1136" y="10118"/>
                </a:moveTo>
                <a:cubicBezTo>
                  <a:pt x="1065" y="10156"/>
                  <a:pt x="1065" y="10156"/>
                  <a:pt x="1065" y="10156"/>
                </a:cubicBezTo>
                <a:cubicBezTo>
                  <a:pt x="1062" y="10156"/>
                  <a:pt x="1062" y="10156"/>
                  <a:pt x="1062" y="10156"/>
                </a:cubicBezTo>
                <a:cubicBezTo>
                  <a:pt x="1062" y="10153"/>
                  <a:pt x="1062" y="10153"/>
                  <a:pt x="1062" y="10153"/>
                </a:cubicBezTo>
                <a:cubicBezTo>
                  <a:pt x="1042" y="10040"/>
                  <a:pt x="1042" y="10040"/>
                  <a:pt x="1042" y="10040"/>
                </a:cubicBezTo>
                <a:cubicBezTo>
                  <a:pt x="1042" y="10033"/>
                  <a:pt x="1042" y="10033"/>
                  <a:pt x="1042" y="10033"/>
                </a:cubicBezTo>
                <a:cubicBezTo>
                  <a:pt x="1046" y="10033"/>
                  <a:pt x="1046" y="10033"/>
                  <a:pt x="1046" y="10033"/>
                </a:cubicBezTo>
                <a:cubicBezTo>
                  <a:pt x="1114" y="9995"/>
                  <a:pt x="1114" y="9995"/>
                  <a:pt x="1114" y="9995"/>
                </a:cubicBezTo>
                <a:cubicBezTo>
                  <a:pt x="1117" y="9995"/>
                  <a:pt x="1117" y="9995"/>
                  <a:pt x="1117" y="9995"/>
                </a:cubicBezTo>
                <a:cubicBezTo>
                  <a:pt x="1120" y="9998"/>
                  <a:pt x="1120" y="9998"/>
                  <a:pt x="1120" y="9998"/>
                </a:cubicBezTo>
                <a:cubicBezTo>
                  <a:pt x="1139" y="10111"/>
                  <a:pt x="1139" y="10111"/>
                  <a:pt x="1139" y="10111"/>
                </a:cubicBezTo>
                <a:cubicBezTo>
                  <a:pt x="1139" y="10114"/>
                  <a:pt x="1139" y="10114"/>
                  <a:pt x="1139" y="10114"/>
                </a:cubicBezTo>
                <a:cubicBezTo>
                  <a:pt x="1136" y="10118"/>
                  <a:pt x="1136" y="10118"/>
                  <a:pt x="1136" y="10118"/>
                </a:cubicBezTo>
                <a:close/>
                <a:moveTo>
                  <a:pt x="1227" y="10069"/>
                </a:moveTo>
                <a:cubicBezTo>
                  <a:pt x="1156" y="10105"/>
                  <a:pt x="1156" y="10105"/>
                  <a:pt x="1156" y="10105"/>
                </a:cubicBezTo>
                <a:cubicBezTo>
                  <a:pt x="1152" y="10108"/>
                  <a:pt x="1152" y="10108"/>
                  <a:pt x="1152" y="10108"/>
                </a:cubicBezTo>
                <a:cubicBezTo>
                  <a:pt x="1152" y="10105"/>
                  <a:pt x="1152" y="10105"/>
                  <a:pt x="1152" y="10105"/>
                </a:cubicBezTo>
                <a:cubicBezTo>
                  <a:pt x="1133" y="9991"/>
                  <a:pt x="1133" y="9991"/>
                  <a:pt x="1133" y="9991"/>
                </a:cubicBezTo>
                <a:cubicBezTo>
                  <a:pt x="1133" y="9988"/>
                  <a:pt x="1133" y="9988"/>
                  <a:pt x="1133" y="9988"/>
                </a:cubicBezTo>
                <a:cubicBezTo>
                  <a:pt x="1133" y="9985"/>
                  <a:pt x="1133" y="9985"/>
                  <a:pt x="1133" y="9985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4" y="9949"/>
                  <a:pt x="1204" y="9949"/>
                  <a:pt x="1204" y="9949"/>
                </a:cubicBezTo>
                <a:cubicBezTo>
                  <a:pt x="1207" y="9953"/>
                  <a:pt x="1207" y="9953"/>
                  <a:pt x="1207" y="9953"/>
                </a:cubicBezTo>
                <a:cubicBezTo>
                  <a:pt x="1227" y="10063"/>
                  <a:pt x="1227" y="10063"/>
                  <a:pt x="1227" y="10063"/>
                </a:cubicBezTo>
                <a:cubicBezTo>
                  <a:pt x="1227" y="10066"/>
                  <a:pt x="1227" y="10066"/>
                  <a:pt x="1227" y="10066"/>
                </a:cubicBezTo>
                <a:cubicBezTo>
                  <a:pt x="1227" y="10069"/>
                  <a:pt x="1227" y="10069"/>
                  <a:pt x="1227" y="10069"/>
                </a:cubicBezTo>
                <a:close/>
                <a:moveTo>
                  <a:pt x="1311" y="10021"/>
                </a:moveTo>
                <a:cubicBezTo>
                  <a:pt x="1243" y="10056"/>
                  <a:pt x="1243" y="10056"/>
                  <a:pt x="1243" y="10056"/>
                </a:cubicBezTo>
                <a:cubicBezTo>
                  <a:pt x="1243" y="10059"/>
                  <a:pt x="1243" y="10059"/>
                  <a:pt x="1243" y="10059"/>
                </a:cubicBezTo>
                <a:cubicBezTo>
                  <a:pt x="1240" y="10053"/>
                  <a:pt x="1240" y="10053"/>
                  <a:pt x="1240" y="10053"/>
                </a:cubicBezTo>
                <a:cubicBezTo>
                  <a:pt x="1220" y="9946"/>
                  <a:pt x="1220" y="9946"/>
                  <a:pt x="1220" y="9946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20" y="9940"/>
                  <a:pt x="1220" y="9940"/>
                  <a:pt x="1220" y="9940"/>
                </a:cubicBezTo>
                <a:cubicBezTo>
                  <a:pt x="1288" y="9904"/>
                  <a:pt x="1288" y="9904"/>
                  <a:pt x="1288" y="9904"/>
                </a:cubicBezTo>
                <a:cubicBezTo>
                  <a:pt x="1292" y="9904"/>
                  <a:pt x="1292" y="9904"/>
                  <a:pt x="1292" y="9904"/>
                </a:cubicBezTo>
                <a:cubicBezTo>
                  <a:pt x="1292" y="9907"/>
                  <a:pt x="1292" y="9907"/>
                  <a:pt x="1292" y="9907"/>
                </a:cubicBezTo>
                <a:cubicBezTo>
                  <a:pt x="1314" y="10014"/>
                  <a:pt x="1314" y="10014"/>
                  <a:pt x="1314" y="10014"/>
                </a:cubicBezTo>
                <a:cubicBezTo>
                  <a:pt x="1314" y="10021"/>
                  <a:pt x="1314" y="10021"/>
                  <a:pt x="1314" y="10021"/>
                </a:cubicBezTo>
                <a:cubicBezTo>
                  <a:pt x="1311" y="10021"/>
                  <a:pt x="1311" y="10021"/>
                  <a:pt x="1311" y="10021"/>
                </a:cubicBezTo>
                <a:close/>
                <a:moveTo>
                  <a:pt x="1395" y="9975"/>
                </a:moveTo>
                <a:cubicBezTo>
                  <a:pt x="1330" y="10011"/>
                  <a:pt x="1330" y="10011"/>
                  <a:pt x="1330" y="10011"/>
                </a:cubicBezTo>
                <a:cubicBezTo>
                  <a:pt x="1327" y="10011"/>
                  <a:pt x="1327" y="10011"/>
                  <a:pt x="1327" y="10011"/>
                </a:cubicBezTo>
                <a:cubicBezTo>
                  <a:pt x="1327" y="10008"/>
                  <a:pt x="1327" y="10008"/>
                  <a:pt x="1327" y="10008"/>
                </a:cubicBezTo>
                <a:cubicBezTo>
                  <a:pt x="1305" y="9901"/>
                  <a:pt x="1305" y="9901"/>
                  <a:pt x="1305" y="9901"/>
                </a:cubicBezTo>
                <a:cubicBezTo>
                  <a:pt x="1305" y="9894"/>
                  <a:pt x="1305" y="9894"/>
                  <a:pt x="1305" y="9894"/>
                </a:cubicBezTo>
                <a:cubicBezTo>
                  <a:pt x="1308" y="9894"/>
                  <a:pt x="1308" y="9894"/>
                  <a:pt x="1308" y="9894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3" y="9859"/>
                  <a:pt x="1373" y="9859"/>
                  <a:pt x="1373" y="9859"/>
                </a:cubicBezTo>
                <a:cubicBezTo>
                  <a:pt x="1376" y="9862"/>
                  <a:pt x="1376" y="9862"/>
                  <a:pt x="1376" y="9862"/>
                </a:cubicBezTo>
                <a:cubicBezTo>
                  <a:pt x="1398" y="9969"/>
                  <a:pt x="1398" y="9969"/>
                  <a:pt x="1398" y="9969"/>
                </a:cubicBezTo>
                <a:cubicBezTo>
                  <a:pt x="1398" y="9972"/>
                  <a:pt x="1398" y="9972"/>
                  <a:pt x="1398" y="9972"/>
                </a:cubicBezTo>
                <a:cubicBezTo>
                  <a:pt x="1395" y="9975"/>
                  <a:pt x="1395" y="9975"/>
                  <a:pt x="1395" y="9975"/>
                </a:cubicBezTo>
                <a:close/>
                <a:moveTo>
                  <a:pt x="1476" y="9930"/>
                </a:moveTo>
                <a:cubicBezTo>
                  <a:pt x="1415" y="9966"/>
                  <a:pt x="1415" y="9966"/>
                  <a:pt x="1415" y="9966"/>
                </a:cubicBezTo>
                <a:cubicBezTo>
                  <a:pt x="1411" y="9966"/>
                  <a:pt x="1411" y="9966"/>
                  <a:pt x="1411" y="9966"/>
                </a:cubicBezTo>
                <a:cubicBezTo>
                  <a:pt x="1411" y="9962"/>
                  <a:pt x="1411" y="9962"/>
                  <a:pt x="1411" y="9962"/>
                </a:cubicBezTo>
                <a:cubicBezTo>
                  <a:pt x="1389" y="9855"/>
                  <a:pt x="1389" y="9855"/>
                  <a:pt x="1389" y="9855"/>
                </a:cubicBezTo>
                <a:cubicBezTo>
                  <a:pt x="1385" y="9852"/>
                  <a:pt x="1385" y="9852"/>
                  <a:pt x="1385" y="9852"/>
                </a:cubicBezTo>
                <a:cubicBezTo>
                  <a:pt x="1389" y="9852"/>
                  <a:pt x="1389" y="9852"/>
                  <a:pt x="1389" y="9852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3" y="9817"/>
                  <a:pt x="1453" y="9817"/>
                  <a:pt x="1453" y="9817"/>
                </a:cubicBezTo>
                <a:cubicBezTo>
                  <a:pt x="1457" y="9820"/>
                  <a:pt x="1457" y="9820"/>
                  <a:pt x="1457" y="9820"/>
                </a:cubicBezTo>
                <a:cubicBezTo>
                  <a:pt x="1479" y="9923"/>
                  <a:pt x="1479" y="9923"/>
                  <a:pt x="1479" y="9923"/>
                </a:cubicBezTo>
                <a:cubicBezTo>
                  <a:pt x="1479" y="9927"/>
                  <a:pt x="1479" y="9927"/>
                  <a:pt x="1479" y="9927"/>
                </a:cubicBezTo>
                <a:cubicBezTo>
                  <a:pt x="1476" y="9930"/>
                  <a:pt x="1476" y="9930"/>
                  <a:pt x="1476" y="9930"/>
                </a:cubicBezTo>
                <a:close/>
                <a:moveTo>
                  <a:pt x="1557" y="9885"/>
                </a:moveTo>
                <a:cubicBezTo>
                  <a:pt x="1496" y="9920"/>
                  <a:pt x="1496" y="9920"/>
                  <a:pt x="1496" y="9920"/>
                </a:cubicBezTo>
                <a:cubicBezTo>
                  <a:pt x="1492" y="9920"/>
                  <a:pt x="1492" y="9920"/>
                  <a:pt x="1492" y="9920"/>
                </a:cubicBezTo>
                <a:cubicBezTo>
                  <a:pt x="1492" y="9917"/>
                  <a:pt x="1492" y="9917"/>
                  <a:pt x="1492" y="9917"/>
                </a:cubicBezTo>
                <a:cubicBezTo>
                  <a:pt x="1470" y="9813"/>
                  <a:pt x="1470" y="9813"/>
                  <a:pt x="1470" y="9813"/>
                </a:cubicBezTo>
                <a:cubicBezTo>
                  <a:pt x="1466" y="9810"/>
                  <a:pt x="1466" y="9810"/>
                  <a:pt x="1466" y="9810"/>
                </a:cubicBezTo>
                <a:cubicBezTo>
                  <a:pt x="1470" y="9807"/>
                  <a:pt x="1470" y="9807"/>
                  <a:pt x="1470" y="9807"/>
                </a:cubicBezTo>
                <a:cubicBezTo>
                  <a:pt x="1531" y="9775"/>
                  <a:pt x="1531" y="9775"/>
                  <a:pt x="1531" y="9775"/>
                </a:cubicBezTo>
                <a:cubicBezTo>
                  <a:pt x="1534" y="9775"/>
                  <a:pt x="1534" y="9775"/>
                  <a:pt x="1534" y="9775"/>
                </a:cubicBezTo>
                <a:cubicBezTo>
                  <a:pt x="1534" y="9778"/>
                  <a:pt x="1534" y="9778"/>
                  <a:pt x="1534" y="9778"/>
                </a:cubicBezTo>
                <a:cubicBezTo>
                  <a:pt x="1557" y="9881"/>
                  <a:pt x="1557" y="9881"/>
                  <a:pt x="1557" y="9881"/>
                </a:cubicBezTo>
                <a:cubicBezTo>
                  <a:pt x="1557" y="9885"/>
                  <a:pt x="1557" y="9885"/>
                  <a:pt x="1557" y="9885"/>
                </a:cubicBezTo>
                <a:cubicBezTo>
                  <a:pt x="1557" y="9885"/>
                  <a:pt x="1557" y="9885"/>
                  <a:pt x="1557" y="9885"/>
                </a:cubicBezTo>
                <a:close/>
                <a:moveTo>
                  <a:pt x="1635" y="9843"/>
                </a:moveTo>
                <a:cubicBezTo>
                  <a:pt x="1573" y="9878"/>
                  <a:pt x="1573" y="9878"/>
                  <a:pt x="1573" y="9878"/>
                </a:cubicBezTo>
                <a:cubicBezTo>
                  <a:pt x="1570" y="9878"/>
                  <a:pt x="1570" y="9878"/>
                  <a:pt x="1570" y="9878"/>
                </a:cubicBezTo>
                <a:cubicBezTo>
                  <a:pt x="1570" y="9875"/>
                  <a:pt x="1570" y="9875"/>
                  <a:pt x="1570" y="9875"/>
                </a:cubicBezTo>
                <a:cubicBezTo>
                  <a:pt x="1547" y="9771"/>
                  <a:pt x="1547" y="9771"/>
                  <a:pt x="1547" y="9771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547" y="9768"/>
                  <a:pt x="1547" y="9768"/>
                  <a:pt x="1547" y="9768"/>
                </a:cubicBezTo>
                <a:cubicBezTo>
                  <a:pt x="1609" y="9736"/>
                  <a:pt x="1609" y="9736"/>
                  <a:pt x="1609" y="9736"/>
                </a:cubicBezTo>
                <a:cubicBezTo>
                  <a:pt x="1609" y="9732"/>
                  <a:pt x="1609" y="9732"/>
                  <a:pt x="1609" y="9732"/>
                </a:cubicBezTo>
                <a:cubicBezTo>
                  <a:pt x="1612" y="9736"/>
                  <a:pt x="1612" y="9736"/>
                  <a:pt x="1612" y="9736"/>
                </a:cubicBezTo>
                <a:cubicBezTo>
                  <a:pt x="1635" y="9839"/>
                  <a:pt x="1635" y="9839"/>
                  <a:pt x="1635" y="9839"/>
                </a:cubicBezTo>
                <a:cubicBezTo>
                  <a:pt x="1635" y="9843"/>
                  <a:pt x="1635" y="9843"/>
                  <a:pt x="1635" y="9843"/>
                </a:cubicBezTo>
                <a:cubicBezTo>
                  <a:pt x="1635" y="9843"/>
                  <a:pt x="1635" y="9843"/>
                  <a:pt x="1635" y="9843"/>
                </a:cubicBezTo>
                <a:close/>
                <a:moveTo>
                  <a:pt x="1709" y="9800"/>
                </a:moveTo>
                <a:cubicBezTo>
                  <a:pt x="1648" y="9833"/>
                  <a:pt x="1648" y="9833"/>
                  <a:pt x="1648" y="9833"/>
                </a:cubicBezTo>
                <a:cubicBezTo>
                  <a:pt x="1648" y="9836"/>
                  <a:pt x="1648" y="9836"/>
                  <a:pt x="1648" y="9836"/>
                </a:cubicBezTo>
                <a:cubicBezTo>
                  <a:pt x="1644" y="9833"/>
                  <a:pt x="1644" y="9833"/>
                  <a:pt x="1644" y="9833"/>
                </a:cubicBezTo>
                <a:cubicBezTo>
                  <a:pt x="1622" y="9732"/>
                  <a:pt x="1622" y="9732"/>
                  <a:pt x="1622" y="9732"/>
                </a:cubicBezTo>
                <a:cubicBezTo>
                  <a:pt x="1622" y="9726"/>
                  <a:pt x="1622" y="9726"/>
                  <a:pt x="1622" y="9726"/>
                </a:cubicBezTo>
                <a:cubicBezTo>
                  <a:pt x="1625" y="9726"/>
                  <a:pt x="1625" y="9726"/>
                  <a:pt x="1625" y="9726"/>
                </a:cubicBezTo>
                <a:cubicBezTo>
                  <a:pt x="1683" y="9697"/>
                  <a:pt x="1683" y="9697"/>
                  <a:pt x="1683" y="9697"/>
                </a:cubicBezTo>
                <a:cubicBezTo>
                  <a:pt x="1683" y="9694"/>
                  <a:pt x="1683" y="9694"/>
                  <a:pt x="1683" y="9694"/>
                </a:cubicBezTo>
                <a:cubicBezTo>
                  <a:pt x="1687" y="9697"/>
                  <a:pt x="1687" y="9697"/>
                  <a:pt x="1687" y="9697"/>
                </a:cubicBezTo>
                <a:cubicBezTo>
                  <a:pt x="1709" y="9797"/>
                  <a:pt x="1709" y="9797"/>
                  <a:pt x="1709" y="9797"/>
                </a:cubicBezTo>
                <a:cubicBezTo>
                  <a:pt x="1709" y="9800"/>
                  <a:pt x="1709" y="9800"/>
                  <a:pt x="1709" y="9800"/>
                </a:cubicBezTo>
                <a:cubicBezTo>
                  <a:pt x="1709" y="9800"/>
                  <a:pt x="1709" y="9800"/>
                  <a:pt x="1709" y="9800"/>
                </a:cubicBezTo>
                <a:close/>
                <a:moveTo>
                  <a:pt x="1780" y="9762"/>
                </a:moveTo>
                <a:cubicBezTo>
                  <a:pt x="1722" y="9794"/>
                  <a:pt x="1722" y="9794"/>
                  <a:pt x="1722" y="9794"/>
                </a:cubicBezTo>
                <a:cubicBezTo>
                  <a:pt x="1722" y="9794"/>
                  <a:pt x="1722" y="9794"/>
                  <a:pt x="1722" y="9794"/>
                </a:cubicBezTo>
                <a:cubicBezTo>
                  <a:pt x="1719" y="9791"/>
                  <a:pt x="1719" y="9791"/>
                  <a:pt x="1719" y="9791"/>
                </a:cubicBezTo>
                <a:cubicBezTo>
                  <a:pt x="1696" y="9690"/>
                  <a:pt x="1696" y="9690"/>
                  <a:pt x="1696" y="9690"/>
                </a:cubicBezTo>
                <a:cubicBezTo>
                  <a:pt x="1696" y="9687"/>
                  <a:pt x="1696" y="9687"/>
                  <a:pt x="1696" y="9687"/>
                </a:cubicBezTo>
                <a:cubicBezTo>
                  <a:pt x="1699" y="9687"/>
                  <a:pt x="1699" y="9687"/>
                  <a:pt x="1699" y="9687"/>
                </a:cubicBezTo>
                <a:cubicBezTo>
                  <a:pt x="1754" y="9658"/>
                  <a:pt x="1754" y="9658"/>
                  <a:pt x="1754" y="9658"/>
                </a:cubicBezTo>
                <a:cubicBezTo>
                  <a:pt x="1758" y="9655"/>
                  <a:pt x="1758" y="9655"/>
                  <a:pt x="1758" y="9655"/>
                </a:cubicBezTo>
                <a:cubicBezTo>
                  <a:pt x="1758" y="9658"/>
                  <a:pt x="1758" y="9658"/>
                  <a:pt x="1758" y="9658"/>
                </a:cubicBezTo>
                <a:cubicBezTo>
                  <a:pt x="1780" y="9758"/>
                  <a:pt x="1780" y="9758"/>
                  <a:pt x="1780" y="9758"/>
                </a:cubicBezTo>
                <a:cubicBezTo>
                  <a:pt x="1784" y="9762"/>
                  <a:pt x="1784" y="9762"/>
                  <a:pt x="1784" y="9762"/>
                </a:cubicBezTo>
                <a:cubicBezTo>
                  <a:pt x="1780" y="9762"/>
                  <a:pt x="1780" y="9762"/>
                  <a:pt x="1780" y="9762"/>
                </a:cubicBezTo>
                <a:close/>
                <a:moveTo>
                  <a:pt x="1852" y="9723"/>
                </a:moveTo>
                <a:cubicBezTo>
                  <a:pt x="1797" y="9752"/>
                  <a:pt x="1797" y="9752"/>
                  <a:pt x="1797" y="9752"/>
                </a:cubicBezTo>
                <a:cubicBezTo>
                  <a:pt x="1793" y="9755"/>
                  <a:pt x="1793" y="9755"/>
                  <a:pt x="1793" y="9755"/>
                </a:cubicBezTo>
                <a:cubicBezTo>
                  <a:pt x="1793" y="9752"/>
                  <a:pt x="1793" y="9752"/>
                  <a:pt x="1793" y="9752"/>
                </a:cubicBezTo>
                <a:cubicBezTo>
                  <a:pt x="1771" y="9655"/>
                  <a:pt x="1771" y="9655"/>
                  <a:pt x="1771" y="9655"/>
                </a:cubicBezTo>
                <a:cubicBezTo>
                  <a:pt x="1767" y="9648"/>
                  <a:pt x="1767" y="9648"/>
                  <a:pt x="1767" y="9648"/>
                </a:cubicBezTo>
                <a:cubicBezTo>
                  <a:pt x="1771" y="9648"/>
                  <a:pt x="1771" y="9648"/>
                  <a:pt x="1771" y="9648"/>
                </a:cubicBezTo>
                <a:cubicBezTo>
                  <a:pt x="1826" y="9619"/>
                  <a:pt x="1826" y="9619"/>
                  <a:pt x="1826" y="9619"/>
                </a:cubicBezTo>
                <a:cubicBezTo>
                  <a:pt x="1829" y="9619"/>
                  <a:pt x="1829" y="9619"/>
                  <a:pt x="1829" y="9619"/>
                </a:cubicBezTo>
                <a:cubicBezTo>
                  <a:pt x="1829" y="9622"/>
                  <a:pt x="1829" y="9622"/>
                  <a:pt x="1829" y="9622"/>
                </a:cubicBezTo>
                <a:cubicBezTo>
                  <a:pt x="1852" y="9720"/>
                  <a:pt x="1852" y="9720"/>
                  <a:pt x="1852" y="9720"/>
                </a:cubicBezTo>
                <a:cubicBezTo>
                  <a:pt x="1855" y="9723"/>
                  <a:pt x="1855" y="9723"/>
                  <a:pt x="1855" y="9723"/>
                </a:cubicBezTo>
                <a:cubicBezTo>
                  <a:pt x="1852" y="9723"/>
                  <a:pt x="1852" y="9723"/>
                  <a:pt x="1852" y="9723"/>
                </a:cubicBezTo>
                <a:close/>
                <a:moveTo>
                  <a:pt x="1923" y="9684"/>
                </a:moveTo>
                <a:cubicBezTo>
                  <a:pt x="1868" y="9713"/>
                  <a:pt x="1868" y="9713"/>
                  <a:pt x="1868" y="9713"/>
                </a:cubicBezTo>
                <a:cubicBezTo>
                  <a:pt x="1865" y="9716"/>
                  <a:pt x="1865" y="9716"/>
                  <a:pt x="1865" y="9716"/>
                </a:cubicBezTo>
                <a:cubicBezTo>
                  <a:pt x="1865" y="9713"/>
                  <a:pt x="1865" y="9713"/>
                  <a:pt x="1865" y="9713"/>
                </a:cubicBezTo>
                <a:cubicBezTo>
                  <a:pt x="1839" y="9616"/>
                  <a:pt x="1839" y="9616"/>
                  <a:pt x="1839" y="9616"/>
                </a:cubicBezTo>
                <a:cubicBezTo>
                  <a:pt x="1839" y="9613"/>
                  <a:pt x="1839" y="9613"/>
                  <a:pt x="1839" y="9613"/>
                </a:cubicBezTo>
                <a:cubicBezTo>
                  <a:pt x="1842" y="9613"/>
                  <a:pt x="1842" y="9613"/>
                  <a:pt x="1842" y="9613"/>
                </a:cubicBezTo>
                <a:cubicBezTo>
                  <a:pt x="1894" y="9584"/>
                  <a:pt x="1894" y="9584"/>
                  <a:pt x="1894" y="9584"/>
                </a:cubicBezTo>
                <a:cubicBezTo>
                  <a:pt x="1897" y="9580"/>
                  <a:pt x="1897" y="9580"/>
                  <a:pt x="1897" y="9580"/>
                </a:cubicBezTo>
                <a:cubicBezTo>
                  <a:pt x="1897" y="9587"/>
                  <a:pt x="1897" y="9587"/>
                  <a:pt x="1897" y="9587"/>
                </a:cubicBezTo>
                <a:cubicBezTo>
                  <a:pt x="1923" y="9681"/>
                  <a:pt x="1923" y="9681"/>
                  <a:pt x="1923" y="9681"/>
                </a:cubicBezTo>
                <a:cubicBezTo>
                  <a:pt x="1923" y="9684"/>
                  <a:pt x="1923" y="9684"/>
                  <a:pt x="1923" y="9684"/>
                </a:cubicBezTo>
                <a:cubicBezTo>
                  <a:pt x="1923" y="9684"/>
                  <a:pt x="1923" y="9684"/>
                  <a:pt x="1923" y="9684"/>
                </a:cubicBezTo>
                <a:close/>
                <a:moveTo>
                  <a:pt x="1988" y="9648"/>
                </a:moveTo>
                <a:cubicBezTo>
                  <a:pt x="1936" y="9677"/>
                  <a:pt x="1936" y="9677"/>
                  <a:pt x="1936" y="9677"/>
                </a:cubicBezTo>
                <a:cubicBezTo>
                  <a:pt x="1933" y="9677"/>
                  <a:pt x="1933" y="9677"/>
                  <a:pt x="1933" y="9677"/>
                </a:cubicBezTo>
                <a:cubicBezTo>
                  <a:pt x="1933" y="9674"/>
                  <a:pt x="1933" y="9674"/>
                  <a:pt x="1933" y="9674"/>
                </a:cubicBezTo>
                <a:cubicBezTo>
                  <a:pt x="1910" y="9580"/>
                  <a:pt x="1910" y="9580"/>
                  <a:pt x="1910" y="9580"/>
                </a:cubicBezTo>
                <a:cubicBezTo>
                  <a:pt x="1907" y="9577"/>
                  <a:pt x="1907" y="9577"/>
                  <a:pt x="1907" y="9577"/>
                </a:cubicBezTo>
                <a:cubicBezTo>
                  <a:pt x="1910" y="9574"/>
                  <a:pt x="1910" y="9574"/>
                  <a:pt x="1910" y="9574"/>
                </a:cubicBezTo>
                <a:cubicBezTo>
                  <a:pt x="1962" y="9548"/>
                  <a:pt x="1962" y="9548"/>
                  <a:pt x="1962" y="9548"/>
                </a:cubicBezTo>
                <a:cubicBezTo>
                  <a:pt x="1965" y="9545"/>
                  <a:pt x="1965" y="9545"/>
                  <a:pt x="1965" y="9545"/>
                </a:cubicBezTo>
                <a:cubicBezTo>
                  <a:pt x="1965" y="9551"/>
                  <a:pt x="1965" y="9551"/>
                  <a:pt x="1965" y="9551"/>
                </a:cubicBezTo>
                <a:cubicBezTo>
                  <a:pt x="1991" y="9642"/>
                  <a:pt x="1991" y="9642"/>
                  <a:pt x="1991" y="9642"/>
                </a:cubicBezTo>
                <a:cubicBezTo>
                  <a:pt x="1991" y="9645"/>
                  <a:pt x="1991" y="9645"/>
                  <a:pt x="1991" y="9645"/>
                </a:cubicBezTo>
                <a:cubicBezTo>
                  <a:pt x="1988" y="9648"/>
                  <a:pt x="1988" y="9648"/>
                  <a:pt x="1988" y="9648"/>
                </a:cubicBezTo>
                <a:close/>
                <a:moveTo>
                  <a:pt x="2055" y="9609"/>
                </a:moveTo>
                <a:cubicBezTo>
                  <a:pt x="2004" y="9639"/>
                  <a:pt x="2004" y="9639"/>
                  <a:pt x="2004" y="9639"/>
                </a:cubicBezTo>
                <a:cubicBezTo>
                  <a:pt x="2000" y="9642"/>
                  <a:pt x="2000" y="9642"/>
                  <a:pt x="2000" y="9642"/>
                </a:cubicBezTo>
                <a:cubicBezTo>
                  <a:pt x="2000" y="9635"/>
                  <a:pt x="2000" y="9635"/>
                  <a:pt x="2000" y="9635"/>
                </a:cubicBezTo>
                <a:cubicBezTo>
                  <a:pt x="1975" y="9545"/>
                  <a:pt x="1975" y="9545"/>
                  <a:pt x="1975" y="9545"/>
                </a:cubicBezTo>
                <a:cubicBezTo>
                  <a:pt x="1975" y="9541"/>
                  <a:pt x="1975" y="9541"/>
                  <a:pt x="1975" y="9541"/>
                </a:cubicBezTo>
                <a:cubicBezTo>
                  <a:pt x="1978" y="9538"/>
                  <a:pt x="1978" y="9538"/>
                  <a:pt x="1978" y="9538"/>
                </a:cubicBezTo>
                <a:cubicBezTo>
                  <a:pt x="2026" y="9512"/>
                  <a:pt x="2026" y="9512"/>
                  <a:pt x="2026" y="9512"/>
                </a:cubicBezTo>
                <a:cubicBezTo>
                  <a:pt x="2030" y="9512"/>
                  <a:pt x="2030" y="9512"/>
                  <a:pt x="2030" y="9512"/>
                </a:cubicBezTo>
                <a:cubicBezTo>
                  <a:pt x="2030" y="9516"/>
                  <a:pt x="2030" y="9516"/>
                  <a:pt x="2030" y="9516"/>
                </a:cubicBezTo>
                <a:cubicBezTo>
                  <a:pt x="2055" y="9606"/>
                  <a:pt x="2055" y="9606"/>
                  <a:pt x="2055" y="9606"/>
                </a:cubicBezTo>
                <a:cubicBezTo>
                  <a:pt x="2055" y="9609"/>
                  <a:pt x="2055" y="9609"/>
                  <a:pt x="2055" y="9609"/>
                </a:cubicBezTo>
                <a:cubicBezTo>
                  <a:pt x="2055" y="9609"/>
                  <a:pt x="2055" y="9609"/>
                  <a:pt x="2055" y="9609"/>
                </a:cubicBezTo>
                <a:close/>
                <a:moveTo>
                  <a:pt x="2120" y="9577"/>
                </a:moveTo>
                <a:cubicBezTo>
                  <a:pt x="2068" y="9603"/>
                  <a:pt x="2068" y="9603"/>
                  <a:pt x="2068" y="9603"/>
                </a:cubicBezTo>
                <a:cubicBezTo>
                  <a:pt x="2065" y="9603"/>
                  <a:pt x="2065" y="9603"/>
                  <a:pt x="2065" y="9603"/>
                </a:cubicBezTo>
                <a:cubicBezTo>
                  <a:pt x="2065" y="9600"/>
                  <a:pt x="2065" y="9600"/>
                  <a:pt x="2065" y="9600"/>
                </a:cubicBezTo>
                <a:cubicBezTo>
                  <a:pt x="2043" y="9509"/>
                  <a:pt x="2043" y="9509"/>
                  <a:pt x="2043" y="9509"/>
                </a:cubicBezTo>
                <a:cubicBezTo>
                  <a:pt x="2039" y="9506"/>
                  <a:pt x="2039" y="9506"/>
                  <a:pt x="2039" y="9506"/>
                </a:cubicBezTo>
                <a:cubicBezTo>
                  <a:pt x="2043" y="9506"/>
                  <a:pt x="2043" y="9506"/>
                  <a:pt x="2043" y="9506"/>
                </a:cubicBezTo>
                <a:cubicBezTo>
                  <a:pt x="2091" y="9480"/>
                  <a:pt x="2091" y="9480"/>
                  <a:pt x="2091" y="9480"/>
                </a:cubicBezTo>
                <a:cubicBezTo>
                  <a:pt x="2094" y="9477"/>
                  <a:pt x="2094" y="9477"/>
                  <a:pt x="2094" y="9477"/>
                </a:cubicBezTo>
                <a:cubicBezTo>
                  <a:pt x="2094" y="9480"/>
                  <a:pt x="2094" y="9480"/>
                  <a:pt x="2094" y="9480"/>
                </a:cubicBezTo>
                <a:cubicBezTo>
                  <a:pt x="2120" y="9571"/>
                  <a:pt x="2120" y="9571"/>
                  <a:pt x="2120" y="9571"/>
                </a:cubicBezTo>
                <a:cubicBezTo>
                  <a:pt x="2120" y="9574"/>
                  <a:pt x="2120" y="9574"/>
                  <a:pt x="2120" y="9574"/>
                </a:cubicBezTo>
                <a:cubicBezTo>
                  <a:pt x="2120" y="9577"/>
                  <a:pt x="2120" y="9577"/>
                  <a:pt x="2120" y="9577"/>
                </a:cubicBezTo>
                <a:close/>
                <a:moveTo>
                  <a:pt x="2182" y="9541"/>
                </a:moveTo>
                <a:cubicBezTo>
                  <a:pt x="2133" y="9567"/>
                  <a:pt x="2133" y="9567"/>
                  <a:pt x="2133" y="9567"/>
                </a:cubicBezTo>
                <a:cubicBezTo>
                  <a:pt x="2130" y="9571"/>
                  <a:pt x="2130" y="9571"/>
                  <a:pt x="2130" y="9571"/>
                </a:cubicBezTo>
                <a:cubicBezTo>
                  <a:pt x="2130" y="9564"/>
                  <a:pt x="2130" y="9564"/>
                  <a:pt x="2130" y="9564"/>
                </a:cubicBezTo>
                <a:cubicBezTo>
                  <a:pt x="2104" y="9477"/>
                  <a:pt x="2104" y="9477"/>
                  <a:pt x="2104" y="9477"/>
                </a:cubicBezTo>
                <a:cubicBezTo>
                  <a:pt x="2104" y="9474"/>
                  <a:pt x="2104" y="9474"/>
                  <a:pt x="2104" y="9474"/>
                </a:cubicBezTo>
                <a:cubicBezTo>
                  <a:pt x="2104" y="9470"/>
                  <a:pt x="2104" y="9470"/>
                  <a:pt x="2104" y="9470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4"/>
                  <a:pt x="2156" y="9444"/>
                  <a:pt x="2156" y="9444"/>
                </a:cubicBezTo>
                <a:cubicBezTo>
                  <a:pt x="2156" y="9448"/>
                  <a:pt x="2156" y="9448"/>
                  <a:pt x="2156" y="9448"/>
                </a:cubicBezTo>
                <a:cubicBezTo>
                  <a:pt x="2182" y="9538"/>
                  <a:pt x="2182" y="9538"/>
                  <a:pt x="2182" y="9538"/>
                </a:cubicBezTo>
                <a:cubicBezTo>
                  <a:pt x="2182" y="9541"/>
                  <a:pt x="2182" y="9541"/>
                  <a:pt x="2182" y="9541"/>
                </a:cubicBezTo>
                <a:cubicBezTo>
                  <a:pt x="2182" y="9541"/>
                  <a:pt x="2182" y="9541"/>
                  <a:pt x="2182" y="9541"/>
                </a:cubicBezTo>
                <a:close/>
                <a:moveTo>
                  <a:pt x="2243" y="9506"/>
                </a:moveTo>
                <a:cubicBezTo>
                  <a:pt x="2195" y="9535"/>
                  <a:pt x="2195" y="9535"/>
                  <a:pt x="2195" y="9535"/>
                </a:cubicBezTo>
                <a:cubicBezTo>
                  <a:pt x="2195" y="9535"/>
                  <a:pt x="2195" y="9535"/>
                  <a:pt x="2195" y="9535"/>
                </a:cubicBezTo>
                <a:cubicBezTo>
                  <a:pt x="2191" y="9532"/>
                  <a:pt x="2191" y="9532"/>
                  <a:pt x="2191" y="9532"/>
                </a:cubicBezTo>
                <a:cubicBezTo>
                  <a:pt x="2166" y="9441"/>
                  <a:pt x="2166" y="9441"/>
                  <a:pt x="2166" y="9441"/>
                </a:cubicBezTo>
                <a:cubicBezTo>
                  <a:pt x="2166" y="9438"/>
                  <a:pt x="2166" y="9438"/>
                  <a:pt x="2166" y="9438"/>
                </a:cubicBezTo>
                <a:cubicBezTo>
                  <a:pt x="2169" y="9438"/>
                  <a:pt x="2169" y="9438"/>
                  <a:pt x="2169" y="9438"/>
                </a:cubicBezTo>
                <a:cubicBezTo>
                  <a:pt x="2214" y="9412"/>
                  <a:pt x="2214" y="9412"/>
                  <a:pt x="2214" y="9412"/>
                </a:cubicBezTo>
                <a:cubicBezTo>
                  <a:pt x="2217" y="9412"/>
                  <a:pt x="2217" y="9412"/>
                  <a:pt x="2217" y="9412"/>
                </a:cubicBezTo>
                <a:cubicBezTo>
                  <a:pt x="2217" y="9415"/>
                  <a:pt x="2217" y="9415"/>
                  <a:pt x="2217" y="9415"/>
                </a:cubicBezTo>
                <a:cubicBezTo>
                  <a:pt x="2243" y="9503"/>
                  <a:pt x="2243" y="9503"/>
                  <a:pt x="2243" y="9503"/>
                </a:cubicBezTo>
                <a:cubicBezTo>
                  <a:pt x="2243" y="9506"/>
                  <a:pt x="2243" y="9506"/>
                  <a:pt x="2243" y="9506"/>
                </a:cubicBezTo>
                <a:cubicBezTo>
                  <a:pt x="2243" y="9506"/>
                  <a:pt x="2243" y="9506"/>
                  <a:pt x="2243" y="9506"/>
                </a:cubicBezTo>
                <a:close/>
                <a:moveTo>
                  <a:pt x="2301" y="9474"/>
                </a:moveTo>
                <a:cubicBezTo>
                  <a:pt x="2256" y="9499"/>
                  <a:pt x="2256" y="9499"/>
                  <a:pt x="2256" y="9499"/>
                </a:cubicBezTo>
                <a:cubicBezTo>
                  <a:pt x="2253" y="9503"/>
                  <a:pt x="2253" y="9503"/>
                  <a:pt x="2253" y="9503"/>
                </a:cubicBezTo>
                <a:cubicBezTo>
                  <a:pt x="2253" y="9499"/>
                  <a:pt x="2253" y="9499"/>
                  <a:pt x="2253" y="9499"/>
                </a:cubicBezTo>
                <a:cubicBezTo>
                  <a:pt x="2227" y="9409"/>
                  <a:pt x="2227" y="9409"/>
                  <a:pt x="2227" y="9409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27" y="9406"/>
                  <a:pt x="2227" y="9406"/>
                  <a:pt x="2227" y="9406"/>
                </a:cubicBezTo>
                <a:cubicBezTo>
                  <a:pt x="2276" y="9383"/>
                  <a:pt x="2276" y="9383"/>
                  <a:pt x="2276" y="9383"/>
                </a:cubicBezTo>
                <a:cubicBezTo>
                  <a:pt x="2276" y="9380"/>
                  <a:pt x="2276" y="9380"/>
                  <a:pt x="2276" y="9380"/>
                </a:cubicBezTo>
                <a:cubicBezTo>
                  <a:pt x="2279" y="9383"/>
                  <a:pt x="2279" y="9383"/>
                  <a:pt x="2279" y="9383"/>
                </a:cubicBezTo>
                <a:cubicBezTo>
                  <a:pt x="2305" y="9470"/>
                  <a:pt x="2305" y="9470"/>
                  <a:pt x="2305" y="9470"/>
                </a:cubicBezTo>
                <a:cubicBezTo>
                  <a:pt x="2305" y="9474"/>
                  <a:pt x="2305" y="9474"/>
                  <a:pt x="2305" y="9474"/>
                </a:cubicBezTo>
                <a:cubicBezTo>
                  <a:pt x="2301" y="9474"/>
                  <a:pt x="2301" y="9474"/>
                  <a:pt x="2301" y="9474"/>
                </a:cubicBezTo>
                <a:close/>
                <a:moveTo>
                  <a:pt x="2382" y="9428"/>
                </a:moveTo>
                <a:cubicBezTo>
                  <a:pt x="2314" y="9467"/>
                  <a:pt x="2314" y="9467"/>
                  <a:pt x="2314" y="9467"/>
                </a:cubicBezTo>
                <a:cubicBezTo>
                  <a:pt x="2314" y="9467"/>
                  <a:pt x="2314" y="9467"/>
                  <a:pt x="2314" y="9467"/>
                </a:cubicBezTo>
                <a:cubicBezTo>
                  <a:pt x="2311" y="9464"/>
                  <a:pt x="2311" y="9464"/>
                  <a:pt x="2311" y="9464"/>
                </a:cubicBezTo>
                <a:cubicBezTo>
                  <a:pt x="2289" y="9380"/>
                  <a:pt x="2289" y="9380"/>
                  <a:pt x="2289" y="9380"/>
                </a:cubicBezTo>
                <a:cubicBezTo>
                  <a:pt x="2285" y="9376"/>
                  <a:pt x="2285" y="9376"/>
                  <a:pt x="2285" y="9376"/>
                </a:cubicBezTo>
                <a:cubicBezTo>
                  <a:pt x="2289" y="9373"/>
                  <a:pt x="2289" y="9373"/>
                  <a:pt x="2289" y="9373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56" y="9338"/>
                  <a:pt x="2356" y="9338"/>
                  <a:pt x="2356" y="9338"/>
                </a:cubicBezTo>
                <a:cubicBezTo>
                  <a:pt x="2360" y="9341"/>
                  <a:pt x="2360" y="9341"/>
                  <a:pt x="2360" y="9341"/>
                </a:cubicBezTo>
                <a:cubicBezTo>
                  <a:pt x="2386" y="9425"/>
                  <a:pt x="2386" y="9425"/>
                  <a:pt x="2386" y="9425"/>
                </a:cubicBezTo>
                <a:cubicBezTo>
                  <a:pt x="2386" y="9428"/>
                  <a:pt x="2386" y="9428"/>
                  <a:pt x="2386" y="9428"/>
                </a:cubicBezTo>
                <a:cubicBezTo>
                  <a:pt x="2382" y="9428"/>
                  <a:pt x="2382" y="9428"/>
                  <a:pt x="2382" y="9428"/>
                </a:cubicBezTo>
                <a:close/>
                <a:moveTo>
                  <a:pt x="1110" y="9969"/>
                </a:moveTo>
                <a:cubicBezTo>
                  <a:pt x="1039" y="10004"/>
                  <a:pt x="1039" y="10004"/>
                  <a:pt x="1039" y="10004"/>
                </a:cubicBezTo>
                <a:cubicBezTo>
                  <a:pt x="1036" y="10008"/>
                  <a:pt x="1036" y="10008"/>
                  <a:pt x="1036" y="10008"/>
                </a:cubicBezTo>
                <a:cubicBezTo>
                  <a:pt x="1036" y="10001"/>
                  <a:pt x="1036" y="10001"/>
                  <a:pt x="1036" y="10001"/>
                </a:cubicBezTo>
                <a:cubicBezTo>
                  <a:pt x="1017" y="9891"/>
                  <a:pt x="1017" y="9891"/>
                  <a:pt x="1017" y="9891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17" y="9888"/>
                  <a:pt x="1017" y="9888"/>
                  <a:pt x="1017" y="9888"/>
                </a:cubicBezTo>
                <a:cubicBezTo>
                  <a:pt x="1088" y="9852"/>
                  <a:pt x="1088" y="9852"/>
                  <a:pt x="1088" y="9852"/>
                </a:cubicBezTo>
                <a:cubicBezTo>
                  <a:pt x="1091" y="9849"/>
                  <a:pt x="1091" y="9849"/>
                  <a:pt x="1091" y="9849"/>
                </a:cubicBezTo>
                <a:cubicBezTo>
                  <a:pt x="1091" y="9855"/>
                  <a:pt x="1091" y="9855"/>
                  <a:pt x="1091" y="9855"/>
                </a:cubicBezTo>
                <a:cubicBezTo>
                  <a:pt x="1114" y="9962"/>
                  <a:pt x="1114" y="9962"/>
                  <a:pt x="1114" y="9962"/>
                </a:cubicBezTo>
                <a:cubicBezTo>
                  <a:pt x="1114" y="9969"/>
                  <a:pt x="1114" y="9969"/>
                  <a:pt x="1114" y="9969"/>
                </a:cubicBezTo>
                <a:cubicBezTo>
                  <a:pt x="1110" y="9969"/>
                  <a:pt x="1110" y="9969"/>
                  <a:pt x="1110" y="9969"/>
                </a:cubicBezTo>
                <a:close/>
                <a:moveTo>
                  <a:pt x="1198" y="9923"/>
                </a:moveTo>
                <a:cubicBezTo>
                  <a:pt x="1130" y="9959"/>
                  <a:pt x="1130" y="9959"/>
                  <a:pt x="1130" y="9959"/>
                </a:cubicBezTo>
                <a:cubicBezTo>
                  <a:pt x="1127" y="9959"/>
                  <a:pt x="1127" y="9959"/>
                  <a:pt x="1127" y="9959"/>
                </a:cubicBezTo>
                <a:cubicBezTo>
                  <a:pt x="1127" y="9956"/>
                  <a:pt x="1127" y="9956"/>
                  <a:pt x="1127" y="9956"/>
                </a:cubicBezTo>
                <a:cubicBezTo>
                  <a:pt x="1104" y="9846"/>
                  <a:pt x="1104" y="9846"/>
                  <a:pt x="1104" y="9846"/>
                </a:cubicBezTo>
                <a:cubicBezTo>
                  <a:pt x="1104" y="9843"/>
                  <a:pt x="1104" y="9843"/>
                  <a:pt x="1104" y="9843"/>
                </a:cubicBezTo>
                <a:cubicBezTo>
                  <a:pt x="1107" y="9843"/>
                  <a:pt x="1107" y="9843"/>
                  <a:pt x="1107" y="9843"/>
                </a:cubicBezTo>
                <a:cubicBezTo>
                  <a:pt x="1175" y="9807"/>
                  <a:pt x="1175" y="9807"/>
                  <a:pt x="1175" y="9807"/>
                </a:cubicBezTo>
                <a:cubicBezTo>
                  <a:pt x="1178" y="9807"/>
                  <a:pt x="1178" y="9807"/>
                  <a:pt x="1178" y="9807"/>
                </a:cubicBezTo>
                <a:cubicBezTo>
                  <a:pt x="1178" y="9810"/>
                  <a:pt x="1178" y="9810"/>
                  <a:pt x="1178" y="9810"/>
                </a:cubicBezTo>
                <a:cubicBezTo>
                  <a:pt x="1201" y="9917"/>
                  <a:pt x="1201" y="9917"/>
                  <a:pt x="1201" y="9917"/>
                </a:cubicBezTo>
                <a:cubicBezTo>
                  <a:pt x="1201" y="9920"/>
                  <a:pt x="1201" y="9920"/>
                  <a:pt x="1201" y="9920"/>
                </a:cubicBezTo>
                <a:cubicBezTo>
                  <a:pt x="1198" y="9923"/>
                  <a:pt x="1198" y="9923"/>
                  <a:pt x="1198" y="9923"/>
                </a:cubicBezTo>
                <a:close/>
                <a:moveTo>
                  <a:pt x="1282" y="9878"/>
                </a:moveTo>
                <a:cubicBezTo>
                  <a:pt x="1217" y="9914"/>
                  <a:pt x="1217" y="9914"/>
                  <a:pt x="1217" y="9914"/>
                </a:cubicBezTo>
                <a:cubicBezTo>
                  <a:pt x="1214" y="9914"/>
                  <a:pt x="1214" y="9914"/>
                  <a:pt x="1214" y="9914"/>
                </a:cubicBezTo>
                <a:cubicBezTo>
                  <a:pt x="1214" y="9910"/>
                  <a:pt x="1214" y="9910"/>
                  <a:pt x="1214" y="9910"/>
                </a:cubicBezTo>
                <a:cubicBezTo>
                  <a:pt x="1191" y="9804"/>
                  <a:pt x="1191" y="9804"/>
                  <a:pt x="1191" y="9804"/>
                </a:cubicBezTo>
                <a:cubicBezTo>
                  <a:pt x="1191" y="9797"/>
                  <a:pt x="1191" y="9797"/>
                  <a:pt x="1191" y="9797"/>
                </a:cubicBezTo>
                <a:cubicBezTo>
                  <a:pt x="1195" y="9797"/>
                  <a:pt x="1195" y="9797"/>
                  <a:pt x="1195" y="9797"/>
                </a:cubicBezTo>
                <a:cubicBezTo>
                  <a:pt x="1259" y="9765"/>
                  <a:pt x="1259" y="9765"/>
                  <a:pt x="1259" y="9765"/>
                </a:cubicBezTo>
                <a:cubicBezTo>
                  <a:pt x="1262" y="9762"/>
                  <a:pt x="1262" y="9762"/>
                  <a:pt x="1262" y="9762"/>
                </a:cubicBezTo>
                <a:cubicBezTo>
                  <a:pt x="1262" y="9768"/>
                  <a:pt x="1262" y="9768"/>
                  <a:pt x="1262" y="9768"/>
                </a:cubicBezTo>
                <a:cubicBezTo>
                  <a:pt x="1285" y="9872"/>
                  <a:pt x="1285" y="9872"/>
                  <a:pt x="1285" y="9872"/>
                </a:cubicBezTo>
                <a:cubicBezTo>
                  <a:pt x="1285" y="9875"/>
                  <a:pt x="1285" y="9875"/>
                  <a:pt x="1285" y="9875"/>
                </a:cubicBezTo>
                <a:cubicBezTo>
                  <a:pt x="1282" y="9878"/>
                  <a:pt x="1282" y="9878"/>
                  <a:pt x="1282" y="9878"/>
                </a:cubicBezTo>
                <a:close/>
                <a:moveTo>
                  <a:pt x="1366" y="9833"/>
                </a:moveTo>
                <a:cubicBezTo>
                  <a:pt x="1301" y="9868"/>
                  <a:pt x="1301" y="9868"/>
                  <a:pt x="1301" y="9868"/>
                </a:cubicBezTo>
                <a:cubicBezTo>
                  <a:pt x="1298" y="9868"/>
                  <a:pt x="1298" y="9868"/>
                  <a:pt x="1298" y="9868"/>
                </a:cubicBezTo>
                <a:cubicBezTo>
                  <a:pt x="1298" y="9865"/>
                  <a:pt x="1298" y="9865"/>
                  <a:pt x="1298" y="9865"/>
                </a:cubicBezTo>
                <a:cubicBezTo>
                  <a:pt x="1275" y="9762"/>
                  <a:pt x="1275" y="9762"/>
                  <a:pt x="1275" y="9762"/>
                </a:cubicBezTo>
                <a:cubicBezTo>
                  <a:pt x="1275" y="9755"/>
                  <a:pt x="1275" y="9755"/>
                  <a:pt x="1275" y="9755"/>
                </a:cubicBezTo>
                <a:cubicBezTo>
                  <a:pt x="1279" y="9755"/>
                  <a:pt x="1279" y="9755"/>
                  <a:pt x="1279" y="9755"/>
                </a:cubicBezTo>
                <a:cubicBezTo>
                  <a:pt x="1343" y="9723"/>
                  <a:pt x="1343" y="9723"/>
                  <a:pt x="1343" y="9723"/>
                </a:cubicBezTo>
                <a:cubicBezTo>
                  <a:pt x="1347" y="9720"/>
                  <a:pt x="1347" y="9720"/>
                  <a:pt x="1347" y="9720"/>
                </a:cubicBezTo>
                <a:cubicBezTo>
                  <a:pt x="1347" y="9726"/>
                  <a:pt x="1347" y="9726"/>
                  <a:pt x="1347" y="9726"/>
                </a:cubicBezTo>
                <a:cubicBezTo>
                  <a:pt x="1369" y="9830"/>
                  <a:pt x="1369" y="9830"/>
                  <a:pt x="1369" y="9830"/>
                </a:cubicBezTo>
                <a:cubicBezTo>
                  <a:pt x="1369" y="9833"/>
                  <a:pt x="1369" y="9833"/>
                  <a:pt x="1369" y="9833"/>
                </a:cubicBezTo>
                <a:cubicBezTo>
                  <a:pt x="1366" y="9833"/>
                  <a:pt x="1366" y="9833"/>
                  <a:pt x="1366" y="9833"/>
                </a:cubicBezTo>
                <a:close/>
                <a:moveTo>
                  <a:pt x="1447" y="9791"/>
                </a:moveTo>
                <a:cubicBezTo>
                  <a:pt x="1382" y="9826"/>
                  <a:pt x="1382" y="9826"/>
                  <a:pt x="1382" y="9826"/>
                </a:cubicBezTo>
                <a:cubicBezTo>
                  <a:pt x="1382" y="9826"/>
                  <a:pt x="1382" y="9826"/>
                  <a:pt x="1382" y="9826"/>
                </a:cubicBezTo>
                <a:cubicBezTo>
                  <a:pt x="1382" y="9823"/>
                  <a:pt x="1382" y="9823"/>
                  <a:pt x="1382" y="9823"/>
                </a:cubicBezTo>
                <a:cubicBezTo>
                  <a:pt x="1360" y="9720"/>
                  <a:pt x="1360" y="9720"/>
                  <a:pt x="1360" y="9720"/>
                </a:cubicBezTo>
                <a:cubicBezTo>
                  <a:pt x="1356" y="9716"/>
                  <a:pt x="1356" y="9716"/>
                  <a:pt x="1356" y="9716"/>
                </a:cubicBezTo>
                <a:cubicBezTo>
                  <a:pt x="1360" y="9713"/>
                  <a:pt x="1360" y="9713"/>
                  <a:pt x="1360" y="9713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4" y="9681"/>
                  <a:pt x="1424" y="9681"/>
                  <a:pt x="1424" y="9681"/>
                </a:cubicBezTo>
                <a:cubicBezTo>
                  <a:pt x="1428" y="9684"/>
                  <a:pt x="1428" y="9684"/>
                  <a:pt x="1428" y="9684"/>
                </a:cubicBezTo>
                <a:cubicBezTo>
                  <a:pt x="1447" y="9787"/>
                  <a:pt x="1447" y="9787"/>
                  <a:pt x="1447" y="9787"/>
                </a:cubicBezTo>
                <a:cubicBezTo>
                  <a:pt x="1450" y="9791"/>
                  <a:pt x="1450" y="9791"/>
                  <a:pt x="1450" y="9791"/>
                </a:cubicBezTo>
                <a:cubicBezTo>
                  <a:pt x="1447" y="9791"/>
                  <a:pt x="1447" y="9791"/>
                  <a:pt x="1447" y="9791"/>
                </a:cubicBezTo>
                <a:close/>
                <a:moveTo>
                  <a:pt x="1525" y="9749"/>
                </a:moveTo>
                <a:cubicBezTo>
                  <a:pt x="1463" y="9781"/>
                  <a:pt x="1463" y="9781"/>
                  <a:pt x="1463" y="9781"/>
                </a:cubicBezTo>
                <a:cubicBezTo>
                  <a:pt x="1463" y="9784"/>
                  <a:pt x="1463" y="9784"/>
                  <a:pt x="1463" y="9784"/>
                </a:cubicBezTo>
                <a:cubicBezTo>
                  <a:pt x="1460" y="9781"/>
                  <a:pt x="1460" y="9781"/>
                  <a:pt x="1460" y="9781"/>
                </a:cubicBezTo>
                <a:cubicBezTo>
                  <a:pt x="1441" y="9677"/>
                  <a:pt x="1441" y="9677"/>
                  <a:pt x="1441" y="9677"/>
                </a:cubicBezTo>
                <a:cubicBezTo>
                  <a:pt x="1437" y="9674"/>
                  <a:pt x="1437" y="9674"/>
                  <a:pt x="1437" y="9674"/>
                </a:cubicBezTo>
                <a:cubicBezTo>
                  <a:pt x="1441" y="9674"/>
                  <a:pt x="1441" y="9674"/>
                  <a:pt x="1441" y="9674"/>
                </a:cubicBezTo>
                <a:cubicBezTo>
                  <a:pt x="1502" y="9642"/>
                  <a:pt x="1502" y="9642"/>
                  <a:pt x="1502" y="9642"/>
                </a:cubicBezTo>
                <a:cubicBezTo>
                  <a:pt x="1505" y="9642"/>
                  <a:pt x="1505" y="9642"/>
                  <a:pt x="1505" y="9642"/>
                </a:cubicBezTo>
                <a:cubicBezTo>
                  <a:pt x="1505" y="9645"/>
                  <a:pt x="1505" y="9645"/>
                  <a:pt x="1505" y="9645"/>
                </a:cubicBezTo>
                <a:cubicBezTo>
                  <a:pt x="1528" y="9745"/>
                  <a:pt x="1528" y="9745"/>
                  <a:pt x="1528" y="9745"/>
                </a:cubicBezTo>
                <a:cubicBezTo>
                  <a:pt x="1528" y="9749"/>
                  <a:pt x="1528" y="9749"/>
                  <a:pt x="1528" y="9749"/>
                </a:cubicBezTo>
                <a:cubicBezTo>
                  <a:pt x="1525" y="9749"/>
                  <a:pt x="1525" y="9749"/>
                  <a:pt x="1525" y="9749"/>
                </a:cubicBezTo>
                <a:close/>
                <a:moveTo>
                  <a:pt x="1602" y="9710"/>
                </a:moveTo>
                <a:cubicBezTo>
                  <a:pt x="1541" y="9742"/>
                  <a:pt x="1541" y="9742"/>
                  <a:pt x="1541" y="9742"/>
                </a:cubicBezTo>
                <a:cubicBezTo>
                  <a:pt x="1541" y="9742"/>
                  <a:pt x="1541" y="9742"/>
                  <a:pt x="1541" y="9742"/>
                </a:cubicBezTo>
                <a:cubicBezTo>
                  <a:pt x="1538" y="9739"/>
                  <a:pt x="1538" y="9739"/>
                  <a:pt x="1538" y="9739"/>
                </a:cubicBezTo>
                <a:cubicBezTo>
                  <a:pt x="1518" y="9639"/>
                  <a:pt x="1518" y="9639"/>
                  <a:pt x="1518" y="9639"/>
                </a:cubicBezTo>
                <a:cubicBezTo>
                  <a:pt x="1515" y="9635"/>
                  <a:pt x="1515" y="9635"/>
                  <a:pt x="1515" y="9635"/>
                </a:cubicBezTo>
                <a:cubicBezTo>
                  <a:pt x="1518" y="9635"/>
                  <a:pt x="1518" y="9635"/>
                  <a:pt x="1518" y="9635"/>
                </a:cubicBezTo>
                <a:cubicBezTo>
                  <a:pt x="1576" y="9603"/>
                  <a:pt x="1576" y="9603"/>
                  <a:pt x="1576" y="9603"/>
                </a:cubicBezTo>
                <a:cubicBezTo>
                  <a:pt x="1580" y="9603"/>
                  <a:pt x="1580" y="9603"/>
                  <a:pt x="1580" y="9603"/>
                </a:cubicBezTo>
                <a:cubicBezTo>
                  <a:pt x="1580" y="9606"/>
                  <a:pt x="1580" y="9606"/>
                  <a:pt x="1580" y="9606"/>
                </a:cubicBezTo>
                <a:cubicBezTo>
                  <a:pt x="1602" y="9707"/>
                  <a:pt x="1602" y="9707"/>
                  <a:pt x="1602" y="9707"/>
                </a:cubicBezTo>
                <a:cubicBezTo>
                  <a:pt x="1606" y="9710"/>
                  <a:pt x="1606" y="9710"/>
                  <a:pt x="1606" y="9710"/>
                </a:cubicBezTo>
                <a:cubicBezTo>
                  <a:pt x="1602" y="9710"/>
                  <a:pt x="1602" y="9710"/>
                  <a:pt x="1602" y="9710"/>
                </a:cubicBezTo>
                <a:close/>
                <a:moveTo>
                  <a:pt x="1677" y="9671"/>
                </a:moveTo>
                <a:cubicBezTo>
                  <a:pt x="1619" y="9703"/>
                  <a:pt x="1619" y="9703"/>
                  <a:pt x="1619" y="9703"/>
                </a:cubicBezTo>
                <a:cubicBezTo>
                  <a:pt x="1615" y="9703"/>
                  <a:pt x="1615" y="9703"/>
                  <a:pt x="1615" y="9703"/>
                </a:cubicBezTo>
                <a:cubicBezTo>
                  <a:pt x="1615" y="9700"/>
                  <a:pt x="1615" y="9700"/>
                  <a:pt x="1615" y="9700"/>
                </a:cubicBezTo>
                <a:cubicBezTo>
                  <a:pt x="1593" y="9600"/>
                  <a:pt x="1593" y="9600"/>
                  <a:pt x="1593" y="9600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593" y="9597"/>
                  <a:pt x="1593" y="9597"/>
                  <a:pt x="1593" y="9597"/>
                </a:cubicBezTo>
                <a:cubicBezTo>
                  <a:pt x="1651" y="9567"/>
                  <a:pt x="1651" y="9567"/>
                  <a:pt x="1651" y="9567"/>
                </a:cubicBezTo>
                <a:cubicBezTo>
                  <a:pt x="1654" y="9564"/>
                  <a:pt x="1654" y="9564"/>
                  <a:pt x="1654" y="9564"/>
                </a:cubicBezTo>
                <a:cubicBezTo>
                  <a:pt x="1654" y="9571"/>
                  <a:pt x="1654" y="9571"/>
                  <a:pt x="1654" y="9571"/>
                </a:cubicBezTo>
                <a:cubicBezTo>
                  <a:pt x="1677" y="9668"/>
                  <a:pt x="1677" y="9668"/>
                  <a:pt x="1677" y="9668"/>
                </a:cubicBezTo>
                <a:cubicBezTo>
                  <a:pt x="1680" y="9671"/>
                  <a:pt x="1680" y="9671"/>
                  <a:pt x="1680" y="9671"/>
                </a:cubicBezTo>
                <a:cubicBezTo>
                  <a:pt x="1677" y="9671"/>
                  <a:pt x="1677" y="9671"/>
                  <a:pt x="1677" y="9671"/>
                </a:cubicBezTo>
                <a:close/>
                <a:moveTo>
                  <a:pt x="1748" y="9632"/>
                </a:moveTo>
                <a:cubicBezTo>
                  <a:pt x="1693" y="9661"/>
                  <a:pt x="1693" y="9661"/>
                  <a:pt x="1693" y="9661"/>
                </a:cubicBezTo>
                <a:cubicBezTo>
                  <a:pt x="1690" y="9665"/>
                  <a:pt x="1690" y="9665"/>
                  <a:pt x="1690" y="9665"/>
                </a:cubicBezTo>
                <a:cubicBezTo>
                  <a:pt x="1690" y="9661"/>
                  <a:pt x="1690" y="9661"/>
                  <a:pt x="1690" y="9661"/>
                </a:cubicBezTo>
                <a:cubicBezTo>
                  <a:pt x="1667" y="9564"/>
                  <a:pt x="1667" y="9564"/>
                  <a:pt x="1667" y="9564"/>
                </a:cubicBezTo>
                <a:cubicBezTo>
                  <a:pt x="1664" y="9561"/>
                  <a:pt x="1664" y="9561"/>
                  <a:pt x="1664" y="9561"/>
                </a:cubicBezTo>
                <a:cubicBezTo>
                  <a:pt x="1667" y="9558"/>
                  <a:pt x="1667" y="9558"/>
                  <a:pt x="1667" y="9558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29"/>
                  <a:pt x="1725" y="9529"/>
                  <a:pt x="1725" y="9529"/>
                </a:cubicBezTo>
                <a:cubicBezTo>
                  <a:pt x="1725" y="9532"/>
                  <a:pt x="1725" y="9532"/>
                  <a:pt x="1725" y="9532"/>
                </a:cubicBezTo>
                <a:cubicBezTo>
                  <a:pt x="1751" y="9629"/>
                  <a:pt x="1751" y="9629"/>
                  <a:pt x="1751" y="9629"/>
                </a:cubicBezTo>
                <a:cubicBezTo>
                  <a:pt x="1751" y="9632"/>
                  <a:pt x="1751" y="9632"/>
                  <a:pt x="1751" y="9632"/>
                </a:cubicBezTo>
                <a:cubicBezTo>
                  <a:pt x="1748" y="9632"/>
                  <a:pt x="1748" y="9632"/>
                  <a:pt x="1748" y="9632"/>
                </a:cubicBezTo>
                <a:close/>
                <a:moveTo>
                  <a:pt x="1819" y="9597"/>
                </a:moveTo>
                <a:cubicBezTo>
                  <a:pt x="1764" y="9626"/>
                  <a:pt x="1764" y="9626"/>
                  <a:pt x="1764" y="9626"/>
                </a:cubicBezTo>
                <a:cubicBezTo>
                  <a:pt x="1761" y="9626"/>
                  <a:pt x="1761" y="9626"/>
                  <a:pt x="1761" y="9626"/>
                </a:cubicBezTo>
                <a:cubicBezTo>
                  <a:pt x="1761" y="9622"/>
                  <a:pt x="1761" y="9622"/>
                  <a:pt x="1761" y="9622"/>
                </a:cubicBezTo>
                <a:cubicBezTo>
                  <a:pt x="1738" y="9525"/>
                  <a:pt x="1738" y="9525"/>
                  <a:pt x="1738" y="9525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38" y="9522"/>
                  <a:pt x="1738" y="9522"/>
                  <a:pt x="1738" y="9522"/>
                </a:cubicBezTo>
                <a:cubicBezTo>
                  <a:pt x="1793" y="9493"/>
                  <a:pt x="1793" y="9493"/>
                  <a:pt x="1793" y="9493"/>
                </a:cubicBezTo>
                <a:cubicBezTo>
                  <a:pt x="1797" y="9493"/>
                  <a:pt x="1797" y="9493"/>
                  <a:pt x="1797" y="9493"/>
                </a:cubicBezTo>
                <a:cubicBezTo>
                  <a:pt x="1797" y="9496"/>
                  <a:pt x="1797" y="9496"/>
                  <a:pt x="1797" y="9496"/>
                </a:cubicBezTo>
                <a:cubicBezTo>
                  <a:pt x="1822" y="9590"/>
                  <a:pt x="1822" y="9590"/>
                  <a:pt x="1822" y="9590"/>
                </a:cubicBezTo>
                <a:cubicBezTo>
                  <a:pt x="1822" y="9597"/>
                  <a:pt x="1822" y="9597"/>
                  <a:pt x="1822" y="9597"/>
                </a:cubicBezTo>
                <a:cubicBezTo>
                  <a:pt x="1819" y="9597"/>
                  <a:pt x="1819" y="9597"/>
                  <a:pt x="1819" y="9597"/>
                </a:cubicBezTo>
                <a:close/>
                <a:moveTo>
                  <a:pt x="1890" y="9561"/>
                </a:moveTo>
                <a:cubicBezTo>
                  <a:pt x="1835" y="9587"/>
                  <a:pt x="1835" y="9587"/>
                  <a:pt x="1835" y="9587"/>
                </a:cubicBezTo>
                <a:cubicBezTo>
                  <a:pt x="1832" y="9590"/>
                  <a:pt x="1832" y="9590"/>
                  <a:pt x="1832" y="9590"/>
                </a:cubicBezTo>
                <a:cubicBezTo>
                  <a:pt x="1832" y="9587"/>
                  <a:pt x="1832" y="9587"/>
                  <a:pt x="1832" y="9587"/>
                </a:cubicBezTo>
                <a:cubicBezTo>
                  <a:pt x="1809" y="9493"/>
                  <a:pt x="1809" y="9493"/>
                  <a:pt x="1809" y="9493"/>
                </a:cubicBezTo>
                <a:cubicBezTo>
                  <a:pt x="1806" y="9486"/>
                  <a:pt x="1806" y="9486"/>
                  <a:pt x="1806" y="9486"/>
                </a:cubicBezTo>
                <a:cubicBezTo>
                  <a:pt x="1809" y="9486"/>
                  <a:pt x="1809" y="9486"/>
                  <a:pt x="1809" y="9486"/>
                </a:cubicBezTo>
                <a:cubicBezTo>
                  <a:pt x="1865" y="9461"/>
                  <a:pt x="1865" y="9461"/>
                  <a:pt x="1865" y="9461"/>
                </a:cubicBezTo>
                <a:cubicBezTo>
                  <a:pt x="1865" y="9457"/>
                  <a:pt x="1865" y="9457"/>
                  <a:pt x="1865" y="9457"/>
                </a:cubicBezTo>
                <a:cubicBezTo>
                  <a:pt x="1868" y="9464"/>
                  <a:pt x="1868" y="9464"/>
                  <a:pt x="1868" y="9464"/>
                </a:cubicBezTo>
                <a:cubicBezTo>
                  <a:pt x="1890" y="9554"/>
                  <a:pt x="1890" y="9554"/>
                  <a:pt x="1890" y="9554"/>
                </a:cubicBezTo>
                <a:cubicBezTo>
                  <a:pt x="1890" y="9558"/>
                  <a:pt x="1890" y="9558"/>
                  <a:pt x="1890" y="9558"/>
                </a:cubicBezTo>
                <a:cubicBezTo>
                  <a:pt x="1890" y="9561"/>
                  <a:pt x="1890" y="9561"/>
                  <a:pt x="1890" y="9561"/>
                </a:cubicBezTo>
                <a:close/>
                <a:moveTo>
                  <a:pt x="1955" y="9525"/>
                </a:moveTo>
                <a:cubicBezTo>
                  <a:pt x="1903" y="9551"/>
                  <a:pt x="1903" y="9551"/>
                  <a:pt x="1903" y="9551"/>
                </a:cubicBezTo>
                <a:cubicBezTo>
                  <a:pt x="1900" y="9554"/>
                  <a:pt x="1900" y="9554"/>
                  <a:pt x="1900" y="9554"/>
                </a:cubicBezTo>
                <a:cubicBezTo>
                  <a:pt x="1900" y="9548"/>
                  <a:pt x="1900" y="9548"/>
                  <a:pt x="1900" y="9548"/>
                </a:cubicBezTo>
                <a:cubicBezTo>
                  <a:pt x="1877" y="9457"/>
                  <a:pt x="1877" y="9457"/>
                  <a:pt x="1877" y="9457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877" y="9454"/>
                  <a:pt x="1877" y="9454"/>
                  <a:pt x="1877" y="9454"/>
                </a:cubicBezTo>
                <a:cubicBezTo>
                  <a:pt x="1929" y="9425"/>
                  <a:pt x="1929" y="9425"/>
                  <a:pt x="1929" y="9425"/>
                </a:cubicBezTo>
                <a:cubicBezTo>
                  <a:pt x="1933" y="9425"/>
                  <a:pt x="1933" y="9425"/>
                  <a:pt x="1933" y="9425"/>
                </a:cubicBezTo>
                <a:cubicBezTo>
                  <a:pt x="1933" y="9428"/>
                  <a:pt x="1933" y="9428"/>
                  <a:pt x="1933" y="9428"/>
                </a:cubicBezTo>
                <a:cubicBezTo>
                  <a:pt x="1958" y="9519"/>
                  <a:pt x="1958" y="9519"/>
                  <a:pt x="1958" y="9519"/>
                </a:cubicBezTo>
                <a:cubicBezTo>
                  <a:pt x="1958" y="9522"/>
                  <a:pt x="1958" y="9522"/>
                  <a:pt x="1958" y="9522"/>
                </a:cubicBezTo>
                <a:cubicBezTo>
                  <a:pt x="1955" y="9525"/>
                  <a:pt x="1955" y="9525"/>
                  <a:pt x="1955" y="9525"/>
                </a:cubicBezTo>
                <a:close/>
                <a:moveTo>
                  <a:pt x="2023" y="9490"/>
                </a:moveTo>
                <a:cubicBezTo>
                  <a:pt x="1971" y="9516"/>
                  <a:pt x="1971" y="9516"/>
                  <a:pt x="1971" y="9516"/>
                </a:cubicBezTo>
                <a:cubicBezTo>
                  <a:pt x="1968" y="9519"/>
                  <a:pt x="1968" y="9519"/>
                  <a:pt x="1968" y="9519"/>
                </a:cubicBezTo>
                <a:cubicBezTo>
                  <a:pt x="1968" y="9516"/>
                  <a:pt x="1968" y="9516"/>
                  <a:pt x="1968" y="9516"/>
                </a:cubicBezTo>
                <a:cubicBezTo>
                  <a:pt x="1942" y="9422"/>
                  <a:pt x="1942" y="9422"/>
                  <a:pt x="1942" y="9422"/>
                </a:cubicBezTo>
                <a:cubicBezTo>
                  <a:pt x="1942" y="9419"/>
                  <a:pt x="1942" y="9419"/>
                  <a:pt x="1942" y="9419"/>
                </a:cubicBezTo>
                <a:cubicBezTo>
                  <a:pt x="1945" y="9419"/>
                  <a:pt x="1945" y="9419"/>
                  <a:pt x="1945" y="9419"/>
                </a:cubicBezTo>
                <a:cubicBezTo>
                  <a:pt x="1994" y="9393"/>
                  <a:pt x="1994" y="9393"/>
                  <a:pt x="1994" y="9393"/>
                </a:cubicBezTo>
                <a:cubicBezTo>
                  <a:pt x="1997" y="9393"/>
                  <a:pt x="1997" y="9393"/>
                  <a:pt x="1997" y="9393"/>
                </a:cubicBezTo>
                <a:cubicBezTo>
                  <a:pt x="1997" y="9396"/>
                  <a:pt x="1997" y="9396"/>
                  <a:pt x="1997" y="9396"/>
                </a:cubicBezTo>
                <a:cubicBezTo>
                  <a:pt x="2023" y="9486"/>
                  <a:pt x="2023" y="9486"/>
                  <a:pt x="2023" y="9486"/>
                </a:cubicBezTo>
                <a:cubicBezTo>
                  <a:pt x="2023" y="9490"/>
                  <a:pt x="2023" y="9490"/>
                  <a:pt x="2023" y="9490"/>
                </a:cubicBezTo>
                <a:cubicBezTo>
                  <a:pt x="2023" y="9490"/>
                  <a:pt x="2023" y="9490"/>
                  <a:pt x="2023" y="9490"/>
                </a:cubicBezTo>
                <a:close/>
                <a:moveTo>
                  <a:pt x="2085" y="9457"/>
                </a:moveTo>
                <a:cubicBezTo>
                  <a:pt x="2036" y="9483"/>
                  <a:pt x="2036" y="9483"/>
                  <a:pt x="2036" y="9483"/>
                </a:cubicBezTo>
                <a:cubicBezTo>
                  <a:pt x="2033" y="9483"/>
                  <a:pt x="2033" y="9483"/>
                  <a:pt x="2033" y="9483"/>
                </a:cubicBezTo>
                <a:cubicBezTo>
                  <a:pt x="2033" y="9480"/>
                  <a:pt x="2033" y="9480"/>
                  <a:pt x="2033" y="9480"/>
                </a:cubicBezTo>
                <a:cubicBezTo>
                  <a:pt x="2010" y="9389"/>
                  <a:pt x="2010" y="9389"/>
                  <a:pt x="2010" y="9389"/>
                </a:cubicBezTo>
                <a:cubicBezTo>
                  <a:pt x="2007" y="9386"/>
                  <a:pt x="2007" y="9386"/>
                  <a:pt x="2007" y="9386"/>
                </a:cubicBezTo>
                <a:cubicBezTo>
                  <a:pt x="2010" y="9386"/>
                  <a:pt x="2010" y="9386"/>
                  <a:pt x="2010" y="9386"/>
                </a:cubicBezTo>
                <a:cubicBezTo>
                  <a:pt x="2059" y="9360"/>
                  <a:pt x="2059" y="9360"/>
                  <a:pt x="2059" y="9360"/>
                </a:cubicBezTo>
                <a:cubicBezTo>
                  <a:pt x="2062" y="9360"/>
                  <a:pt x="2062" y="9360"/>
                  <a:pt x="2062" y="9360"/>
                </a:cubicBezTo>
                <a:cubicBezTo>
                  <a:pt x="2062" y="9363"/>
                  <a:pt x="2062" y="9363"/>
                  <a:pt x="2062" y="9363"/>
                </a:cubicBezTo>
                <a:cubicBezTo>
                  <a:pt x="2088" y="9451"/>
                  <a:pt x="2088" y="9451"/>
                  <a:pt x="2088" y="9451"/>
                </a:cubicBezTo>
                <a:cubicBezTo>
                  <a:pt x="2088" y="9454"/>
                  <a:pt x="2088" y="9454"/>
                  <a:pt x="2088" y="9454"/>
                </a:cubicBezTo>
                <a:cubicBezTo>
                  <a:pt x="2085" y="9457"/>
                  <a:pt x="2085" y="9457"/>
                  <a:pt x="2085" y="9457"/>
                </a:cubicBezTo>
                <a:close/>
                <a:moveTo>
                  <a:pt x="2149" y="9425"/>
                </a:moveTo>
                <a:cubicBezTo>
                  <a:pt x="2101" y="9448"/>
                  <a:pt x="2101" y="9448"/>
                  <a:pt x="2101" y="9448"/>
                </a:cubicBezTo>
                <a:cubicBezTo>
                  <a:pt x="2098" y="9451"/>
                  <a:pt x="2098" y="9451"/>
                  <a:pt x="2098" y="9451"/>
                </a:cubicBezTo>
                <a:cubicBezTo>
                  <a:pt x="2098" y="9448"/>
                  <a:pt x="2098" y="9448"/>
                  <a:pt x="2098" y="9448"/>
                </a:cubicBezTo>
                <a:cubicBezTo>
                  <a:pt x="2072" y="9357"/>
                  <a:pt x="2072" y="9357"/>
                  <a:pt x="2072" y="9357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072" y="9354"/>
                  <a:pt x="2072" y="9354"/>
                  <a:pt x="2072" y="9354"/>
                </a:cubicBezTo>
                <a:cubicBezTo>
                  <a:pt x="2120" y="9328"/>
                  <a:pt x="2120" y="9328"/>
                  <a:pt x="2120" y="9328"/>
                </a:cubicBezTo>
                <a:cubicBezTo>
                  <a:pt x="2123" y="9328"/>
                  <a:pt x="2123" y="9328"/>
                  <a:pt x="2123" y="9328"/>
                </a:cubicBezTo>
                <a:cubicBezTo>
                  <a:pt x="2123" y="9331"/>
                  <a:pt x="2123" y="9331"/>
                  <a:pt x="2123" y="9331"/>
                </a:cubicBezTo>
                <a:cubicBezTo>
                  <a:pt x="2149" y="9419"/>
                  <a:pt x="2149" y="9419"/>
                  <a:pt x="2149" y="9419"/>
                </a:cubicBezTo>
                <a:cubicBezTo>
                  <a:pt x="2149" y="9422"/>
                  <a:pt x="2149" y="9422"/>
                  <a:pt x="2149" y="9422"/>
                </a:cubicBezTo>
                <a:cubicBezTo>
                  <a:pt x="2149" y="9425"/>
                  <a:pt x="2149" y="9425"/>
                  <a:pt x="2149" y="9425"/>
                </a:cubicBezTo>
                <a:close/>
                <a:moveTo>
                  <a:pt x="2211" y="9393"/>
                </a:moveTo>
                <a:cubicBezTo>
                  <a:pt x="2162" y="9415"/>
                  <a:pt x="2162" y="9415"/>
                  <a:pt x="2162" y="9415"/>
                </a:cubicBezTo>
                <a:cubicBezTo>
                  <a:pt x="2159" y="9419"/>
                  <a:pt x="2159" y="9419"/>
                  <a:pt x="2159" y="9419"/>
                </a:cubicBezTo>
                <a:cubicBezTo>
                  <a:pt x="2159" y="9415"/>
                  <a:pt x="2159" y="9415"/>
                  <a:pt x="2159" y="9415"/>
                </a:cubicBezTo>
                <a:cubicBezTo>
                  <a:pt x="2133" y="9328"/>
                  <a:pt x="2133" y="9328"/>
                  <a:pt x="2133" y="9328"/>
                </a:cubicBezTo>
                <a:cubicBezTo>
                  <a:pt x="2133" y="9325"/>
                  <a:pt x="2133" y="9325"/>
                  <a:pt x="2133" y="9325"/>
                </a:cubicBezTo>
                <a:cubicBezTo>
                  <a:pt x="2136" y="9321"/>
                  <a:pt x="2136" y="9321"/>
                  <a:pt x="2136" y="9321"/>
                </a:cubicBezTo>
                <a:cubicBezTo>
                  <a:pt x="2182" y="9299"/>
                  <a:pt x="2182" y="9299"/>
                  <a:pt x="2182" y="9299"/>
                </a:cubicBezTo>
                <a:cubicBezTo>
                  <a:pt x="2185" y="9299"/>
                  <a:pt x="2185" y="9299"/>
                  <a:pt x="2185" y="9299"/>
                </a:cubicBezTo>
                <a:cubicBezTo>
                  <a:pt x="2185" y="9302"/>
                  <a:pt x="2185" y="9302"/>
                  <a:pt x="2185" y="9302"/>
                </a:cubicBezTo>
                <a:cubicBezTo>
                  <a:pt x="2211" y="9386"/>
                  <a:pt x="2211" y="9386"/>
                  <a:pt x="2211" y="9386"/>
                </a:cubicBezTo>
                <a:cubicBezTo>
                  <a:pt x="2211" y="9389"/>
                  <a:pt x="2211" y="9389"/>
                  <a:pt x="2211" y="9389"/>
                </a:cubicBezTo>
                <a:cubicBezTo>
                  <a:pt x="2211" y="9393"/>
                  <a:pt x="2211" y="9393"/>
                  <a:pt x="2211" y="9393"/>
                </a:cubicBezTo>
                <a:close/>
                <a:moveTo>
                  <a:pt x="2269" y="9360"/>
                </a:moveTo>
                <a:cubicBezTo>
                  <a:pt x="2224" y="9386"/>
                  <a:pt x="2224" y="9386"/>
                  <a:pt x="2224" y="9386"/>
                </a:cubicBezTo>
                <a:cubicBezTo>
                  <a:pt x="2221" y="9386"/>
                  <a:pt x="2221" y="9386"/>
                  <a:pt x="2221" y="9386"/>
                </a:cubicBezTo>
                <a:cubicBezTo>
                  <a:pt x="2221" y="9383"/>
                  <a:pt x="2221" y="9383"/>
                  <a:pt x="2221" y="9383"/>
                </a:cubicBezTo>
                <a:cubicBezTo>
                  <a:pt x="2195" y="9296"/>
                  <a:pt x="2195" y="9296"/>
                  <a:pt x="2195" y="9296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195" y="9292"/>
                  <a:pt x="2195" y="9292"/>
                  <a:pt x="2195" y="9292"/>
                </a:cubicBezTo>
                <a:cubicBezTo>
                  <a:pt x="2243" y="9270"/>
                  <a:pt x="2243" y="9270"/>
                  <a:pt x="2243" y="9270"/>
                </a:cubicBezTo>
                <a:cubicBezTo>
                  <a:pt x="2243" y="9266"/>
                  <a:pt x="2243" y="9266"/>
                  <a:pt x="2243" y="9266"/>
                </a:cubicBezTo>
                <a:cubicBezTo>
                  <a:pt x="2243" y="9273"/>
                  <a:pt x="2243" y="9273"/>
                  <a:pt x="2243" y="9273"/>
                </a:cubicBezTo>
                <a:cubicBezTo>
                  <a:pt x="2269" y="9357"/>
                  <a:pt x="2269" y="9357"/>
                  <a:pt x="2269" y="9357"/>
                </a:cubicBezTo>
                <a:cubicBezTo>
                  <a:pt x="2269" y="9360"/>
                  <a:pt x="2269" y="9360"/>
                  <a:pt x="2269" y="9360"/>
                </a:cubicBezTo>
                <a:cubicBezTo>
                  <a:pt x="2269" y="9360"/>
                  <a:pt x="2269" y="9360"/>
                  <a:pt x="2269" y="9360"/>
                </a:cubicBezTo>
                <a:close/>
                <a:moveTo>
                  <a:pt x="2350" y="9318"/>
                </a:moveTo>
                <a:cubicBezTo>
                  <a:pt x="2282" y="9354"/>
                  <a:pt x="2282" y="9354"/>
                  <a:pt x="2282" y="9354"/>
                </a:cubicBezTo>
                <a:cubicBezTo>
                  <a:pt x="2279" y="9354"/>
                  <a:pt x="2279" y="9354"/>
                  <a:pt x="2279" y="9354"/>
                </a:cubicBezTo>
                <a:cubicBezTo>
                  <a:pt x="2279" y="9351"/>
                  <a:pt x="2279" y="9351"/>
                  <a:pt x="2279" y="9351"/>
                </a:cubicBezTo>
                <a:cubicBezTo>
                  <a:pt x="2253" y="9266"/>
                  <a:pt x="2253" y="9266"/>
                  <a:pt x="2253" y="9266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253" y="9263"/>
                  <a:pt x="2253" y="9263"/>
                  <a:pt x="2253" y="9263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28"/>
                  <a:pt x="2324" y="9228"/>
                  <a:pt x="2324" y="9228"/>
                </a:cubicBezTo>
                <a:cubicBezTo>
                  <a:pt x="2324" y="9231"/>
                  <a:pt x="2324" y="9231"/>
                  <a:pt x="2324" y="9231"/>
                </a:cubicBezTo>
                <a:cubicBezTo>
                  <a:pt x="2350" y="9315"/>
                  <a:pt x="2350" y="9315"/>
                  <a:pt x="2350" y="9315"/>
                </a:cubicBezTo>
                <a:cubicBezTo>
                  <a:pt x="2353" y="9318"/>
                  <a:pt x="2353" y="9318"/>
                  <a:pt x="2353" y="9318"/>
                </a:cubicBezTo>
                <a:cubicBezTo>
                  <a:pt x="2350" y="9318"/>
                  <a:pt x="2350" y="9318"/>
                  <a:pt x="2350" y="9318"/>
                </a:cubicBezTo>
                <a:close/>
                <a:moveTo>
                  <a:pt x="1084" y="9823"/>
                </a:moveTo>
                <a:cubicBezTo>
                  <a:pt x="1013" y="9859"/>
                  <a:pt x="1013" y="9859"/>
                  <a:pt x="1013" y="9859"/>
                </a:cubicBezTo>
                <a:cubicBezTo>
                  <a:pt x="1010" y="9862"/>
                  <a:pt x="1010" y="9862"/>
                  <a:pt x="1010" y="9862"/>
                </a:cubicBezTo>
                <a:cubicBezTo>
                  <a:pt x="1010" y="9855"/>
                  <a:pt x="1010" y="9855"/>
                  <a:pt x="1010" y="9855"/>
                </a:cubicBezTo>
                <a:cubicBezTo>
                  <a:pt x="991" y="9749"/>
                  <a:pt x="991" y="9749"/>
                  <a:pt x="991" y="9749"/>
                </a:cubicBezTo>
                <a:cubicBezTo>
                  <a:pt x="991" y="9745"/>
                  <a:pt x="991" y="9745"/>
                  <a:pt x="991" y="9745"/>
                </a:cubicBezTo>
                <a:cubicBezTo>
                  <a:pt x="991" y="9742"/>
                  <a:pt x="991" y="9742"/>
                  <a:pt x="991" y="9742"/>
                </a:cubicBezTo>
                <a:cubicBezTo>
                  <a:pt x="1062" y="9710"/>
                  <a:pt x="1062" y="9710"/>
                  <a:pt x="1062" y="9710"/>
                </a:cubicBezTo>
                <a:cubicBezTo>
                  <a:pt x="1065" y="9710"/>
                  <a:pt x="1065" y="9710"/>
                  <a:pt x="1065" y="9710"/>
                </a:cubicBezTo>
                <a:cubicBezTo>
                  <a:pt x="1065" y="9713"/>
                  <a:pt x="1065" y="9713"/>
                  <a:pt x="1065" y="9713"/>
                </a:cubicBezTo>
                <a:cubicBezTo>
                  <a:pt x="1084" y="9820"/>
                  <a:pt x="1084" y="9820"/>
                  <a:pt x="1084" y="9820"/>
                </a:cubicBezTo>
                <a:cubicBezTo>
                  <a:pt x="1084" y="9823"/>
                  <a:pt x="1084" y="9823"/>
                  <a:pt x="1084" y="9823"/>
                </a:cubicBezTo>
                <a:cubicBezTo>
                  <a:pt x="1084" y="9823"/>
                  <a:pt x="1084" y="9823"/>
                  <a:pt x="1084" y="9823"/>
                </a:cubicBezTo>
                <a:close/>
                <a:moveTo>
                  <a:pt x="1172" y="9781"/>
                </a:moveTo>
                <a:cubicBezTo>
                  <a:pt x="1101" y="9813"/>
                  <a:pt x="1101" y="9813"/>
                  <a:pt x="1101" y="9813"/>
                </a:cubicBezTo>
                <a:cubicBezTo>
                  <a:pt x="1101" y="9817"/>
                  <a:pt x="1101" y="9817"/>
                  <a:pt x="1101" y="9817"/>
                </a:cubicBezTo>
                <a:cubicBezTo>
                  <a:pt x="1097" y="9813"/>
                  <a:pt x="1097" y="9813"/>
                  <a:pt x="1097" y="9813"/>
                </a:cubicBezTo>
                <a:cubicBezTo>
                  <a:pt x="1078" y="9707"/>
                  <a:pt x="1078" y="9707"/>
                  <a:pt x="1078" y="9707"/>
                </a:cubicBezTo>
                <a:cubicBezTo>
                  <a:pt x="1078" y="9700"/>
                  <a:pt x="1078" y="9700"/>
                  <a:pt x="1078" y="9700"/>
                </a:cubicBezTo>
                <a:cubicBezTo>
                  <a:pt x="1081" y="9700"/>
                  <a:pt x="1081" y="9700"/>
                  <a:pt x="1081" y="9700"/>
                </a:cubicBezTo>
                <a:cubicBezTo>
                  <a:pt x="1149" y="9668"/>
                  <a:pt x="1149" y="9668"/>
                  <a:pt x="1149" y="9668"/>
                </a:cubicBezTo>
                <a:cubicBezTo>
                  <a:pt x="1152" y="9668"/>
                  <a:pt x="1152" y="9668"/>
                  <a:pt x="1152" y="9668"/>
                </a:cubicBezTo>
                <a:cubicBezTo>
                  <a:pt x="1152" y="9671"/>
                  <a:pt x="1152" y="9671"/>
                  <a:pt x="1152" y="9671"/>
                </a:cubicBezTo>
                <a:cubicBezTo>
                  <a:pt x="1172" y="9775"/>
                  <a:pt x="1172" y="9775"/>
                  <a:pt x="1172" y="9775"/>
                </a:cubicBezTo>
                <a:cubicBezTo>
                  <a:pt x="1172" y="9781"/>
                  <a:pt x="1172" y="9781"/>
                  <a:pt x="1172" y="9781"/>
                </a:cubicBezTo>
                <a:cubicBezTo>
                  <a:pt x="1172" y="9781"/>
                  <a:pt x="1172" y="9781"/>
                  <a:pt x="1172" y="9781"/>
                </a:cubicBezTo>
                <a:close/>
                <a:moveTo>
                  <a:pt x="1256" y="9739"/>
                </a:moveTo>
                <a:cubicBezTo>
                  <a:pt x="1188" y="9771"/>
                  <a:pt x="1188" y="9771"/>
                  <a:pt x="1188" y="9771"/>
                </a:cubicBezTo>
                <a:cubicBezTo>
                  <a:pt x="1185" y="9771"/>
                  <a:pt x="1185" y="9771"/>
                  <a:pt x="1185" y="9771"/>
                </a:cubicBezTo>
                <a:cubicBezTo>
                  <a:pt x="1185" y="9768"/>
                  <a:pt x="1185" y="9768"/>
                  <a:pt x="1185" y="9768"/>
                </a:cubicBezTo>
                <a:cubicBezTo>
                  <a:pt x="1165" y="9665"/>
                  <a:pt x="1165" y="9665"/>
                  <a:pt x="1165" y="9665"/>
                </a:cubicBezTo>
                <a:cubicBezTo>
                  <a:pt x="1165" y="9661"/>
                  <a:pt x="1165" y="9661"/>
                  <a:pt x="1165" y="9661"/>
                </a:cubicBezTo>
                <a:cubicBezTo>
                  <a:pt x="1165" y="9658"/>
                  <a:pt x="1165" y="9658"/>
                  <a:pt x="1165" y="9658"/>
                </a:cubicBezTo>
                <a:cubicBezTo>
                  <a:pt x="1233" y="9626"/>
                  <a:pt x="1233" y="9626"/>
                  <a:pt x="1233" y="9626"/>
                </a:cubicBezTo>
                <a:cubicBezTo>
                  <a:pt x="1237" y="9626"/>
                  <a:pt x="1237" y="9626"/>
                  <a:pt x="1237" y="9626"/>
                </a:cubicBezTo>
                <a:cubicBezTo>
                  <a:pt x="1237" y="9629"/>
                  <a:pt x="1237" y="9629"/>
                  <a:pt x="1237" y="9629"/>
                </a:cubicBezTo>
                <a:cubicBezTo>
                  <a:pt x="1256" y="9732"/>
                  <a:pt x="1256" y="9732"/>
                  <a:pt x="1256" y="9732"/>
                </a:cubicBezTo>
                <a:cubicBezTo>
                  <a:pt x="1256" y="9736"/>
                  <a:pt x="1256" y="9736"/>
                  <a:pt x="1256" y="9736"/>
                </a:cubicBezTo>
                <a:cubicBezTo>
                  <a:pt x="1256" y="9739"/>
                  <a:pt x="1256" y="9739"/>
                  <a:pt x="1256" y="9739"/>
                </a:cubicBezTo>
                <a:close/>
                <a:moveTo>
                  <a:pt x="1337" y="9697"/>
                </a:moveTo>
                <a:cubicBezTo>
                  <a:pt x="1272" y="9729"/>
                  <a:pt x="1272" y="9729"/>
                  <a:pt x="1272" y="9729"/>
                </a:cubicBezTo>
                <a:cubicBezTo>
                  <a:pt x="1269" y="9729"/>
                  <a:pt x="1269" y="9729"/>
                  <a:pt x="1269" y="9729"/>
                </a:cubicBezTo>
                <a:cubicBezTo>
                  <a:pt x="1269" y="9726"/>
                  <a:pt x="1269" y="9726"/>
                  <a:pt x="1269" y="9726"/>
                </a:cubicBezTo>
                <a:cubicBezTo>
                  <a:pt x="1250" y="9622"/>
                  <a:pt x="1250" y="9622"/>
                  <a:pt x="1250" y="9622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250" y="9619"/>
                  <a:pt x="1250" y="9619"/>
                  <a:pt x="1250" y="9619"/>
                </a:cubicBezTo>
                <a:cubicBezTo>
                  <a:pt x="1314" y="9587"/>
                  <a:pt x="1314" y="9587"/>
                  <a:pt x="1314" y="9587"/>
                </a:cubicBezTo>
                <a:cubicBezTo>
                  <a:pt x="1318" y="9587"/>
                  <a:pt x="1318" y="9587"/>
                  <a:pt x="1318" y="9587"/>
                </a:cubicBezTo>
                <a:cubicBezTo>
                  <a:pt x="1318" y="9590"/>
                  <a:pt x="1318" y="9590"/>
                  <a:pt x="1318" y="9590"/>
                </a:cubicBezTo>
                <a:cubicBezTo>
                  <a:pt x="1340" y="9694"/>
                  <a:pt x="1340" y="9694"/>
                  <a:pt x="1340" y="9694"/>
                </a:cubicBezTo>
                <a:cubicBezTo>
                  <a:pt x="1340" y="9697"/>
                  <a:pt x="1340" y="9697"/>
                  <a:pt x="1340" y="9697"/>
                </a:cubicBezTo>
                <a:cubicBezTo>
                  <a:pt x="1337" y="9697"/>
                  <a:pt x="1337" y="9697"/>
                  <a:pt x="1337" y="9697"/>
                </a:cubicBezTo>
                <a:close/>
                <a:moveTo>
                  <a:pt x="1418" y="9658"/>
                </a:moveTo>
                <a:cubicBezTo>
                  <a:pt x="1356" y="9687"/>
                  <a:pt x="1356" y="9687"/>
                  <a:pt x="1356" y="9687"/>
                </a:cubicBezTo>
                <a:cubicBezTo>
                  <a:pt x="1353" y="9690"/>
                  <a:pt x="1353" y="9690"/>
                  <a:pt x="1353" y="9690"/>
                </a:cubicBezTo>
                <a:cubicBezTo>
                  <a:pt x="1353" y="9684"/>
                  <a:pt x="1353" y="9684"/>
                  <a:pt x="1353" y="9684"/>
                </a:cubicBezTo>
                <a:cubicBezTo>
                  <a:pt x="1330" y="9584"/>
                  <a:pt x="1330" y="9584"/>
                  <a:pt x="1330" y="9584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30" y="9580"/>
                  <a:pt x="1330" y="9580"/>
                  <a:pt x="1330" y="9580"/>
                </a:cubicBezTo>
                <a:cubicBezTo>
                  <a:pt x="1395" y="9551"/>
                  <a:pt x="1395" y="9551"/>
                  <a:pt x="1395" y="9551"/>
                </a:cubicBezTo>
                <a:cubicBezTo>
                  <a:pt x="1398" y="9548"/>
                  <a:pt x="1398" y="9548"/>
                  <a:pt x="1398" y="9548"/>
                </a:cubicBezTo>
                <a:cubicBezTo>
                  <a:pt x="1398" y="9551"/>
                  <a:pt x="1398" y="9551"/>
                  <a:pt x="1398" y="9551"/>
                </a:cubicBezTo>
                <a:cubicBezTo>
                  <a:pt x="1418" y="9652"/>
                  <a:pt x="1418" y="9652"/>
                  <a:pt x="1418" y="9652"/>
                </a:cubicBezTo>
                <a:cubicBezTo>
                  <a:pt x="1421" y="9655"/>
                  <a:pt x="1421" y="9655"/>
                  <a:pt x="1421" y="9655"/>
                </a:cubicBezTo>
                <a:cubicBezTo>
                  <a:pt x="1418" y="9658"/>
                  <a:pt x="1418" y="9658"/>
                  <a:pt x="1418" y="9658"/>
                </a:cubicBezTo>
                <a:close/>
                <a:moveTo>
                  <a:pt x="1496" y="9619"/>
                </a:moveTo>
                <a:cubicBezTo>
                  <a:pt x="1434" y="9648"/>
                  <a:pt x="1434" y="9648"/>
                  <a:pt x="1434" y="9648"/>
                </a:cubicBezTo>
                <a:cubicBezTo>
                  <a:pt x="1434" y="9648"/>
                  <a:pt x="1434" y="9648"/>
                  <a:pt x="1434" y="9648"/>
                </a:cubicBezTo>
                <a:cubicBezTo>
                  <a:pt x="1431" y="9645"/>
                  <a:pt x="1431" y="9645"/>
                  <a:pt x="1431" y="9645"/>
                </a:cubicBezTo>
                <a:cubicBezTo>
                  <a:pt x="1411" y="9545"/>
                  <a:pt x="1411" y="9545"/>
                  <a:pt x="1411" y="9545"/>
                </a:cubicBezTo>
                <a:cubicBezTo>
                  <a:pt x="1408" y="9541"/>
                  <a:pt x="1408" y="9541"/>
                  <a:pt x="1408" y="9541"/>
                </a:cubicBezTo>
                <a:cubicBezTo>
                  <a:pt x="1411" y="9541"/>
                  <a:pt x="1411" y="9541"/>
                  <a:pt x="1411" y="9541"/>
                </a:cubicBezTo>
                <a:cubicBezTo>
                  <a:pt x="1473" y="9512"/>
                  <a:pt x="1473" y="9512"/>
                  <a:pt x="1473" y="9512"/>
                </a:cubicBezTo>
                <a:cubicBezTo>
                  <a:pt x="1476" y="9512"/>
                  <a:pt x="1476" y="9512"/>
                  <a:pt x="1476" y="9512"/>
                </a:cubicBezTo>
                <a:cubicBezTo>
                  <a:pt x="1476" y="9516"/>
                  <a:pt x="1476" y="9516"/>
                  <a:pt x="1476" y="9516"/>
                </a:cubicBezTo>
                <a:cubicBezTo>
                  <a:pt x="1499" y="9613"/>
                  <a:pt x="1499" y="9613"/>
                  <a:pt x="1499" y="9613"/>
                </a:cubicBezTo>
                <a:cubicBezTo>
                  <a:pt x="1499" y="9616"/>
                  <a:pt x="1499" y="9616"/>
                  <a:pt x="1499" y="9616"/>
                </a:cubicBezTo>
                <a:cubicBezTo>
                  <a:pt x="1496" y="9619"/>
                  <a:pt x="1496" y="9619"/>
                  <a:pt x="1496" y="9619"/>
                </a:cubicBezTo>
                <a:close/>
                <a:moveTo>
                  <a:pt x="1573" y="9580"/>
                </a:moveTo>
                <a:cubicBezTo>
                  <a:pt x="1512" y="9609"/>
                  <a:pt x="1512" y="9609"/>
                  <a:pt x="1512" y="9609"/>
                </a:cubicBezTo>
                <a:cubicBezTo>
                  <a:pt x="1512" y="9609"/>
                  <a:pt x="1512" y="9609"/>
                  <a:pt x="1512" y="9609"/>
                </a:cubicBezTo>
                <a:cubicBezTo>
                  <a:pt x="1508" y="9606"/>
                  <a:pt x="1508" y="9606"/>
                  <a:pt x="1508" y="9606"/>
                </a:cubicBezTo>
                <a:cubicBezTo>
                  <a:pt x="1486" y="9509"/>
                  <a:pt x="1486" y="9509"/>
                  <a:pt x="1486" y="9509"/>
                </a:cubicBezTo>
                <a:cubicBezTo>
                  <a:pt x="1486" y="9506"/>
                  <a:pt x="1486" y="9506"/>
                  <a:pt x="1486" y="9506"/>
                </a:cubicBezTo>
                <a:cubicBezTo>
                  <a:pt x="1489" y="9506"/>
                  <a:pt x="1489" y="9506"/>
                  <a:pt x="1489" y="9506"/>
                </a:cubicBezTo>
                <a:cubicBezTo>
                  <a:pt x="1547" y="9477"/>
                  <a:pt x="1547" y="9477"/>
                  <a:pt x="1547" y="9477"/>
                </a:cubicBezTo>
                <a:cubicBezTo>
                  <a:pt x="1551" y="9474"/>
                  <a:pt x="1551" y="9474"/>
                  <a:pt x="1551" y="9474"/>
                </a:cubicBezTo>
                <a:cubicBezTo>
                  <a:pt x="1551" y="9480"/>
                  <a:pt x="1551" y="9480"/>
                  <a:pt x="1551" y="9480"/>
                </a:cubicBezTo>
                <a:cubicBezTo>
                  <a:pt x="1573" y="9574"/>
                  <a:pt x="1573" y="9574"/>
                  <a:pt x="1573" y="9574"/>
                </a:cubicBezTo>
                <a:cubicBezTo>
                  <a:pt x="1573" y="9580"/>
                  <a:pt x="1573" y="9580"/>
                  <a:pt x="1573" y="9580"/>
                </a:cubicBezTo>
                <a:cubicBezTo>
                  <a:pt x="1573" y="9580"/>
                  <a:pt x="1573" y="9580"/>
                  <a:pt x="1573" y="9580"/>
                </a:cubicBezTo>
                <a:close/>
                <a:moveTo>
                  <a:pt x="1648" y="9541"/>
                </a:moveTo>
                <a:cubicBezTo>
                  <a:pt x="1589" y="9571"/>
                  <a:pt x="1589" y="9571"/>
                  <a:pt x="1589" y="9571"/>
                </a:cubicBezTo>
                <a:cubicBezTo>
                  <a:pt x="1586" y="9574"/>
                  <a:pt x="1586" y="9574"/>
                  <a:pt x="1586" y="9574"/>
                </a:cubicBezTo>
                <a:cubicBezTo>
                  <a:pt x="1586" y="9567"/>
                  <a:pt x="1586" y="9567"/>
                  <a:pt x="1586" y="9567"/>
                </a:cubicBezTo>
                <a:cubicBezTo>
                  <a:pt x="1564" y="9474"/>
                  <a:pt x="1564" y="9474"/>
                  <a:pt x="1564" y="9474"/>
                </a:cubicBezTo>
                <a:cubicBezTo>
                  <a:pt x="1564" y="9470"/>
                  <a:pt x="1564" y="9470"/>
                  <a:pt x="1564" y="9470"/>
                </a:cubicBezTo>
                <a:cubicBezTo>
                  <a:pt x="1564" y="9467"/>
                  <a:pt x="1564" y="9467"/>
                  <a:pt x="1564" y="9467"/>
                </a:cubicBezTo>
                <a:cubicBezTo>
                  <a:pt x="1622" y="9441"/>
                  <a:pt x="1622" y="9441"/>
                  <a:pt x="1622" y="9441"/>
                </a:cubicBezTo>
                <a:cubicBezTo>
                  <a:pt x="1625" y="9441"/>
                  <a:pt x="1625" y="9441"/>
                  <a:pt x="1625" y="9441"/>
                </a:cubicBezTo>
                <a:cubicBezTo>
                  <a:pt x="1625" y="9444"/>
                  <a:pt x="1625" y="9444"/>
                  <a:pt x="1625" y="9444"/>
                </a:cubicBezTo>
                <a:cubicBezTo>
                  <a:pt x="1648" y="9538"/>
                  <a:pt x="1648" y="9538"/>
                  <a:pt x="1648" y="9538"/>
                </a:cubicBezTo>
                <a:cubicBezTo>
                  <a:pt x="1648" y="9541"/>
                  <a:pt x="1648" y="9541"/>
                  <a:pt x="1648" y="9541"/>
                </a:cubicBezTo>
                <a:cubicBezTo>
                  <a:pt x="1648" y="9541"/>
                  <a:pt x="1648" y="9541"/>
                  <a:pt x="1648" y="9541"/>
                </a:cubicBezTo>
                <a:close/>
                <a:moveTo>
                  <a:pt x="1719" y="9506"/>
                </a:moveTo>
                <a:cubicBezTo>
                  <a:pt x="1661" y="9535"/>
                  <a:pt x="1661" y="9535"/>
                  <a:pt x="1661" y="9535"/>
                </a:cubicBezTo>
                <a:cubicBezTo>
                  <a:pt x="1661" y="9535"/>
                  <a:pt x="1661" y="9535"/>
                  <a:pt x="1661" y="9535"/>
                </a:cubicBezTo>
                <a:cubicBezTo>
                  <a:pt x="1657" y="9532"/>
                  <a:pt x="1657" y="9532"/>
                  <a:pt x="1657" y="9532"/>
                </a:cubicBezTo>
                <a:cubicBezTo>
                  <a:pt x="1635" y="9438"/>
                  <a:pt x="1635" y="9438"/>
                  <a:pt x="1635" y="9438"/>
                </a:cubicBezTo>
                <a:cubicBezTo>
                  <a:pt x="1635" y="9435"/>
                  <a:pt x="1635" y="9435"/>
                  <a:pt x="1635" y="9435"/>
                </a:cubicBezTo>
                <a:cubicBezTo>
                  <a:pt x="1638" y="9435"/>
                  <a:pt x="1638" y="9435"/>
                  <a:pt x="1638" y="9435"/>
                </a:cubicBezTo>
                <a:cubicBezTo>
                  <a:pt x="1693" y="9406"/>
                  <a:pt x="1693" y="9406"/>
                  <a:pt x="1693" y="9406"/>
                </a:cubicBezTo>
                <a:cubicBezTo>
                  <a:pt x="1696" y="9406"/>
                  <a:pt x="1696" y="9406"/>
                  <a:pt x="1696" y="9406"/>
                </a:cubicBezTo>
                <a:cubicBezTo>
                  <a:pt x="1696" y="9409"/>
                  <a:pt x="1696" y="9409"/>
                  <a:pt x="1696" y="9409"/>
                </a:cubicBezTo>
                <a:cubicBezTo>
                  <a:pt x="1719" y="9503"/>
                  <a:pt x="1719" y="9503"/>
                  <a:pt x="1719" y="9503"/>
                </a:cubicBezTo>
                <a:cubicBezTo>
                  <a:pt x="1719" y="9506"/>
                  <a:pt x="1719" y="9506"/>
                  <a:pt x="1719" y="9506"/>
                </a:cubicBezTo>
                <a:cubicBezTo>
                  <a:pt x="1719" y="9506"/>
                  <a:pt x="1719" y="9506"/>
                  <a:pt x="1719" y="9506"/>
                </a:cubicBezTo>
                <a:close/>
                <a:moveTo>
                  <a:pt x="1790" y="9470"/>
                </a:moveTo>
                <a:cubicBezTo>
                  <a:pt x="1735" y="9499"/>
                  <a:pt x="1735" y="9499"/>
                  <a:pt x="1735" y="9499"/>
                </a:cubicBezTo>
                <a:cubicBezTo>
                  <a:pt x="1732" y="9499"/>
                  <a:pt x="1732" y="9499"/>
                  <a:pt x="1732" y="9499"/>
                </a:cubicBezTo>
                <a:cubicBezTo>
                  <a:pt x="1732" y="9496"/>
                  <a:pt x="1732" y="9496"/>
                  <a:pt x="1732" y="9496"/>
                </a:cubicBezTo>
                <a:cubicBezTo>
                  <a:pt x="1709" y="9402"/>
                  <a:pt x="1709" y="9402"/>
                  <a:pt x="1709" y="9402"/>
                </a:cubicBezTo>
                <a:cubicBezTo>
                  <a:pt x="1706" y="9399"/>
                  <a:pt x="1706" y="9399"/>
                  <a:pt x="1706" y="9399"/>
                </a:cubicBezTo>
                <a:cubicBezTo>
                  <a:pt x="1709" y="9399"/>
                  <a:pt x="1709" y="9399"/>
                  <a:pt x="1709" y="9399"/>
                </a:cubicBezTo>
                <a:cubicBezTo>
                  <a:pt x="1764" y="9373"/>
                  <a:pt x="1764" y="9373"/>
                  <a:pt x="1764" y="9373"/>
                </a:cubicBezTo>
                <a:cubicBezTo>
                  <a:pt x="1764" y="9370"/>
                  <a:pt x="1764" y="9370"/>
                  <a:pt x="1764" y="9370"/>
                </a:cubicBezTo>
                <a:cubicBezTo>
                  <a:pt x="1767" y="9376"/>
                  <a:pt x="1767" y="9376"/>
                  <a:pt x="1767" y="9376"/>
                </a:cubicBezTo>
                <a:cubicBezTo>
                  <a:pt x="1790" y="9467"/>
                  <a:pt x="1790" y="9467"/>
                  <a:pt x="1790" y="9467"/>
                </a:cubicBezTo>
                <a:cubicBezTo>
                  <a:pt x="1790" y="9470"/>
                  <a:pt x="1790" y="9470"/>
                  <a:pt x="1790" y="9470"/>
                </a:cubicBezTo>
                <a:cubicBezTo>
                  <a:pt x="1790" y="9470"/>
                  <a:pt x="1790" y="9470"/>
                  <a:pt x="1790" y="9470"/>
                </a:cubicBezTo>
                <a:close/>
                <a:moveTo>
                  <a:pt x="1858" y="9438"/>
                </a:moveTo>
                <a:cubicBezTo>
                  <a:pt x="1803" y="9464"/>
                  <a:pt x="1803" y="9464"/>
                  <a:pt x="1803" y="9464"/>
                </a:cubicBezTo>
                <a:cubicBezTo>
                  <a:pt x="1803" y="9464"/>
                  <a:pt x="1803" y="9464"/>
                  <a:pt x="1803" y="9464"/>
                </a:cubicBezTo>
                <a:cubicBezTo>
                  <a:pt x="1800" y="9461"/>
                  <a:pt x="1800" y="9461"/>
                  <a:pt x="1800" y="9461"/>
                </a:cubicBezTo>
                <a:cubicBezTo>
                  <a:pt x="1777" y="9370"/>
                  <a:pt x="1777" y="9370"/>
                  <a:pt x="1777" y="9370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777" y="9367"/>
                  <a:pt x="1777" y="9367"/>
                  <a:pt x="1777" y="9367"/>
                </a:cubicBezTo>
                <a:cubicBezTo>
                  <a:pt x="1832" y="9341"/>
                  <a:pt x="1832" y="9341"/>
                  <a:pt x="1832" y="9341"/>
                </a:cubicBezTo>
                <a:cubicBezTo>
                  <a:pt x="1835" y="9338"/>
                  <a:pt x="1835" y="9338"/>
                  <a:pt x="1835" y="9338"/>
                </a:cubicBezTo>
                <a:cubicBezTo>
                  <a:pt x="1835" y="9341"/>
                  <a:pt x="1835" y="9341"/>
                  <a:pt x="1835" y="9341"/>
                </a:cubicBezTo>
                <a:cubicBezTo>
                  <a:pt x="1858" y="9431"/>
                  <a:pt x="1858" y="9431"/>
                  <a:pt x="1858" y="9431"/>
                </a:cubicBezTo>
                <a:cubicBezTo>
                  <a:pt x="1858" y="9438"/>
                  <a:pt x="1858" y="9438"/>
                  <a:pt x="1858" y="9438"/>
                </a:cubicBezTo>
                <a:cubicBezTo>
                  <a:pt x="1858" y="9438"/>
                  <a:pt x="1858" y="9438"/>
                  <a:pt x="1858" y="9438"/>
                </a:cubicBezTo>
                <a:close/>
                <a:moveTo>
                  <a:pt x="1923" y="9402"/>
                </a:moveTo>
                <a:cubicBezTo>
                  <a:pt x="1871" y="9431"/>
                  <a:pt x="1871" y="9431"/>
                  <a:pt x="1871" y="9431"/>
                </a:cubicBezTo>
                <a:cubicBezTo>
                  <a:pt x="1871" y="9431"/>
                  <a:pt x="1871" y="9431"/>
                  <a:pt x="1871" y="9431"/>
                </a:cubicBezTo>
                <a:cubicBezTo>
                  <a:pt x="1868" y="9428"/>
                  <a:pt x="1868" y="9428"/>
                  <a:pt x="1868" y="9428"/>
                </a:cubicBezTo>
                <a:cubicBezTo>
                  <a:pt x="1845" y="9338"/>
                  <a:pt x="1845" y="9338"/>
                  <a:pt x="1845" y="9338"/>
                </a:cubicBezTo>
                <a:cubicBezTo>
                  <a:pt x="1845" y="9334"/>
                  <a:pt x="1845" y="9334"/>
                  <a:pt x="1845" y="9334"/>
                </a:cubicBezTo>
                <a:cubicBezTo>
                  <a:pt x="1845" y="9331"/>
                  <a:pt x="1845" y="9331"/>
                  <a:pt x="1845" y="9331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00" y="9305"/>
                  <a:pt x="1900" y="9305"/>
                  <a:pt x="1900" y="9305"/>
                </a:cubicBezTo>
                <a:cubicBezTo>
                  <a:pt x="1900" y="9308"/>
                  <a:pt x="1900" y="9308"/>
                  <a:pt x="1900" y="9308"/>
                </a:cubicBezTo>
                <a:cubicBezTo>
                  <a:pt x="1926" y="9399"/>
                  <a:pt x="1926" y="9399"/>
                  <a:pt x="1926" y="9399"/>
                </a:cubicBezTo>
                <a:cubicBezTo>
                  <a:pt x="1926" y="9402"/>
                  <a:pt x="1926" y="9402"/>
                  <a:pt x="1926" y="9402"/>
                </a:cubicBezTo>
                <a:cubicBezTo>
                  <a:pt x="1923" y="9402"/>
                  <a:pt x="1923" y="9402"/>
                  <a:pt x="1923" y="9402"/>
                </a:cubicBezTo>
                <a:close/>
                <a:moveTo>
                  <a:pt x="1991" y="9370"/>
                </a:moveTo>
                <a:cubicBezTo>
                  <a:pt x="1939" y="9396"/>
                  <a:pt x="1939" y="9396"/>
                  <a:pt x="1939" y="9396"/>
                </a:cubicBezTo>
                <a:cubicBezTo>
                  <a:pt x="1936" y="9399"/>
                  <a:pt x="1936" y="9399"/>
                  <a:pt x="1936" y="9399"/>
                </a:cubicBezTo>
                <a:cubicBezTo>
                  <a:pt x="1936" y="9393"/>
                  <a:pt x="1936" y="9393"/>
                  <a:pt x="1936" y="9393"/>
                </a:cubicBezTo>
                <a:cubicBezTo>
                  <a:pt x="1913" y="9305"/>
                  <a:pt x="1913" y="9305"/>
                  <a:pt x="1913" y="9305"/>
                </a:cubicBezTo>
                <a:cubicBezTo>
                  <a:pt x="1910" y="9302"/>
                  <a:pt x="1910" y="9302"/>
                  <a:pt x="1910" y="9302"/>
                </a:cubicBezTo>
                <a:cubicBezTo>
                  <a:pt x="1913" y="9302"/>
                  <a:pt x="1913" y="9302"/>
                  <a:pt x="1913" y="9302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5" y="9276"/>
                  <a:pt x="1965" y="9276"/>
                  <a:pt x="1965" y="9276"/>
                </a:cubicBezTo>
                <a:cubicBezTo>
                  <a:pt x="1968" y="9279"/>
                  <a:pt x="1968" y="9279"/>
                  <a:pt x="1968" y="9279"/>
                </a:cubicBezTo>
                <a:cubicBezTo>
                  <a:pt x="1991" y="9367"/>
                  <a:pt x="1991" y="9367"/>
                  <a:pt x="1991" y="9367"/>
                </a:cubicBezTo>
                <a:cubicBezTo>
                  <a:pt x="1991" y="9370"/>
                  <a:pt x="1991" y="9370"/>
                  <a:pt x="1991" y="9370"/>
                </a:cubicBezTo>
                <a:cubicBezTo>
                  <a:pt x="1991" y="9370"/>
                  <a:pt x="1991" y="9370"/>
                  <a:pt x="1991" y="9370"/>
                </a:cubicBezTo>
                <a:close/>
                <a:moveTo>
                  <a:pt x="2052" y="9338"/>
                </a:moveTo>
                <a:cubicBezTo>
                  <a:pt x="2004" y="9363"/>
                  <a:pt x="2004" y="9363"/>
                  <a:pt x="2004" y="9363"/>
                </a:cubicBezTo>
                <a:cubicBezTo>
                  <a:pt x="2000" y="9363"/>
                  <a:pt x="2000" y="9363"/>
                  <a:pt x="2000" y="9363"/>
                </a:cubicBezTo>
                <a:cubicBezTo>
                  <a:pt x="2000" y="9360"/>
                  <a:pt x="2000" y="9360"/>
                  <a:pt x="2000" y="9360"/>
                </a:cubicBezTo>
                <a:cubicBezTo>
                  <a:pt x="1978" y="9273"/>
                  <a:pt x="1978" y="9273"/>
                  <a:pt x="1978" y="9273"/>
                </a:cubicBezTo>
                <a:cubicBezTo>
                  <a:pt x="1975" y="9270"/>
                  <a:pt x="1975" y="9270"/>
                  <a:pt x="1975" y="9270"/>
                </a:cubicBezTo>
                <a:cubicBezTo>
                  <a:pt x="1978" y="9270"/>
                  <a:pt x="1978" y="9270"/>
                  <a:pt x="1978" y="9270"/>
                </a:cubicBezTo>
                <a:cubicBezTo>
                  <a:pt x="2026" y="9247"/>
                  <a:pt x="2026" y="9247"/>
                  <a:pt x="2026" y="9247"/>
                </a:cubicBezTo>
                <a:cubicBezTo>
                  <a:pt x="2030" y="9244"/>
                  <a:pt x="2030" y="9244"/>
                  <a:pt x="2030" y="9244"/>
                </a:cubicBezTo>
                <a:cubicBezTo>
                  <a:pt x="2030" y="9247"/>
                  <a:pt x="2030" y="9247"/>
                  <a:pt x="2030" y="9247"/>
                </a:cubicBezTo>
                <a:cubicBezTo>
                  <a:pt x="2055" y="9334"/>
                  <a:pt x="2055" y="9334"/>
                  <a:pt x="2055" y="9334"/>
                </a:cubicBezTo>
                <a:cubicBezTo>
                  <a:pt x="2055" y="9338"/>
                  <a:pt x="2055" y="9338"/>
                  <a:pt x="2055" y="9338"/>
                </a:cubicBezTo>
                <a:cubicBezTo>
                  <a:pt x="2052" y="9338"/>
                  <a:pt x="2052" y="9338"/>
                  <a:pt x="2052" y="9338"/>
                </a:cubicBezTo>
                <a:close/>
                <a:moveTo>
                  <a:pt x="2117" y="9308"/>
                </a:moveTo>
                <a:cubicBezTo>
                  <a:pt x="2068" y="9331"/>
                  <a:pt x="2068" y="9331"/>
                  <a:pt x="2068" y="9331"/>
                </a:cubicBezTo>
                <a:cubicBezTo>
                  <a:pt x="2065" y="9334"/>
                  <a:pt x="2065" y="9334"/>
                  <a:pt x="2065" y="9334"/>
                </a:cubicBezTo>
                <a:cubicBezTo>
                  <a:pt x="2065" y="9331"/>
                  <a:pt x="2065" y="9331"/>
                  <a:pt x="2065" y="9331"/>
                </a:cubicBezTo>
                <a:cubicBezTo>
                  <a:pt x="2039" y="9244"/>
                  <a:pt x="2039" y="9244"/>
                  <a:pt x="2039" y="9244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39" y="9240"/>
                  <a:pt x="2039" y="9240"/>
                  <a:pt x="2039" y="9240"/>
                </a:cubicBezTo>
                <a:cubicBezTo>
                  <a:pt x="2088" y="9215"/>
                  <a:pt x="2088" y="9215"/>
                  <a:pt x="2088" y="9215"/>
                </a:cubicBezTo>
                <a:cubicBezTo>
                  <a:pt x="2091" y="9215"/>
                  <a:pt x="2091" y="9215"/>
                  <a:pt x="2091" y="9215"/>
                </a:cubicBezTo>
                <a:cubicBezTo>
                  <a:pt x="2091" y="9218"/>
                  <a:pt x="2091" y="9218"/>
                  <a:pt x="2091" y="9218"/>
                </a:cubicBezTo>
                <a:cubicBezTo>
                  <a:pt x="2117" y="9305"/>
                  <a:pt x="2117" y="9305"/>
                  <a:pt x="2117" y="9305"/>
                </a:cubicBezTo>
                <a:cubicBezTo>
                  <a:pt x="2117" y="9308"/>
                  <a:pt x="2117" y="9308"/>
                  <a:pt x="2117" y="9308"/>
                </a:cubicBezTo>
                <a:cubicBezTo>
                  <a:pt x="2117" y="9308"/>
                  <a:pt x="2117" y="9308"/>
                  <a:pt x="2117" y="9308"/>
                </a:cubicBezTo>
                <a:close/>
                <a:moveTo>
                  <a:pt x="2175" y="9276"/>
                </a:moveTo>
                <a:cubicBezTo>
                  <a:pt x="2130" y="9302"/>
                  <a:pt x="2130" y="9302"/>
                  <a:pt x="2130" y="9302"/>
                </a:cubicBezTo>
                <a:cubicBezTo>
                  <a:pt x="2127" y="9302"/>
                  <a:pt x="2127" y="9302"/>
                  <a:pt x="2127" y="9302"/>
                </a:cubicBezTo>
                <a:cubicBezTo>
                  <a:pt x="2127" y="9299"/>
                  <a:pt x="2127" y="9299"/>
                  <a:pt x="2127" y="9299"/>
                </a:cubicBezTo>
                <a:cubicBezTo>
                  <a:pt x="2101" y="9215"/>
                  <a:pt x="2101" y="9215"/>
                  <a:pt x="2101" y="9215"/>
                </a:cubicBezTo>
                <a:cubicBezTo>
                  <a:pt x="2101" y="9211"/>
                  <a:pt x="2101" y="9211"/>
                  <a:pt x="2101" y="9211"/>
                </a:cubicBezTo>
                <a:cubicBezTo>
                  <a:pt x="2104" y="9211"/>
                  <a:pt x="2104" y="9211"/>
                  <a:pt x="2104" y="9211"/>
                </a:cubicBezTo>
                <a:cubicBezTo>
                  <a:pt x="2149" y="9185"/>
                  <a:pt x="2149" y="9185"/>
                  <a:pt x="2149" y="9185"/>
                </a:cubicBezTo>
                <a:cubicBezTo>
                  <a:pt x="2153" y="9185"/>
                  <a:pt x="2153" y="9185"/>
                  <a:pt x="2153" y="9185"/>
                </a:cubicBezTo>
                <a:cubicBezTo>
                  <a:pt x="2153" y="9189"/>
                  <a:pt x="2153" y="9189"/>
                  <a:pt x="2153" y="9189"/>
                </a:cubicBezTo>
                <a:cubicBezTo>
                  <a:pt x="2178" y="9273"/>
                  <a:pt x="2178" y="9273"/>
                  <a:pt x="2178" y="9273"/>
                </a:cubicBezTo>
                <a:cubicBezTo>
                  <a:pt x="2178" y="9276"/>
                  <a:pt x="2178" y="9276"/>
                  <a:pt x="2178" y="9276"/>
                </a:cubicBezTo>
                <a:cubicBezTo>
                  <a:pt x="2175" y="9276"/>
                  <a:pt x="2175" y="9276"/>
                  <a:pt x="2175" y="9276"/>
                </a:cubicBezTo>
                <a:close/>
                <a:moveTo>
                  <a:pt x="2237" y="9247"/>
                </a:moveTo>
                <a:cubicBezTo>
                  <a:pt x="2188" y="9273"/>
                  <a:pt x="2188" y="9273"/>
                  <a:pt x="2188" y="9273"/>
                </a:cubicBezTo>
                <a:cubicBezTo>
                  <a:pt x="2188" y="9273"/>
                  <a:pt x="2188" y="9273"/>
                  <a:pt x="2188" y="9273"/>
                </a:cubicBezTo>
                <a:cubicBezTo>
                  <a:pt x="2185" y="9270"/>
                  <a:pt x="2185" y="9270"/>
                  <a:pt x="2185" y="9270"/>
                </a:cubicBezTo>
                <a:cubicBezTo>
                  <a:pt x="2162" y="9185"/>
                  <a:pt x="2162" y="9185"/>
                  <a:pt x="2162" y="9185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162" y="9182"/>
                  <a:pt x="2162" y="9182"/>
                  <a:pt x="2162" y="9182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11" y="9156"/>
                  <a:pt x="2211" y="9156"/>
                  <a:pt x="2211" y="9156"/>
                </a:cubicBezTo>
                <a:cubicBezTo>
                  <a:pt x="2211" y="9160"/>
                  <a:pt x="2211" y="9160"/>
                  <a:pt x="2211" y="9160"/>
                </a:cubicBezTo>
                <a:cubicBezTo>
                  <a:pt x="2237" y="9244"/>
                  <a:pt x="2237" y="9244"/>
                  <a:pt x="2237" y="9244"/>
                </a:cubicBezTo>
                <a:cubicBezTo>
                  <a:pt x="2237" y="9247"/>
                  <a:pt x="2237" y="9247"/>
                  <a:pt x="2237" y="9247"/>
                </a:cubicBezTo>
                <a:cubicBezTo>
                  <a:pt x="2237" y="9247"/>
                  <a:pt x="2237" y="9247"/>
                  <a:pt x="2237" y="9247"/>
                </a:cubicBezTo>
                <a:close/>
                <a:moveTo>
                  <a:pt x="2318" y="9208"/>
                </a:moveTo>
                <a:cubicBezTo>
                  <a:pt x="2250" y="9240"/>
                  <a:pt x="2250" y="9240"/>
                  <a:pt x="2250" y="9240"/>
                </a:cubicBezTo>
                <a:cubicBezTo>
                  <a:pt x="2246" y="9244"/>
                  <a:pt x="2246" y="9244"/>
                  <a:pt x="2246" y="9244"/>
                </a:cubicBezTo>
                <a:cubicBezTo>
                  <a:pt x="2246" y="9240"/>
                  <a:pt x="2246" y="9240"/>
                  <a:pt x="2246" y="9240"/>
                </a:cubicBezTo>
                <a:cubicBezTo>
                  <a:pt x="2221" y="9156"/>
                  <a:pt x="2221" y="9156"/>
                  <a:pt x="2221" y="9156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21" y="9153"/>
                  <a:pt x="2221" y="9153"/>
                  <a:pt x="2221" y="9153"/>
                </a:cubicBezTo>
                <a:cubicBezTo>
                  <a:pt x="2289" y="9121"/>
                  <a:pt x="2289" y="9121"/>
                  <a:pt x="2289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292" y="9121"/>
                  <a:pt x="2292" y="9121"/>
                  <a:pt x="2292" y="9121"/>
                </a:cubicBezTo>
                <a:cubicBezTo>
                  <a:pt x="2318" y="9205"/>
                  <a:pt x="2318" y="9205"/>
                  <a:pt x="2318" y="9205"/>
                </a:cubicBezTo>
                <a:cubicBezTo>
                  <a:pt x="2318" y="9208"/>
                  <a:pt x="2318" y="9208"/>
                  <a:pt x="2318" y="9208"/>
                </a:cubicBezTo>
                <a:cubicBezTo>
                  <a:pt x="2318" y="9208"/>
                  <a:pt x="2318" y="9208"/>
                  <a:pt x="2318" y="9208"/>
                </a:cubicBezTo>
                <a:close/>
                <a:moveTo>
                  <a:pt x="1059" y="9684"/>
                </a:moveTo>
                <a:cubicBezTo>
                  <a:pt x="987" y="9716"/>
                  <a:pt x="987" y="9716"/>
                  <a:pt x="987" y="9716"/>
                </a:cubicBezTo>
                <a:cubicBezTo>
                  <a:pt x="984" y="9720"/>
                  <a:pt x="984" y="9720"/>
                  <a:pt x="984" y="9720"/>
                </a:cubicBezTo>
                <a:cubicBezTo>
                  <a:pt x="984" y="9713"/>
                  <a:pt x="984" y="9713"/>
                  <a:pt x="984" y="9713"/>
                </a:cubicBezTo>
                <a:cubicBezTo>
                  <a:pt x="965" y="9606"/>
                  <a:pt x="965" y="9606"/>
                  <a:pt x="965" y="9606"/>
                </a:cubicBezTo>
                <a:cubicBezTo>
                  <a:pt x="965" y="9603"/>
                  <a:pt x="965" y="9603"/>
                  <a:pt x="965" y="9603"/>
                </a:cubicBezTo>
                <a:cubicBezTo>
                  <a:pt x="968" y="9603"/>
                  <a:pt x="968" y="9603"/>
                  <a:pt x="968" y="9603"/>
                </a:cubicBezTo>
                <a:cubicBezTo>
                  <a:pt x="1036" y="9571"/>
                  <a:pt x="1036" y="9571"/>
                  <a:pt x="1036" y="9571"/>
                </a:cubicBezTo>
                <a:cubicBezTo>
                  <a:pt x="1039" y="9571"/>
                  <a:pt x="1039" y="9571"/>
                  <a:pt x="1039" y="9571"/>
                </a:cubicBezTo>
                <a:cubicBezTo>
                  <a:pt x="1039" y="9574"/>
                  <a:pt x="1039" y="9574"/>
                  <a:pt x="1039" y="9574"/>
                </a:cubicBezTo>
                <a:cubicBezTo>
                  <a:pt x="1059" y="9677"/>
                  <a:pt x="1059" y="9677"/>
                  <a:pt x="1059" y="9677"/>
                </a:cubicBezTo>
                <a:cubicBezTo>
                  <a:pt x="1059" y="9681"/>
                  <a:pt x="1059" y="9681"/>
                  <a:pt x="1059" y="9681"/>
                </a:cubicBezTo>
                <a:cubicBezTo>
                  <a:pt x="1059" y="9684"/>
                  <a:pt x="1059" y="9684"/>
                  <a:pt x="1059" y="9684"/>
                </a:cubicBezTo>
                <a:close/>
                <a:moveTo>
                  <a:pt x="1143" y="9642"/>
                </a:moveTo>
                <a:cubicBezTo>
                  <a:pt x="1075" y="9674"/>
                  <a:pt x="1075" y="9674"/>
                  <a:pt x="1075" y="9674"/>
                </a:cubicBezTo>
                <a:cubicBezTo>
                  <a:pt x="1075" y="9674"/>
                  <a:pt x="1075" y="9674"/>
                  <a:pt x="1075" y="9674"/>
                </a:cubicBezTo>
                <a:cubicBezTo>
                  <a:pt x="1072" y="9671"/>
                  <a:pt x="1072" y="9671"/>
                  <a:pt x="1072" y="9671"/>
                </a:cubicBezTo>
                <a:cubicBezTo>
                  <a:pt x="1052" y="9567"/>
                  <a:pt x="1052" y="9567"/>
                  <a:pt x="1052" y="9567"/>
                </a:cubicBezTo>
                <a:cubicBezTo>
                  <a:pt x="1052" y="9564"/>
                  <a:pt x="1052" y="9564"/>
                  <a:pt x="1052" y="9564"/>
                </a:cubicBezTo>
                <a:cubicBezTo>
                  <a:pt x="1055" y="9564"/>
                  <a:pt x="1055" y="9564"/>
                  <a:pt x="1055" y="9564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3" y="9532"/>
                  <a:pt x="1123" y="9532"/>
                  <a:pt x="1123" y="9532"/>
                </a:cubicBezTo>
                <a:cubicBezTo>
                  <a:pt x="1127" y="9535"/>
                  <a:pt x="1127" y="9535"/>
                  <a:pt x="1127" y="9535"/>
                </a:cubicBezTo>
                <a:cubicBezTo>
                  <a:pt x="1146" y="9639"/>
                  <a:pt x="1146" y="9639"/>
                  <a:pt x="1146" y="9639"/>
                </a:cubicBezTo>
                <a:cubicBezTo>
                  <a:pt x="1146" y="9642"/>
                  <a:pt x="1146" y="9642"/>
                  <a:pt x="1146" y="9642"/>
                </a:cubicBezTo>
                <a:cubicBezTo>
                  <a:pt x="1143" y="9642"/>
                  <a:pt x="1143" y="9642"/>
                  <a:pt x="1143" y="9642"/>
                </a:cubicBezTo>
                <a:close/>
                <a:moveTo>
                  <a:pt x="1227" y="9603"/>
                </a:moveTo>
                <a:cubicBezTo>
                  <a:pt x="1162" y="9632"/>
                  <a:pt x="1162" y="9632"/>
                  <a:pt x="1162" y="9632"/>
                </a:cubicBezTo>
                <a:cubicBezTo>
                  <a:pt x="1159" y="9635"/>
                  <a:pt x="1159" y="9635"/>
                  <a:pt x="1159" y="9635"/>
                </a:cubicBezTo>
                <a:cubicBezTo>
                  <a:pt x="1159" y="9629"/>
                  <a:pt x="1159" y="9629"/>
                  <a:pt x="1159" y="9629"/>
                </a:cubicBezTo>
                <a:cubicBezTo>
                  <a:pt x="1139" y="9529"/>
                  <a:pt x="1139" y="9529"/>
                  <a:pt x="1139" y="9529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139" y="9525"/>
                  <a:pt x="1139" y="9525"/>
                  <a:pt x="1139" y="9525"/>
                </a:cubicBezTo>
                <a:cubicBezTo>
                  <a:pt x="1204" y="9493"/>
                  <a:pt x="1204" y="9493"/>
                  <a:pt x="1204" y="9493"/>
                </a:cubicBezTo>
                <a:cubicBezTo>
                  <a:pt x="1207" y="9493"/>
                  <a:pt x="1207" y="9493"/>
                  <a:pt x="1207" y="9493"/>
                </a:cubicBezTo>
                <a:cubicBezTo>
                  <a:pt x="1211" y="9496"/>
                  <a:pt x="1211" y="9496"/>
                  <a:pt x="1211" y="9496"/>
                </a:cubicBezTo>
                <a:cubicBezTo>
                  <a:pt x="1230" y="9597"/>
                  <a:pt x="1230" y="9597"/>
                  <a:pt x="1230" y="9597"/>
                </a:cubicBezTo>
                <a:cubicBezTo>
                  <a:pt x="1230" y="9600"/>
                  <a:pt x="1230" y="9600"/>
                  <a:pt x="1230" y="9600"/>
                </a:cubicBezTo>
                <a:cubicBezTo>
                  <a:pt x="1227" y="9603"/>
                  <a:pt x="1227" y="9603"/>
                  <a:pt x="1227" y="9603"/>
                </a:cubicBezTo>
                <a:close/>
                <a:moveTo>
                  <a:pt x="1311" y="9564"/>
                </a:moveTo>
                <a:cubicBezTo>
                  <a:pt x="1246" y="9593"/>
                  <a:pt x="1246" y="9593"/>
                  <a:pt x="1246" y="9593"/>
                </a:cubicBezTo>
                <a:cubicBezTo>
                  <a:pt x="1243" y="9593"/>
                  <a:pt x="1243" y="9593"/>
                  <a:pt x="1243" y="9593"/>
                </a:cubicBezTo>
                <a:cubicBezTo>
                  <a:pt x="1243" y="9590"/>
                  <a:pt x="1243" y="9590"/>
                  <a:pt x="1243" y="9590"/>
                </a:cubicBezTo>
                <a:cubicBezTo>
                  <a:pt x="1220" y="9490"/>
                  <a:pt x="1220" y="9490"/>
                  <a:pt x="1220" y="9490"/>
                </a:cubicBezTo>
                <a:cubicBezTo>
                  <a:pt x="1220" y="9486"/>
                  <a:pt x="1220" y="9486"/>
                  <a:pt x="1220" y="9486"/>
                </a:cubicBezTo>
                <a:cubicBezTo>
                  <a:pt x="1224" y="9486"/>
                  <a:pt x="1224" y="9486"/>
                  <a:pt x="1224" y="9486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88" y="9457"/>
                  <a:pt x="1288" y="9457"/>
                  <a:pt x="1288" y="9457"/>
                </a:cubicBezTo>
                <a:cubicBezTo>
                  <a:pt x="1292" y="9461"/>
                  <a:pt x="1292" y="9461"/>
                  <a:pt x="1292" y="9461"/>
                </a:cubicBezTo>
                <a:cubicBezTo>
                  <a:pt x="1311" y="9558"/>
                  <a:pt x="1311" y="9558"/>
                  <a:pt x="1311" y="9558"/>
                </a:cubicBezTo>
                <a:cubicBezTo>
                  <a:pt x="1311" y="9561"/>
                  <a:pt x="1311" y="9561"/>
                  <a:pt x="1311" y="9561"/>
                </a:cubicBezTo>
                <a:cubicBezTo>
                  <a:pt x="1311" y="9564"/>
                  <a:pt x="1311" y="9564"/>
                  <a:pt x="1311" y="9564"/>
                </a:cubicBezTo>
                <a:close/>
                <a:moveTo>
                  <a:pt x="1389" y="9525"/>
                </a:moveTo>
                <a:cubicBezTo>
                  <a:pt x="1327" y="9554"/>
                  <a:pt x="1327" y="9554"/>
                  <a:pt x="1327" y="9554"/>
                </a:cubicBezTo>
                <a:cubicBezTo>
                  <a:pt x="1324" y="9558"/>
                  <a:pt x="1324" y="9558"/>
                  <a:pt x="1324" y="9558"/>
                </a:cubicBezTo>
                <a:cubicBezTo>
                  <a:pt x="1324" y="9551"/>
                  <a:pt x="1324" y="9551"/>
                  <a:pt x="1324" y="9551"/>
                </a:cubicBezTo>
                <a:cubicBezTo>
                  <a:pt x="1301" y="9454"/>
                  <a:pt x="1301" y="9454"/>
                  <a:pt x="1301" y="9454"/>
                </a:cubicBezTo>
                <a:cubicBezTo>
                  <a:pt x="1301" y="9451"/>
                  <a:pt x="1301" y="9451"/>
                  <a:pt x="1301" y="9451"/>
                </a:cubicBezTo>
                <a:cubicBezTo>
                  <a:pt x="1305" y="9448"/>
                  <a:pt x="1305" y="9448"/>
                  <a:pt x="1305" y="9448"/>
                </a:cubicBezTo>
                <a:cubicBezTo>
                  <a:pt x="1366" y="9422"/>
                  <a:pt x="1366" y="9422"/>
                  <a:pt x="1366" y="9422"/>
                </a:cubicBezTo>
                <a:cubicBezTo>
                  <a:pt x="1369" y="9419"/>
                  <a:pt x="1369" y="9419"/>
                  <a:pt x="1369" y="9419"/>
                </a:cubicBezTo>
                <a:cubicBezTo>
                  <a:pt x="1369" y="9422"/>
                  <a:pt x="1369" y="9422"/>
                  <a:pt x="1369" y="9422"/>
                </a:cubicBezTo>
                <a:cubicBezTo>
                  <a:pt x="1392" y="9519"/>
                  <a:pt x="1392" y="9519"/>
                  <a:pt x="1392" y="9519"/>
                </a:cubicBezTo>
                <a:cubicBezTo>
                  <a:pt x="1392" y="9525"/>
                  <a:pt x="1392" y="9525"/>
                  <a:pt x="1392" y="9525"/>
                </a:cubicBezTo>
                <a:cubicBezTo>
                  <a:pt x="1389" y="9525"/>
                  <a:pt x="1389" y="9525"/>
                  <a:pt x="1389" y="9525"/>
                </a:cubicBezTo>
                <a:close/>
                <a:moveTo>
                  <a:pt x="1466" y="9490"/>
                </a:moveTo>
                <a:cubicBezTo>
                  <a:pt x="1405" y="9516"/>
                  <a:pt x="1405" y="9516"/>
                  <a:pt x="1405" y="9516"/>
                </a:cubicBezTo>
                <a:cubicBezTo>
                  <a:pt x="1405" y="9519"/>
                  <a:pt x="1405" y="9519"/>
                  <a:pt x="1405" y="9519"/>
                </a:cubicBezTo>
                <a:cubicBezTo>
                  <a:pt x="1402" y="9516"/>
                  <a:pt x="1402" y="9516"/>
                  <a:pt x="1402" y="9516"/>
                </a:cubicBezTo>
                <a:cubicBezTo>
                  <a:pt x="1382" y="9419"/>
                  <a:pt x="1382" y="9419"/>
                  <a:pt x="1382" y="9419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382" y="9412"/>
                  <a:pt x="1382" y="9412"/>
                  <a:pt x="1382" y="9412"/>
                </a:cubicBezTo>
                <a:cubicBezTo>
                  <a:pt x="1444" y="9386"/>
                  <a:pt x="1444" y="9386"/>
                  <a:pt x="1444" y="9386"/>
                </a:cubicBezTo>
                <a:cubicBezTo>
                  <a:pt x="1447" y="9383"/>
                  <a:pt x="1447" y="9383"/>
                  <a:pt x="1447" y="9383"/>
                </a:cubicBezTo>
                <a:cubicBezTo>
                  <a:pt x="1447" y="9389"/>
                  <a:pt x="1447" y="9389"/>
                  <a:pt x="1447" y="9389"/>
                </a:cubicBezTo>
                <a:cubicBezTo>
                  <a:pt x="1470" y="9483"/>
                  <a:pt x="1470" y="9483"/>
                  <a:pt x="1470" y="9483"/>
                </a:cubicBezTo>
                <a:cubicBezTo>
                  <a:pt x="1470" y="9486"/>
                  <a:pt x="1470" y="9486"/>
                  <a:pt x="1470" y="9486"/>
                </a:cubicBezTo>
                <a:cubicBezTo>
                  <a:pt x="1466" y="9490"/>
                  <a:pt x="1466" y="9490"/>
                  <a:pt x="1466" y="9490"/>
                </a:cubicBezTo>
                <a:close/>
                <a:moveTo>
                  <a:pt x="1544" y="9451"/>
                </a:moveTo>
                <a:cubicBezTo>
                  <a:pt x="1483" y="9480"/>
                  <a:pt x="1483" y="9480"/>
                  <a:pt x="1483" y="9480"/>
                </a:cubicBezTo>
                <a:cubicBezTo>
                  <a:pt x="1483" y="9480"/>
                  <a:pt x="1483" y="9480"/>
                  <a:pt x="1483" y="9480"/>
                </a:cubicBezTo>
                <a:cubicBezTo>
                  <a:pt x="1479" y="9477"/>
                  <a:pt x="1479" y="9477"/>
                  <a:pt x="1479" y="9477"/>
                </a:cubicBezTo>
                <a:cubicBezTo>
                  <a:pt x="1460" y="9383"/>
                  <a:pt x="1460" y="9383"/>
                  <a:pt x="1460" y="9383"/>
                </a:cubicBezTo>
                <a:cubicBezTo>
                  <a:pt x="1457" y="9380"/>
                  <a:pt x="1457" y="9380"/>
                  <a:pt x="1457" y="9380"/>
                </a:cubicBezTo>
                <a:cubicBezTo>
                  <a:pt x="1460" y="9376"/>
                  <a:pt x="1460" y="9376"/>
                  <a:pt x="1460" y="9376"/>
                </a:cubicBezTo>
                <a:cubicBezTo>
                  <a:pt x="1518" y="9351"/>
                  <a:pt x="1518" y="9351"/>
                  <a:pt x="1518" y="9351"/>
                </a:cubicBezTo>
                <a:cubicBezTo>
                  <a:pt x="1521" y="9351"/>
                  <a:pt x="1521" y="9351"/>
                  <a:pt x="1521" y="9351"/>
                </a:cubicBezTo>
                <a:cubicBezTo>
                  <a:pt x="1521" y="9354"/>
                  <a:pt x="1521" y="9354"/>
                  <a:pt x="1521" y="9354"/>
                </a:cubicBezTo>
                <a:cubicBezTo>
                  <a:pt x="1544" y="9448"/>
                  <a:pt x="1544" y="9448"/>
                  <a:pt x="1544" y="9448"/>
                </a:cubicBezTo>
                <a:cubicBezTo>
                  <a:pt x="1544" y="9451"/>
                  <a:pt x="1544" y="9451"/>
                  <a:pt x="1544" y="9451"/>
                </a:cubicBezTo>
                <a:cubicBezTo>
                  <a:pt x="1544" y="9451"/>
                  <a:pt x="1544" y="9451"/>
                  <a:pt x="1544" y="9451"/>
                </a:cubicBezTo>
                <a:close/>
                <a:moveTo>
                  <a:pt x="1615" y="9419"/>
                </a:moveTo>
                <a:cubicBezTo>
                  <a:pt x="1557" y="9444"/>
                  <a:pt x="1557" y="9444"/>
                  <a:pt x="1557" y="9444"/>
                </a:cubicBezTo>
                <a:cubicBezTo>
                  <a:pt x="1557" y="9444"/>
                  <a:pt x="1557" y="9444"/>
                  <a:pt x="1557" y="9444"/>
                </a:cubicBezTo>
                <a:cubicBezTo>
                  <a:pt x="1557" y="9441"/>
                  <a:pt x="1557" y="9441"/>
                  <a:pt x="1557" y="9441"/>
                </a:cubicBezTo>
                <a:cubicBezTo>
                  <a:pt x="1534" y="9347"/>
                  <a:pt x="1534" y="9347"/>
                  <a:pt x="1534" y="9347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34" y="9344"/>
                  <a:pt x="1534" y="9344"/>
                  <a:pt x="1534" y="9344"/>
                </a:cubicBezTo>
                <a:cubicBezTo>
                  <a:pt x="1593" y="9318"/>
                  <a:pt x="1593" y="9318"/>
                  <a:pt x="1593" y="9318"/>
                </a:cubicBezTo>
                <a:cubicBezTo>
                  <a:pt x="1596" y="9315"/>
                  <a:pt x="1596" y="9315"/>
                  <a:pt x="1596" y="9315"/>
                </a:cubicBezTo>
                <a:cubicBezTo>
                  <a:pt x="1596" y="9321"/>
                  <a:pt x="1596" y="9321"/>
                  <a:pt x="1596" y="9321"/>
                </a:cubicBezTo>
                <a:cubicBezTo>
                  <a:pt x="1619" y="9412"/>
                  <a:pt x="1619" y="9412"/>
                  <a:pt x="1619" y="9412"/>
                </a:cubicBezTo>
                <a:cubicBezTo>
                  <a:pt x="1619" y="9415"/>
                  <a:pt x="1619" y="9415"/>
                  <a:pt x="1619" y="9415"/>
                </a:cubicBezTo>
                <a:cubicBezTo>
                  <a:pt x="1615" y="9419"/>
                  <a:pt x="1615" y="9419"/>
                  <a:pt x="1615" y="9419"/>
                </a:cubicBezTo>
                <a:close/>
                <a:moveTo>
                  <a:pt x="1690" y="9383"/>
                </a:moveTo>
                <a:cubicBezTo>
                  <a:pt x="1631" y="9409"/>
                  <a:pt x="1631" y="9409"/>
                  <a:pt x="1631" y="9409"/>
                </a:cubicBezTo>
                <a:cubicBezTo>
                  <a:pt x="1628" y="9412"/>
                  <a:pt x="1628" y="9412"/>
                  <a:pt x="1628" y="9412"/>
                </a:cubicBezTo>
                <a:cubicBezTo>
                  <a:pt x="1628" y="9406"/>
                  <a:pt x="1628" y="9406"/>
                  <a:pt x="1628" y="9406"/>
                </a:cubicBezTo>
                <a:cubicBezTo>
                  <a:pt x="1606" y="9315"/>
                  <a:pt x="1606" y="9315"/>
                  <a:pt x="1606" y="9315"/>
                </a:cubicBezTo>
                <a:cubicBezTo>
                  <a:pt x="1606" y="9312"/>
                  <a:pt x="1606" y="9312"/>
                  <a:pt x="1606" y="9312"/>
                </a:cubicBezTo>
                <a:cubicBezTo>
                  <a:pt x="1609" y="9312"/>
                  <a:pt x="1609" y="9312"/>
                  <a:pt x="1609" y="9312"/>
                </a:cubicBezTo>
                <a:cubicBezTo>
                  <a:pt x="1664" y="9286"/>
                  <a:pt x="1664" y="9286"/>
                  <a:pt x="1664" y="9286"/>
                </a:cubicBezTo>
                <a:cubicBezTo>
                  <a:pt x="1667" y="9283"/>
                  <a:pt x="1667" y="9283"/>
                  <a:pt x="1667" y="9283"/>
                </a:cubicBezTo>
                <a:cubicBezTo>
                  <a:pt x="1667" y="9286"/>
                  <a:pt x="1667" y="9286"/>
                  <a:pt x="1667" y="9286"/>
                </a:cubicBezTo>
                <a:cubicBezTo>
                  <a:pt x="1690" y="9380"/>
                  <a:pt x="1690" y="9380"/>
                  <a:pt x="1690" y="9380"/>
                </a:cubicBezTo>
                <a:cubicBezTo>
                  <a:pt x="1690" y="9383"/>
                  <a:pt x="1690" y="9383"/>
                  <a:pt x="1690" y="9383"/>
                </a:cubicBezTo>
                <a:cubicBezTo>
                  <a:pt x="1690" y="9383"/>
                  <a:pt x="1690" y="9383"/>
                  <a:pt x="1690" y="9383"/>
                </a:cubicBezTo>
                <a:close/>
                <a:moveTo>
                  <a:pt x="1758" y="9351"/>
                </a:moveTo>
                <a:cubicBezTo>
                  <a:pt x="1703" y="9376"/>
                  <a:pt x="1703" y="9376"/>
                  <a:pt x="1703" y="9376"/>
                </a:cubicBezTo>
                <a:cubicBezTo>
                  <a:pt x="1703" y="9376"/>
                  <a:pt x="1703" y="9376"/>
                  <a:pt x="1703" y="9376"/>
                </a:cubicBezTo>
                <a:cubicBezTo>
                  <a:pt x="1699" y="9373"/>
                  <a:pt x="1699" y="9373"/>
                  <a:pt x="1699" y="9373"/>
                </a:cubicBezTo>
                <a:cubicBezTo>
                  <a:pt x="1677" y="9283"/>
                  <a:pt x="1677" y="9283"/>
                  <a:pt x="1677" y="9283"/>
                </a:cubicBezTo>
                <a:cubicBezTo>
                  <a:pt x="1677" y="9279"/>
                  <a:pt x="1677" y="9279"/>
                  <a:pt x="1677" y="9279"/>
                </a:cubicBezTo>
                <a:cubicBezTo>
                  <a:pt x="1680" y="9276"/>
                  <a:pt x="1680" y="9276"/>
                  <a:pt x="1680" y="9276"/>
                </a:cubicBezTo>
                <a:cubicBezTo>
                  <a:pt x="1735" y="9253"/>
                  <a:pt x="1735" y="9253"/>
                  <a:pt x="1735" y="9253"/>
                </a:cubicBezTo>
                <a:cubicBezTo>
                  <a:pt x="1735" y="9250"/>
                  <a:pt x="1735" y="9250"/>
                  <a:pt x="1735" y="9250"/>
                </a:cubicBezTo>
                <a:cubicBezTo>
                  <a:pt x="1735" y="9257"/>
                  <a:pt x="1735" y="9257"/>
                  <a:pt x="1735" y="9257"/>
                </a:cubicBezTo>
                <a:cubicBezTo>
                  <a:pt x="1758" y="9344"/>
                  <a:pt x="1758" y="9344"/>
                  <a:pt x="1758" y="9344"/>
                </a:cubicBezTo>
                <a:cubicBezTo>
                  <a:pt x="1761" y="9347"/>
                  <a:pt x="1761" y="9347"/>
                  <a:pt x="1761" y="9347"/>
                </a:cubicBezTo>
                <a:cubicBezTo>
                  <a:pt x="1758" y="9351"/>
                  <a:pt x="1758" y="9351"/>
                  <a:pt x="1758" y="9351"/>
                </a:cubicBezTo>
                <a:close/>
                <a:moveTo>
                  <a:pt x="1826" y="9318"/>
                </a:moveTo>
                <a:cubicBezTo>
                  <a:pt x="1774" y="9344"/>
                  <a:pt x="1774" y="9344"/>
                  <a:pt x="1774" y="9344"/>
                </a:cubicBezTo>
                <a:cubicBezTo>
                  <a:pt x="1771" y="9344"/>
                  <a:pt x="1771" y="9344"/>
                  <a:pt x="1771" y="9344"/>
                </a:cubicBezTo>
                <a:cubicBezTo>
                  <a:pt x="1771" y="9341"/>
                  <a:pt x="1771" y="9341"/>
                  <a:pt x="1771" y="9341"/>
                </a:cubicBezTo>
                <a:cubicBezTo>
                  <a:pt x="1748" y="9250"/>
                  <a:pt x="1748" y="9250"/>
                  <a:pt x="1748" y="9250"/>
                </a:cubicBezTo>
                <a:cubicBezTo>
                  <a:pt x="1745" y="9247"/>
                  <a:pt x="1745" y="9247"/>
                  <a:pt x="1745" y="9247"/>
                </a:cubicBezTo>
                <a:cubicBezTo>
                  <a:pt x="1748" y="9247"/>
                  <a:pt x="1748" y="9247"/>
                  <a:pt x="1748" y="9247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1"/>
                  <a:pt x="1803" y="9221"/>
                  <a:pt x="1803" y="9221"/>
                </a:cubicBezTo>
                <a:cubicBezTo>
                  <a:pt x="1803" y="9224"/>
                  <a:pt x="1803" y="9224"/>
                  <a:pt x="1803" y="9224"/>
                </a:cubicBezTo>
                <a:cubicBezTo>
                  <a:pt x="1829" y="9312"/>
                  <a:pt x="1829" y="9312"/>
                  <a:pt x="1829" y="9312"/>
                </a:cubicBezTo>
                <a:cubicBezTo>
                  <a:pt x="1829" y="9318"/>
                  <a:pt x="1829" y="9318"/>
                  <a:pt x="1829" y="9318"/>
                </a:cubicBezTo>
                <a:cubicBezTo>
                  <a:pt x="1826" y="9318"/>
                  <a:pt x="1826" y="9318"/>
                  <a:pt x="1826" y="9318"/>
                </a:cubicBezTo>
                <a:close/>
                <a:moveTo>
                  <a:pt x="1894" y="9286"/>
                </a:moveTo>
                <a:cubicBezTo>
                  <a:pt x="1842" y="9312"/>
                  <a:pt x="1842" y="9312"/>
                  <a:pt x="1842" y="9312"/>
                </a:cubicBezTo>
                <a:cubicBezTo>
                  <a:pt x="1839" y="9312"/>
                  <a:pt x="1839" y="9312"/>
                  <a:pt x="1839" y="9312"/>
                </a:cubicBezTo>
                <a:cubicBezTo>
                  <a:pt x="1839" y="9308"/>
                  <a:pt x="1839" y="9308"/>
                  <a:pt x="1839" y="9308"/>
                </a:cubicBezTo>
                <a:cubicBezTo>
                  <a:pt x="1816" y="9218"/>
                  <a:pt x="1816" y="9218"/>
                  <a:pt x="1816" y="9218"/>
                </a:cubicBezTo>
                <a:cubicBezTo>
                  <a:pt x="1813" y="9215"/>
                  <a:pt x="1813" y="9215"/>
                  <a:pt x="1813" y="9215"/>
                </a:cubicBezTo>
                <a:cubicBezTo>
                  <a:pt x="1816" y="9215"/>
                  <a:pt x="1816" y="9215"/>
                  <a:pt x="1816" y="9215"/>
                </a:cubicBezTo>
                <a:cubicBezTo>
                  <a:pt x="1868" y="9192"/>
                  <a:pt x="1868" y="9192"/>
                  <a:pt x="1868" y="9192"/>
                </a:cubicBezTo>
                <a:cubicBezTo>
                  <a:pt x="1871" y="9192"/>
                  <a:pt x="1871" y="9192"/>
                  <a:pt x="1871" y="9192"/>
                </a:cubicBezTo>
                <a:cubicBezTo>
                  <a:pt x="1871" y="9195"/>
                  <a:pt x="1871" y="9195"/>
                  <a:pt x="1871" y="9195"/>
                </a:cubicBezTo>
                <a:cubicBezTo>
                  <a:pt x="1894" y="9283"/>
                  <a:pt x="1894" y="9283"/>
                  <a:pt x="1894" y="9283"/>
                </a:cubicBezTo>
                <a:cubicBezTo>
                  <a:pt x="1894" y="9286"/>
                  <a:pt x="1894" y="9286"/>
                  <a:pt x="1894" y="9286"/>
                </a:cubicBezTo>
                <a:cubicBezTo>
                  <a:pt x="1894" y="9286"/>
                  <a:pt x="1894" y="9286"/>
                  <a:pt x="1894" y="9286"/>
                </a:cubicBezTo>
                <a:close/>
                <a:moveTo>
                  <a:pt x="1958" y="9253"/>
                </a:moveTo>
                <a:cubicBezTo>
                  <a:pt x="1907" y="9279"/>
                  <a:pt x="1907" y="9279"/>
                  <a:pt x="1907" y="9279"/>
                </a:cubicBezTo>
                <a:cubicBezTo>
                  <a:pt x="1907" y="9279"/>
                  <a:pt x="1907" y="9279"/>
                  <a:pt x="1907" y="9279"/>
                </a:cubicBezTo>
                <a:cubicBezTo>
                  <a:pt x="1903" y="9276"/>
                  <a:pt x="1903" y="9276"/>
                  <a:pt x="1903" y="9276"/>
                </a:cubicBezTo>
                <a:cubicBezTo>
                  <a:pt x="1881" y="9189"/>
                  <a:pt x="1881" y="9189"/>
                  <a:pt x="1881" y="9189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881" y="9185"/>
                  <a:pt x="1881" y="9185"/>
                  <a:pt x="1881" y="9185"/>
                </a:cubicBezTo>
                <a:cubicBezTo>
                  <a:pt x="1933" y="9163"/>
                  <a:pt x="1933" y="9163"/>
                  <a:pt x="1933" y="9163"/>
                </a:cubicBezTo>
                <a:cubicBezTo>
                  <a:pt x="1936" y="9160"/>
                  <a:pt x="1936" y="9160"/>
                  <a:pt x="1936" y="9160"/>
                </a:cubicBezTo>
                <a:cubicBezTo>
                  <a:pt x="1936" y="9163"/>
                  <a:pt x="1936" y="9163"/>
                  <a:pt x="1936" y="9163"/>
                </a:cubicBezTo>
                <a:cubicBezTo>
                  <a:pt x="1958" y="9250"/>
                  <a:pt x="1958" y="9250"/>
                  <a:pt x="1958" y="9250"/>
                </a:cubicBezTo>
                <a:cubicBezTo>
                  <a:pt x="1958" y="9253"/>
                  <a:pt x="1958" y="9253"/>
                  <a:pt x="1958" y="9253"/>
                </a:cubicBezTo>
                <a:cubicBezTo>
                  <a:pt x="1958" y="9253"/>
                  <a:pt x="1958" y="9253"/>
                  <a:pt x="1958" y="9253"/>
                </a:cubicBezTo>
                <a:close/>
                <a:moveTo>
                  <a:pt x="2023" y="9224"/>
                </a:moveTo>
                <a:cubicBezTo>
                  <a:pt x="1971" y="9247"/>
                  <a:pt x="1971" y="9247"/>
                  <a:pt x="1971" y="9247"/>
                </a:cubicBezTo>
                <a:cubicBezTo>
                  <a:pt x="1971" y="9250"/>
                  <a:pt x="1971" y="9250"/>
                  <a:pt x="1971" y="9250"/>
                </a:cubicBezTo>
                <a:cubicBezTo>
                  <a:pt x="1968" y="9247"/>
                  <a:pt x="1968" y="9247"/>
                  <a:pt x="1968" y="9247"/>
                </a:cubicBezTo>
                <a:cubicBezTo>
                  <a:pt x="1945" y="9160"/>
                  <a:pt x="1945" y="9160"/>
                  <a:pt x="1945" y="9160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45" y="9156"/>
                  <a:pt x="1945" y="9156"/>
                  <a:pt x="1945" y="9156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4"/>
                  <a:pt x="1997" y="9134"/>
                  <a:pt x="1997" y="9134"/>
                </a:cubicBezTo>
                <a:cubicBezTo>
                  <a:pt x="1997" y="9137"/>
                  <a:pt x="1997" y="9137"/>
                  <a:pt x="1997" y="9137"/>
                </a:cubicBezTo>
                <a:cubicBezTo>
                  <a:pt x="2023" y="9221"/>
                  <a:pt x="2023" y="9221"/>
                  <a:pt x="2023" y="9221"/>
                </a:cubicBezTo>
                <a:cubicBezTo>
                  <a:pt x="2023" y="9224"/>
                  <a:pt x="2023" y="9224"/>
                  <a:pt x="2023" y="9224"/>
                </a:cubicBezTo>
                <a:cubicBezTo>
                  <a:pt x="2023" y="9224"/>
                  <a:pt x="2023" y="9224"/>
                  <a:pt x="2023" y="9224"/>
                </a:cubicBezTo>
                <a:close/>
                <a:moveTo>
                  <a:pt x="2085" y="9195"/>
                </a:moveTo>
                <a:cubicBezTo>
                  <a:pt x="2036" y="9218"/>
                  <a:pt x="2036" y="9218"/>
                  <a:pt x="2036" y="9218"/>
                </a:cubicBezTo>
                <a:cubicBezTo>
                  <a:pt x="2033" y="9218"/>
                  <a:pt x="2033" y="9218"/>
                  <a:pt x="2033" y="9218"/>
                </a:cubicBezTo>
                <a:cubicBezTo>
                  <a:pt x="2033" y="9215"/>
                  <a:pt x="2033" y="9215"/>
                  <a:pt x="2033" y="9215"/>
                </a:cubicBezTo>
                <a:cubicBezTo>
                  <a:pt x="2010" y="9130"/>
                  <a:pt x="2010" y="9130"/>
                  <a:pt x="2010" y="9130"/>
                </a:cubicBezTo>
                <a:cubicBezTo>
                  <a:pt x="2007" y="9127"/>
                  <a:pt x="2007" y="9127"/>
                  <a:pt x="2007" y="9127"/>
                </a:cubicBezTo>
                <a:cubicBezTo>
                  <a:pt x="2010" y="9127"/>
                  <a:pt x="2010" y="9127"/>
                  <a:pt x="2010" y="9127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59" y="9105"/>
                  <a:pt x="2059" y="9105"/>
                  <a:pt x="2059" y="9105"/>
                </a:cubicBezTo>
                <a:cubicBezTo>
                  <a:pt x="2062" y="9108"/>
                  <a:pt x="2062" y="9108"/>
                  <a:pt x="2062" y="9108"/>
                </a:cubicBezTo>
                <a:cubicBezTo>
                  <a:pt x="2085" y="9192"/>
                  <a:pt x="2085" y="9192"/>
                  <a:pt x="2085" y="9192"/>
                </a:cubicBezTo>
                <a:cubicBezTo>
                  <a:pt x="2085" y="9195"/>
                  <a:pt x="2085" y="9195"/>
                  <a:pt x="2085" y="9195"/>
                </a:cubicBezTo>
                <a:cubicBezTo>
                  <a:pt x="2085" y="9195"/>
                  <a:pt x="2085" y="9195"/>
                  <a:pt x="2085" y="9195"/>
                </a:cubicBezTo>
                <a:close/>
                <a:moveTo>
                  <a:pt x="2143" y="9166"/>
                </a:moveTo>
                <a:cubicBezTo>
                  <a:pt x="2098" y="9189"/>
                  <a:pt x="2098" y="9189"/>
                  <a:pt x="2098" y="9189"/>
                </a:cubicBezTo>
                <a:cubicBezTo>
                  <a:pt x="2094" y="9189"/>
                  <a:pt x="2094" y="9189"/>
                  <a:pt x="2094" y="9189"/>
                </a:cubicBezTo>
                <a:cubicBezTo>
                  <a:pt x="2094" y="9185"/>
                  <a:pt x="2094" y="9185"/>
                  <a:pt x="2094" y="9185"/>
                </a:cubicBezTo>
                <a:cubicBezTo>
                  <a:pt x="2072" y="9101"/>
                  <a:pt x="2072" y="9101"/>
                  <a:pt x="2072" y="9101"/>
                </a:cubicBezTo>
                <a:cubicBezTo>
                  <a:pt x="2068" y="9101"/>
                  <a:pt x="2068" y="9101"/>
                  <a:pt x="2068" y="9101"/>
                </a:cubicBezTo>
                <a:cubicBezTo>
                  <a:pt x="2072" y="9098"/>
                  <a:pt x="2072" y="9098"/>
                  <a:pt x="2072" y="9098"/>
                </a:cubicBezTo>
                <a:cubicBezTo>
                  <a:pt x="2117" y="9079"/>
                  <a:pt x="2117" y="9079"/>
                  <a:pt x="2117" y="9079"/>
                </a:cubicBezTo>
                <a:cubicBezTo>
                  <a:pt x="2120" y="9075"/>
                  <a:pt x="2120" y="9075"/>
                  <a:pt x="2120" y="9075"/>
                </a:cubicBezTo>
                <a:cubicBezTo>
                  <a:pt x="2120" y="9079"/>
                  <a:pt x="2120" y="9079"/>
                  <a:pt x="2120" y="9079"/>
                </a:cubicBezTo>
                <a:cubicBezTo>
                  <a:pt x="2146" y="9163"/>
                  <a:pt x="2146" y="9163"/>
                  <a:pt x="2146" y="9163"/>
                </a:cubicBezTo>
                <a:cubicBezTo>
                  <a:pt x="2146" y="9166"/>
                  <a:pt x="2146" y="9166"/>
                  <a:pt x="2146" y="9166"/>
                </a:cubicBezTo>
                <a:cubicBezTo>
                  <a:pt x="2143" y="9166"/>
                  <a:pt x="2143" y="9166"/>
                  <a:pt x="2143" y="9166"/>
                </a:cubicBezTo>
                <a:close/>
                <a:moveTo>
                  <a:pt x="2204" y="9137"/>
                </a:moveTo>
                <a:cubicBezTo>
                  <a:pt x="2156" y="9160"/>
                  <a:pt x="2156" y="9160"/>
                  <a:pt x="2156" y="9160"/>
                </a:cubicBezTo>
                <a:cubicBezTo>
                  <a:pt x="2156" y="9160"/>
                  <a:pt x="2156" y="9160"/>
                  <a:pt x="2156" y="9160"/>
                </a:cubicBezTo>
                <a:cubicBezTo>
                  <a:pt x="2156" y="9156"/>
                  <a:pt x="2156" y="9156"/>
                  <a:pt x="2156" y="9156"/>
                </a:cubicBezTo>
                <a:cubicBezTo>
                  <a:pt x="2130" y="9075"/>
                  <a:pt x="2130" y="9075"/>
                  <a:pt x="2130" y="9075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30" y="9072"/>
                  <a:pt x="2130" y="9072"/>
                  <a:pt x="2130" y="9072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0"/>
                  <a:pt x="2178" y="9050"/>
                  <a:pt x="2178" y="9050"/>
                </a:cubicBezTo>
                <a:cubicBezTo>
                  <a:pt x="2178" y="9053"/>
                  <a:pt x="2178" y="9053"/>
                  <a:pt x="2178" y="9053"/>
                </a:cubicBezTo>
                <a:cubicBezTo>
                  <a:pt x="2204" y="9134"/>
                  <a:pt x="2204" y="9134"/>
                  <a:pt x="2204" y="9134"/>
                </a:cubicBezTo>
                <a:cubicBezTo>
                  <a:pt x="2204" y="9137"/>
                  <a:pt x="2204" y="9137"/>
                  <a:pt x="2204" y="9137"/>
                </a:cubicBezTo>
                <a:cubicBezTo>
                  <a:pt x="2204" y="9137"/>
                  <a:pt x="2204" y="9137"/>
                  <a:pt x="2204" y="9137"/>
                </a:cubicBezTo>
                <a:close/>
                <a:moveTo>
                  <a:pt x="2285" y="9101"/>
                </a:moveTo>
                <a:cubicBezTo>
                  <a:pt x="2217" y="9134"/>
                  <a:pt x="2217" y="9134"/>
                  <a:pt x="2217" y="9134"/>
                </a:cubicBezTo>
                <a:cubicBezTo>
                  <a:pt x="2214" y="9134"/>
                  <a:pt x="2214" y="9134"/>
                  <a:pt x="2214" y="9134"/>
                </a:cubicBezTo>
                <a:cubicBezTo>
                  <a:pt x="2214" y="9130"/>
                  <a:pt x="2214" y="9130"/>
                  <a:pt x="2214" y="9130"/>
                </a:cubicBezTo>
                <a:cubicBezTo>
                  <a:pt x="2188" y="9050"/>
                  <a:pt x="2188" y="9050"/>
                  <a:pt x="2188" y="9050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188" y="9046"/>
                  <a:pt x="2188" y="9046"/>
                  <a:pt x="2188" y="9046"/>
                </a:cubicBezTo>
                <a:cubicBezTo>
                  <a:pt x="2256" y="9014"/>
                  <a:pt x="2256" y="9014"/>
                  <a:pt x="2256" y="9014"/>
                </a:cubicBezTo>
                <a:cubicBezTo>
                  <a:pt x="2259" y="9014"/>
                  <a:pt x="2259" y="9014"/>
                  <a:pt x="2259" y="9014"/>
                </a:cubicBezTo>
                <a:cubicBezTo>
                  <a:pt x="2259" y="9017"/>
                  <a:pt x="2259" y="9017"/>
                  <a:pt x="2259" y="9017"/>
                </a:cubicBezTo>
                <a:cubicBezTo>
                  <a:pt x="2285" y="9095"/>
                  <a:pt x="2285" y="9095"/>
                  <a:pt x="2285" y="9095"/>
                </a:cubicBezTo>
                <a:cubicBezTo>
                  <a:pt x="2285" y="9098"/>
                  <a:pt x="2285" y="9098"/>
                  <a:pt x="2285" y="9098"/>
                </a:cubicBezTo>
                <a:cubicBezTo>
                  <a:pt x="2285" y="9101"/>
                  <a:pt x="2285" y="9101"/>
                  <a:pt x="2285" y="9101"/>
                </a:cubicBezTo>
                <a:close/>
                <a:moveTo>
                  <a:pt x="1033" y="9545"/>
                </a:moveTo>
                <a:cubicBezTo>
                  <a:pt x="961" y="9577"/>
                  <a:pt x="961" y="9577"/>
                  <a:pt x="961" y="9577"/>
                </a:cubicBezTo>
                <a:cubicBezTo>
                  <a:pt x="958" y="9577"/>
                  <a:pt x="958" y="9577"/>
                  <a:pt x="958" y="9577"/>
                </a:cubicBezTo>
                <a:cubicBezTo>
                  <a:pt x="958" y="9574"/>
                  <a:pt x="958" y="9574"/>
                  <a:pt x="958" y="9574"/>
                </a:cubicBezTo>
                <a:cubicBezTo>
                  <a:pt x="939" y="9470"/>
                  <a:pt x="939" y="9470"/>
                  <a:pt x="939" y="9470"/>
                </a:cubicBezTo>
                <a:cubicBezTo>
                  <a:pt x="939" y="9467"/>
                  <a:pt x="939" y="9467"/>
                  <a:pt x="939" y="9467"/>
                </a:cubicBezTo>
                <a:cubicBezTo>
                  <a:pt x="942" y="9467"/>
                  <a:pt x="942" y="9467"/>
                  <a:pt x="942" y="9467"/>
                </a:cubicBezTo>
                <a:cubicBezTo>
                  <a:pt x="1010" y="9438"/>
                  <a:pt x="1010" y="9438"/>
                  <a:pt x="1010" y="9438"/>
                </a:cubicBezTo>
                <a:cubicBezTo>
                  <a:pt x="1013" y="9435"/>
                  <a:pt x="1013" y="9435"/>
                  <a:pt x="1013" y="9435"/>
                </a:cubicBezTo>
                <a:cubicBezTo>
                  <a:pt x="1013" y="9438"/>
                  <a:pt x="1013" y="9438"/>
                  <a:pt x="1013" y="9438"/>
                </a:cubicBezTo>
                <a:cubicBezTo>
                  <a:pt x="1033" y="9541"/>
                  <a:pt x="1033" y="9541"/>
                  <a:pt x="1033" y="9541"/>
                </a:cubicBezTo>
                <a:cubicBezTo>
                  <a:pt x="1033" y="9545"/>
                  <a:pt x="1033" y="9545"/>
                  <a:pt x="1033" y="9545"/>
                </a:cubicBezTo>
                <a:cubicBezTo>
                  <a:pt x="1033" y="9545"/>
                  <a:pt x="1033" y="9545"/>
                  <a:pt x="1033" y="9545"/>
                </a:cubicBezTo>
                <a:close/>
                <a:moveTo>
                  <a:pt x="1117" y="9506"/>
                </a:moveTo>
                <a:cubicBezTo>
                  <a:pt x="1049" y="9538"/>
                  <a:pt x="1049" y="9538"/>
                  <a:pt x="1049" y="9538"/>
                </a:cubicBezTo>
                <a:cubicBezTo>
                  <a:pt x="1049" y="9538"/>
                  <a:pt x="1049" y="9538"/>
                  <a:pt x="1049" y="9538"/>
                </a:cubicBezTo>
                <a:cubicBezTo>
                  <a:pt x="1046" y="9535"/>
                  <a:pt x="1046" y="9535"/>
                  <a:pt x="1046" y="9535"/>
                </a:cubicBezTo>
                <a:cubicBezTo>
                  <a:pt x="1029" y="9431"/>
                  <a:pt x="1029" y="9431"/>
                  <a:pt x="1029" y="9431"/>
                </a:cubicBezTo>
                <a:cubicBezTo>
                  <a:pt x="1026" y="9428"/>
                  <a:pt x="1026" y="9428"/>
                  <a:pt x="1026" y="9428"/>
                </a:cubicBezTo>
                <a:cubicBezTo>
                  <a:pt x="1029" y="9428"/>
                  <a:pt x="1029" y="9428"/>
                  <a:pt x="1029" y="9428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097" y="9399"/>
                  <a:pt x="1097" y="9399"/>
                  <a:pt x="1097" y="9399"/>
                </a:cubicBezTo>
                <a:cubicBezTo>
                  <a:pt x="1101" y="9402"/>
                  <a:pt x="1101" y="9402"/>
                  <a:pt x="1101" y="9402"/>
                </a:cubicBezTo>
                <a:cubicBezTo>
                  <a:pt x="1120" y="9503"/>
                  <a:pt x="1120" y="9503"/>
                  <a:pt x="1120" y="9503"/>
                </a:cubicBezTo>
                <a:cubicBezTo>
                  <a:pt x="1120" y="9506"/>
                  <a:pt x="1120" y="9506"/>
                  <a:pt x="1120" y="9506"/>
                </a:cubicBezTo>
                <a:cubicBezTo>
                  <a:pt x="1117" y="9506"/>
                  <a:pt x="1117" y="9506"/>
                  <a:pt x="1117" y="9506"/>
                </a:cubicBezTo>
                <a:close/>
                <a:moveTo>
                  <a:pt x="1201" y="9470"/>
                </a:moveTo>
                <a:cubicBezTo>
                  <a:pt x="1136" y="9499"/>
                  <a:pt x="1136" y="9499"/>
                  <a:pt x="1136" y="9499"/>
                </a:cubicBezTo>
                <a:cubicBezTo>
                  <a:pt x="1133" y="9499"/>
                  <a:pt x="1133" y="9499"/>
                  <a:pt x="1133" y="9499"/>
                </a:cubicBezTo>
                <a:cubicBezTo>
                  <a:pt x="1133" y="9496"/>
                  <a:pt x="1133" y="9496"/>
                  <a:pt x="1133" y="9496"/>
                </a:cubicBezTo>
                <a:cubicBezTo>
                  <a:pt x="1114" y="9396"/>
                  <a:pt x="1114" y="9396"/>
                  <a:pt x="1114" y="9396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14" y="9393"/>
                  <a:pt x="1114" y="9393"/>
                  <a:pt x="1114" y="9393"/>
                </a:cubicBezTo>
                <a:cubicBezTo>
                  <a:pt x="1178" y="9363"/>
                  <a:pt x="1178" y="9363"/>
                  <a:pt x="1178" y="9363"/>
                </a:cubicBezTo>
                <a:cubicBezTo>
                  <a:pt x="1182" y="9363"/>
                  <a:pt x="1182" y="9363"/>
                  <a:pt x="1182" y="9363"/>
                </a:cubicBezTo>
                <a:cubicBezTo>
                  <a:pt x="1182" y="9367"/>
                  <a:pt x="1182" y="9367"/>
                  <a:pt x="1182" y="9367"/>
                </a:cubicBezTo>
                <a:cubicBezTo>
                  <a:pt x="1201" y="9464"/>
                  <a:pt x="1201" y="9464"/>
                  <a:pt x="1201" y="9464"/>
                </a:cubicBezTo>
                <a:cubicBezTo>
                  <a:pt x="1204" y="9467"/>
                  <a:pt x="1204" y="9467"/>
                  <a:pt x="1204" y="9467"/>
                </a:cubicBezTo>
                <a:cubicBezTo>
                  <a:pt x="1201" y="9470"/>
                  <a:pt x="1201" y="9470"/>
                  <a:pt x="1201" y="9470"/>
                </a:cubicBezTo>
                <a:close/>
                <a:moveTo>
                  <a:pt x="1282" y="9431"/>
                </a:moveTo>
                <a:cubicBezTo>
                  <a:pt x="1217" y="9461"/>
                  <a:pt x="1217" y="9461"/>
                  <a:pt x="1217" y="9461"/>
                </a:cubicBezTo>
                <a:cubicBezTo>
                  <a:pt x="1217" y="9461"/>
                  <a:pt x="1217" y="9461"/>
                  <a:pt x="1217" y="9461"/>
                </a:cubicBezTo>
                <a:cubicBezTo>
                  <a:pt x="1214" y="9457"/>
                  <a:pt x="1214" y="9457"/>
                  <a:pt x="1214" y="9457"/>
                </a:cubicBezTo>
                <a:cubicBezTo>
                  <a:pt x="1195" y="9360"/>
                  <a:pt x="1195" y="9360"/>
                  <a:pt x="1195" y="9360"/>
                </a:cubicBezTo>
                <a:cubicBezTo>
                  <a:pt x="1195" y="9357"/>
                  <a:pt x="1195" y="9357"/>
                  <a:pt x="1195" y="9357"/>
                </a:cubicBezTo>
                <a:cubicBezTo>
                  <a:pt x="1198" y="9357"/>
                  <a:pt x="1198" y="9357"/>
                  <a:pt x="1198" y="9357"/>
                </a:cubicBezTo>
                <a:cubicBezTo>
                  <a:pt x="1259" y="9328"/>
                  <a:pt x="1259" y="9328"/>
                  <a:pt x="1259" y="9328"/>
                </a:cubicBezTo>
                <a:cubicBezTo>
                  <a:pt x="1262" y="9328"/>
                  <a:pt x="1262" y="9328"/>
                  <a:pt x="1262" y="9328"/>
                </a:cubicBezTo>
                <a:cubicBezTo>
                  <a:pt x="1262" y="9331"/>
                  <a:pt x="1262" y="9331"/>
                  <a:pt x="1262" y="9331"/>
                </a:cubicBezTo>
                <a:cubicBezTo>
                  <a:pt x="1285" y="9428"/>
                  <a:pt x="1285" y="9428"/>
                  <a:pt x="1285" y="9428"/>
                </a:cubicBezTo>
                <a:cubicBezTo>
                  <a:pt x="1285" y="9431"/>
                  <a:pt x="1285" y="9431"/>
                  <a:pt x="1285" y="9431"/>
                </a:cubicBezTo>
                <a:cubicBezTo>
                  <a:pt x="1282" y="9431"/>
                  <a:pt x="1282" y="9431"/>
                  <a:pt x="1282" y="9431"/>
                </a:cubicBezTo>
                <a:close/>
                <a:moveTo>
                  <a:pt x="1363" y="9396"/>
                </a:moveTo>
                <a:cubicBezTo>
                  <a:pt x="1298" y="9425"/>
                  <a:pt x="1298" y="9425"/>
                  <a:pt x="1298" y="9425"/>
                </a:cubicBezTo>
                <a:cubicBezTo>
                  <a:pt x="1298" y="9425"/>
                  <a:pt x="1298" y="9425"/>
                  <a:pt x="1298" y="9425"/>
                </a:cubicBezTo>
                <a:cubicBezTo>
                  <a:pt x="1295" y="9422"/>
                  <a:pt x="1295" y="9422"/>
                  <a:pt x="1295" y="9422"/>
                </a:cubicBezTo>
                <a:cubicBezTo>
                  <a:pt x="1275" y="9325"/>
                  <a:pt x="1275" y="9325"/>
                  <a:pt x="1275" y="9325"/>
                </a:cubicBezTo>
                <a:cubicBezTo>
                  <a:pt x="1275" y="9321"/>
                  <a:pt x="1275" y="9321"/>
                  <a:pt x="1275" y="9321"/>
                </a:cubicBezTo>
                <a:cubicBezTo>
                  <a:pt x="1279" y="9321"/>
                  <a:pt x="1279" y="9321"/>
                  <a:pt x="1279" y="9321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0" y="9292"/>
                  <a:pt x="1340" y="9292"/>
                  <a:pt x="1340" y="9292"/>
                </a:cubicBezTo>
                <a:cubicBezTo>
                  <a:pt x="1343" y="9296"/>
                  <a:pt x="1343" y="9296"/>
                  <a:pt x="1343" y="9296"/>
                </a:cubicBezTo>
                <a:cubicBezTo>
                  <a:pt x="1363" y="9393"/>
                  <a:pt x="1363" y="9393"/>
                  <a:pt x="1363" y="9393"/>
                </a:cubicBezTo>
                <a:cubicBezTo>
                  <a:pt x="1363" y="9396"/>
                  <a:pt x="1363" y="9396"/>
                  <a:pt x="1363" y="9396"/>
                </a:cubicBezTo>
                <a:cubicBezTo>
                  <a:pt x="1363" y="9396"/>
                  <a:pt x="1363" y="9396"/>
                  <a:pt x="1363" y="9396"/>
                </a:cubicBezTo>
                <a:close/>
                <a:moveTo>
                  <a:pt x="1437" y="9360"/>
                </a:moveTo>
                <a:cubicBezTo>
                  <a:pt x="1379" y="9389"/>
                  <a:pt x="1379" y="9389"/>
                  <a:pt x="1379" y="9389"/>
                </a:cubicBezTo>
                <a:cubicBezTo>
                  <a:pt x="1376" y="9389"/>
                  <a:pt x="1376" y="9389"/>
                  <a:pt x="1376" y="9389"/>
                </a:cubicBezTo>
                <a:cubicBezTo>
                  <a:pt x="1376" y="9386"/>
                  <a:pt x="1376" y="9386"/>
                  <a:pt x="1376" y="9386"/>
                </a:cubicBezTo>
                <a:cubicBezTo>
                  <a:pt x="1353" y="9292"/>
                  <a:pt x="1353" y="9292"/>
                  <a:pt x="1353" y="9292"/>
                </a:cubicBezTo>
                <a:cubicBezTo>
                  <a:pt x="1353" y="9289"/>
                  <a:pt x="1353" y="9289"/>
                  <a:pt x="1353" y="9289"/>
                </a:cubicBezTo>
                <a:cubicBezTo>
                  <a:pt x="1356" y="9286"/>
                  <a:pt x="1356" y="9286"/>
                  <a:pt x="1356" y="9286"/>
                </a:cubicBezTo>
                <a:cubicBezTo>
                  <a:pt x="1415" y="9260"/>
                  <a:pt x="1415" y="9260"/>
                  <a:pt x="1415" y="9260"/>
                </a:cubicBezTo>
                <a:cubicBezTo>
                  <a:pt x="1418" y="9260"/>
                  <a:pt x="1418" y="9260"/>
                  <a:pt x="1418" y="9260"/>
                </a:cubicBezTo>
                <a:cubicBezTo>
                  <a:pt x="1418" y="9263"/>
                  <a:pt x="1418" y="9263"/>
                  <a:pt x="1418" y="9263"/>
                </a:cubicBezTo>
                <a:cubicBezTo>
                  <a:pt x="1441" y="9357"/>
                  <a:pt x="1441" y="9357"/>
                  <a:pt x="1441" y="9357"/>
                </a:cubicBezTo>
                <a:cubicBezTo>
                  <a:pt x="1441" y="9360"/>
                  <a:pt x="1441" y="9360"/>
                  <a:pt x="1441" y="9360"/>
                </a:cubicBezTo>
                <a:cubicBezTo>
                  <a:pt x="1437" y="9360"/>
                  <a:pt x="1437" y="9360"/>
                  <a:pt x="1437" y="9360"/>
                </a:cubicBezTo>
                <a:close/>
                <a:moveTo>
                  <a:pt x="1515" y="9328"/>
                </a:moveTo>
                <a:cubicBezTo>
                  <a:pt x="1453" y="9354"/>
                  <a:pt x="1453" y="9354"/>
                  <a:pt x="1453" y="9354"/>
                </a:cubicBezTo>
                <a:cubicBezTo>
                  <a:pt x="1453" y="9354"/>
                  <a:pt x="1453" y="9354"/>
                  <a:pt x="1453" y="9354"/>
                </a:cubicBezTo>
                <a:cubicBezTo>
                  <a:pt x="1450" y="9351"/>
                  <a:pt x="1450" y="9351"/>
                  <a:pt x="1450" y="9351"/>
                </a:cubicBezTo>
                <a:cubicBezTo>
                  <a:pt x="1431" y="9257"/>
                  <a:pt x="1431" y="9257"/>
                  <a:pt x="1431" y="9257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31" y="9253"/>
                  <a:pt x="1431" y="9253"/>
                  <a:pt x="1431" y="9253"/>
                </a:cubicBezTo>
                <a:cubicBezTo>
                  <a:pt x="1489" y="9228"/>
                  <a:pt x="1489" y="9228"/>
                  <a:pt x="1489" y="9228"/>
                </a:cubicBezTo>
                <a:cubicBezTo>
                  <a:pt x="1492" y="9228"/>
                  <a:pt x="1492" y="9228"/>
                  <a:pt x="1492" y="9228"/>
                </a:cubicBezTo>
                <a:cubicBezTo>
                  <a:pt x="1492" y="9231"/>
                  <a:pt x="1492" y="9231"/>
                  <a:pt x="1492" y="9231"/>
                </a:cubicBezTo>
                <a:cubicBezTo>
                  <a:pt x="1515" y="9325"/>
                  <a:pt x="1515" y="9325"/>
                  <a:pt x="1515" y="9325"/>
                </a:cubicBezTo>
                <a:cubicBezTo>
                  <a:pt x="1515" y="9328"/>
                  <a:pt x="1515" y="9328"/>
                  <a:pt x="1515" y="9328"/>
                </a:cubicBezTo>
                <a:cubicBezTo>
                  <a:pt x="1515" y="9328"/>
                  <a:pt x="1515" y="9328"/>
                  <a:pt x="1515" y="9328"/>
                </a:cubicBezTo>
                <a:close/>
                <a:moveTo>
                  <a:pt x="1586" y="9296"/>
                </a:moveTo>
                <a:cubicBezTo>
                  <a:pt x="1531" y="9321"/>
                  <a:pt x="1531" y="9321"/>
                  <a:pt x="1531" y="9321"/>
                </a:cubicBezTo>
                <a:cubicBezTo>
                  <a:pt x="1528" y="9321"/>
                  <a:pt x="1528" y="9321"/>
                  <a:pt x="1528" y="9321"/>
                </a:cubicBezTo>
                <a:cubicBezTo>
                  <a:pt x="1528" y="9318"/>
                  <a:pt x="1528" y="9318"/>
                  <a:pt x="1528" y="9318"/>
                </a:cubicBezTo>
                <a:cubicBezTo>
                  <a:pt x="1505" y="9224"/>
                  <a:pt x="1505" y="9224"/>
                  <a:pt x="1505" y="9224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05" y="9221"/>
                  <a:pt x="1505" y="9221"/>
                  <a:pt x="1505" y="9221"/>
                </a:cubicBezTo>
                <a:cubicBezTo>
                  <a:pt x="1564" y="9195"/>
                  <a:pt x="1564" y="9195"/>
                  <a:pt x="1564" y="9195"/>
                </a:cubicBezTo>
                <a:cubicBezTo>
                  <a:pt x="1567" y="9195"/>
                  <a:pt x="1567" y="9195"/>
                  <a:pt x="1567" y="9195"/>
                </a:cubicBezTo>
                <a:cubicBezTo>
                  <a:pt x="1567" y="9198"/>
                  <a:pt x="1567" y="9198"/>
                  <a:pt x="1567" y="9198"/>
                </a:cubicBezTo>
                <a:cubicBezTo>
                  <a:pt x="1589" y="9289"/>
                  <a:pt x="1589" y="9289"/>
                  <a:pt x="1589" y="9289"/>
                </a:cubicBezTo>
                <a:cubicBezTo>
                  <a:pt x="1589" y="9292"/>
                  <a:pt x="1589" y="9292"/>
                  <a:pt x="1589" y="9292"/>
                </a:cubicBezTo>
                <a:cubicBezTo>
                  <a:pt x="1586" y="9296"/>
                  <a:pt x="1586" y="9296"/>
                  <a:pt x="1586" y="9296"/>
                </a:cubicBezTo>
                <a:close/>
                <a:moveTo>
                  <a:pt x="1657" y="9263"/>
                </a:moveTo>
                <a:cubicBezTo>
                  <a:pt x="1602" y="9289"/>
                  <a:pt x="1602" y="9289"/>
                  <a:pt x="1602" y="9289"/>
                </a:cubicBezTo>
                <a:cubicBezTo>
                  <a:pt x="1599" y="9289"/>
                  <a:pt x="1599" y="9289"/>
                  <a:pt x="1599" y="9289"/>
                </a:cubicBezTo>
                <a:cubicBezTo>
                  <a:pt x="1599" y="9286"/>
                  <a:pt x="1599" y="9286"/>
                  <a:pt x="1599" y="9286"/>
                </a:cubicBezTo>
                <a:cubicBezTo>
                  <a:pt x="1576" y="9195"/>
                  <a:pt x="1576" y="9195"/>
                  <a:pt x="1576" y="9195"/>
                </a:cubicBezTo>
                <a:cubicBezTo>
                  <a:pt x="1576" y="9192"/>
                  <a:pt x="1576" y="9192"/>
                  <a:pt x="1576" y="9192"/>
                </a:cubicBezTo>
                <a:cubicBezTo>
                  <a:pt x="1580" y="9189"/>
                  <a:pt x="1580" y="9189"/>
                  <a:pt x="1580" y="9189"/>
                </a:cubicBezTo>
                <a:cubicBezTo>
                  <a:pt x="1635" y="9166"/>
                  <a:pt x="1635" y="9166"/>
                  <a:pt x="1635" y="9166"/>
                </a:cubicBezTo>
                <a:cubicBezTo>
                  <a:pt x="1638" y="9166"/>
                  <a:pt x="1638" y="9166"/>
                  <a:pt x="1638" y="9166"/>
                </a:cubicBezTo>
                <a:cubicBezTo>
                  <a:pt x="1638" y="9169"/>
                  <a:pt x="1638" y="9169"/>
                  <a:pt x="1638" y="9169"/>
                </a:cubicBezTo>
                <a:cubicBezTo>
                  <a:pt x="1661" y="9257"/>
                  <a:pt x="1661" y="9257"/>
                  <a:pt x="1661" y="9257"/>
                </a:cubicBezTo>
                <a:cubicBezTo>
                  <a:pt x="1661" y="9260"/>
                  <a:pt x="1661" y="9260"/>
                  <a:pt x="1661" y="9260"/>
                </a:cubicBezTo>
                <a:cubicBezTo>
                  <a:pt x="1657" y="9263"/>
                  <a:pt x="1657" y="9263"/>
                  <a:pt x="1657" y="9263"/>
                </a:cubicBezTo>
                <a:close/>
                <a:moveTo>
                  <a:pt x="1729" y="9231"/>
                </a:moveTo>
                <a:cubicBezTo>
                  <a:pt x="1674" y="9257"/>
                  <a:pt x="1674" y="9257"/>
                  <a:pt x="1674" y="9257"/>
                </a:cubicBezTo>
                <a:cubicBezTo>
                  <a:pt x="1670" y="9257"/>
                  <a:pt x="1670" y="9257"/>
                  <a:pt x="1670" y="9257"/>
                </a:cubicBezTo>
                <a:cubicBezTo>
                  <a:pt x="1670" y="9253"/>
                  <a:pt x="1670" y="9253"/>
                  <a:pt x="1670" y="9253"/>
                </a:cubicBezTo>
                <a:cubicBezTo>
                  <a:pt x="1648" y="9163"/>
                  <a:pt x="1648" y="9163"/>
                  <a:pt x="1648" y="9163"/>
                </a:cubicBezTo>
                <a:cubicBezTo>
                  <a:pt x="1648" y="9160"/>
                  <a:pt x="1648" y="9160"/>
                  <a:pt x="1648" y="9160"/>
                </a:cubicBezTo>
                <a:cubicBezTo>
                  <a:pt x="1651" y="9160"/>
                  <a:pt x="1651" y="9160"/>
                  <a:pt x="1651" y="9160"/>
                </a:cubicBezTo>
                <a:cubicBezTo>
                  <a:pt x="1703" y="9137"/>
                  <a:pt x="1703" y="9137"/>
                  <a:pt x="1703" y="9137"/>
                </a:cubicBezTo>
                <a:cubicBezTo>
                  <a:pt x="1706" y="9134"/>
                  <a:pt x="1706" y="9134"/>
                  <a:pt x="1706" y="9134"/>
                </a:cubicBezTo>
                <a:cubicBezTo>
                  <a:pt x="1706" y="9137"/>
                  <a:pt x="1706" y="9137"/>
                  <a:pt x="1706" y="9137"/>
                </a:cubicBezTo>
                <a:cubicBezTo>
                  <a:pt x="1729" y="9228"/>
                  <a:pt x="1729" y="9228"/>
                  <a:pt x="1729" y="9228"/>
                </a:cubicBezTo>
                <a:cubicBezTo>
                  <a:pt x="1729" y="9231"/>
                  <a:pt x="1729" y="9231"/>
                  <a:pt x="1729" y="9231"/>
                </a:cubicBezTo>
                <a:cubicBezTo>
                  <a:pt x="1729" y="9231"/>
                  <a:pt x="1729" y="9231"/>
                  <a:pt x="1729" y="9231"/>
                </a:cubicBezTo>
                <a:close/>
                <a:moveTo>
                  <a:pt x="1797" y="9198"/>
                </a:moveTo>
                <a:cubicBezTo>
                  <a:pt x="1742" y="9224"/>
                  <a:pt x="1742" y="9224"/>
                  <a:pt x="1742" y="9224"/>
                </a:cubicBezTo>
                <a:cubicBezTo>
                  <a:pt x="1742" y="9224"/>
                  <a:pt x="1742" y="9224"/>
                  <a:pt x="1742" y="9224"/>
                </a:cubicBezTo>
                <a:cubicBezTo>
                  <a:pt x="1738" y="9221"/>
                  <a:pt x="1738" y="9221"/>
                  <a:pt x="1738" y="9221"/>
                </a:cubicBezTo>
                <a:cubicBezTo>
                  <a:pt x="1719" y="9134"/>
                  <a:pt x="1719" y="9134"/>
                  <a:pt x="1719" y="9134"/>
                </a:cubicBezTo>
                <a:cubicBezTo>
                  <a:pt x="1716" y="9130"/>
                  <a:pt x="1716" y="9130"/>
                  <a:pt x="1716" y="9130"/>
                </a:cubicBezTo>
                <a:cubicBezTo>
                  <a:pt x="1719" y="9130"/>
                  <a:pt x="1719" y="9130"/>
                  <a:pt x="1719" y="9130"/>
                </a:cubicBezTo>
                <a:cubicBezTo>
                  <a:pt x="1771" y="9105"/>
                  <a:pt x="1771" y="9105"/>
                  <a:pt x="1771" y="9105"/>
                </a:cubicBezTo>
                <a:cubicBezTo>
                  <a:pt x="1774" y="9105"/>
                  <a:pt x="1774" y="9105"/>
                  <a:pt x="1774" y="9105"/>
                </a:cubicBezTo>
                <a:cubicBezTo>
                  <a:pt x="1774" y="9108"/>
                  <a:pt x="1774" y="9108"/>
                  <a:pt x="1774" y="9108"/>
                </a:cubicBezTo>
                <a:cubicBezTo>
                  <a:pt x="1797" y="9195"/>
                  <a:pt x="1797" y="9195"/>
                  <a:pt x="1797" y="9195"/>
                </a:cubicBezTo>
                <a:cubicBezTo>
                  <a:pt x="1797" y="9198"/>
                  <a:pt x="1797" y="9198"/>
                  <a:pt x="1797" y="9198"/>
                </a:cubicBezTo>
                <a:cubicBezTo>
                  <a:pt x="1797" y="9198"/>
                  <a:pt x="1797" y="9198"/>
                  <a:pt x="1797" y="9198"/>
                </a:cubicBezTo>
                <a:close/>
                <a:moveTo>
                  <a:pt x="1861" y="9169"/>
                </a:moveTo>
                <a:cubicBezTo>
                  <a:pt x="1809" y="9195"/>
                  <a:pt x="1809" y="9195"/>
                  <a:pt x="1809" y="9195"/>
                </a:cubicBezTo>
                <a:cubicBezTo>
                  <a:pt x="1809" y="9195"/>
                  <a:pt x="1809" y="9195"/>
                  <a:pt x="1809" y="9195"/>
                </a:cubicBezTo>
                <a:cubicBezTo>
                  <a:pt x="1806" y="9192"/>
                  <a:pt x="1806" y="9192"/>
                  <a:pt x="1806" y="9192"/>
                </a:cubicBezTo>
                <a:cubicBezTo>
                  <a:pt x="1784" y="9105"/>
                  <a:pt x="1784" y="9105"/>
                  <a:pt x="1784" y="9105"/>
                </a:cubicBezTo>
                <a:cubicBezTo>
                  <a:pt x="1784" y="9101"/>
                  <a:pt x="1784" y="9101"/>
                  <a:pt x="1784" y="9101"/>
                </a:cubicBezTo>
                <a:cubicBezTo>
                  <a:pt x="1787" y="9101"/>
                  <a:pt x="1787" y="9101"/>
                  <a:pt x="1787" y="9101"/>
                </a:cubicBezTo>
                <a:cubicBezTo>
                  <a:pt x="1839" y="9079"/>
                  <a:pt x="1839" y="9079"/>
                  <a:pt x="1839" y="9079"/>
                </a:cubicBezTo>
                <a:cubicBezTo>
                  <a:pt x="1839" y="9075"/>
                  <a:pt x="1839" y="9075"/>
                  <a:pt x="1839" y="9075"/>
                </a:cubicBezTo>
                <a:cubicBezTo>
                  <a:pt x="1842" y="9082"/>
                  <a:pt x="1842" y="9082"/>
                  <a:pt x="1842" y="9082"/>
                </a:cubicBezTo>
                <a:cubicBezTo>
                  <a:pt x="1865" y="9166"/>
                  <a:pt x="1865" y="9166"/>
                  <a:pt x="1865" y="9166"/>
                </a:cubicBezTo>
                <a:cubicBezTo>
                  <a:pt x="1865" y="9169"/>
                  <a:pt x="1865" y="9169"/>
                  <a:pt x="1865" y="9169"/>
                </a:cubicBezTo>
                <a:cubicBezTo>
                  <a:pt x="1861" y="9169"/>
                  <a:pt x="1861" y="9169"/>
                  <a:pt x="1861" y="9169"/>
                </a:cubicBezTo>
                <a:close/>
                <a:moveTo>
                  <a:pt x="1926" y="9140"/>
                </a:moveTo>
                <a:cubicBezTo>
                  <a:pt x="1877" y="9163"/>
                  <a:pt x="1877" y="9163"/>
                  <a:pt x="1877" y="9163"/>
                </a:cubicBezTo>
                <a:cubicBezTo>
                  <a:pt x="1874" y="9166"/>
                  <a:pt x="1874" y="9166"/>
                  <a:pt x="1874" y="9166"/>
                </a:cubicBezTo>
                <a:cubicBezTo>
                  <a:pt x="1874" y="9163"/>
                  <a:pt x="1874" y="9163"/>
                  <a:pt x="1874" y="9163"/>
                </a:cubicBezTo>
                <a:cubicBezTo>
                  <a:pt x="1852" y="9075"/>
                  <a:pt x="1852" y="9075"/>
                  <a:pt x="1852" y="9075"/>
                </a:cubicBezTo>
                <a:cubicBezTo>
                  <a:pt x="1848" y="9072"/>
                  <a:pt x="1848" y="9072"/>
                  <a:pt x="1848" y="9072"/>
                </a:cubicBezTo>
                <a:cubicBezTo>
                  <a:pt x="1852" y="9072"/>
                  <a:pt x="1852" y="9072"/>
                  <a:pt x="1852" y="9072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0"/>
                  <a:pt x="1903" y="9050"/>
                  <a:pt x="1903" y="9050"/>
                </a:cubicBezTo>
                <a:cubicBezTo>
                  <a:pt x="1903" y="9053"/>
                  <a:pt x="1903" y="9053"/>
                  <a:pt x="1903" y="9053"/>
                </a:cubicBezTo>
                <a:cubicBezTo>
                  <a:pt x="1929" y="9137"/>
                  <a:pt x="1929" y="9137"/>
                  <a:pt x="1929" y="9137"/>
                </a:cubicBezTo>
                <a:cubicBezTo>
                  <a:pt x="1929" y="9140"/>
                  <a:pt x="1929" y="9140"/>
                  <a:pt x="1929" y="9140"/>
                </a:cubicBezTo>
                <a:cubicBezTo>
                  <a:pt x="1926" y="9140"/>
                  <a:pt x="1926" y="9140"/>
                  <a:pt x="1926" y="9140"/>
                </a:cubicBezTo>
                <a:close/>
                <a:moveTo>
                  <a:pt x="1991" y="9111"/>
                </a:moveTo>
                <a:cubicBezTo>
                  <a:pt x="1942" y="9134"/>
                  <a:pt x="1942" y="9134"/>
                  <a:pt x="1942" y="9134"/>
                </a:cubicBezTo>
                <a:cubicBezTo>
                  <a:pt x="1939" y="9137"/>
                  <a:pt x="1939" y="9137"/>
                  <a:pt x="1939" y="9137"/>
                </a:cubicBezTo>
                <a:cubicBezTo>
                  <a:pt x="1939" y="9134"/>
                  <a:pt x="1939" y="9134"/>
                  <a:pt x="1939" y="9134"/>
                </a:cubicBezTo>
                <a:cubicBezTo>
                  <a:pt x="1916" y="9046"/>
                  <a:pt x="1916" y="9046"/>
                  <a:pt x="1916" y="9046"/>
                </a:cubicBezTo>
                <a:cubicBezTo>
                  <a:pt x="1913" y="9043"/>
                  <a:pt x="1913" y="9043"/>
                  <a:pt x="1913" y="9043"/>
                </a:cubicBezTo>
                <a:cubicBezTo>
                  <a:pt x="1916" y="9043"/>
                  <a:pt x="1916" y="9043"/>
                  <a:pt x="1916" y="9043"/>
                </a:cubicBezTo>
                <a:cubicBezTo>
                  <a:pt x="1965" y="9024"/>
                  <a:pt x="1965" y="9024"/>
                  <a:pt x="1965" y="9024"/>
                </a:cubicBezTo>
                <a:cubicBezTo>
                  <a:pt x="1968" y="9020"/>
                  <a:pt x="1968" y="9020"/>
                  <a:pt x="1968" y="9020"/>
                </a:cubicBezTo>
                <a:cubicBezTo>
                  <a:pt x="1968" y="9024"/>
                  <a:pt x="1968" y="9024"/>
                  <a:pt x="1968" y="9024"/>
                </a:cubicBezTo>
                <a:cubicBezTo>
                  <a:pt x="1991" y="9108"/>
                  <a:pt x="1991" y="9108"/>
                  <a:pt x="1991" y="9108"/>
                </a:cubicBezTo>
                <a:cubicBezTo>
                  <a:pt x="1991" y="9111"/>
                  <a:pt x="1991" y="9111"/>
                  <a:pt x="1991" y="9111"/>
                </a:cubicBezTo>
                <a:cubicBezTo>
                  <a:pt x="1991" y="9111"/>
                  <a:pt x="1991" y="9111"/>
                  <a:pt x="1991" y="9111"/>
                </a:cubicBezTo>
                <a:close/>
                <a:moveTo>
                  <a:pt x="2052" y="9085"/>
                </a:moveTo>
                <a:cubicBezTo>
                  <a:pt x="2004" y="9108"/>
                  <a:pt x="2004" y="9108"/>
                  <a:pt x="2004" y="9108"/>
                </a:cubicBezTo>
                <a:cubicBezTo>
                  <a:pt x="2000" y="9108"/>
                  <a:pt x="2000" y="9108"/>
                  <a:pt x="2000" y="9108"/>
                </a:cubicBezTo>
                <a:cubicBezTo>
                  <a:pt x="2000" y="9105"/>
                  <a:pt x="2000" y="9105"/>
                  <a:pt x="2000" y="9105"/>
                </a:cubicBezTo>
                <a:cubicBezTo>
                  <a:pt x="1978" y="9020"/>
                  <a:pt x="1978" y="9020"/>
                  <a:pt x="1978" y="9020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1978" y="9017"/>
                  <a:pt x="1978" y="9017"/>
                  <a:pt x="1978" y="9017"/>
                </a:cubicBezTo>
                <a:cubicBezTo>
                  <a:pt x="2026" y="8995"/>
                  <a:pt x="2026" y="8995"/>
                  <a:pt x="2026" y="8995"/>
                </a:cubicBezTo>
                <a:cubicBezTo>
                  <a:pt x="2030" y="8995"/>
                  <a:pt x="2030" y="8995"/>
                  <a:pt x="2030" y="8995"/>
                </a:cubicBezTo>
                <a:cubicBezTo>
                  <a:pt x="2030" y="8998"/>
                  <a:pt x="2030" y="8998"/>
                  <a:pt x="2030" y="8998"/>
                </a:cubicBezTo>
                <a:cubicBezTo>
                  <a:pt x="2052" y="9082"/>
                  <a:pt x="2052" y="9082"/>
                  <a:pt x="2052" y="9082"/>
                </a:cubicBezTo>
                <a:cubicBezTo>
                  <a:pt x="2052" y="9085"/>
                  <a:pt x="2052" y="9085"/>
                  <a:pt x="2052" y="9085"/>
                </a:cubicBezTo>
                <a:cubicBezTo>
                  <a:pt x="2052" y="9085"/>
                  <a:pt x="2052" y="9085"/>
                  <a:pt x="2052" y="9085"/>
                </a:cubicBezTo>
                <a:close/>
                <a:moveTo>
                  <a:pt x="2114" y="9056"/>
                </a:moveTo>
                <a:cubicBezTo>
                  <a:pt x="2065" y="9079"/>
                  <a:pt x="2065" y="9079"/>
                  <a:pt x="2065" y="9079"/>
                </a:cubicBezTo>
                <a:cubicBezTo>
                  <a:pt x="2062" y="9079"/>
                  <a:pt x="2062" y="9079"/>
                  <a:pt x="2062" y="9079"/>
                </a:cubicBezTo>
                <a:cubicBezTo>
                  <a:pt x="2062" y="9075"/>
                  <a:pt x="2062" y="9075"/>
                  <a:pt x="2062" y="9075"/>
                </a:cubicBezTo>
                <a:cubicBezTo>
                  <a:pt x="2039" y="8995"/>
                  <a:pt x="2039" y="8995"/>
                  <a:pt x="2039" y="8995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39" y="8991"/>
                  <a:pt x="2039" y="8991"/>
                  <a:pt x="2039" y="8991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88" y="8969"/>
                  <a:pt x="2088" y="8969"/>
                  <a:pt x="2088" y="8969"/>
                </a:cubicBezTo>
                <a:cubicBezTo>
                  <a:pt x="2091" y="8972"/>
                  <a:pt x="2091" y="8972"/>
                  <a:pt x="2091" y="8972"/>
                </a:cubicBezTo>
                <a:cubicBezTo>
                  <a:pt x="2114" y="9053"/>
                  <a:pt x="2114" y="9053"/>
                  <a:pt x="2114" y="9053"/>
                </a:cubicBezTo>
                <a:cubicBezTo>
                  <a:pt x="2114" y="9056"/>
                  <a:pt x="2114" y="9056"/>
                  <a:pt x="2114" y="9056"/>
                </a:cubicBezTo>
                <a:cubicBezTo>
                  <a:pt x="2114" y="9056"/>
                  <a:pt x="2114" y="9056"/>
                  <a:pt x="2114" y="9056"/>
                </a:cubicBezTo>
                <a:close/>
                <a:moveTo>
                  <a:pt x="2172" y="9030"/>
                </a:moveTo>
                <a:cubicBezTo>
                  <a:pt x="2127" y="9053"/>
                  <a:pt x="2127" y="9053"/>
                  <a:pt x="2127" y="9053"/>
                </a:cubicBezTo>
                <a:cubicBezTo>
                  <a:pt x="2123" y="9053"/>
                  <a:pt x="2123" y="9053"/>
                  <a:pt x="2123" y="9053"/>
                </a:cubicBezTo>
                <a:cubicBezTo>
                  <a:pt x="2123" y="9050"/>
                  <a:pt x="2123" y="9050"/>
                  <a:pt x="2123" y="9050"/>
                </a:cubicBezTo>
                <a:cubicBezTo>
                  <a:pt x="2098" y="8969"/>
                  <a:pt x="2098" y="8969"/>
                  <a:pt x="2098" y="8969"/>
                </a:cubicBezTo>
                <a:cubicBezTo>
                  <a:pt x="2098" y="8965"/>
                  <a:pt x="2098" y="8965"/>
                  <a:pt x="2098" y="8965"/>
                </a:cubicBezTo>
                <a:cubicBezTo>
                  <a:pt x="2101" y="8965"/>
                  <a:pt x="2101" y="8965"/>
                  <a:pt x="2101" y="8965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6" y="8943"/>
                  <a:pt x="2146" y="8943"/>
                  <a:pt x="2146" y="8943"/>
                </a:cubicBezTo>
                <a:cubicBezTo>
                  <a:pt x="2149" y="8946"/>
                  <a:pt x="2149" y="8946"/>
                  <a:pt x="2149" y="8946"/>
                </a:cubicBezTo>
                <a:cubicBezTo>
                  <a:pt x="2172" y="9027"/>
                  <a:pt x="2172" y="9027"/>
                  <a:pt x="2172" y="9027"/>
                </a:cubicBezTo>
                <a:cubicBezTo>
                  <a:pt x="2172" y="9030"/>
                  <a:pt x="2172" y="9030"/>
                  <a:pt x="2172" y="9030"/>
                </a:cubicBezTo>
                <a:cubicBezTo>
                  <a:pt x="2172" y="9030"/>
                  <a:pt x="2172" y="9030"/>
                  <a:pt x="2172" y="9030"/>
                </a:cubicBezTo>
                <a:close/>
                <a:moveTo>
                  <a:pt x="2253" y="8995"/>
                </a:moveTo>
                <a:cubicBezTo>
                  <a:pt x="2185" y="9024"/>
                  <a:pt x="2185" y="9024"/>
                  <a:pt x="2185" y="9024"/>
                </a:cubicBezTo>
                <a:cubicBezTo>
                  <a:pt x="2182" y="9027"/>
                  <a:pt x="2182" y="9027"/>
                  <a:pt x="2182" y="9027"/>
                </a:cubicBezTo>
                <a:cubicBezTo>
                  <a:pt x="2182" y="9024"/>
                  <a:pt x="2182" y="9024"/>
                  <a:pt x="2182" y="9024"/>
                </a:cubicBezTo>
                <a:cubicBezTo>
                  <a:pt x="2159" y="8943"/>
                  <a:pt x="2159" y="8943"/>
                  <a:pt x="2159" y="8943"/>
                </a:cubicBezTo>
                <a:cubicBezTo>
                  <a:pt x="2156" y="8939"/>
                  <a:pt x="2156" y="8939"/>
                  <a:pt x="2156" y="8939"/>
                </a:cubicBezTo>
                <a:cubicBezTo>
                  <a:pt x="2159" y="8939"/>
                  <a:pt x="2159" y="8939"/>
                  <a:pt x="2159" y="8939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27" y="8910"/>
                  <a:pt x="2227" y="8910"/>
                  <a:pt x="2227" y="8910"/>
                </a:cubicBezTo>
                <a:cubicBezTo>
                  <a:pt x="2253" y="8991"/>
                  <a:pt x="2253" y="8991"/>
                  <a:pt x="2253" y="8991"/>
                </a:cubicBezTo>
                <a:cubicBezTo>
                  <a:pt x="2253" y="8995"/>
                  <a:pt x="2253" y="8995"/>
                  <a:pt x="2253" y="8995"/>
                </a:cubicBezTo>
                <a:cubicBezTo>
                  <a:pt x="2253" y="8995"/>
                  <a:pt x="2253" y="8995"/>
                  <a:pt x="2253" y="8995"/>
                </a:cubicBezTo>
                <a:close/>
                <a:moveTo>
                  <a:pt x="1007" y="9412"/>
                </a:moveTo>
                <a:cubicBezTo>
                  <a:pt x="939" y="9441"/>
                  <a:pt x="939" y="9441"/>
                  <a:pt x="939" y="9441"/>
                </a:cubicBezTo>
                <a:cubicBezTo>
                  <a:pt x="936" y="9441"/>
                  <a:pt x="936" y="9441"/>
                  <a:pt x="936" y="9441"/>
                </a:cubicBezTo>
                <a:cubicBezTo>
                  <a:pt x="936" y="9438"/>
                  <a:pt x="936" y="9438"/>
                  <a:pt x="936" y="9438"/>
                </a:cubicBezTo>
                <a:cubicBezTo>
                  <a:pt x="916" y="9338"/>
                  <a:pt x="916" y="9338"/>
                  <a:pt x="916" y="9338"/>
                </a:cubicBezTo>
                <a:cubicBezTo>
                  <a:pt x="916" y="9334"/>
                  <a:pt x="916" y="9334"/>
                  <a:pt x="916" y="9334"/>
                </a:cubicBezTo>
                <a:cubicBezTo>
                  <a:pt x="919" y="9331"/>
                  <a:pt x="919" y="9331"/>
                  <a:pt x="919" y="9331"/>
                </a:cubicBezTo>
                <a:cubicBezTo>
                  <a:pt x="987" y="9305"/>
                  <a:pt x="987" y="9305"/>
                  <a:pt x="987" y="9305"/>
                </a:cubicBezTo>
                <a:cubicBezTo>
                  <a:pt x="987" y="9302"/>
                  <a:pt x="987" y="9302"/>
                  <a:pt x="987" y="9302"/>
                </a:cubicBezTo>
                <a:cubicBezTo>
                  <a:pt x="991" y="9308"/>
                  <a:pt x="991" y="9308"/>
                  <a:pt x="991" y="9308"/>
                </a:cubicBezTo>
                <a:cubicBezTo>
                  <a:pt x="1007" y="9406"/>
                  <a:pt x="1007" y="9406"/>
                  <a:pt x="1007" y="9406"/>
                </a:cubicBezTo>
                <a:cubicBezTo>
                  <a:pt x="1010" y="9409"/>
                  <a:pt x="1010" y="9409"/>
                  <a:pt x="1010" y="9409"/>
                </a:cubicBezTo>
                <a:cubicBezTo>
                  <a:pt x="1007" y="9412"/>
                  <a:pt x="1007" y="9412"/>
                  <a:pt x="1007" y="9412"/>
                </a:cubicBezTo>
                <a:close/>
                <a:moveTo>
                  <a:pt x="1091" y="9373"/>
                </a:moveTo>
                <a:cubicBezTo>
                  <a:pt x="1026" y="9402"/>
                  <a:pt x="1026" y="9402"/>
                  <a:pt x="1026" y="9402"/>
                </a:cubicBezTo>
                <a:cubicBezTo>
                  <a:pt x="1023" y="9406"/>
                  <a:pt x="1023" y="9406"/>
                  <a:pt x="1023" y="9406"/>
                </a:cubicBezTo>
                <a:cubicBezTo>
                  <a:pt x="1023" y="9399"/>
                  <a:pt x="1023" y="9399"/>
                  <a:pt x="1023" y="9399"/>
                </a:cubicBezTo>
                <a:cubicBezTo>
                  <a:pt x="1004" y="9302"/>
                  <a:pt x="1004" y="9302"/>
                  <a:pt x="1004" y="9302"/>
                </a:cubicBezTo>
                <a:cubicBezTo>
                  <a:pt x="1004" y="9299"/>
                  <a:pt x="1004" y="9299"/>
                  <a:pt x="1004" y="9299"/>
                </a:cubicBezTo>
                <a:cubicBezTo>
                  <a:pt x="1004" y="9296"/>
                  <a:pt x="1004" y="9296"/>
                  <a:pt x="1004" y="9296"/>
                </a:cubicBezTo>
                <a:cubicBezTo>
                  <a:pt x="1072" y="9270"/>
                  <a:pt x="1072" y="9270"/>
                  <a:pt x="1072" y="9270"/>
                </a:cubicBezTo>
                <a:cubicBezTo>
                  <a:pt x="1075" y="9270"/>
                  <a:pt x="1075" y="9270"/>
                  <a:pt x="1075" y="9270"/>
                </a:cubicBezTo>
                <a:cubicBezTo>
                  <a:pt x="1075" y="9273"/>
                  <a:pt x="1075" y="9273"/>
                  <a:pt x="1075" y="9273"/>
                </a:cubicBezTo>
                <a:cubicBezTo>
                  <a:pt x="1094" y="9370"/>
                  <a:pt x="1094" y="9370"/>
                  <a:pt x="1094" y="9370"/>
                </a:cubicBezTo>
                <a:cubicBezTo>
                  <a:pt x="1094" y="9373"/>
                  <a:pt x="1094" y="9373"/>
                  <a:pt x="1094" y="9373"/>
                </a:cubicBezTo>
                <a:cubicBezTo>
                  <a:pt x="1091" y="9373"/>
                  <a:pt x="1091" y="9373"/>
                  <a:pt x="1091" y="9373"/>
                </a:cubicBezTo>
                <a:close/>
                <a:moveTo>
                  <a:pt x="1175" y="9338"/>
                </a:moveTo>
                <a:cubicBezTo>
                  <a:pt x="1110" y="9367"/>
                  <a:pt x="1110" y="9367"/>
                  <a:pt x="1110" y="9367"/>
                </a:cubicBezTo>
                <a:cubicBezTo>
                  <a:pt x="1107" y="9367"/>
                  <a:pt x="1107" y="9367"/>
                  <a:pt x="1107" y="9367"/>
                </a:cubicBezTo>
                <a:cubicBezTo>
                  <a:pt x="1107" y="9363"/>
                  <a:pt x="1107" y="9363"/>
                  <a:pt x="1107" y="9363"/>
                </a:cubicBezTo>
                <a:cubicBezTo>
                  <a:pt x="1088" y="9266"/>
                  <a:pt x="1088" y="9266"/>
                  <a:pt x="1088" y="9266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088" y="9263"/>
                  <a:pt x="1088" y="9263"/>
                  <a:pt x="1088" y="9263"/>
                </a:cubicBezTo>
                <a:cubicBezTo>
                  <a:pt x="1152" y="9234"/>
                  <a:pt x="1152" y="9234"/>
                  <a:pt x="1152" y="9234"/>
                </a:cubicBezTo>
                <a:cubicBezTo>
                  <a:pt x="1156" y="9234"/>
                  <a:pt x="1156" y="9234"/>
                  <a:pt x="1156" y="9234"/>
                </a:cubicBezTo>
                <a:cubicBezTo>
                  <a:pt x="1156" y="9237"/>
                  <a:pt x="1156" y="9237"/>
                  <a:pt x="1156" y="9237"/>
                </a:cubicBezTo>
                <a:cubicBezTo>
                  <a:pt x="1175" y="9334"/>
                  <a:pt x="1175" y="9334"/>
                  <a:pt x="1175" y="9334"/>
                </a:cubicBezTo>
                <a:cubicBezTo>
                  <a:pt x="1178" y="9338"/>
                  <a:pt x="1178" y="9338"/>
                  <a:pt x="1178" y="9338"/>
                </a:cubicBezTo>
                <a:cubicBezTo>
                  <a:pt x="1175" y="9338"/>
                  <a:pt x="1175" y="9338"/>
                  <a:pt x="1175" y="9338"/>
                </a:cubicBezTo>
                <a:close/>
                <a:moveTo>
                  <a:pt x="1256" y="9305"/>
                </a:moveTo>
                <a:cubicBezTo>
                  <a:pt x="1191" y="9331"/>
                  <a:pt x="1191" y="9331"/>
                  <a:pt x="1191" y="9331"/>
                </a:cubicBezTo>
                <a:cubicBezTo>
                  <a:pt x="1191" y="9331"/>
                  <a:pt x="1191" y="9331"/>
                  <a:pt x="1191" y="9331"/>
                </a:cubicBezTo>
                <a:cubicBezTo>
                  <a:pt x="1188" y="9328"/>
                  <a:pt x="1188" y="9328"/>
                  <a:pt x="1188" y="9328"/>
                </a:cubicBezTo>
                <a:cubicBezTo>
                  <a:pt x="1169" y="9234"/>
                  <a:pt x="1169" y="9234"/>
                  <a:pt x="1169" y="9234"/>
                </a:cubicBezTo>
                <a:cubicBezTo>
                  <a:pt x="1169" y="9228"/>
                  <a:pt x="1169" y="9228"/>
                  <a:pt x="1169" y="9228"/>
                </a:cubicBezTo>
                <a:cubicBezTo>
                  <a:pt x="1172" y="9228"/>
                  <a:pt x="1172" y="9228"/>
                  <a:pt x="1172" y="9228"/>
                </a:cubicBezTo>
                <a:cubicBezTo>
                  <a:pt x="1233" y="9202"/>
                  <a:pt x="1233" y="9202"/>
                  <a:pt x="1233" y="9202"/>
                </a:cubicBezTo>
                <a:cubicBezTo>
                  <a:pt x="1237" y="9202"/>
                  <a:pt x="1237" y="9202"/>
                  <a:pt x="1237" y="9202"/>
                </a:cubicBezTo>
                <a:cubicBezTo>
                  <a:pt x="1237" y="9205"/>
                  <a:pt x="1237" y="9205"/>
                  <a:pt x="1237" y="9205"/>
                </a:cubicBezTo>
                <a:cubicBezTo>
                  <a:pt x="1256" y="9299"/>
                  <a:pt x="1256" y="9299"/>
                  <a:pt x="1256" y="9299"/>
                </a:cubicBezTo>
                <a:cubicBezTo>
                  <a:pt x="1256" y="9302"/>
                  <a:pt x="1256" y="9302"/>
                  <a:pt x="1256" y="9302"/>
                </a:cubicBezTo>
                <a:cubicBezTo>
                  <a:pt x="1256" y="9305"/>
                  <a:pt x="1256" y="9305"/>
                  <a:pt x="1256" y="9305"/>
                </a:cubicBezTo>
                <a:close/>
                <a:moveTo>
                  <a:pt x="1334" y="9270"/>
                </a:moveTo>
                <a:cubicBezTo>
                  <a:pt x="1272" y="9296"/>
                  <a:pt x="1272" y="9296"/>
                  <a:pt x="1272" y="9296"/>
                </a:cubicBezTo>
                <a:cubicBezTo>
                  <a:pt x="1269" y="9299"/>
                  <a:pt x="1269" y="9299"/>
                  <a:pt x="1269" y="9299"/>
                </a:cubicBezTo>
                <a:cubicBezTo>
                  <a:pt x="1269" y="9296"/>
                  <a:pt x="1269" y="9296"/>
                  <a:pt x="1269" y="9296"/>
                </a:cubicBezTo>
                <a:cubicBezTo>
                  <a:pt x="1250" y="9198"/>
                  <a:pt x="1250" y="9198"/>
                  <a:pt x="1250" y="9198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250" y="9195"/>
                  <a:pt x="1250" y="9195"/>
                  <a:pt x="1250" y="9195"/>
                </a:cubicBezTo>
                <a:cubicBezTo>
                  <a:pt x="1311" y="9169"/>
                  <a:pt x="1311" y="9169"/>
                  <a:pt x="1311" y="9169"/>
                </a:cubicBezTo>
                <a:cubicBezTo>
                  <a:pt x="1314" y="9169"/>
                  <a:pt x="1314" y="9169"/>
                  <a:pt x="1314" y="9169"/>
                </a:cubicBezTo>
                <a:cubicBezTo>
                  <a:pt x="1314" y="9173"/>
                  <a:pt x="1314" y="9173"/>
                  <a:pt x="1314" y="9173"/>
                </a:cubicBezTo>
                <a:cubicBezTo>
                  <a:pt x="1337" y="9266"/>
                  <a:pt x="1337" y="9266"/>
                  <a:pt x="1337" y="9266"/>
                </a:cubicBezTo>
                <a:cubicBezTo>
                  <a:pt x="1337" y="9270"/>
                  <a:pt x="1337" y="9270"/>
                  <a:pt x="1337" y="9270"/>
                </a:cubicBezTo>
                <a:cubicBezTo>
                  <a:pt x="1334" y="9270"/>
                  <a:pt x="1334" y="9270"/>
                  <a:pt x="1334" y="9270"/>
                </a:cubicBezTo>
                <a:close/>
                <a:moveTo>
                  <a:pt x="1411" y="9237"/>
                </a:moveTo>
                <a:cubicBezTo>
                  <a:pt x="1350" y="9263"/>
                  <a:pt x="1350" y="9263"/>
                  <a:pt x="1350" y="9263"/>
                </a:cubicBezTo>
                <a:cubicBezTo>
                  <a:pt x="1350" y="9263"/>
                  <a:pt x="1350" y="9263"/>
                  <a:pt x="1350" y="9263"/>
                </a:cubicBezTo>
                <a:cubicBezTo>
                  <a:pt x="1347" y="9260"/>
                  <a:pt x="1347" y="9260"/>
                  <a:pt x="1347" y="9260"/>
                </a:cubicBezTo>
                <a:cubicBezTo>
                  <a:pt x="1327" y="9166"/>
                  <a:pt x="1327" y="9166"/>
                  <a:pt x="1327" y="9166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27" y="9163"/>
                  <a:pt x="1327" y="9163"/>
                  <a:pt x="1327" y="9163"/>
                </a:cubicBezTo>
                <a:cubicBezTo>
                  <a:pt x="1389" y="9140"/>
                  <a:pt x="1389" y="9140"/>
                  <a:pt x="1389" y="9140"/>
                </a:cubicBezTo>
                <a:cubicBezTo>
                  <a:pt x="1392" y="9137"/>
                  <a:pt x="1392" y="9137"/>
                  <a:pt x="1392" y="9137"/>
                </a:cubicBezTo>
                <a:cubicBezTo>
                  <a:pt x="1392" y="9140"/>
                  <a:pt x="1392" y="9140"/>
                  <a:pt x="1392" y="9140"/>
                </a:cubicBezTo>
                <a:cubicBezTo>
                  <a:pt x="1411" y="9234"/>
                  <a:pt x="1411" y="9234"/>
                  <a:pt x="1411" y="9234"/>
                </a:cubicBezTo>
                <a:cubicBezTo>
                  <a:pt x="1411" y="9237"/>
                  <a:pt x="1411" y="9237"/>
                  <a:pt x="1411" y="9237"/>
                </a:cubicBezTo>
                <a:cubicBezTo>
                  <a:pt x="1411" y="9237"/>
                  <a:pt x="1411" y="9237"/>
                  <a:pt x="1411" y="9237"/>
                </a:cubicBezTo>
                <a:close/>
                <a:moveTo>
                  <a:pt x="1486" y="9205"/>
                </a:moveTo>
                <a:cubicBezTo>
                  <a:pt x="1428" y="9231"/>
                  <a:pt x="1428" y="9231"/>
                  <a:pt x="1428" y="9231"/>
                </a:cubicBezTo>
                <a:cubicBezTo>
                  <a:pt x="1424" y="9231"/>
                  <a:pt x="1424" y="9231"/>
                  <a:pt x="1424" y="9231"/>
                </a:cubicBezTo>
                <a:cubicBezTo>
                  <a:pt x="1424" y="9228"/>
                  <a:pt x="1424" y="9228"/>
                  <a:pt x="1424" y="9228"/>
                </a:cubicBezTo>
                <a:cubicBezTo>
                  <a:pt x="1402" y="9137"/>
                  <a:pt x="1402" y="9137"/>
                  <a:pt x="1402" y="9137"/>
                </a:cubicBezTo>
                <a:cubicBezTo>
                  <a:pt x="1402" y="9134"/>
                  <a:pt x="1402" y="9134"/>
                  <a:pt x="1402" y="9134"/>
                </a:cubicBezTo>
                <a:cubicBezTo>
                  <a:pt x="1405" y="9134"/>
                  <a:pt x="1405" y="9134"/>
                  <a:pt x="1405" y="9134"/>
                </a:cubicBezTo>
                <a:cubicBezTo>
                  <a:pt x="1463" y="9108"/>
                  <a:pt x="1463" y="9108"/>
                  <a:pt x="1463" y="9108"/>
                </a:cubicBezTo>
                <a:cubicBezTo>
                  <a:pt x="1466" y="9108"/>
                  <a:pt x="1466" y="9108"/>
                  <a:pt x="1466" y="9108"/>
                </a:cubicBezTo>
                <a:cubicBezTo>
                  <a:pt x="1466" y="9111"/>
                  <a:pt x="1466" y="9111"/>
                  <a:pt x="1466" y="9111"/>
                </a:cubicBezTo>
                <a:cubicBezTo>
                  <a:pt x="1486" y="9202"/>
                  <a:pt x="1486" y="9202"/>
                  <a:pt x="1486" y="9202"/>
                </a:cubicBezTo>
                <a:cubicBezTo>
                  <a:pt x="1489" y="9205"/>
                  <a:pt x="1489" y="9205"/>
                  <a:pt x="1489" y="9205"/>
                </a:cubicBezTo>
                <a:cubicBezTo>
                  <a:pt x="1486" y="9205"/>
                  <a:pt x="1486" y="9205"/>
                  <a:pt x="1486" y="9205"/>
                </a:cubicBezTo>
                <a:close/>
                <a:moveTo>
                  <a:pt x="1557" y="9173"/>
                </a:moveTo>
                <a:cubicBezTo>
                  <a:pt x="1502" y="9198"/>
                  <a:pt x="1502" y="9198"/>
                  <a:pt x="1502" y="9198"/>
                </a:cubicBezTo>
                <a:cubicBezTo>
                  <a:pt x="1499" y="9198"/>
                  <a:pt x="1499" y="9198"/>
                  <a:pt x="1499" y="9198"/>
                </a:cubicBezTo>
                <a:cubicBezTo>
                  <a:pt x="1499" y="9195"/>
                  <a:pt x="1499" y="9195"/>
                  <a:pt x="1499" y="9195"/>
                </a:cubicBezTo>
                <a:cubicBezTo>
                  <a:pt x="1476" y="9105"/>
                  <a:pt x="1476" y="9105"/>
                  <a:pt x="1476" y="9105"/>
                </a:cubicBezTo>
                <a:cubicBezTo>
                  <a:pt x="1476" y="9101"/>
                  <a:pt x="1476" y="9101"/>
                  <a:pt x="1476" y="9101"/>
                </a:cubicBezTo>
                <a:cubicBezTo>
                  <a:pt x="1479" y="9101"/>
                  <a:pt x="1479" y="9101"/>
                  <a:pt x="1479" y="9101"/>
                </a:cubicBezTo>
                <a:cubicBezTo>
                  <a:pt x="1534" y="9079"/>
                  <a:pt x="1534" y="9079"/>
                  <a:pt x="1534" y="9079"/>
                </a:cubicBezTo>
                <a:cubicBezTo>
                  <a:pt x="1538" y="9079"/>
                  <a:pt x="1538" y="9079"/>
                  <a:pt x="1538" y="9079"/>
                </a:cubicBezTo>
                <a:cubicBezTo>
                  <a:pt x="1538" y="9082"/>
                  <a:pt x="1538" y="9082"/>
                  <a:pt x="1538" y="9082"/>
                </a:cubicBezTo>
                <a:cubicBezTo>
                  <a:pt x="1560" y="9169"/>
                  <a:pt x="1560" y="9169"/>
                  <a:pt x="1560" y="9169"/>
                </a:cubicBezTo>
                <a:cubicBezTo>
                  <a:pt x="1560" y="9173"/>
                  <a:pt x="1560" y="9173"/>
                  <a:pt x="1560" y="9173"/>
                </a:cubicBezTo>
                <a:cubicBezTo>
                  <a:pt x="1557" y="9173"/>
                  <a:pt x="1557" y="9173"/>
                  <a:pt x="1557" y="9173"/>
                </a:cubicBezTo>
                <a:close/>
                <a:moveTo>
                  <a:pt x="1628" y="9143"/>
                </a:moveTo>
                <a:cubicBezTo>
                  <a:pt x="1573" y="9166"/>
                  <a:pt x="1573" y="9166"/>
                  <a:pt x="1573" y="9166"/>
                </a:cubicBezTo>
                <a:cubicBezTo>
                  <a:pt x="1570" y="9169"/>
                  <a:pt x="1570" y="9169"/>
                  <a:pt x="1570" y="9169"/>
                </a:cubicBezTo>
                <a:cubicBezTo>
                  <a:pt x="1570" y="9166"/>
                  <a:pt x="1570" y="9166"/>
                  <a:pt x="1570" y="9166"/>
                </a:cubicBezTo>
                <a:cubicBezTo>
                  <a:pt x="1551" y="9075"/>
                  <a:pt x="1551" y="9075"/>
                  <a:pt x="1551" y="9075"/>
                </a:cubicBezTo>
                <a:cubicBezTo>
                  <a:pt x="1547" y="9072"/>
                  <a:pt x="1547" y="9072"/>
                  <a:pt x="1547" y="9072"/>
                </a:cubicBezTo>
                <a:cubicBezTo>
                  <a:pt x="1551" y="9072"/>
                  <a:pt x="1551" y="9072"/>
                  <a:pt x="1551" y="9072"/>
                </a:cubicBezTo>
                <a:cubicBezTo>
                  <a:pt x="1606" y="9050"/>
                  <a:pt x="1606" y="9050"/>
                  <a:pt x="1606" y="9050"/>
                </a:cubicBezTo>
                <a:cubicBezTo>
                  <a:pt x="1609" y="9050"/>
                  <a:pt x="1609" y="9050"/>
                  <a:pt x="1609" y="9050"/>
                </a:cubicBezTo>
                <a:cubicBezTo>
                  <a:pt x="1609" y="9053"/>
                  <a:pt x="1609" y="9053"/>
                  <a:pt x="1609" y="9053"/>
                </a:cubicBezTo>
                <a:cubicBezTo>
                  <a:pt x="1631" y="9140"/>
                  <a:pt x="1631" y="9140"/>
                  <a:pt x="1631" y="9140"/>
                </a:cubicBezTo>
                <a:cubicBezTo>
                  <a:pt x="1631" y="9143"/>
                  <a:pt x="1631" y="9143"/>
                  <a:pt x="1631" y="9143"/>
                </a:cubicBezTo>
                <a:cubicBezTo>
                  <a:pt x="1628" y="9143"/>
                  <a:pt x="1628" y="9143"/>
                  <a:pt x="1628" y="9143"/>
                </a:cubicBezTo>
                <a:close/>
                <a:moveTo>
                  <a:pt x="1699" y="9114"/>
                </a:moveTo>
                <a:cubicBezTo>
                  <a:pt x="1644" y="9137"/>
                  <a:pt x="1644" y="9137"/>
                  <a:pt x="1644" y="9137"/>
                </a:cubicBezTo>
                <a:cubicBezTo>
                  <a:pt x="1641" y="9137"/>
                  <a:pt x="1641" y="9137"/>
                  <a:pt x="1641" y="9137"/>
                </a:cubicBezTo>
                <a:cubicBezTo>
                  <a:pt x="1641" y="9134"/>
                  <a:pt x="1641" y="9134"/>
                  <a:pt x="1641" y="9134"/>
                </a:cubicBezTo>
                <a:cubicBezTo>
                  <a:pt x="1619" y="9046"/>
                  <a:pt x="1619" y="9046"/>
                  <a:pt x="1619" y="9046"/>
                </a:cubicBezTo>
                <a:cubicBezTo>
                  <a:pt x="1619" y="9043"/>
                  <a:pt x="1619" y="9043"/>
                  <a:pt x="1619" y="9043"/>
                </a:cubicBezTo>
                <a:cubicBezTo>
                  <a:pt x="1622" y="9043"/>
                  <a:pt x="1622" y="9043"/>
                  <a:pt x="1622" y="9043"/>
                </a:cubicBezTo>
                <a:cubicBezTo>
                  <a:pt x="1674" y="9020"/>
                  <a:pt x="1674" y="9020"/>
                  <a:pt x="1674" y="9020"/>
                </a:cubicBezTo>
                <a:cubicBezTo>
                  <a:pt x="1677" y="9020"/>
                  <a:pt x="1677" y="9020"/>
                  <a:pt x="1677" y="9020"/>
                </a:cubicBezTo>
                <a:cubicBezTo>
                  <a:pt x="1677" y="9024"/>
                  <a:pt x="1677" y="9024"/>
                  <a:pt x="1677" y="9024"/>
                </a:cubicBezTo>
                <a:cubicBezTo>
                  <a:pt x="1699" y="9111"/>
                  <a:pt x="1699" y="9111"/>
                  <a:pt x="1699" y="9111"/>
                </a:cubicBezTo>
                <a:cubicBezTo>
                  <a:pt x="1699" y="9114"/>
                  <a:pt x="1699" y="9114"/>
                  <a:pt x="1699" y="9114"/>
                </a:cubicBezTo>
                <a:cubicBezTo>
                  <a:pt x="1699" y="9114"/>
                  <a:pt x="1699" y="9114"/>
                  <a:pt x="1699" y="9114"/>
                </a:cubicBezTo>
                <a:close/>
                <a:moveTo>
                  <a:pt x="1767" y="9085"/>
                </a:moveTo>
                <a:cubicBezTo>
                  <a:pt x="1712" y="9108"/>
                  <a:pt x="1712" y="9108"/>
                  <a:pt x="1712" y="9108"/>
                </a:cubicBezTo>
                <a:cubicBezTo>
                  <a:pt x="1712" y="9108"/>
                  <a:pt x="1712" y="9108"/>
                  <a:pt x="1712" y="9108"/>
                </a:cubicBezTo>
                <a:cubicBezTo>
                  <a:pt x="1709" y="9105"/>
                  <a:pt x="1709" y="9105"/>
                  <a:pt x="1709" y="9105"/>
                </a:cubicBezTo>
                <a:cubicBezTo>
                  <a:pt x="1690" y="9020"/>
                  <a:pt x="1690" y="9020"/>
                  <a:pt x="1690" y="9020"/>
                </a:cubicBezTo>
                <a:cubicBezTo>
                  <a:pt x="1687" y="9017"/>
                  <a:pt x="1687" y="9017"/>
                  <a:pt x="1687" y="9017"/>
                </a:cubicBezTo>
                <a:cubicBezTo>
                  <a:pt x="1690" y="9014"/>
                  <a:pt x="1690" y="9014"/>
                  <a:pt x="1690" y="9014"/>
                </a:cubicBezTo>
                <a:cubicBezTo>
                  <a:pt x="1742" y="8995"/>
                  <a:pt x="1742" y="8995"/>
                  <a:pt x="1742" y="8995"/>
                </a:cubicBezTo>
                <a:cubicBezTo>
                  <a:pt x="1745" y="8991"/>
                  <a:pt x="1745" y="8991"/>
                  <a:pt x="1745" y="8991"/>
                </a:cubicBezTo>
                <a:cubicBezTo>
                  <a:pt x="1745" y="8995"/>
                  <a:pt x="1745" y="8995"/>
                  <a:pt x="1745" y="8995"/>
                </a:cubicBezTo>
                <a:cubicBezTo>
                  <a:pt x="1767" y="9082"/>
                  <a:pt x="1767" y="9082"/>
                  <a:pt x="1767" y="9082"/>
                </a:cubicBezTo>
                <a:cubicBezTo>
                  <a:pt x="1767" y="9085"/>
                  <a:pt x="1767" y="9085"/>
                  <a:pt x="1767" y="9085"/>
                </a:cubicBezTo>
                <a:cubicBezTo>
                  <a:pt x="1767" y="9085"/>
                  <a:pt x="1767" y="9085"/>
                  <a:pt x="1767" y="9085"/>
                </a:cubicBezTo>
                <a:close/>
                <a:moveTo>
                  <a:pt x="1832" y="9056"/>
                </a:moveTo>
                <a:cubicBezTo>
                  <a:pt x="1780" y="9079"/>
                  <a:pt x="1780" y="9079"/>
                  <a:pt x="1780" y="9079"/>
                </a:cubicBezTo>
                <a:cubicBezTo>
                  <a:pt x="1777" y="9079"/>
                  <a:pt x="1777" y="9079"/>
                  <a:pt x="1777" y="9079"/>
                </a:cubicBezTo>
                <a:cubicBezTo>
                  <a:pt x="1777" y="9075"/>
                  <a:pt x="1777" y="9075"/>
                  <a:pt x="1777" y="9075"/>
                </a:cubicBezTo>
                <a:cubicBezTo>
                  <a:pt x="1754" y="8991"/>
                  <a:pt x="1754" y="8991"/>
                  <a:pt x="1754" y="8991"/>
                </a:cubicBezTo>
                <a:cubicBezTo>
                  <a:pt x="1754" y="8988"/>
                  <a:pt x="1754" y="8988"/>
                  <a:pt x="1754" y="8988"/>
                </a:cubicBezTo>
                <a:cubicBezTo>
                  <a:pt x="1758" y="8988"/>
                  <a:pt x="1758" y="8988"/>
                  <a:pt x="1758" y="8988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5"/>
                  <a:pt x="1809" y="8965"/>
                  <a:pt x="1809" y="8965"/>
                </a:cubicBezTo>
                <a:cubicBezTo>
                  <a:pt x="1809" y="8969"/>
                  <a:pt x="1809" y="8969"/>
                  <a:pt x="1809" y="8969"/>
                </a:cubicBezTo>
                <a:cubicBezTo>
                  <a:pt x="1832" y="9053"/>
                  <a:pt x="1832" y="9053"/>
                  <a:pt x="1832" y="9053"/>
                </a:cubicBezTo>
                <a:cubicBezTo>
                  <a:pt x="1835" y="9056"/>
                  <a:pt x="1835" y="9056"/>
                  <a:pt x="1835" y="9056"/>
                </a:cubicBezTo>
                <a:cubicBezTo>
                  <a:pt x="1832" y="9056"/>
                  <a:pt x="1832" y="9056"/>
                  <a:pt x="1832" y="9056"/>
                </a:cubicBezTo>
                <a:close/>
                <a:moveTo>
                  <a:pt x="1897" y="9030"/>
                </a:moveTo>
                <a:cubicBezTo>
                  <a:pt x="1845" y="9050"/>
                  <a:pt x="1845" y="9050"/>
                  <a:pt x="1845" y="9050"/>
                </a:cubicBezTo>
                <a:cubicBezTo>
                  <a:pt x="1845" y="9053"/>
                  <a:pt x="1845" y="9053"/>
                  <a:pt x="1845" y="9053"/>
                </a:cubicBezTo>
                <a:cubicBezTo>
                  <a:pt x="1842" y="9050"/>
                  <a:pt x="1842" y="9050"/>
                  <a:pt x="1842" y="9050"/>
                </a:cubicBezTo>
                <a:cubicBezTo>
                  <a:pt x="1822" y="8965"/>
                  <a:pt x="1822" y="8965"/>
                  <a:pt x="1822" y="8965"/>
                </a:cubicBezTo>
                <a:cubicBezTo>
                  <a:pt x="1819" y="8962"/>
                  <a:pt x="1819" y="8962"/>
                  <a:pt x="1819" y="8962"/>
                </a:cubicBezTo>
                <a:cubicBezTo>
                  <a:pt x="1822" y="8962"/>
                  <a:pt x="1822" y="8962"/>
                  <a:pt x="1822" y="8962"/>
                </a:cubicBezTo>
                <a:cubicBezTo>
                  <a:pt x="1871" y="8939"/>
                  <a:pt x="1871" y="8939"/>
                  <a:pt x="1871" y="8939"/>
                </a:cubicBezTo>
                <a:cubicBezTo>
                  <a:pt x="1874" y="8939"/>
                  <a:pt x="1874" y="8939"/>
                  <a:pt x="1874" y="8939"/>
                </a:cubicBezTo>
                <a:cubicBezTo>
                  <a:pt x="1874" y="8943"/>
                  <a:pt x="1874" y="8943"/>
                  <a:pt x="1874" y="8943"/>
                </a:cubicBezTo>
                <a:cubicBezTo>
                  <a:pt x="1897" y="9024"/>
                  <a:pt x="1897" y="9024"/>
                  <a:pt x="1897" y="9024"/>
                </a:cubicBezTo>
                <a:cubicBezTo>
                  <a:pt x="1897" y="9027"/>
                  <a:pt x="1897" y="9027"/>
                  <a:pt x="1897" y="9027"/>
                </a:cubicBezTo>
                <a:cubicBezTo>
                  <a:pt x="1897" y="9030"/>
                  <a:pt x="1897" y="9030"/>
                  <a:pt x="1897" y="9030"/>
                </a:cubicBezTo>
                <a:close/>
                <a:moveTo>
                  <a:pt x="1958" y="9001"/>
                </a:moveTo>
                <a:cubicBezTo>
                  <a:pt x="1910" y="9024"/>
                  <a:pt x="1910" y="9024"/>
                  <a:pt x="1910" y="9024"/>
                </a:cubicBezTo>
                <a:cubicBezTo>
                  <a:pt x="1910" y="9024"/>
                  <a:pt x="1910" y="9024"/>
                  <a:pt x="1910" y="9024"/>
                </a:cubicBezTo>
                <a:cubicBezTo>
                  <a:pt x="1907" y="9020"/>
                  <a:pt x="1907" y="9020"/>
                  <a:pt x="1907" y="9020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4" y="8936"/>
                  <a:pt x="1884" y="8936"/>
                  <a:pt x="1884" y="8936"/>
                </a:cubicBezTo>
                <a:cubicBezTo>
                  <a:pt x="1887" y="8933"/>
                  <a:pt x="1887" y="8933"/>
                  <a:pt x="1887" y="8933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6" y="8914"/>
                  <a:pt x="1936" y="8914"/>
                  <a:pt x="1936" y="8914"/>
                </a:cubicBezTo>
                <a:cubicBezTo>
                  <a:pt x="1939" y="8917"/>
                  <a:pt x="1939" y="8917"/>
                  <a:pt x="1939" y="8917"/>
                </a:cubicBezTo>
                <a:cubicBezTo>
                  <a:pt x="1962" y="8998"/>
                  <a:pt x="1962" y="8998"/>
                  <a:pt x="1962" y="8998"/>
                </a:cubicBezTo>
                <a:cubicBezTo>
                  <a:pt x="1962" y="9001"/>
                  <a:pt x="1962" y="9001"/>
                  <a:pt x="1962" y="9001"/>
                </a:cubicBezTo>
                <a:cubicBezTo>
                  <a:pt x="1958" y="9001"/>
                  <a:pt x="1958" y="9001"/>
                  <a:pt x="1958" y="9001"/>
                </a:cubicBezTo>
                <a:close/>
                <a:moveTo>
                  <a:pt x="2020" y="8975"/>
                </a:moveTo>
                <a:cubicBezTo>
                  <a:pt x="1971" y="8998"/>
                  <a:pt x="1971" y="8998"/>
                  <a:pt x="1971" y="8998"/>
                </a:cubicBezTo>
                <a:cubicBezTo>
                  <a:pt x="1971" y="8998"/>
                  <a:pt x="1971" y="8998"/>
                  <a:pt x="1971" y="8998"/>
                </a:cubicBezTo>
                <a:cubicBezTo>
                  <a:pt x="1971" y="8995"/>
                  <a:pt x="1971" y="8995"/>
                  <a:pt x="1971" y="8995"/>
                </a:cubicBezTo>
                <a:cubicBezTo>
                  <a:pt x="1949" y="8914"/>
                  <a:pt x="1949" y="8914"/>
                  <a:pt x="1949" y="8914"/>
                </a:cubicBezTo>
                <a:cubicBezTo>
                  <a:pt x="1945" y="8910"/>
                  <a:pt x="1945" y="8910"/>
                  <a:pt x="1945" y="8910"/>
                </a:cubicBezTo>
                <a:cubicBezTo>
                  <a:pt x="1949" y="8907"/>
                  <a:pt x="1949" y="8907"/>
                  <a:pt x="1949" y="8907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1997" y="8888"/>
                  <a:pt x="1997" y="8888"/>
                  <a:pt x="1997" y="8888"/>
                </a:cubicBezTo>
                <a:cubicBezTo>
                  <a:pt x="2000" y="8891"/>
                  <a:pt x="2000" y="8891"/>
                  <a:pt x="2000" y="8891"/>
                </a:cubicBezTo>
                <a:cubicBezTo>
                  <a:pt x="2023" y="8972"/>
                  <a:pt x="2023" y="8972"/>
                  <a:pt x="2023" y="8972"/>
                </a:cubicBezTo>
                <a:cubicBezTo>
                  <a:pt x="2023" y="8975"/>
                  <a:pt x="2023" y="8975"/>
                  <a:pt x="2023" y="8975"/>
                </a:cubicBezTo>
                <a:cubicBezTo>
                  <a:pt x="2020" y="8975"/>
                  <a:pt x="2020" y="8975"/>
                  <a:pt x="2020" y="8975"/>
                </a:cubicBezTo>
                <a:close/>
                <a:moveTo>
                  <a:pt x="2081" y="8949"/>
                </a:moveTo>
                <a:cubicBezTo>
                  <a:pt x="2033" y="8969"/>
                  <a:pt x="2033" y="8969"/>
                  <a:pt x="2033" y="8969"/>
                </a:cubicBezTo>
                <a:cubicBezTo>
                  <a:pt x="2033" y="8972"/>
                  <a:pt x="2033" y="8972"/>
                  <a:pt x="2033" y="8972"/>
                </a:cubicBezTo>
                <a:cubicBezTo>
                  <a:pt x="2033" y="8969"/>
                  <a:pt x="2033" y="8969"/>
                  <a:pt x="2033" y="8969"/>
                </a:cubicBezTo>
                <a:cubicBezTo>
                  <a:pt x="2010" y="8888"/>
                  <a:pt x="2010" y="8888"/>
                  <a:pt x="2010" y="8888"/>
                </a:cubicBezTo>
                <a:cubicBezTo>
                  <a:pt x="2007" y="8884"/>
                  <a:pt x="2007" y="8884"/>
                  <a:pt x="2007" y="8884"/>
                </a:cubicBezTo>
                <a:cubicBezTo>
                  <a:pt x="2010" y="8884"/>
                  <a:pt x="2010" y="8884"/>
                  <a:pt x="2010" y="8884"/>
                </a:cubicBezTo>
                <a:cubicBezTo>
                  <a:pt x="2055" y="8865"/>
                  <a:pt x="2055" y="8865"/>
                  <a:pt x="2055" y="8865"/>
                </a:cubicBezTo>
                <a:cubicBezTo>
                  <a:pt x="2059" y="8862"/>
                  <a:pt x="2059" y="8862"/>
                  <a:pt x="2059" y="8862"/>
                </a:cubicBezTo>
                <a:cubicBezTo>
                  <a:pt x="2059" y="8865"/>
                  <a:pt x="2059" y="8865"/>
                  <a:pt x="2059" y="8865"/>
                </a:cubicBezTo>
                <a:cubicBezTo>
                  <a:pt x="2081" y="8946"/>
                  <a:pt x="2081" y="8946"/>
                  <a:pt x="2081" y="8946"/>
                </a:cubicBezTo>
                <a:cubicBezTo>
                  <a:pt x="2085" y="8949"/>
                  <a:pt x="2085" y="8949"/>
                  <a:pt x="2085" y="8949"/>
                </a:cubicBezTo>
                <a:cubicBezTo>
                  <a:pt x="2081" y="8949"/>
                  <a:pt x="2081" y="8949"/>
                  <a:pt x="2081" y="8949"/>
                </a:cubicBezTo>
                <a:close/>
                <a:moveTo>
                  <a:pt x="2140" y="8923"/>
                </a:moveTo>
                <a:cubicBezTo>
                  <a:pt x="2094" y="8943"/>
                  <a:pt x="2094" y="8943"/>
                  <a:pt x="2094" y="8943"/>
                </a:cubicBezTo>
                <a:cubicBezTo>
                  <a:pt x="2091" y="8946"/>
                  <a:pt x="2091" y="8946"/>
                  <a:pt x="2091" y="8946"/>
                </a:cubicBezTo>
                <a:cubicBezTo>
                  <a:pt x="2091" y="8943"/>
                  <a:pt x="2091" y="8943"/>
                  <a:pt x="2091" y="8943"/>
                </a:cubicBezTo>
                <a:cubicBezTo>
                  <a:pt x="2068" y="8862"/>
                  <a:pt x="2068" y="8862"/>
                  <a:pt x="2068" y="8862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068" y="8859"/>
                  <a:pt x="2068" y="8859"/>
                  <a:pt x="2068" y="8859"/>
                </a:cubicBezTo>
                <a:cubicBezTo>
                  <a:pt x="2114" y="8839"/>
                  <a:pt x="2114" y="8839"/>
                  <a:pt x="2114" y="8839"/>
                </a:cubicBezTo>
                <a:cubicBezTo>
                  <a:pt x="2117" y="8839"/>
                  <a:pt x="2117" y="8839"/>
                  <a:pt x="2117" y="8839"/>
                </a:cubicBezTo>
                <a:cubicBezTo>
                  <a:pt x="2117" y="8842"/>
                  <a:pt x="2117" y="8842"/>
                  <a:pt x="2117" y="8842"/>
                </a:cubicBezTo>
                <a:cubicBezTo>
                  <a:pt x="2140" y="8920"/>
                  <a:pt x="2140" y="8920"/>
                  <a:pt x="2140" y="8920"/>
                </a:cubicBezTo>
                <a:cubicBezTo>
                  <a:pt x="2143" y="8923"/>
                  <a:pt x="2143" y="8923"/>
                  <a:pt x="2143" y="8923"/>
                </a:cubicBezTo>
                <a:cubicBezTo>
                  <a:pt x="2140" y="8923"/>
                  <a:pt x="2140" y="8923"/>
                  <a:pt x="2140" y="8923"/>
                </a:cubicBezTo>
                <a:close/>
                <a:moveTo>
                  <a:pt x="2221" y="8891"/>
                </a:moveTo>
                <a:cubicBezTo>
                  <a:pt x="2153" y="8920"/>
                  <a:pt x="2153" y="8920"/>
                  <a:pt x="2153" y="8920"/>
                </a:cubicBezTo>
                <a:cubicBezTo>
                  <a:pt x="2153" y="8920"/>
                  <a:pt x="2153" y="8920"/>
                  <a:pt x="2153" y="8920"/>
                </a:cubicBezTo>
                <a:cubicBezTo>
                  <a:pt x="2149" y="8917"/>
                  <a:pt x="2149" y="8917"/>
                  <a:pt x="2149" y="8917"/>
                </a:cubicBezTo>
                <a:cubicBezTo>
                  <a:pt x="2127" y="8839"/>
                  <a:pt x="2127" y="8839"/>
                  <a:pt x="2127" y="8839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27" y="8836"/>
                  <a:pt x="2127" y="8836"/>
                  <a:pt x="2127" y="8836"/>
                </a:cubicBezTo>
                <a:cubicBezTo>
                  <a:pt x="2195" y="8807"/>
                  <a:pt x="2195" y="8807"/>
                  <a:pt x="2195" y="8807"/>
                </a:cubicBezTo>
                <a:cubicBezTo>
                  <a:pt x="2198" y="8807"/>
                  <a:pt x="2198" y="8807"/>
                  <a:pt x="2198" y="8807"/>
                </a:cubicBezTo>
                <a:cubicBezTo>
                  <a:pt x="2198" y="8810"/>
                  <a:pt x="2198" y="8810"/>
                  <a:pt x="2198" y="8810"/>
                </a:cubicBezTo>
                <a:cubicBezTo>
                  <a:pt x="2221" y="8888"/>
                  <a:pt x="2221" y="8888"/>
                  <a:pt x="2221" y="8888"/>
                </a:cubicBezTo>
                <a:cubicBezTo>
                  <a:pt x="2221" y="8891"/>
                  <a:pt x="2221" y="8891"/>
                  <a:pt x="2221" y="8891"/>
                </a:cubicBezTo>
                <a:cubicBezTo>
                  <a:pt x="2221" y="8891"/>
                  <a:pt x="2221" y="8891"/>
                  <a:pt x="2221" y="8891"/>
                </a:cubicBezTo>
                <a:close/>
                <a:moveTo>
                  <a:pt x="981" y="9279"/>
                </a:moveTo>
                <a:cubicBezTo>
                  <a:pt x="913" y="9308"/>
                  <a:pt x="913" y="9308"/>
                  <a:pt x="913" y="9308"/>
                </a:cubicBezTo>
                <a:cubicBezTo>
                  <a:pt x="910" y="9308"/>
                  <a:pt x="910" y="9308"/>
                  <a:pt x="910" y="9308"/>
                </a:cubicBezTo>
                <a:cubicBezTo>
                  <a:pt x="910" y="9305"/>
                  <a:pt x="910" y="9305"/>
                  <a:pt x="910" y="9305"/>
                </a:cubicBezTo>
                <a:cubicBezTo>
                  <a:pt x="894" y="9205"/>
                  <a:pt x="894" y="9205"/>
                  <a:pt x="894" y="9205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894" y="9202"/>
                  <a:pt x="894" y="9202"/>
                  <a:pt x="894" y="9202"/>
                </a:cubicBezTo>
                <a:cubicBezTo>
                  <a:pt x="961" y="9176"/>
                  <a:pt x="961" y="9176"/>
                  <a:pt x="961" y="9176"/>
                </a:cubicBezTo>
                <a:cubicBezTo>
                  <a:pt x="965" y="9176"/>
                  <a:pt x="965" y="9176"/>
                  <a:pt x="965" y="9176"/>
                </a:cubicBezTo>
                <a:cubicBezTo>
                  <a:pt x="965" y="9179"/>
                  <a:pt x="965" y="9179"/>
                  <a:pt x="965" y="9179"/>
                </a:cubicBezTo>
                <a:cubicBezTo>
                  <a:pt x="984" y="9276"/>
                  <a:pt x="984" y="9276"/>
                  <a:pt x="984" y="9276"/>
                </a:cubicBezTo>
                <a:cubicBezTo>
                  <a:pt x="984" y="9279"/>
                  <a:pt x="984" y="9279"/>
                  <a:pt x="984" y="9279"/>
                </a:cubicBezTo>
                <a:cubicBezTo>
                  <a:pt x="981" y="9279"/>
                  <a:pt x="981" y="9279"/>
                  <a:pt x="981" y="9279"/>
                </a:cubicBezTo>
                <a:close/>
                <a:moveTo>
                  <a:pt x="1065" y="9247"/>
                </a:moveTo>
                <a:cubicBezTo>
                  <a:pt x="1000" y="9273"/>
                  <a:pt x="1000" y="9273"/>
                  <a:pt x="1000" y="9273"/>
                </a:cubicBezTo>
                <a:cubicBezTo>
                  <a:pt x="997" y="9273"/>
                  <a:pt x="997" y="9273"/>
                  <a:pt x="997" y="9273"/>
                </a:cubicBezTo>
                <a:cubicBezTo>
                  <a:pt x="997" y="9270"/>
                  <a:pt x="997" y="9270"/>
                  <a:pt x="997" y="9270"/>
                </a:cubicBezTo>
                <a:cubicBezTo>
                  <a:pt x="978" y="9173"/>
                  <a:pt x="978" y="9173"/>
                  <a:pt x="978" y="9173"/>
                </a:cubicBezTo>
                <a:cubicBezTo>
                  <a:pt x="978" y="9169"/>
                  <a:pt x="978" y="9169"/>
                  <a:pt x="978" y="9169"/>
                </a:cubicBezTo>
                <a:cubicBezTo>
                  <a:pt x="981" y="9169"/>
                  <a:pt x="981" y="9169"/>
                  <a:pt x="981" y="9169"/>
                </a:cubicBezTo>
                <a:cubicBezTo>
                  <a:pt x="1046" y="9143"/>
                  <a:pt x="1046" y="9143"/>
                  <a:pt x="1046" y="9143"/>
                </a:cubicBezTo>
                <a:cubicBezTo>
                  <a:pt x="1049" y="9140"/>
                  <a:pt x="1049" y="9140"/>
                  <a:pt x="1049" y="9140"/>
                </a:cubicBezTo>
                <a:cubicBezTo>
                  <a:pt x="1049" y="9147"/>
                  <a:pt x="1049" y="9147"/>
                  <a:pt x="1049" y="9147"/>
                </a:cubicBezTo>
                <a:cubicBezTo>
                  <a:pt x="1068" y="9240"/>
                  <a:pt x="1068" y="9240"/>
                  <a:pt x="1068" y="9240"/>
                </a:cubicBezTo>
                <a:cubicBezTo>
                  <a:pt x="1068" y="9244"/>
                  <a:pt x="1068" y="9244"/>
                  <a:pt x="1068" y="9244"/>
                </a:cubicBezTo>
                <a:cubicBezTo>
                  <a:pt x="1065" y="9247"/>
                  <a:pt x="1065" y="9247"/>
                  <a:pt x="1065" y="9247"/>
                </a:cubicBezTo>
                <a:close/>
                <a:moveTo>
                  <a:pt x="1149" y="9211"/>
                </a:moveTo>
                <a:cubicBezTo>
                  <a:pt x="1084" y="9237"/>
                  <a:pt x="1084" y="9237"/>
                  <a:pt x="1084" y="9237"/>
                </a:cubicBezTo>
                <a:cubicBezTo>
                  <a:pt x="1081" y="9240"/>
                  <a:pt x="1081" y="9240"/>
                  <a:pt x="1081" y="9240"/>
                </a:cubicBezTo>
                <a:cubicBezTo>
                  <a:pt x="1081" y="9234"/>
                  <a:pt x="1081" y="9234"/>
                  <a:pt x="1081" y="9234"/>
                </a:cubicBezTo>
                <a:cubicBezTo>
                  <a:pt x="1062" y="9140"/>
                  <a:pt x="1062" y="9140"/>
                  <a:pt x="1062" y="9140"/>
                </a:cubicBezTo>
                <a:cubicBezTo>
                  <a:pt x="1062" y="9137"/>
                  <a:pt x="1062" y="9137"/>
                  <a:pt x="1062" y="9137"/>
                </a:cubicBezTo>
                <a:cubicBezTo>
                  <a:pt x="1065" y="9137"/>
                  <a:pt x="1065" y="9137"/>
                  <a:pt x="1065" y="9137"/>
                </a:cubicBezTo>
                <a:cubicBezTo>
                  <a:pt x="1130" y="9111"/>
                  <a:pt x="1130" y="9111"/>
                  <a:pt x="1130" y="9111"/>
                </a:cubicBezTo>
                <a:cubicBezTo>
                  <a:pt x="1130" y="9108"/>
                  <a:pt x="1130" y="9108"/>
                  <a:pt x="1130" y="9108"/>
                </a:cubicBezTo>
                <a:cubicBezTo>
                  <a:pt x="1130" y="9114"/>
                  <a:pt x="1130" y="9114"/>
                  <a:pt x="1130" y="9114"/>
                </a:cubicBezTo>
                <a:cubicBezTo>
                  <a:pt x="1149" y="9208"/>
                  <a:pt x="1149" y="9208"/>
                  <a:pt x="1149" y="9208"/>
                </a:cubicBezTo>
                <a:cubicBezTo>
                  <a:pt x="1152" y="9211"/>
                  <a:pt x="1152" y="9211"/>
                  <a:pt x="1152" y="9211"/>
                </a:cubicBezTo>
                <a:cubicBezTo>
                  <a:pt x="1149" y="9211"/>
                  <a:pt x="1149" y="9211"/>
                  <a:pt x="1149" y="9211"/>
                </a:cubicBezTo>
                <a:close/>
                <a:moveTo>
                  <a:pt x="1230" y="9179"/>
                </a:moveTo>
                <a:cubicBezTo>
                  <a:pt x="1165" y="9205"/>
                  <a:pt x="1165" y="9205"/>
                  <a:pt x="1165" y="9205"/>
                </a:cubicBezTo>
                <a:cubicBezTo>
                  <a:pt x="1165" y="9205"/>
                  <a:pt x="1165" y="9205"/>
                  <a:pt x="1165" y="9205"/>
                </a:cubicBezTo>
                <a:cubicBezTo>
                  <a:pt x="1162" y="9202"/>
                  <a:pt x="1162" y="9202"/>
                  <a:pt x="1162" y="9202"/>
                </a:cubicBezTo>
                <a:cubicBezTo>
                  <a:pt x="1143" y="9108"/>
                  <a:pt x="1143" y="9108"/>
                  <a:pt x="1143" y="9108"/>
                </a:cubicBezTo>
                <a:cubicBezTo>
                  <a:pt x="1143" y="9105"/>
                  <a:pt x="1143" y="9105"/>
                  <a:pt x="1143" y="9105"/>
                </a:cubicBezTo>
                <a:cubicBezTo>
                  <a:pt x="1146" y="9105"/>
                  <a:pt x="1146" y="9105"/>
                  <a:pt x="1146" y="9105"/>
                </a:cubicBezTo>
                <a:cubicBezTo>
                  <a:pt x="1207" y="9079"/>
                  <a:pt x="1207" y="9079"/>
                  <a:pt x="1207" y="9079"/>
                </a:cubicBezTo>
                <a:cubicBezTo>
                  <a:pt x="1211" y="9079"/>
                  <a:pt x="1211" y="9079"/>
                  <a:pt x="1211" y="9079"/>
                </a:cubicBezTo>
                <a:cubicBezTo>
                  <a:pt x="1211" y="9082"/>
                  <a:pt x="1211" y="9082"/>
                  <a:pt x="1211" y="9082"/>
                </a:cubicBezTo>
                <a:cubicBezTo>
                  <a:pt x="1230" y="9176"/>
                  <a:pt x="1230" y="9176"/>
                  <a:pt x="1230" y="9176"/>
                </a:cubicBezTo>
                <a:cubicBezTo>
                  <a:pt x="1230" y="9179"/>
                  <a:pt x="1230" y="9179"/>
                  <a:pt x="1230" y="9179"/>
                </a:cubicBezTo>
                <a:cubicBezTo>
                  <a:pt x="1230" y="9179"/>
                  <a:pt x="1230" y="9179"/>
                  <a:pt x="1230" y="9179"/>
                </a:cubicBezTo>
                <a:close/>
                <a:moveTo>
                  <a:pt x="1308" y="9147"/>
                </a:moveTo>
                <a:cubicBezTo>
                  <a:pt x="1246" y="9173"/>
                  <a:pt x="1246" y="9173"/>
                  <a:pt x="1246" y="9173"/>
                </a:cubicBezTo>
                <a:cubicBezTo>
                  <a:pt x="1243" y="9173"/>
                  <a:pt x="1243" y="9173"/>
                  <a:pt x="1243" y="9173"/>
                </a:cubicBezTo>
                <a:cubicBezTo>
                  <a:pt x="1243" y="9169"/>
                  <a:pt x="1243" y="9169"/>
                  <a:pt x="1243" y="9169"/>
                </a:cubicBezTo>
                <a:cubicBezTo>
                  <a:pt x="1224" y="9079"/>
                  <a:pt x="1224" y="9079"/>
                  <a:pt x="1224" y="9079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24" y="9072"/>
                  <a:pt x="1224" y="9072"/>
                  <a:pt x="1224" y="9072"/>
                </a:cubicBezTo>
                <a:cubicBezTo>
                  <a:pt x="1285" y="9050"/>
                  <a:pt x="1285" y="9050"/>
                  <a:pt x="1285" y="9050"/>
                </a:cubicBezTo>
                <a:cubicBezTo>
                  <a:pt x="1288" y="9050"/>
                  <a:pt x="1288" y="9050"/>
                  <a:pt x="1288" y="9050"/>
                </a:cubicBezTo>
                <a:cubicBezTo>
                  <a:pt x="1288" y="9053"/>
                  <a:pt x="1288" y="9053"/>
                  <a:pt x="1288" y="9053"/>
                </a:cubicBezTo>
                <a:cubicBezTo>
                  <a:pt x="1308" y="9143"/>
                  <a:pt x="1308" y="9143"/>
                  <a:pt x="1308" y="9143"/>
                </a:cubicBezTo>
                <a:cubicBezTo>
                  <a:pt x="1308" y="9147"/>
                  <a:pt x="1308" y="9147"/>
                  <a:pt x="1308" y="9147"/>
                </a:cubicBezTo>
                <a:cubicBezTo>
                  <a:pt x="1308" y="9147"/>
                  <a:pt x="1308" y="9147"/>
                  <a:pt x="1308" y="9147"/>
                </a:cubicBezTo>
                <a:close/>
                <a:moveTo>
                  <a:pt x="1382" y="9118"/>
                </a:moveTo>
                <a:cubicBezTo>
                  <a:pt x="1324" y="9140"/>
                  <a:pt x="1324" y="9140"/>
                  <a:pt x="1324" y="9140"/>
                </a:cubicBezTo>
                <a:cubicBezTo>
                  <a:pt x="1321" y="9140"/>
                  <a:pt x="1321" y="9140"/>
                  <a:pt x="1321" y="9140"/>
                </a:cubicBezTo>
                <a:cubicBezTo>
                  <a:pt x="1321" y="9137"/>
                  <a:pt x="1321" y="9137"/>
                  <a:pt x="1321" y="9137"/>
                </a:cubicBezTo>
                <a:cubicBezTo>
                  <a:pt x="1301" y="9046"/>
                  <a:pt x="1301" y="9046"/>
                  <a:pt x="1301" y="9046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01" y="9043"/>
                  <a:pt x="1301" y="9043"/>
                  <a:pt x="1301" y="9043"/>
                </a:cubicBezTo>
                <a:cubicBezTo>
                  <a:pt x="1363" y="9020"/>
                  <a:pt x="1363" y="9020"/>
                  <a:pt x="1363" y="9020"/>
                </a:cubicBezTo>
                <a:cubicBezTo>
                  <a:pt x="1363" y="9017"/>
                  <a:pt x="1363" y="9017"/>
                  <a:pt x="1363" y="9017"/>
                </a:cubicBezTo>
                <a:cubicBezTo>
                  <a:pt x="1363" y="9024"/>
                  <a:pt x="1363" y="9024"/>
                  <a:pt x="1363" y="9024"/>
                </a:cubicBezTo>
                <a:cubicBezTo>
                  <a:pt x="1385" y="9111"/>
                  <a:pt x="1385" y="9111"/>
                  <a:pt x="1385" y="9111"/>
                </a:cubicBezTo>
                <a:cubicBezTo>
                  <a:pt x="1385" y="9114"/>
                  <a:pt x="1385" y="9114"/>
                  <a:pt x="1385" y="9114"/>
                </a:cubicBezTo>
                <a:cubicBezTo>
                  <a:pt x="1382" y="9118"/>
                  <a:pt x="1382" y="9118"/>
                  <a:pt x="1382" y="9118"/>
                </a:cubicBezTo>
                <a:close/>
                <a:moveTo>
                  <a:pt x="1457" y="9085"/>
                </a:moveTo>
                <a:cubicBezTo>
                  <a:pt x="1398" y="9111"/>
                  <a:pt x="1398" y="9111"/>
                  <a:pt x="1398" y="9111"/>
                </a:cubicBezTo>
                <a:cubicBezTo>
                  <a:pt x="1398" y="9111"/>
                  <a:pt x="1398" y="9111"/>
                  <a:pt x="1398" y="9111"/>
                </a:cubicBezTo>
                <a:cubicBezTo>
                  <a:pt x="1395" y="9108"/>
                  <a:pt x="1395" y="9108"/>
                  <a:pt x="1395" y="9108"/>
                </a:cubicBezTo>
                <a:cubicBezTo>
                  <a:pt x="1376" y="9017"/>
                  <a:pt x="1376" y="9017"/>
                  <a:pt x="1376" y="9017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376" y="9014"/>
                  <a:pt x="1376" y="9014"/>
                  <a:pt x="1376" y="9014"/>
                </a:cubicBezTo>
                <a:cubicBezTo>
                  <a:pt x="1434" y="8991"/>
                  <a:pt x="1434" y="8991"/>
                  <a:pt x="1434" y="8991"/>
                </a:cubicBezTo>
                <a:cubicBezTo>
                  <a:pt x="1437" y="8991"/>
                  <a:pt x="1437" y="8991"/>
                  <a:pt x="1437" y="8991"/>
                </a:cubicBezTo>
                <a:cubicBezTo>
                  <a:pt x="1437" y="8995"/>
                  <a:pt x="1437" y="8995"/>
                  <a:pt x="1437" y="8995"/>
                </a:cubicBezTo>
                <a:cubicBezTo>
                  <a:pt x="1460" y="9082"/>
                  <a:pt x="1460" y="9082"/>
                  <a:pt x="1460" y="9082"/>
                </a:cubicBezTo>
                <a:cubicBezTo>
                  <a:pt x="1460" y="9085"/>
                  <a:pt x="1460" y="9085"/>
                  <a:pt x="1460" y="9085"/>
                </a:cubicBezTo>
                <a:cubicBezTo>
                  <a:pt x="1457" y="9085"/>
                  <a:pt x="1457" y="9085"/>
                  <a:pt x="1457" y="9085"/>
                </a:cubicBezTo>
                <a:close/>
                <a:moveTo>
                  <a:pt x="1531" y="9056"/>
                </a:moveTo>
                <a:cubicBezTo>
                  <a:pt x="1473" y="9079"/>
                  <a:pt x="1473" y="9079"/>
                  <a:pt x="1473" y="9079"/>
                </a:cubicBezTo>
                <a:cubicBezTo>
                  <a:pt x="1470" y="9082"/>
                  <a:pt x="1470" y="9082"/>
                  <a:pt x="1470" y="9082"/>
                </a:cubicBezTo>
                <a:cubicBezTo>
                  <a:pt x="1470" y="9079"/>
                  <a:pt x="1470" y="9079"/>
                  <a:pt x="1470" y="9079"/>
                </a:cubicBezTo>
                <a:cubicBezTo>
                  <a:pt x="1450" y="8988"/>
                  <a:pt x="1450" y="8988"/>
                  <a:pt x="1450" y="8988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450" y="8985"/>
                  <a:pt x="1450" y="8985"/>
                  <a:pt x="1450" y="8985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08" y="8962"/>
                  <a:pt x="1508" y="8962"/>
                  <a:pt x="1508" y="8962"/>
                </a:cubicBezTo>
                <a:cubicBezTo>
                  <a:pt x="1512" y="8965"/>
                  <a:pt x="1512" y="8965"/>
                  <a:pt x="1512" y="8965"/>
                </a:cubicBezTo>
                <a:cubicBezTo>
                  <a:pt x="1531" y="9053"/>
                  <a:pt x="1531" y="9053"/>
                  <a:pt x="1531" y="9053"/>
                </a:cubicBezTo>
                <a:cubicBezTo>
                  <a:pt x="1531" y="9056"/>
                  <a:pt x="1531" y="9056"/>
                  <a:pt x="1531" y="9056"/>
                </a:cubicBezTo>
                <a:cubicBezTo>
                  <a:pt x="1531" y="9056"/>
                  <a:pt x="1531" y="9056"/>
                  <a:pt x="1531" y="9056"/>
                </a:cubicBezTo>
                <a:close/>
                <a:moveTo>
                  <a:pt x="1602" y="9027"/>
                </a:moveTo>
                <a:cubicBezTo>
                  <a:pt x="1544" y="9050"/>
                  <a:pt x="1544" y="9050"/>
                  <a:pt x="1544" y="9050"/>
                </a:cubicBezTo>
                <a:cubicBezTo>
                  <a:pt x="1544" y="9050"/>
                  <a:pt x="1544" y="9050"/>
                  <a:pt x="1544" y="9050"/>
                </a:cubicBezTo>
                <a:cubicBezTo>
                  <a:pt x="1544" y="9046"/>
                  <a:pt x="1544" y="9046"/>
                  <a:pt x="1544" y="9046"/>
                </a:cubicBezTo>
                <a:cubicBezTo>
                  <a:pt x="1521" y="8962"/>
                  <a:pt x="1521" y="8962"/>
                  <a:pt x="1521" y="8962"/>
                </a:cubicBezTo>
                <a:cubicBezTo>
                  <a:pt x="1521" y="8959"/>
                  <a:pt x="1521" y="8959"/>
                  <a:pt x="1521" y="8959"/>
                </a:cubicBezTo>
                <a:cubicBezTo>
                  <a:pt x="1521" y="8956"/>
                  <a:pt x="1521" y="8956"/>
                  <a:pt x="1521" y="8956"/>
                </a:cubicBezTo>
                <a:cubicBezTo>
                  <a:pt x="1576" y="8936"/>
                  <a:pt x="1576" y="8936"/>
                  <a:pt x="1576" y="8936"/>
                </a:cubicBezTo>
                <a:cubicBezTo>
                  <a:pt x="1580" y="8933"/>
                  <a:pt x="1580" y="8933"/>
                  <a:pt x="1580" y="8933"/>
                </a:cubicBezTo>
                <a:cubicBezTo>
                  <a:pt x="1580" y="8936"/>
                  <a:pt x="1580" y="8936"/>
                  <a:pt x="1580" y="8936"/>
                </a:cubicBezTo>
                <a:cubicBezTo>
                  <a:pt x="1602" y="9024"/>
                  <a:pt x="1602" y="9024"/>
                  <a:pt x="1602" y="9024"/>
                </a:cubicBezTo>
                <a:cubicBezTo>
                  <a:pt x="1602" y="9027"/>
                  <a:pt x="1602" y="9027"/>
                  <a:pt x="1602" y="9027"/>
                </a:cubicBezTo>
                <a:cubicBezTo>
                  <a:pt x="1602" y="9027"/>
                  <a:pt x="1602" y="9027"/>
                  <a:pt x="1602" y="9027"/>
                </a:cubicBezTo>
                <a:close/>
                <a:moveTo>
                  <a:pt x="1670" y="9001"/>
                </a:moveTo>
                <a:cubicBezTo>
                  <a:pt x="1615" y="9020"/>
                  <a:pt x="1615" y="9020"/>
                  <a:pt x="1615" y="9020"/>
                </a:cubicBezTo>
                <a:cubicBezTo>
                  <a:pt x="1615" y="9024"/>
                  <a:pt x="1615" y="9024"/>
                  <a:pt x="1615" y="9024"/>
                </a:cubicBezTo>
                <a:cubicBezTo>
                  <a:pt x="1612" y="9020"/>
                  <a:pt x="1612" y="9020"/>
                  <a:pt x="1612" y="9020"/>
                </a:cubicBezTo>
                <a:cubicBezTo>
                  <a:pt x="1593" y="8933"/>
                  <a:pt x="1593" y="8933"/>
                  <a:pt x="1593" y="8933"/>
                </a:cubicBezTo>
                <a:cubicBezTo>
                  <a:pt x="1589" y="8930"/>
                  <a:pt x="1589" y="8930"/>
                  <a:pt x="1589" y="8930"/>
                </a:cubicBezTo>
                <a:cubicBezTo>
                  <a:pt x="1593" y="8930"/>
                  <a:pt x="1593" y="8930"/>
                  <a:pt x="1593" y="8930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48" y="8907"/>
                  <a:pt x="1648" y="8907"/>
                  <a:pt x="1648" y="8907"/>
                </a:cubicBezTo>
                <a:cubicBezTo>
                  <a:pt x="1651" y="8910"/>
                  <a:pt x="1651" y="8910"/>
                  <a:pt x="1651" y="8910"/>
                </a:cubicBezTo>
                <a:cubicBezTo>
                  <a:pt x="1670" y="8995"/>
                  <a:pt x="1670" y="8995"/>
                  <a:pt x="1670" y="8995"/>
                </a:cubicBezTo>
                <a:cubicBezTo>
                  <a:pt x="1670" y="8998"/>
                  <a:pt x="1670" y="8998"/>
                  <a:pt x="1670" y="8998"/>
                </a:cubicBezTo>
                <a:cubicBezTo>
                  <a:pt x="1670" y="9001"/>
                  <a:pt x="1670" y="9001"/>
                  <a:pt x="1670" y="9001"/>
                </a:cubicBezTo>
                <a:close/>
                <a:moveTo>
                  <a:pt x="1738" y="8972"/>
                </a:moveTo>
                <a:cubicBezTo>
                  <a:pt x="1683" y="8995"/>
                  <a:pt x="1683" y="8995"/>
                  <a:pt x="1683" y="8995"/>
                </a:cubicBezTo>
                <a:cubicBezTo>
                  <a:pt x="1683" y="8995"/>
                  <a:pt x="1683" y="8995"/>
                  <a:pt x="1683" y="8995"/>
                </a:cubicBezTo>
                <a:cubicBezTo>
                  <a:pt x="1680" y="8991"/>
                  <a:pt x="1680" y="8991"/>
                  <a:pt x="1680" y="8991"/>
                </a:cubicBezTo>
                <a:cubicBezTo>
                  <a:pt x="1661" y="8907"/>
                  <a:pt x="1661" y="8907"/>
                  <a:pt x="1661" y="8907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661" y="8904"/>
                  <a:pt x="1661" y="8904"/>
                  <a:pt x="1661" y="8904"/>
                </a:cubicBezTo>
                <a:cubicBezTo>
                  <a:pt x="1712" y="8881"/>
                  <a:pt x="1712" y="8881"/>
                  <a:pt x="1712" y="8881"/>
                </a:cubicBezTo>
                <a:cubicBezTo>
                  <a:pt x="1716" y="8881"/>
                  <a:pt x="1716" y="8881"/>
                  <a:pt x="1716" y="8881"/>
                </a:cubicBezTo>
                <a:cubicBezTo>
                  <a:pt x="1716" y="8884"/>
                  <a:pt x="1716" y="8884"/>
                  <a:pt x="1716" y="8884"/>
                </a:cubicBezTo>
                <a:cubicBezTo>
                  <a:pt x="1738" y="8969"/>
                  <a:pt x="1738" y="8969"/>
                  <a:pt x="1738" y="8969"/>
                </a:cubicBezTo>
                <a:cubicBezTo>
                  <a:pt x="1738" y="8972"/>
                  <a:pt x="1738" y="8972"/>
                  <a:pt x="1738" y="8972"/>
                </a:cubicBezTo>
                <a:cubicBezTo>
                  <a:pt x="1738" y="8972"/>
                  <a:pt x="1738" y="8972"/>
                  <a:pt x="1738" y="8972"/>
                </a:cubicBezTo>
                <a:close/>
                <a:moveTo>
                  <a:pt x="1803" y="8946"/>
                </a:moveTo>
                <a:cubicBezTo>
                  <a:pt x="1751" y="8965"/>
                  <a:pt x="1751" y="8965"/>
                  <a:pt x="1751" y="8965"/>
                </a:cubicBezTo>
                <a:cubicBezTo>
                  <a:pt x="1748" y="8969"/>
                  <a:pt x="1748" y="8969"/>
                  <a:pt x="1748" y="8969"/>
                </a:cubicBezTo>
                <a:cubicBezTo>
                  <a:pt x="1748" y="8965"/>
                  <a:pt x="1748" y="8965"/>
                  <a:pt x="1748" y="8965"/>
                </a:cubicBezTo>
                <a:cubicBezTo>
                  <a:pt x="1725" y="8881"/>
                  <a:pt x="1725" y="8881"/>
                  <a:pt x="1725" y="8881"/>
                </a:cubicBezTo>
                <a:cubicBezTo>
                  <a:pt x="1725" y="8878"/>
                  <a:pt x="1725" y="8878"/>
                  <a:pt x="1725" y="8878"/>
                </a:cubicBezTo>
                <a:cubicBezTo>
                  <a:pt x="1729" y="8878"/>
                  <a:pt x="1729" y="8878"/>
                  <a:pt x="1729" y="8878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5"/>
                  <a:pt x="1780" y="8855"/>
                  <a:pt x="1780" y="8855"/>
                </a:cubicBezTo>
                <a:cubicBezTo>
                  <a:pt x="1780" y="8859"/>
                  <a:pt x="1780" y="8859"/>
                  <a:pt x="1780" y="8859"/>
                </a:cubicBezTo>
                <a:cubicBezTo>
                  <a:pt x="1803" y="8943"/>
                  <a:pt x="1803" y="8943"/>
                  <a:pt x="1803" y="8943"/>
                </a:cubicBezTo>
                <a:cubicBezTo>
                  <a:pt x="1803" y="8946"/>
                  <a:pt x="1803" y="8946"/>
                  <a:pt x="1803" y="8946"/>
                </a:cubicBezTo>
                <a:cubicBezTo>
                  <a:pt x="1803" y="8946"/>
                  <a:pt x="1803" y="8946"/>
                  <a:pt x="1803" y="8946"/>
                </a:cubicBezTo>
                <a:close/>
                <a:moveTo>
                  <a:pt x="1868" y="8920"/>
                </a:moveTo>
                <a:cubicBezTo>
                  <a:pt x="1816" y="8939"/>
                  <a:pt x="1816" y="8939"/>
                  <a:pt x="1816" y="8939"/>
                </a:cubicBezTo>
                <a:cubicBezTo>
                  <a:pt x="1816" y="8939"/>
                  <a:pt x="1816" y="8939"/>
                  <a:pt x="1816" y="8939"/>
                </a:cubicBezTo>
                <a:cubicBezTo>
                  <a:pt x="1813" y="8936"/>
                  <a:pt x="1813" y="8936"/>
                  <a:pt x="1813" y="8936"/>
                </a:cubicBezTo>
                <a:cubicBezTo>
                  <a:pt x="1790" y="8855"/>
                  <a:pt x="1790" y="8855"/>
                  <a:pt x="1790" y="8855"/>
                </a:cubicBezTo>
                <a:cubicBezTo>
                  <a:pt x="1790" y="8852"/>
                  <a:pt x="1790" y="8852"/>
                  <a:pt x="1790" y="8852"/>
                </a:cubicBezTo>
                <a:cubicBezTo>
                  <a:pt x="1793" y="8852"/>
                  <a:pt x="1793" y="8852"/>
                  <a:pt x="1793" y="8852"/>
                </a:cubicBezTo>
                <a:cubicBezTo>
                  <a:pt x="1842" y="8833"/>
                  <a:pt x="1842" y="8833"/>
                  <a:pt x="1842" y="8833"/>
                </a:cubicBezTo>
                <a:cubicBezTo>
                  <a:pt x="1845" y="8833"/>
                  <a:pt x="1845" y="8833"/>
                  <a:pt x="1845" y="8833"/>
                </a:cubicBezTo>
                <a:cubicBezTo>
                  <a:pt x="1845" y="8836"/>
                  <a:pt x="1845" y="8836"/>
                  <a:pt x="1845" y="8836"/>
                </a:cubicBezTo>
                <a:cubicBezTo>
                  <a:pt x="1868" y="8917"/>
                  <a:pt x="1868" y="8917"/>
                  <a:pt x="1868" y="8917"/>
                </a:cubicBezTo>
                <a:cubicBezTo>
                  <a:pt x="1868" y="8920"/>
                  <a:pt x="1868" y="8920"/>
                  <a:pt x="1868" y="8920"/>
                </a:cubicBezTo>
                <a:cubicBezTo>
                  <a:pt x="1868" y="8920"/>
                  <a:pt x="1868" y="8920"/>
                  <a:pt x="1868" y="8920"/>
                </a:cubicBezTo>
                <a:close/>
                <a:moveTo>
                  <a:pt x="1929" y="8894"/>
                </a:moveTo>
                <a:cubicBezTo>
                  <a:pt x="1881" y="8914"/>
                  <a:pt x="1881" y="8914"/>
                  <a:pt x="1881" y="8914"/>
                </a:cubicBezTo>
                <a:cubicBezTo>
                  <a:pt x="1877" y="8914"/>
                  <a:pt x="1877" y="8914"/>
                  <a:pt x="1877" y="8914"/>
                </a:cubicBezTo>
                <a:cubicBezTo>
                  <a:pt x="1877" y="8910"/>
                  <a:pt x="1877" y="8910"/>
                  <a:pt x="1877" y="8910"/>
                </a:cubicBezTo>
                <a:cubicBezTo>
                  <a:pt x="1855" y="8829"/>
                  <a:pt x="1855" y="8829"/>
                  <a:pt x="1855" y="8829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855" y="8826"/>
                  <a:pt x="1855" y="8826"/>
                  <a:pt x="1855" y="8826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07"/>
                  <a:pt x="1907" y="8807"/>
                  <a:pt x="1907" y="8807"/>
                </a:cubicBezTo>
                <a:cubicBezTo>
                  <a:pt x="1907" y="8810"/>
                  <a:pt x="1907" y="8810"/>
                  <a:pt x="1907" y="8810"/>
                </a:cubicBezTo>
                <a:cubicBezTo>
                  <a:pt x="1929" y="8891"/>
                  <a:pt x="1929" y="8891"/>
                  <a:pt x="1929" y="8891"/>
                </a:cubicBezTo>
                <a:cubicBezTo>
                  <a:pt x="1933" y="8894"/>
                  <a:pt x="1933" y="8894"/>
                  <a:pt x="1933" y="8894"/>
                </a:cubicBezTo>
                <a:cubicBezTo>
                  <a:pt x="1929" y="8894"/>
                  <a:pt x="1929" y="8894"/>
                  <a:pt x="1929" y="8894"/>
                </a:cubicBezTo>
                <a:close/>
                <a:moveTo>
                  <a:pt x="1991" y="8868"/>
                </a:moveTo>
                <a:cubicBezTo>
                  <a:pt x="1942" y="8888"/>
                  <a:pt x="1942" y="8888"/>
                  <a:pt x="1942" y="8888"/>
                </a:cubicBezTo>
                <a:cubicBezTo>
                  <a:pt x="1942" y="8888"/>
                  <a:pt x="1942" y="8888"/>
                  <a:pt x="1942" y="8888"/>
                </a:cubicBezTo>
                <a:cubicBezTo>
                  <a:pt x="1939" y="8884"/>
                  <a:pt x="1939" y="8884"/>
                  <a:pt x="1939" y="8884"/>
                </a:cubicBezTo>
                <a:cubicBezTo>
                  <a:pt x="1916" y="8807"/>
                  <a:pt x="1916" y="8807"/>
                  <a:pt x="1916" y="8807"/>
                </a:cubicBezTo>
                <a:cubicBezTo>
                  <a:pt x="1916" y="8804"/>
                  <a:pt x="1916" y="8804"/>
                  <a:pt x="1916" y="8804"/>
                </a:cubicBezTo>
                <a:cubicBezTo>
                  <a:pt x="1920" y="8804"/>
                  <a:pt x="1920" y="8804"/>
                  <a:pt x="1920" y="8804"/>
                </a:cubicBezTo>
                <a:cubicBezTo>
                  <a:pt x="1965" y="8784"/>
                  <a:pt x="1965" y="8784"/>
                  <a:pt x="1965" y="8784"/>
                </a:cubicBezTo>
                <a:cubicBezTo>
                  <a:pt x="1968" y="8784"/>
                  <a:pt x="1968" y="8784"/>
                  <a:pt x="1968" y="8784"/>
                </a:cubicBezTo>
                <a:cubicBezTo>
                  <a:pt x="1968" y="8787"/>
                  <a:pt x="1968" y="8787"/>
                  <a:pt x="1968" y="8787"/>
                </a:cubicBezTo>
                <a:cubicBezTo>
                  <a:pt x="1991" y="8865"/>
                  <a:pt x="1991" y="8865"/>
                  <a:pt x="1991" y="8865"/>
                </a:cubicBezTo>
                <a:cubicBezTo>
                  <a:pt x="1994" y="8868"/>
                  <a:pt x="1994" y="8868"/>
                  <a:pt x="1994" y="8868"/>
                </a:cubicBezTo>
                <a:cubicBezTo>
                  <a:pt x="1991" y="8868"/>
                  <a:pt x="1991" y="8868"/>
                  <a:pt x="1991" y="8868"/>
                </a:cubicBezTo>
                <a:close/>
                <a:moveTo>
                  <a:pt x="2052" y="8846"/>
                </a:moveTo>
                <a:cubicBezTo>
                  <a:pt x="2004" y="8865"/>
                  <a:pt x="2004" y="8865"/>
                  <a:pt x="2004" y="8865"/>
                </a:cubicBezTo>
                <a:cubicBezTo>
                  <a:pt x="2004" y="8865"/>
                  <a:pt x="2004" y="8865"/>
                  <a:pt x="2004" y="8865"/>
                </a:cubicBezTo>
                <a:cubicBezTo>
                  <a:pt x="2000" y="8862"/>
                  <a:pt x="2000" y="8862"/>
                  <a:pt x="2000" y="8862"/>
                </a:cubicBezTo>
                <a:cubicBezTo>
                  <a:pt x="1978" y="8784"/>
                  <a:pt x="1978" y="8784"/>
                  <a:pt x="1978" y="8784"/>
                </a:cubicBezTo>
                <a:cubicBezTo>
                  <a:pt x="1978" y="8781"/>
                  <a:pt x="1978" y="8781"/>
                  <a:pt x="1978" y="8781"/>
                </a:cubicBezTo>
                <a:cubicBezTo>
                  <a:pt x="1978" y="8778"/>
                  <a:pt x="1978" y="8778"/>
                  <a:pt x="1978" y="8778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26" y="8761"/>
                  <a:pt x="2026" y="8761"/>
                  <a:pt x="2026" y="8761"/>
                </a:cubicBezTo>
                <a:cubicBezTo>
                  <a:pt x="2030" y="8761"/>
                  <a:pt x="2030" y="8761"/>
                  <a:pt x="2030" y="8761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2"/>
                  <a:pt x="2052" y="8842"/>
                  <a:pt x="2052" y="8842"/>
                </a:cubicBezTo>
                <a:cubicBezTo>
                  <a:pt x="2052" y="8846"/>
                  <a:pt x="2052" y="8846"/>
                  <a:pt x="2052" y="8846"/>
                </a:cubicBezTo>
                <a:close/>
                <a:moveTo>
                  <a:pt x="2110" y="8820"/>
                </a:moveTo>
                <a:cubicBezTo>
                  <a:pt x="2062" y="8839"/>
                  <a:pt x="2062" y="8839"/>
                  <a:pt x="2062" y="8839"/>
                </a:cubicBezTo>
                <a:cubicBezTo>
                  <a:pt x="2062" y="8839"/>
                  <a:pt x="2062" y="8839"/>
                  <a:pt x="2062" y="8839"/>
                </a:cubicBezTo>
                <a:cubicBezTo>
                  <a:pt x="2062" y="8836"/>
                  <a:pt x="2062" y="8836"/>
                  <a:pt x="2062" y="8836"/>
                </a:cubicBezTo>
                <a:cubicBezTo>
                  <a:pt x="2039" y="8758"/>
                  <a:pt x="2039" y="8758"/>
                  <a:pt x="2039" y="8758"/>
                </a:cubicBezTo>
                <a:cubicBezTo>
                  <a:pt x="2036" y="8755"/>
                  <a:pt x="2036" y="8755"/>
                  <a:pt x="2036" y="8755"/>
                </a:cubicBezTo>
                <a:cubicBezTo>
                  <a:pt x="2039" y="8755"/>
                  <a:pt x="2039" y="8755"/>
                  <a:pt x="2039" y="8755"/>
                </a:cubicBezTo>
                <a:cubicBezTo>
                  <a:pt x="2085" y="8739"/>
                  <a:pt x="2085" y="8739"/>
                  <a:pt x="2085" y="8739"/>
                </a:cubicBezTo>
                <a:cubicBezTo>
                  <a:pt x="2088" y="8736"/>
                  <a:pt x="2088" y="8736"/>
                  <a:pt x="2088" y="8736"/>
                </a:cubicBezTo>
                <a:cubicBezTo>
                  <a:pt x="2088" y="8739"/>
                  <a:pt x="2088" y="8739"/>
                  <a:pt x="2088" y="8739"/>
                </a:cubicBezTo>
                <a:cubicBezTo>
                  <a:pt x="2110" y="8816"/>
                  <a:pt x="2110" y="8816"/>
                  <a:pt x="2110" y="8816"/>
                </a:cubicBezTo>
                <a:cubicBezTo>
                  <a:pt x="2110" y="8820"/>
                  <a:pt x="2110" y="8820"/>
                  <a:pt x="2110" y="8820"/>
                </a:cubicBezTo>
                <a:cubicBezTo>
                  <a:pt x="2110" y="8820"/>
                  <a:pt x="2110" y="8820"/>
                  <a:pt x="2110" y="8820"/>
                </a:cubicBezTo>
                <a:close/>
                <a:moveTo>
                  <a:pt x="2188" y="8787"/>
                </a:moveTo>
                <a:cubicBezTo>
                  <a:pt x="2120" y="8816"/>
                  <a:pt x="2120" y="8816"/>
                  <a:pt x="2120" y="8816"/>
                </a:cubicBezTo>
                <a:cubicBezTo>
                  <a:pt x="2120" y="8816"/>
                  <a:pt x="2120" y="8816"/>
                  <a:pt x="2120" y="8816"/>
                </a:cubicBezTo>
                <a:cubicBezTo>
                  <a:pt x="2120" y="8813"/>
                  <a:pt x="2120" y="8813"/>
                  <a:pt x="2120" y="8813"/>
                </a:cubicBezTo>
                <a:cubicBezTo>
                  <a:pt x="2098" y="8736"/>
                  <a:pt x="2098" y="8736"/>
                  <a:pt x="2098" y="8736"/>
                </a:cubicBezTo>
                <a:cubicBezTo>
                  <a:pt x="2094" y="8732"/>
                  <a:pt x="2094" y="8732"/>
                  <a:pt x="2094" y="8732"/>
                </a:cubicBezTo>
                <a:cubicBezTo>
                  <a:pt x="2098" y="8732"/>
                  <a:pt x="2098" y="8732"/>
                  <a:pt x="2098" y="8732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06"/>
                  <a:pt x="2166" y="8706"/>
                  <a:pt x="2166" y="8706"/>
                </a:cubicBezTo>
                <a:cubicBezTo>
                  <a:pt x="2166" y="8710"/>
                  <a:pt x="2166" y="8710"/>
                  <a:pt x="2166" y="8710"/>
                </a:cubicBezTo>
                <a:cubicBezTo>
                  <a:pt x="2191" y="8784"/>
                  <a:pt x="2191" y="8784"/>
                  <a:pt x="2191" y="8784"/>
                </a:cubicBezTo>
                <a:cubicBezTo>
                  <a:pt x="2191" y="8787"/>
                  <a:pt x="2191" y="8787"/>
                  <a:pt x="2191" y="8787"/>
                </a:cubicBezTo>
                <a:cubicBezTo>
                  <a:pt x="2188" y="8787"/>
                  <a:pt x="2188" y="8787"/>
                  <a:pt x="2188" y="8787"/>
                </a:cubicBezTo>
                <a:close/>
                <a:moveTo>
                  <a:pt x="958" y="9150"/>
                </a:moveTo>
                <a:cubicBezTo>
                  <a:pt x="890" y="9179"/>
                  <a:pt x="890" y="9179"/>
                  <a:pt x="890" y="9179"/>
                </a:cubicBezTo>
                <a:cubicBezTo>
                  <a:pt x="887" y="9179"/>
                  <a:pt x="887" y="9179"/>
                  <a:pt x="887" y="9179"/>
                </a:cubicBezTo>
                <a:cubicBezTo>
                  <a:pt x="887" y="9176"/>
                  <a:pt x="887" y="9176"/>
                  <a:pt x="887" y="9176"/>
                </a:cubicBezTo>
                <a:cubicBezTo>
                  <a:pt x="871" y="9079"/>
                  <a:pt x="871" y="9079"/>
                  <a:pt x="871" y="9079"/>
                </a:cubicBezTo>
                <a:cubicBezTo>
                  <a:pt x="868" y="9075"/>
                  <a:pt x="868" y="9075"/>
                  <a:pt x="868" y="9075"/>
                </a:cubicBezTo>
                <a:cubicBezTo>
                  <a:pt x="871" y="9075"/>
                  <a:pt x="871" y="9075"/>
                  <a:pt x="871" y="9075"/>
                </a:cubicBezTo>
                <a:cubicBezTo>
                  <a:pt x="939" y="9050"/>
                  <a:pt x="939" y="9050"/>
                  <a:pt x="939" y="9050"/>
                </a:cubicBezTo>
                <a:cubicBezTo>
                  <a:pt x="942" y="9050"/>
                  <a:pt x="942" y="9050"/>
                  <a:pt x="942" y="9050"/>
                </a:cubicBezTo>
                <a:cubicBezTo>
                  <a:pt x="942" y="9053"/>
                  <a:pt x="942" y="9053"/>
                  <a:pt x="942" y="9053"/>
                </a:cubicBezTo>
                <a:cubicBezTo>
                  <a:pt x="958" y="9147"/>
                  <a:pt x="958" y="9147"/>
                  <a:pt x="958" y="9147"/>
                </a:cubicBezTo>
                <a:cubicBezTo>
                  <a:pt x="961" y="9150"/>
                  <a:pt x="961" y="9150"/>
                  <a:pt x="961" y="9150"/>
                </a:cubicBezTo>
                <a:cubicBezTo>
                  <a:pt x="958" y="9150"/>
                  <a:pt x="958" y="9150"/>
                  <a:pt x="958" y="9150"/>
                </a:cubicBezTo>
                <a:close/>
                <a:moveTo>
                  <a:pt x="1042" y="9121"/>
                </a:moveTo>
                <a:cubicBezTo>
                  <a:pt x="974" y="9143"/>
                  <a:pt x="974" y="9143"/>
                  <a:pt x="974" y="9143"/>
                </a:cubicBezTo>
                <a:cubicBezTo>
                  <a:pt x="974" y="9147"/>
                  <a:pt x="974" y="9147"/>
                  <a:pt x="974" y="9147"/>
                </a:cubicBezTo>
                <a:cubicBezTo>
                  <a:pt x="971" y="9140"/>
                  <a:pt x="971" y="9140"/>
                  <a:pt x="971" y="9140"/>
                </a:cubicBezTo>
                <a:cubicBezTo>
                  <a:pt x="955" y="9046"/>
                  <a:pt x="955" y="9046"/>
                  <a:pt x="955" y="9046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955" y="9043"/>
                  <a:pt x="955" y="9043"/>
                  <a:pt x="955" y="9043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3" y="9017"/>
                  <a:pt x="1023" y="9017"/>
                  <a:pt x="1023" y="9017"/>
                </a:cubicBezTo>
                <a:cubicBezTo>
                  <a:pt x="1026" y="9020"/>
                  <a:pt x="1026" y="9020"/>
                  <a:pt x="1026" y="9020"/>
                </a:cubicBezTo>
                <a:cubicBezTo>
                  <a:pt x="1042" y="9114"/>
                  <a:pt x="1042" y="9114"/>
                  <a:pt x="1042" y="9114"/>
                </a:cubicBezTo>
                <a:cubicBezTo>
                  <a:pt x="1042" y="9118"/>
                  <a:pt x="1042" y="9118"/>
                  <a:pt x="1042" y="9118"/>
                </a:cubicBezTo>
                <a:cubicBezTo>
                  <a:pt x="1042" y="9121"/>
                  <a:pt x="1042" y="9121"/>
                  <a:pt x="1042" y="9121"/>
                </a:cubicBezTo>
                <a:close/>
                <a:moveTo>
                  <a:pt x="1123" y="9088"/>
                </a:moveTo>
                <a:cubicBezTo>
                  <a:pt x="1059" y="9111"/>
                  <a:pt x="1059" y="9111"/>
                  <a:pt x="1059" y="9111"/>
                </a:cubicBezTo>
                <a:cubicBezTo>
                  <a:pt x="1059" y="9114"/>
                  <a:pt x="1059" y="9114"/>
                  <a:pt x="1059" y="9114"/>
                </a:cubicBezTo>
                <a:cubicBezTo>
                  <a:pt x="1055" y="9111"/>
                  <a:pt x="1055" y="9111"/>
                  <a:pt x="1055" y="9111"/>
                </a:cubicBezTo>
                <a:cubicBezTo>
                  <a:pt x="1039" y="9017"/>
                  <a:pt x="1039" y="9017"/>
                  <a:pt x="1039" y="9017"/>
                </a:cubicBezTo>
                <a:cubicBezTo>
                  <a:pt x="1036" y="9014"/>
                  <a:pt x="1036" y="9014"/>
                  <a:pt x="1036" y="9014"/>
                </a:cubicBezTo>
                <a:cubicBezTo>
                  <a:pt x="1039" y="9011"/>
                  <a:pt x="1039" y="9011"/>
                  <a:pt x="1039" y="9011"/>
                </a:cubicBezTo>
                <a:cubicBezTo>
                  <a:pt x="1104" y="8988"/>
                  <a:pt x="1104" y="8988"/>
                  <a:pt x="1104" y="8988"/>
                </a:cubicBezTo>
                <a:cubicBezTo>
                  <a:pt x="1107" y="8988"/>
                  <a:pt x="1107" y="8988"/>
                  <a:pt x="1107" y="8988"/>
                </a:cubicBezTo>
                <a:cubicBezTo>
                  <a:pt x="1107" y="8991"/>
                  <a:pt x="1107" y="8991"/>
                  <a:pt x="1107" y="8991"/>
                </a:cubicBezTo>
                <a:cubicBezTo>
                  <a:pt x="1127" y="9082"/>
                  <a:pt x="1127" y="9082"/>
                  <a:pt x="1127" y="9082"/>
                </a:cubicBezTo>
                <a:cubicBezTo>
                  <a:pt x="1127" y="9085"/>
                  <a:pt x="1127" y="9085"/>
                  <a:pt x="1127" y="9085"/>
                </a:cubicBezTo>
                <a:cubicBezTo>
                  <a:pt x="1123" y="9088"/>
                  <a:pt x="1123" y="9088"/>
                  <a:pt x="1123" y="9088"/>
                </a:cubicBezTo>
                <a:close/>
                <a:moveTo>
                  <a:pt x="1204" y="9056"/>
                </a:moveTo>
                <a:cubicBezTo>
                  <a:pt x="1139" y="9082"/>
                  <a:pt x="1139" y="9082"/>
                  <a:pt x="1139" y="9082"/>
                </a:cubicBezTo>
                <a:cubicBezTo>
                  <a:pt x="1139" y="9082"/>
                  <a:pt x="1139" y="9082"/>
                  <a:pt x="1139" y="9082"/>
                </a:cubicBezTo>
                <a:cubicBezTo>
                  <a:pt x="1136" y="9079"/>
                  <a:pt x="1136" y="9079"/>
                  <a:pt x="1136" y="9079"/>
                </a:cubicBezTo>
                <a:cubicBezTo>
                  <a:pt x="1120" y="8985"/>
                  <a:pt x="1120" y="8985"/>
                  <a:pt x="1120" y="8985"/>
                </a:cubicBezTo>
                <a:cubicBezTo>
                  <a:pt x="1117" y="8982"/>
                  <a:pt x="1117" y="8982"/>
                  <a:pt x="1117" y="8982"/>
                </a:cubicBezTo>
                <a:cubicBezTo>
                  <a:pt x="1120" y="8982"/>
                  <a:pt x="1120" y="8982"/>
                  <a:pt x="1120" y="8982"/>
                </a:cubicBezTo>
                <a:cubicBezTo>
                  <a:pt x="1182" y="8959"/>
                  <a:pt x="1182" y="8959"/>
                  <a:pt x="1182" y="8959"/>
                </a:cubicBezTo>
                <a:cubicBezTo>
                  <a:pt x="1185" y="8959"/>
                  <a:pt x="1185" y="8959"/>
                  <a:pt x="1185" y="8959"/>
                </a:cubicBezTo>
                <a:cubicBezTo>
                  <a:pt x="1185" y="8962"/>
                  <a:pt x="1185" y="8962"/>
                  <a:pt x="1185" y="8962"/>
                </a:cubicBezTo>
                <a:cubicBezTo>
                  <a:pt x="1204" y="9053"/>
                  <a:pt x="1204" y="9053"/>
                  <a:pt x="1204" y="9053"/>
                </a:cubicBezTo>
                <a:cubicBezTo>
                  <a:pt x="1204" y="9056"/>
                  <a:pt x="1204" y="9056"/>
                  <a:pt x="1204" y="9056"/>
                </a:cubicBezTo>
                <a:cubicBezTo>
                  <a:pt x="1204" y="9056"/>
                  <a:pt x="1204" y="9056"/>
                  <a:pt x="1204" y="9056"/>
                </a:cubicBezTo>
                <a:close/>
                <a:moveTo>
                  <a:pt x="1282" y="9027"/>
                </a:moveTo>
                <a:cubicBezTo>
                  <a:pt x="1220" y="9050"/>
                  <a:pt x="1220" y="9050"/>
                  <a:pt x="1220" y="9050"/>
                </a:cubicBezTo>
                <a:cubicBezTo>
                  <a:pt x="1217" y="9050"/>
                  <a:pt x="1217" y="9050"/>
                  <a:pt x="1217" y="9050"/>
                </a:cubicBezTo>
                <a:cubicBezTo>
                  <a:pt x="1217" y="9046"/>
                  <a:pt x="1217" y="9046"/>
                  <a:pt x="1217" y="9046"/>
                </a:cubicBezTo>
                <a:cubicBezTo>
                  <a:pt x="1198" y="8956"/>
                  <a:pt x="1198" y="8956"/>
                  <a:pt x="1198" y="8956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198" y="8952"/>
                  <a:pt x="1198" y="8952"/>
                  <a:pt x="1198" y="8952"/>
                </a:cubicBezTo>
                <a:cubicBezTo>
                  <a:pt x="1259" y="8930"/>
                  <a:pt x="1259" y="8930"/>
                  <a:pt x="1259" y="8930"/>
                </a:cubicBezTo>
                <a:cubicBezTo>
                  <a:pt x="1262" y="8930"/>
                  <a:pt x="1262" y="8930"/>
                  <a:pt x="1262" y="8930"/>
                </a:cubicBezTo>
                <a:cubicBezTo>
                  <a:pt x="1262" y="8933"/>
                  <a:pt x="1262" y="8933"/>
                  <a:pt x="1262" y="8933"/>
                </a:cubicBezTo>
                <a:cubicBezTo>
                  <a:pt x="1282" y="9024"/>
                  <a:pt x="1282" y="9024"/>
                  <a:pt x="1282" y="9024"/>
                </a:cubicBezTo>
                <a:cubicBezTo>
                  <a:pt x="1282" y="9027"/>
                  <a:pt x="1282" y="9027"/>
                  <a:pt x="1282" y="9027"/>
                </a:cubicBezTo>
                <a:cubicBezTo>
                  <a:pt x="1282" y="9027"/>
                  <a:pt x="1282" y="9027"/>
                  <a:pt x="1282" y="9027"/>
                </a:cubicBezTo>
                <a:close/>
                <a:moveTo>
                  <a:pt x="1356" y="8998"/>
                </a:moveTo>
                <a:cubicBezTo>
                  <a:pt x="1298" y="9020"/>
                  <a:pt x="1298" y="9020"/>
                  <a:pt x="1298" y="9020"/>
                </a:cubicBezTo>
                <a:cubicBezTo>
                  <a:pt x="1295" y="9020"/>
                  <a:pt x="1295" y="9020"/>
                  <a:pt x="1295" y="9020"/>
                </a:cubicBezTo>
                <a:cubicBezTo>
                  <a:pt x="1295" y="9017"/>
                  <a:pt x="1295" y="9017"/>
                  <a:pt x="1295" y="9017"/>
                </a:cubicBezTo>
                <a:cubicBezTo>
                  <a:pt x="1275" y="8930"/>
                  <a:pt x="1275" y="8930"/>
                  <a:pt x="1275" y="8930"/>
                </a:cubicBezTo>
                <a:cubicBezTo>
                  <a:pt x="1275" y="8927"/>
                  <a:pt x="1275" y="8927"/>
                  <a:pt x="1275" y="8927"/>
                </a:cubicBezTo>
                <a:cubicBezTo>
                  <a:pt x="1275" y="8923"/>
                  <a:pt x="1275" y="8923"/>
                  <a:pt x="1275" y="8923"/>
                </a:cubicBezTo>
                <a:cubicBezTo>
                  <a:pt x="1334" y="8904"/>
                  <a:pt x="1334" y="8904"/>
                  <a:pt x="1334" y="8904"/>
                </a:cubicBezTo>
                <a:cubicBezTo>
                  <a:pt x="1337" y="8901"/>
                  <a:pt x="1337" y="8901"/>
                  <a:pt x="1337" y="8901"/>
                </a:cubicBezTo>
                <a:cubicBezTo>
                  <a:pt x="1337" y="8904"/>
                  <a:pt x="1337" y="8904"/>
                  <a:pt x="1337" y="8904"/>
                </a:cubicBezTo>
                <a:cubicBezTo>
                  <a:pt x="1360" y="8995"/>
                  <a:pt x="1360" y="8995"/>
                  <a:pt x="1360" y="8995"/>
                </a:cubicBezTo>
                <a:cubicBezTo>
                  <a:pt x="1360" y="8998"/>
                  <a:pt x="1360" y="8998"/>
                  <a:pt x="1360" y="8998"/>
                </a:cubicBezTo>
                <a:cubicBezTo>
                  <a:pt x="1356" y="8998"/>
                  <a:pt x="1356" y="8998"/>
                  <a:pt x="1356" y="8998"/>
                </a:cubicBezTo>
                <a:close/>
                <a:moveTo>
                  <a:pt x="1431" y="8969"/>
                </a:moveTo>
                <a:cubicBezTo>
                  <a:pt x="1373" y="8991"/>
                  <a:pt x="1373" y="8991"/>
                  <a:pt x="1373" y="8991"/>
                </a:cubicBezTo>
                <a:cubicBezTo>
                  <a:pt x="1369" y="8991"/>
                  <a:pt x="1369" y="8991"/>
                  <a:pt x="1369" y="8991"/>
                </a:cubicBezTo>
                <a:cubicBezTo>
                  <a:pt x="1369" y="8988"/>
                  <a:pt x="1369" y="8988"/>
                  <a:pt x="1369" y="8988"/>
                </a:cubicBezTo>
                <a:cubicBezTo>
                  <a:pt x="1350" y="8901"/>
                  <a:pt x="1350" y="8901"/>
                  <a:pt x="1350" y="8901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350" y="8897"/>
                  <a:pt x="1350" y="8897"/>
                  <a:pt x="1350" y="8897"/>
                </a:cubicBezTo>
                <a:cubicBezTo>
                  <a:pt x="1408" y="8875"/>
                  <a:pt x="1408" y="8875"/>
                  <a:pt x="1408" y="8875"/>
                </a:cubicBezTo>
                <a:cubicBezTo>
                  <a:pt x="1411" y="8875"/>
                  <a:pt x="1411" y="8875"/>
                  <a:pt x="1411" y="8875"/>
                </a:cubicBezTo>
                <a:cubicBezTo>
                  <a:pt x="1411" y="8878"/>
                  <a:pt x="1411" y="8878"/>
                  <a:pt x="1411" y="8878"/>
                </a:cubicBezTo>
                <a:cubicBezTo>
                  <a:pt x="1431" y="8965"/>
                  <a:pt x="1431" y="8965"/>
                  <a:pt x="1431" y="8965"/>
                </a:cubicBezTo>
                <a:cubicBezTo>
                  <a:pt x="1431" y="8969"/>
                  <a:pt x="1431" y="8969"/>
                  <a:pt x="1431" y="8969"/>
                </a:cubicBezTo>
                <a:cubicBezTo>
                  <a:pt x="1431" y="8969"/>
                  <a:pt x="1431" y="8969"/>
                  <a:pt x="1431" y="8969"/>
                </a:cubicBezTo>
                <a:close/>
                <a:moveTo>
                  <a:pt x="1502" y="8939"/>
                </a:moveTo>
                <a:cubicBezTo>
                  <a:pt x="1447" y="8962"/>
                  <a:pt x="1447" y="8962"/>
                  <a:pt x="1447" y="8962"/>
                </a:cubicBezTo>
                <a:cubicBezTo>
                  <a:pt x="1444" y="8962"/>
                  <a:pt x="1444" y="8962"/>
                  <a:pt x="1444" y="8962"/>
                </a:cubicBezTo>
                <a:cubicBezTo>
                  <a:pt x="1444" y="8959"/>
                  <a:pt x="1444" y="8959"/>
                  <a:pt x="1444" y="8959"/>
                </a:cubicBezTo>
                <a:cubicBezTo>
                  <a:pt x="1424" y="8875"/>
                  <a:pt x="1424" y="8875"/>
                  <a:pt x="1424" y="8875"/>
                </a:cubicBezTo>
                <a:cubicBezTo>
                  <a:pt x="1421" y="8872"/>
                  <a:pt x="1421" y="8872"/>
                  <a:pt x="1421" y="8872"/>
                </a:cubicBezTo>
                <a:cubicBezTo>
                  <a:pt x="1424" y="8868"/>
                  <a:pt x="1424" y="8868"/>
                  <a:pt x="1424" y="8868"/>
                </a:cubicBezTo>
                <a:cubicBezTo>
                  <a:pt x="1479" y="8849"/>
                  <a:pt x="1479" y="8849"/>
                  <a:pt x="1479" y="8849"/>
                </a:cubicBezTo>
                <a:cubicBezTo>
                  <a:pt x="1483" y="8849"/>
                  <a:pt x="1483" y="8849"/>
                  <a:pt x="1483" y="8849"/>
                </a:cubicBezTo>
                <a:cubicBezTo>
                  <a:pt x="1483" y="8852"/>
                  <a:pt x="1483" y="8852"/>
                  <a:pt x="1483" y="8852"/>
                </a:cubicBezTo>
                <a:cubicBezTo>
                  <a:pt x="1502" y="8936"/>
                  <a:pt x="1502" y="8936"/>
                  <a:pt x="1502" y="8936"/>
                </a:cubicBezTo>
                <a:cubicBezTo>
                  <a:pt x="1505" y="8939"/>
                  <a:pt x="1505" y="8939"/>
                  <a:pt x="1505" y="8939"/>
                </a:cubicBezTo>
                <a:cubicBezTo>
                  <a:pt x="1502" y="8939"/>
                  <a:pt x="1502" y="8939"/>
                  <a:pt x="1502" y="8939"/>
                </a:cubicBezTo>
                <a:close/>
                <a:moveTo>
                  <a:pt x="1573" y="8914"/>
                </a:moveTo>
                <a:cubicBezTo>
                  <a:pt x="1518" y="8936"/>
                  <a:pt x="1518" y="8936"/>
                  <a:pt x="1518" y="8936"/>
                </a:cubicBezTo>
                <a:cubicBezTo>
                  <a:pt x="1515" y="8936"/>
                  <a:pt x="1515" y="8936"/>
                  <a:pt x="1515" y="8936"/>
                </a:cubicBezTo>
                <a:cubicBezTo>
                  <a:pt x="1515" y="8933"/>
                  <a:pt x="1515" y="8933"/>
                  <a:pt x="1515" y="8933"/>
                </a:cubicBezTo>
                <a:cubicBezTo>
                  <a:pt x="1496" y="8849"/>
                  <a:pt x="1496" y="8849"/>
                  <a:pt x="1496" y="8849"/>
                </a:cubicBezTo>
                <a:cubicBezTo>
                  <a:pt x="1492" y="8846"/>
                  <a:pt x="1492" y="8846"/>
                  <a:pt x="1492" y="8846"/>
                </a:cubicBezTo>
                <a:cubicBezTo>
                  <a:pt x="1496" y="8842"/>
                  <a:pt x="1496" y="8842"/>
                  <a:pt x="1496" y="8842"/>
                </a:cubicBezTo>
                <a:cubicBezTo>
                  <a:pt x="1551" y="8823"/>
                  <a:pt x="1551" y="8823"/>
                  <a:pt x="1551" y="8823"/>
                </a:cubicBezTo>
                <a:cubicBezTo>
                  <a:pt x="1554" y="8823"/>
                  <a:pt x="1554" y="8823"/>
                  <a:pt x="1554" y="8823"/>
                </a:cubicBezTo>
                <a:cubicBezTo>
                  <a:pt x="1554" y="8826"/>
                  <a:pt x="1554" y="8826"/>
                  <a:pt x="1554" y="8826"/>
                </a:cubicBezTo>
                <a:cubicBezTo>
                  <a:pt x="1573" y="8910"/>
                  <a:pt x="1573" y="8910"/>
                  <a:pt x="1573" y="8910"/>
                </a:cubicBezTo>
                <a:cubicBezTo>
                  <a:pt x="1573" y="8914"/>
                  <a:pt x="1573" y="8914"/>
                  <a:pt x="1573" y="8914"/>
                </a:cubicBezTo>
                <a:cubicBezTo>
                  <a:pt x="1573" y="8914"/>
                  <a:pt x="1573" y="8914"/>
                  <a:pt x="1573" y="8914"/>
                </a:cubicBezTo>
                <a:close/>
                <a:moveTo>
                  <a:pt x="1641" y="8888"/>
                </a:moveTo>
                <a:cubicBezTo>
                  <a:pt x="1586" y="8907"/>
                  <a:pt x="1586" y="8907"/>
                  <a:pt x="1586" y="8907"/>
                </a:cubicBezTo>
                <a:cubicBezTo>
                  <a:pt x="1586" y="8910"/>
                  <a:pt x="1586" y="8910"/>
                  <a:pt x="1586" y="8910"/>
                </a:cubicBezTo>
                <a:cubicBezTo>
                  <a:pt x="1586" y="8907"/>
                  <a:pt x="1586" y="8907"/>
                  <a:pt x="1586" y="8907"/>
                </a:cubicBezTo>
                <a:cubicBezTo>
                  <a:pt x="1564" y="8823"/>
                  <a:pt x="1564" y="8823"/>
                  <a:pt x="1564" y="8823"/>
                </a:cubicBezTo>
                <a:cubicBezTo>
                  <a:pt x="1564" y="8820"/>
                  <a:pt x="1564" y="8820"/>
                  <a:pt x="1564" y="8820"/>
                </a:cubicBezTo>
                <a:cubicBezTo>
                  <a:pt x="1564" y="8816"/>
                  <a:pt x="1564" y="8816"/>
                  <a:pt x="1564" y="8816"/>
                </a:cubicBezTo>
                <a:cubicBezTo>
                  <a:pt x="1619" y="8797"/>
                  <a:pt x="1619" y="8797"/>
                  <a:pt x="1619" y="8797"/>
                </a:cubicBezTo>
                <a:cubicBezTo>
                  <a:pt x="1622" y="8797"/>
                  <a:pt x="1622" y="8797"/>
                  <a:pt x="1622" y="8797"/>
                </a:cubicBezTo>
                <a:cubicBezTo>
                  <a:pt x="1622" y="8800"/>
                  <a:pt x="1622" y="8800"/>
                  <a:pt x="1622" y="8800"/>
                </a:cubicBezTo>
                <a:cubicBezTo>
                  <a:pt x="1641" y="8884"/>
                  <a:pt x="1641" y="8884"/>
                  <a:pt x="1641" y="8884"/>
                </a:cubicBezTo>
                <a:cubicBezTo>
                  <a:pt x="1644" y="8888"/>
                  <a:pt x="1644" y="8888"/>
                  <a:pt x="1644" y="8888"/>
                </a:cubicBezTo>
                <a:cubicBezTo>
                  <a:pt x="1641" y="8888"/>
                  <a:pt x="1641" y="8888"/>
                  <a:pt x="1641" y="8888"/>
                </a:cubicBezTo>
                <a:close/>
                <a:moveTo>
                  <a:pt x="1709" y="8862"/>
                </a:moveTo>
                <a:cubicBezTo>
                  <a:pt x="1657" y="8881"/>
                  <a:pt x="1657" y="8881"/>
                  <a:pt x="1657" y="8881"/>
                </a:cubicBezTo>
                <a:cubicBezTo>
                  <a:pt x="1654" y="8884"/>
                  <a:pt x="1654" y="8884"/>
                  <a:pt x="1654" y="8884"/>
                </a:cubicBezTo>
                <a:cubicBezTo>
                  <a:pt x="1654" y="8878"/>
                  <a:pt x="1654" y="8878"/>
                  <a:pt x="1654" y="8878"/>
                </a:cubicBezTo>
                <a:cubicBezTo>
                  <a:pt x="1631" y="8797"/>
                  <a:pt x="1631" y="8797"/>
                  <a:pt x="1631" y="8797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31" y="8794"/>
                  <a:pt x="1631" y="8794"/>
                  <a:pt x="1631" y="879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4"/>
                  <a:pt x="1687" y="8774"/>
                  <a:pt x="1687" y="8774"/>
                </a:cubicBezTo>
                <a:cubicBezTo>
                  <a:pt x="1687" y="8778"/>
                  <a:pt x="1687" y="8778"/>
                  <a:pt x="1687" y="8778"/>
                </a:cubicBezTo>
                <a:cubicBezTo>
                  <a:pt x="1709" y="8859"/>
                  <a:pt x="1709" y="8859"/>
                  <a:pt x="1709" y="8859"/>
                </a:cubicBezTo>
                <a:cubicBezTo>
                  <a:pt x="1709" y="8862"/>
                  <a:pt x="1709" y="8862"/>
                  <a:pt x="1709" y="8862"/>
                </a:cubicBezTo>
                <a:cubicBezTo>
                  <a:pt x="1709" y="8862"/>
                  <a:pt x="1709" y="8862"/>
                  <a:pt x="1709" y="8862"/>
                </a:cubicBezTo>
                <a:close/>
                <a:moveTo>
                  <a:pt x="1774" y="8836"/>
                </a:moveTo>
                <a:cubicBezTo>
                  <a:pt x="1722" y="8855"/>
                  <a:pt x="1722" y="8855"/>
                  <a:pt x="1722" y="8855"/>
                </a:cubicBezTo>
                <a:cubicBezTo>
                  <a:pt x="1719" y="8859"/>
                  <a:pt x="1719" y="8859"/>
                  <a:pt x="1719" y="8859"/>
                </a:cubicBezTo>
                <a:cubicBezTo>
                  <a:pt x="1719" y="8855"/>
                  <a:pt x="1719" y="8855"/>
                  <a:pt x="1719" y="8855"/>
                </a:cubicBezTo>
                <a:cubicBezTo>
                  <a:pt x="1699" y="8771"/>
                  <a:pt x="1699" y="8771"/>
                  <a:pt x="1699" y="8771"/>
                </a:cubicBezTo>
                <a:cubicBezTo>
                  <a:pt x="1696" y="8768"/>
                  <a:pt x="1696" y="8768"/>
                  <a:pt x="1696" y="8768"/>
                </a:cubicBezTo>
                <a:cubicBezTo>
                  <a:pt x="1699" y="8768"/>
                  <a:pt x="1699" y="8768"/>
                  <a:pt x="1699" y="8768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1" y="8749"/>
                  <a:pt x="1751" y="8749"/>
                  <a:pt x="1751" y="8749"/>
                </a:cubicBezTo>
                <a:cubicBezTo>
                  <a:pt x="1754" y="8752"/>
                  <a:pt x="1754" y="8752"/>
                  <a:pt x="1754" y="8752"/>
                </a:cubicBezTo>
                <a:cubicBezTo>
                  <a:pt x="1774" y="8833"/>
                  <a:pt x="1774" y="8833"/>
                  <a:pt x="1774" y="8833"/>
                </a:cubicBezTo>
                <a:cubicBezTo>
                  <a:pt x="1774" y="8836"/>
                  <a:pt x="1774" y="8836"/>
                  <a:pt x="1774" y="8836"/>
                </a:cubicBezTo>
                <a:cubicBezTo>
                  <a:pt x="1774" y="8836"/>
                  <a:pt x="1774" y="8836"/>
                  <a:pt x="1774" y="8836"/>
                </a:cubicBezTo>
                <a:close/>
                <a:moveTo>
                  <a:pt x="1839" y="8813"/>
                </a:moveTo>
                <a:cubicBezTo>
                  <a:pt x="1787" y="8829"/>
                  <a:pt x="1787" y="8829"/>
                  <a:pt x="1787" y="8829"/>
                </a:cubicBezTo>
                <a:cubicBezTo>
                  <a:pt x="1787" y="8833"/>
                  <a:pt x="1787" y="8833"/>
                  <a:pt x="1787" y="8833"/>
                </a:cubicBezTo>
                <a:cubicBezTo>
                  <a:pt x="1784" y="8829"/>
                  <a:pt x="1784" y="8829"/>
                  <a:pt x="1784" y="8829"/>
                </a:cubicBezTo>
                <a:cubicBezTo>
                  <a:pt x="1764" y="8749"/>
                  <a:pt x="1764" y="8749"/>
                  <a:pt x="1764" y="8749"/>
                </a:cubicBezTo>
                <a:cubicBezTo>
                  <a:pt x="1761" y="8745"/>
                  <a:pt x="1761" y="8745"/>
                  <a:pt x="1761" y="8745"/>
                </a:cubicBezTo>
                <a:cubicBezTo>
                  <a:pt x="1764" y="8745"/>
                  <a:pt x="1764" y="8745"/>
                  <a:pt x="1764" y="8745"/>
                </a:cubicBezTo>
                <a:cubicBezTo>
                  <a:pt x="1813" y="8726"/>
                  <a:pt x="1813" y="8726"/>
                  <a:pt x="1813" y="8726"/>
                </a:cubicBezTo>
                <a:cubicBezTo>
                  <a:pt x="1816" y="8726"/>
                  <a:pt x="1816" y="8726"/>
                  <a:pt x="1816" y="8726"/>
                </a:cubicBezTo>
                <a:cubicBezTo>
                  <a:pt x="1816" y="8729"/>
                  <a:pt x="1816" y="8729"/>
                  <a:pt x="1816" y="8729"/>
                </a:cubicBezTo>
                <a:cubicBezTo>
                  <a:pt x="1839" y="8807"/>
                  <a:pt x="1839" y="8807"/>
                  <a:pt x="1839" y="8807"/>
                </a:cubicBezTo>
                <a:cubicBezTo>
                  <a:pt x="1839" y="8810"/>
                  <a:pt x="1839" y="8810"/>
                  <a:pt x="1839" y="8810"/>
                </a:cubicBezTo>
                <a:cubicBezTo>
                  <a:pt x="1839" y="8813"/>
                  <a:pt x="1839" y="8813"/>
                  <a:pt x="1839" y="8813"/>
                </a:cubicBezTo>
                <a:close/>
                <a:moveTo>
                  <a:pt x="1900" y="8787"/>
                </a:moveTo>
                <a:cubicBezTo>
                  <a:pt x="1852" y="8807"/>
                  <a:pt x="1852" y="8807"/>
                  <a:pt x="1852" y="8807"/>
                </a:cubicBezTo>
                <a:cubicBezTo>
                  <a:pt x="1848" y="8807"/>
                  <a:pt x="1848" y="8807"/>
                  <a:pt x="1848" y="8807"/>
                </a:cubicBezTo>
                <a:cubicBezTo>
                  <a:pt x="1848" y="8804"/>
                  <a:pt x="1848" y="8804"/>
                  <a:pt x="1848" y="8804"/>
                </a:cubicBezTo>
                <a:cubicBezTo>
                  <a:pt x="1826" y="8726"/>
                  <a:pt x="1826" y="8726"/>
                  <a:pt x="1826" y="8726"/>
                </a:cubicBezTo>
                <a:cubicBezTo>
                  <a:pt x="1826" y="8723"/>
                  <a:pt x="1826" y="8723"/>
                  <a:pt x="1826" y="8723"/>
                </a:cubicBezTo>
                <a:cubicBezTo>
                  <a:pt x="1829" y="8723"/>
                  <a:pt x="1829" y="8723"/>
                  <a:pt x="1829" y="872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3"/>
                  <a:pt x="1877" y="8703"/>
                  <a:pt x="1877" y="8703"/>
                </a:cubicBezTo>
                <a:cubicBezTo>
                  <a:pt x="1877" y="8706"/>
                  <a:pt x="1877" y="8706"/>
                  <a:pt x="1877" y="8706"/>
                </a:cubicBezTo>
                <a:cubicBezTo>
                  <a:pt x="1900" y="8784"/>
                  <a:pt x="1900" y="8784"/>
                  <a:pt x="1900" y="8784"/>
                </a:cubicBezTo>
                <a:cubicBezTo>
                  <a:pt x="1903" y="8787"/>
                  <a:pt x="1903" y="8787"/>
                  <a:pt x="1903" y="8787"/>
                </a:cubicBezTo>
                <a:cubicBezTo>
                  <a:pt x="1900" y="8787"/>
                  <a:pt x="1900" y="8787"/>
                  <a:pt x="1900" y="8787"/>
                </a:cubicBezTo>
                <a:close/>
                <a:moveTo>
                  <a:pt x="1962" y="8765"/>
                </a:moveTo>
                <a:cubicBezTo>
                  <a:pt x="1913" y="8784"/>
                  <a:pt x="1913" y="8784"/>
                  <a:pt x="1913" y="8784"/>
                </a:cubicBezTo>
                <a:cubicBezTo>
                  <a:pt x="1910" y="8784"/>
                  <a:pt x="1910" y="8784"/>
                  <a:pt x="1910" y="8784"/>
                </a:cubicBezTo>
                <a:cubicBezTo>
                  <a:pt x="1910" y="8781"/>
                  <a:pt x="1910" y="8781"/>
                  <a:pt x="1910" y="8781"/>
                </a:cubicBezTo>
                <a:cubicBezTo>
                  <a:pt x="1887" y="8703"/>
                  <a:pt x="1887" y="8703"/>
                  <a:pt x="1887" y="8703"/>
                </a:cubicBezTo>
                <a:cubicBezTo>
                  <a:pt x="1887" y="8700"/>
                  <a:pt x="1887" y="8700"/>
                  <a:pt x="1887" y="8700"/>
                </a:cubicBezTo>
                <a:cubicBezTo>
                  <a:pt x="1890" y="8700"/>
                  <a:pt x="1890" y="8700"/>
                  <a:pt x="1890" y="8700"/>
                </a:cubicBezTo>
                <a:cubicBezTo>
                  <a:pt x="1936" y="8681"/>
                  <a:pt x="1936" y="8681"/>
                  <a:pt x="1936" y="8681"/>
                </a:cubicBezTo>
                <a:cubicBezTo>
                  <a:pt x="1939" y="8681"/>
                  <a:pt x="1939" y="8681"/>
                  <a:pt x="1939" y="8681"/>
                </a:cubicBezTo>
                <a:cubicBezTo>
                  <a:pt x="1939" y="8684"/>
                  <a:pt x="1939" y="8684"/>
                  <a:pt x="1939" y="8684"/>
                </a:cubicBezTo>
                <a:cubicBezTo>
                  <a:pt x="1962" y="8761"/>
                  <a:pt x="1962" y="8761"/>
                  <a:pt x="1962" y="8761"/>
                </a:cubicBezTo>
                <a:cubicBezTo>
                  <a:pt x="1962" y="8765"/>
                  <a:pt x="1962" y="8765"/>
                  <a:pt x="1962" y="8765"/>
                </a:cubicBezTo>
                <a:cubicBezTo>
                  <a:pt x="1962" y="8765"/>
                  <a:pt x="1962" y="8765"/>
                  <a:pt x="1962" y="8765"/>
                </a:cubicBezTo>
                <a:close/>
                <a:moveTo>
                  <a:pt x="2020" y="8742"/>
                </a:moveTo>
                <a:cubicBezTo>
                  <a:pt x="1975" y="8758"/>
                  <a:pt x="1975" y="8758"/>
                  <a:pt x="1975" y="8758"/>
                </a:cubicBezTo>
                <a:cubicBezTo>
                  <a:pt x="1971" y="8761"/>
                  <a:pt x="1971" y="8761"/>
                  <a:pt x="1971" y="8761"/>
                </a:cubicBezTo>
                <a:cubicBezTo>
                  <a:pt x="1971" y="8758"/>
                  <a:pt x="1971" y="8758"/>
                  <a:pt x="1971" y="8758"/>
                </a:cubicBezTo>
                <a:cubicBezTo>
                  <a:pt x="1949" y="8681"/>
                  <a:pt x="1949" y="8681"/>
                  <a:pt x="1949" y="8681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49" y="8677"/>
                  <a:pt x="1949" y="8677"/>
                  <a:pt x="1949" y="8677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1997" y="8658"/>
                  <a:pt x="1997" y="8658"/>
                  <a:pt x="1997" y="8658"/>
                </a:cubicBezTo>
                <a:cubicBezTo>
                  <a:pt x="2000" y="8661"/>
                  <a:pt x="2000" y="8661"/>
                  <a:pt x="2000" y="8661"/>
                </a:cubicBezTo>
                <a:cubicBezTo>
                  <a:pt x="2023" y="8739"/>
                  <a:pt x="2023" y="8739"/>
                  <a:pt x="2023" y="8739"/>
                </a:cubicBezTo>
                <a:cubicBezTo>
                  <a:pt x="2023" y="8742"/>
                  <a:pt x="2023" y="8742"/>
                  <a:pt x="2023" y="8742"/>
                </a:cubicBezTo>
                <a:cubicBezTo>
                  <a:pt x="2020" y="8742"/>
                  <a:pt x="2020" y="8742"/>
                  <a:pt x="2020" y="8742"/>
                </a:cubicBezTo>
                <a:close/>
                <a:moveTo>
                  <a:pt x="2078" y="8719"/>
                </a:moveTo>
                <a:cubicBezTo>
                  <a:pt x="2033" y="8736"/>
                  <a:pt x="2033" y="8736"/>
                  <a:pt x="2033" y="8736"/>
                </a:cubicBezTo>
                <a:cubicBezTo>
                  <a:pt x="2033" y="8739"/>
                  <a:pt x="2033" y="8739"/>
                  <a:pt x="2033" y="8739"/>
                </a:cubicBezTo>
                <a:cubicBezTo>
                  <a:pt x="2030" y="8736"/>
                  <a:pt x="2030" y="8736"/>
                  <a:pt x="2030" y="8736"/>
                </a:cubicBezTo>
                <a:cubicBezTo>
                  <a:pt x="2007" y="8658"/>
                  <a:pt x="2007" y="8658"/>
                  <a:pt x="2007" y="8658"/>
                </a:cubicBezTo>
                <a:cubicBezTo>
                  <a:pt x="2007" y="8655"/>
                  <a:pt x="2007" y="8655"/>
                  <a:pt x="2007" y="8655"/>
                </a:cubicBezTo>
                <a:cubicBezTo>
                  <a:pt x="2010" y="8655"/>
                  <a:pt x="2010" y="8655"/>
                  <a:pt x="2010" y="8655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5" y="8638"/>
                  <a:pt x="2055" y="8638"/>
                  <a:pt x="2055" y="8638"/>
                </a:cubicBezTo>
                <a:cubicBezTo>
                  <a:pt x="2059" y="8638"/>
                  <a:pt x="2059" y="8638"/>
                  <a:pt x="2059" y="8638"/>
                </a:cubicBezTo>
                <a:cubicBezTo>
                  <a:pt x="2081" y="8716"/>
                  <a:pt x="2081" y="8716"/>
                  <a:pt x="2081" y="8716"/>
                </a:cubicBezTo>
                <a:cubicBezTo>
                  <a:pt x="2081" y="8719"/>
                  <a:pt x="2081" y="8719"/>
                  <a:pt x="2081" y="8719"/>
                </a:cubicBezTo>
                <a:cubicBezTo>
                  <a:pt x="2078" y="8719"/>
                  <a:pt x="2078" y="8719"/>
                  <a:pt x="2078" y="8719"/>
                </a:cubicBezTo>
                <a:close/>
                <a:moveTo>
                  <a:pt x="2159" y="8687"/>
                </a:moveTo>
                <a:cubicBezTo>
                  <a:pt x="2091" y="8713"/>
                  <a:pt x="2091" y="8713"/>
                  <a:pt x="2091" y="8713"/>
                </a:cubicBezTo>
                <a:cubicBezTo>
                  <a:pt x="2091" y="8716"/>
                  <a:pt x="2091" y="8716"/>
                  <a:pt x="2091" y="8716"/>
                </a:cubicBezTo>
                <a:cubicBezTo>
                  <a:pt x="2088" y="8713"/>
                  <a:pt x="2088" y="8713"/>
                  <a:pt x="2088" y="8713"/>
                </a:cubicBezTo>
                <a:cubicBezTo>
                  <a:pt x="2065" y="8635"/>
                  <a:pt x="2065" y="8635"/>
                  <a:pt x="2065" y="8635"/>
                </a:cubicBezTo>
                <a:cubicBezTo>
                  <a:pt x="2065" y="8632"/>
                  <a:pt x="2065" y="8632"/>
                  <a:pt x="2065" y="8632"/>
                </a:cubicBezTo>
                <a:cubicBezTo>
                  <a:pt x="2068" y="8632"/>
                  <a:pt x="2068" y="8632"/>
                  <a:pt x="2068" y="8632"/>
                </a:cubicBezTo>
                <a:cubicBezTo>
                  <a:pt x="2133" y="8609"/>
                  <a:pt x="2133" y="8609"/>
                  <a:pt x="2133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36" y="8609"/>
                  <a:pt x="2136" y="8609"/>
                  <a:pt x="2136" y="8609"/>
                </a:cubicBezTo>
                <a:cubicBezTo>
                  <a:pt x="2159" y="8684"/>
                  <a:pt x="2159" y="8684"/>
                  <a:pt x="2159" y="8684"/>
                </a:cubicBezTo>
                <a:cubicBezTo>
                  <a:pt x="2159" y="8687"/>
                  <a:pt x="2159" y="8687"/>
                  <a:pt x="2159" y="8687"/>
                </a:cubicBezTo>
                <a:cubicBezTo>
                  <a:pt x="2159" y="8687"/>
                  <a:pt x="2159" y="8687"/>
                  <a:pt x="2159" y="8687"/>
                </a:cubicBezTo>
                <a:close/>
                <a:moveTo>
                  <a:pt x="936" y="9027"/>
                </a:moveTo>
                <a:cubicBezTo>
                  <a:pt x="868" y="9050"/>
                  <a:pt x="868" y="9050"/>
                  <a:pt x="868" y="9050"/>
                </a:cubicBezTo>
                <a:cubicBezTo>
                  <a:pt x="864" y="9053"/>
                  <a:pt x="864" y="9053"/>
                  <a:pt x="864" y="9053"/>
                </a:cubicBezTo>
                <a:cubicBezTo>
                  <a:pt x="864" y="9046"/>
                  <a:pt x="864" y="9046"/>
                  <a:pt x="864" y="9046"/>
                </a:cubicBezTo>
                <a:cubicBezTo>
                  <a:pt x="848" y="8952"/>
                  <a:pt x="848" y="8952"/>
                  <a:pt x="848" y="8952"/>
                </a:cubicBezTo>
                <a:cubicBezTo>
                  <a:pt x="845" y="8949"/>
                  <a:pt x="845" y="8949"/>
                  <a:pt x="845" y="8949"/>
                </a:cubicBezTo>
                <a:cubicBezTo>
                  <a:pt x="848" y="8949"/>
                  <a:pt x="848" y="8949"/>
                  <a:pt x="848" y="8949"/>
                </a:cubicBezTo>
                <a:cubicBezTo>
                  <a:pt x="916" y="8927"/>
                  <a:pt x="916" y="8927"/>
                  <a:pt x="916" y="8927"/>
                </a:cubicBezTo>
                <a:cubicBezTo>
                  <a:pt x="916" y="8923"/>
                  <a:pt x="916" y="8923"/>
                  <a:pt x="916" y="8923"/>
                </a:cubicBezTo>
                <a:cubicBezTo>
                  <a:pt x="919" y="8930"/>
                  <a:pt x="919" y="8930"/>
                  <a:pt x="919" y="8930"/>
                </a:cubicBezTo>
                <a:cubicBezTo>
                  <a:pt x="936" y="9020"/>
                  <a:pt x="936" y="9020"/>
                  <a:pt x="936" y="9020"/>
                </a:cubicBezTo>
                <a:cubicBezTo>
                  <a:pt x="936" y="9024"/>
                  <a:pt x="936" y="9024"/>
                  <a:pt x="936" y="9024"/>
                </a:cubicBezTo>
                <a:cubicBezTo>
                  <a:pt x="936" y="9027"/>
                  <a:pt x="936" y="9027"/>
                  <a:pt x="936" y="9027"/>
                </a:cubicBezTo>
                <a:close/>
                <a:moveTo>
                  <a:pt x="1017" y="8995"/>
                </a:moveTo>
                <a:cubicBezTo>
                  <a:pt x="952" y="9020"/>
                  <a:pt x="952" y="9020"/>
                  <a:pt x="952" y="9020"/>
                </a:cubicBezTo>
                <a:cubicBezTo>
                  <a:pt x="949" y="9020"/>
                  <a:pt x="949" y="9020"/>
                  <a:pt x="949" y="9020"/>
                </a:cubicBezTo>
                <a:cubicBezTo>
                  <a:pt x="949" y="9017"/>
                  <a:pt x="949" y="9017"/>
                  <a:pt x="949" y="9017"/>
                </a:cubicBezTo>
                <a:cubicBezTo>
                  <a:pt x="932" y="8923"/>
                  <a:pt x="932" y="8923"/>
                  <a:pt x="932" y="8923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32" y="8920"/>
                  <a:pt x="932" y="8920"/>
                  <a:pt x="932" y="8920"/>
                </a:cubicBezTo>
                <a:cubicBezTo>
                  <a:pt x="997" y="8897"/>
                  <a:pt x="997" y="8897"/>
                  <a:pt x="997" y="8897"/>
                </a:cubicBezTo>
                <a:cubicBezTo>
                  <a:pt x="1000" y="8897"/>
                  <a:pt x="1000" y="8897"/>
                  <a:pt x="1000" y="8897"/>
                </a:cubicBezTo>
                <a:cubicBezTo>
                  <a:pt x="1000" y="8901"/>
                  <a:pt x="1000" y="8901"/>
                  <a:pt x="1000" y="8901"/>
                </a:cubicBezTo>
                <a:cubicBezTo>
                  <a:pt x="1020" y="8991"/>
                  <a:pt x="1020" y="8991"/>
                  <a:pt x="1020" y="8991"/>
                </a:cubicBezTo>
                <a:cubicBezTo>
                  <a:pt x="1020" y="8995"/>
                  <a:pt x="1020" y="8995"/>
                  <a:pt x="1020" y="8995"/>
                </a:cubicBezTo>
                <a:cubicBezTo>
                  <a:pt x="1017" y="8995"/>
                  <a:pt x="1017" y="8995"/>
                  <a:pt x="1017" y="8995"/>
                </a:cubicBezTo>
                <a:close/>
                <a:moveTo>
                  <a:pt x="1097" y="8965"/>
                </a:moveTo>
                <a:cubicBezTo>
                  <a:pt x="1036" y="8988"/>
                  <a:pt x="1036" y="8988"/>
                  <a:pt x="1036" y="8988"/>
                </a:cubicBezTo>
                <a:cubicBezTo>
                  <a:pt x="1033" y="8991"/>
                  <a:pt x="1033" y="8991"/>
                  <a:pt x="1033" y="8991"/>
                </a:cubicBezTo>
                <a:cubicBezTo>
                  <a:pt x="1033" y="8985"/>
                  <a:pt x="1033" y="8985"/>
                  <a:pt x="1033" y="8985"/>
                </a:cubicBezTo>
                <a:cubicBezTo>
                  <a:pt x="1013" y="8894"/>
                  <a:pt x="1013" y="8894"/>
                  <a:pt x="1013" y="8894"/>
                </a:cubicBezTo>
                <a:cubicBezTo>
                  <a:pt x="1013" y="8891"/>
                  <a:pt x="1013" y="8891"/>
                  <a:pt x="1013" y="8891"/>
                </a:cubicBezTo>
                <a:cubicBezTo>
                  <a:pt x="1017" y="8891"/>
                  <a:pt x="1017" y="8891"/>
                  <a:pt x="1017" y="8891"/>
                </a:cubicBezTo>
                <a:cubicBezTo>
                  <a:pt x="1078" y="8868"/>
                  <a:pt x="1078" y="8868"/>
                  <a:pt x="1078" y="8868"/>
                </a:cubicBezTo>
                <a:cubicBezTo>
                  <a:pt x="1081" y="8868"/>
                  <a:pt x="1081" y="8868"/>
                  <a:pt x="1081" y="8868"/>
                </a:cubicBezTo>
                <a:cubicBezTo>
                  <a:pt x="1081" y="8872"/>
                  <a:pt x="1081" y="8872"/>
                  <a:pt x="1081" y="8872"/>
                </a:cubicBezTo>
                <a:cubicBezTo>
                  <a:pt x="1101" y="8962"/>
                  <a:pt x="1101" y="8962"/>
                  <a:pt x="1101" y="8962"/>
                </a:cubicBezTo>
                <a:cubicBezTo>
                  <a:pt x="1101" y="8965"/>
                  <a:pt x="1101" y="8965"/>
                  <a:pt x="1101" y="8965"/>
                </a:cubicBezTo>
                <a:cubicBezTo>
                  <a:pt x="1097" y="8965"/>
                  <a:pt x="1097" y="8965"/>
                  <a:pt x="1097" y="8965"/>
                </a:cubicBezTo>
                <a:close/>
                <a:moveTo>
                  <a:pt x="1178" y="8936"/>
                </a:moveTo>
                <a:cubicBezTo>
                  <a:pt x="1117" y="8959"/>
                  <a:pt x="1117" y="8959"/>
                  <a:pt x="1117" y="8959"/>
                </a:cubicBezTo>
                <a:cubicBezTo>
                  <a:pt x="1114" y="8959"/>
                  <a:pt x="1114" y="8959"/>
                  <a:pt x="1114" y="8959"/>
                </a:cubicBezTo>
                <a:cubicBezTo>
                  <a:pt x="1114" y="8956"/>
                  <a:pt x="1114" y="8956"/>
                  <a:pt x="1114" y="8956"/>
                </a:cubicBezTo>
                <a:cubicBezTo>
                  <a:pt x="1094" y="8865"/>
                  <a:pt x="1094" y="8865"/>
                  <a:pt x="1094" y="8865"/>
                </a:cubicBezTo>
                <a:cubicBezTo>
                  <a:pt x="1094" y="8862"/>
                  <a:pt x="1094" y="8862"/>
                  <a:pt x="1094" y="8862"/>
                </a:cubicBezTo>
                <a:cubicBezTo>
                  <a:pt x="1097" y="8862"/>
                  <a:pt x="1097" y="8862"/>
                  <a:pt x="1097" y="8862"/>
                </a:cubicBezTo>
                <a:cubicBezTo>
                  <a:pt x="1159" y="8842"/>
                  <a:pt x="1159" y="8842"/>
                  <a:pt x="1159" y="8842"/>
                </a:cubicBezTo>
                <a:cubicBezTo>
                  <a:pt x="1159" y="8839"/>
                  <a:pt x="1159" y="8839"/>
                  <a:pt x="1159" y="8839"/>
                </a:cubicBezTo>
                <a:cubicBezTo>
                  <a:pt x="1162" y="8842"/>
                  <a:pt x="1162" y="8842"/>
                  <a:pt x="1162" y="8842"/>
                </a:cubicBezTo>
                <a:cubicBezTo>
                  <a:pt x="1178" y="8933"/>
                  <a:pt x="1178" y="8933"/>
                  <a:pt x="1178" y="8933"/>
                </a:cubicBezTo>
                <a:cubicBezTo>
                  <a:pt x="1182" y="8936"/>
                  <a:pt x="1182" y="8936"/>
                  <a:pt x="1182" y="8936"/>
                </a:cubicBezTo>
                <a:cubicBezTo>
                  <a:pt x="1178" y="8936"/>
                  <a:pt x="1178" y="8936"/>
                  <a:pt x="1178" y="8936"/>
                </a:cubicBezTo>
                <a:close/>
                <a:moveTo>
                  <a:pt x="1256" y="8907"/>
                </a:moveTo>
                <a:cubicBezTo>
                  <a:pt x="1195" y="8930"/>
                  <a:pt x="1195" y="8930"/>
                  <a:pt x="1195" y="8930"/>
                </a:cubicBezTo>
                <a:cubicBezTo>
                  <a:pt x="1191" y="8933"/>
                  <a:pt x="1191" y="8933"/>
                  <a:pt x="1191" y="8933"/>
                </a:cubicBezTo>
                <a:cubicBezTo>
                  <a:pt x="1191" y="8927"/>
                  <a:pt x="1191" y="8927"/>
                  <a:pt x="1191" y="8927"/>
                </a:cubicBezTo>
                <a:cubicBezTo>
                  <a:pt x="1172" y="8839"/>
                  <a:pt x="1172" y="8839"/>
                  <a:pt x="1172" y="8839"/>
                </a:cubicBezTo>
                <a:cubicBezTo>
                  <a:pt x="1172" y="8836"/>
                  <a:pt x="1172" y="8836"/>
                  <a:pt x="1172" y="8836"/>
                </a:cubicBezTo>
                <a:cubicBezTo>
                  <a:pt x="1175" y="8836"/>
                  <a:pt x="1175" y="8836"/>
                  <a:pt x="1175" y="8836"/>
                </a:cubicBezTo>
                <a:cubicBezTo>
                  <a:pt x="1233" y="8813"/>
                  <a:pt x="1233" y="8813"/>
                  <a:pt x="1233" y="8813"/>
                </a:cubicBezTo>
                <a:cubicBezTo>
                  <a:pt x="1237" y="8813"/>
                  <a:pt x="1237" y="8813"/>
                  <a:pt x="1237" y="8813"/>
                </a:cubicBezTo>
                <a:cubicBezTo>
                  <a:pt x="1237" y="8816"/>
                  <a:pt x="1237" y="8816"/>
                  <a:pt x="1237" y="8816"/>
                </a:cubicBezTo>
                <a:cubicBezTo>
                  <a:pt x="1256" y="8904"/>
                  <a:pt x="1256" y="8904"/>
                  <a:pt x="1256" y="8904"/>
                </a:cubicBezTo>
                <a:cubicBezTo>
                  <a:pt x="1256" y="8907"/>
                  <a:pt x="1256" y="8907"/>
                  <a:pt x="1256" y="8907"/>
                </a:cubicBezTo>
                <a:cubicBezTo>
                  <a:pt x="1256" y="8907"/>
                  <a:pt x="1256" y="8907"/>
                  <a:pt x="1256" y="8907"/>
                </a:cubicBezTo>
                <a:close/>
                <a:moveTo>
                  <a:pt x="1330" y="8881"/>
                </a:moveTo>
                <a:cubicBezTo>
                  <a:pt x="1272" y="8904"/>
                  <a:pt x="1272" y="8904"/>
                  <a:pt x="1272" y="8904"/>
                </a:cubicBezTo>
                <a:cubicBezTo>
                  <a:pt x="1269" y="8904"/>
                  <a:pt x="1269" y="8904"/>
                  <a:pt x="1269" y="8904"/>
                </a:cubicBezTo>
                <a:cubicBezTo>
                  <a:pt x="1269" y="8901"/>
                  <a:pt x="1269" y="8901"/>
                  <a:pt x="1269" y="8901"/>
                </a:cubicBezTo>
                <a:cubicBezTo>
                  <a:pt x="1250" y="8813"/>
                  <a:pt x="1250" y="8813"/>
                  <a:pt x="1250" y="8813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250" y="8810"/>
                  <a:pt x="1250" y="8810"/>
                  <a:pt x="1250" y="8810"/>
                </a:cubicBezTo>
                <a:cubicBezTo>
                  <a:pt x="1308" y="8787"/>
                  <a:pt x="1308" y="8787"/>
                  <a:pt x="1308" y="8787"/>
                </a:cubicBezTo>
                <a:cubicBezTo>
                  <a:pt x="1311" y="8787"/>
                  <a:pt x="1311" y="8787"/>
                  <a:pt x="1311" y="8787"/>
                </a:cubicBezTo>
                <a:cubicBezTo>
                  <a:pt x="1311" y="8791"/>
                  <a:pt x="1311" y="8791"/>
                  <a:pt x="1311" y="8791"/>
                </a:cubicBezTo>
                <a:cubicBezTo>
                  <a:pt x="1330" y="8878"/>
                  <a:pt x="1330" y="8878"/>
                  <a:pt x="1330" y="8878"/>
                </a:cubicBezTo>
                <a:cubicBezTo>
                  <a:pt x="1334" y="8881"/>
                  <a:pt x="1334" y="8881"/>
                  <a:pt x="1334" y="8881"/>
                </a:cubicBezTo>
                <a:cubicBezTo>
                  <a:pt x="1330" y="8881"/>
                  <a:pt x="1330" y="8881"/>
                  <a:pt x="1330" y="8881"/>
                </a:cubicBezTo>
                <a:close/>
                <a:moveTo>
                  <a:pt x="1405" y="8855"/>
                </a:moveTo>
                <a:cubicBezTo>
                  <a:pt x="1347" y="8875"/>
                  <a:pt x="1347" y="8875"/>
                  <a:pt x="1347" y="8875"/>
                </a:cubicBezTo>
                <a:cubicBezTo>
                  <a:pt x="1343" y="8875"/>
                  <a:pt x="1343" y="8875"/>
                  <a:pt x="1343" y="8875"/>
                </a:cubicBezTo>
                <a:cubicBezTo>
                  <a:pt x="1343" y="8872"/>
                  <a:pt x="1343" y="8872"/>
                  <a:pt x="1343" y="8872"/>
                </a:cubicBezTo>
                <a:cubicBezTo>
                  <a:pt x="1324" y="8787"/>
                  <a:pt x="1324" y="8787"/>
                  <a:pt x="1324" y="8787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24" y="8784"/>
                  <a:pt x="1324" y="8784"/>
                  <a:pt x="1324" y="8784"/>
                </a:cubicBezTo>
                <a:cubicBezTo>
                  <a:pt x="1382" y="8761"/>
                  <a:pt x="1382" y="8761"/>
                  <a:pt x="1382" y="8761"/>
                </a:cubicBezTo>
                <a:cubicBezTo>
                  <a:pt x="1385" y="8761"/>
                  <a:pt x="1385" y="8761"/>
                  <a:pt x="1385" y="8761"/>
                </a:cubicBezTo>
                <a:cubicBezTo>
                  <a:pt x="1385" y="8765"/>
                  <a:pt x="1385" y="8765"/>
                  <a:pt x="1385" y="8765"/>
                </a:cubicBezTo>
                <a:cubicBezTo>
                  <a:pt x="1405" y="8849"/>
                  <a:pt x="1405" y="8849"/>
                  <a:pt x="1405" y="8849"/>
                </a:cubicBezTo>
                <a:cubicBezTo>
                  <a:pt x="1405" y="8852"/>
                  <a:pt x="1405" y="8852"/>
                  <a:pt x="1405" y="8852"/>
                </a:cubicBezTo>
                <a:cubicBezTo>
                  <a:pt x="1405" y="8855"/>
                  <a:pt x="1405" y="8855"/>
                  <a:pt x="1405" y="8855"/>
                </a:cubicBezTo>
                <a:close/>
                <a:moveTo>
                  <a:pt x="1476" y="8829"/>
                </a:moveTo>
                <a:cubicBezTo>
                  <a:pt x="1418" y="8849"/>
                  <a:pt x="1418" y="8849"/>
                  <a:pt x="1418" y="8849"/>
                </a:cubicBezTo>
                <a:cubicBezTo>
                  <a:pt x="1418" y="8849"/>
                  <a:pt x="1418" y="8849"/>
                  <a:pt x="1418" y="8849"/>
                </a:cubicBezTo>
                <a:cubicBezTo>
                  <a:pt x="1418" y="8846"/>
                  <a:pt x="1418" y="8846"/>
                  <a:pt x="1418" y="8846"/>
                </a:cubicBezTo>
                <a:cubicBezTo>
                  <a:pt x="1395" y="8761"/>
                  <a:pt x="1395" y="8761"/>
                  <a:pt x="1395" y="8761"/>
                </a:cubicBezTo>
                <a:cubicBezTo>
                  <a:pt x="1395" y="8758"/>
                  <a:pt x="1395" y="8758"/>
                  <a:pt x="1395" y="8758"/>
                </a:cubicBezTo>
                <a:cubicBezTo>
                  <a:pt x="1398" y="8758"/>
                  <a:pt x="1398" y="8758"/>
                  <a:pt x="1398" y="8758"/>
                </a:cubicBezTo>
                <a:cubicBezTo>
                  <a:pt x="1453" y="8739"/>
                  <a:pt x="1453" y="8739"/>
                  <a:pt x="1453" y="8739"/>
                </a:cubicBezTo>
                <a:cubicBezTo>
                  <a:pt x="1457" y="8736"/>
                  <a:pt x="1457" y="8736"/>
                  <a:pt x="1457" y="8736"/>
                </a:cubicBezTo>
                <a:cubicBezTo>
                  <a:pt x="1457" y="8742"/>
                  <a:pt x="1457" y="8742"/>
                  <a:pt x="1457" y="8742"/>
                </a:cubicBezTo>
                <a:cubicBezTo>
                  <a:pt x="1476" y="8823"/>
                  <a:pt x="1476" y="8823"/>
                  <a:pt x="1476" y="8823"/>
                </a:cubicBezTo>
                <a:cubicBezTo>
                  <a:pt x="1476" y="8826"/>
                  <a:pt x="1476" y="8826"/>
                  <a:pt x="1476" y="8826"/>
                </a:cubicBezTo>
                <a:cubicBezTo>
                  <a:pt x="1476" y="8829"/>
                  <a:pt x="1476" y="8829"/>
                  <a:pt x="1476" y="8829"/>
                </a:cubicBezTo>
                <a:close/>
                <a:moveTo>
                  <a:pt x="1544" y="8804"/>
                </a:moveTo>
                <a:cubicBezTo>
                  <a:pt x="1489" y="8823"/>
                  <a:pt x="1489" y="8823"/>
                  <a:pt x="1489" y="8823"/>
                </a:cubicBezTo>
                <a:cubicBezTo>
                  <a:pt x="1489" y="8823"/>
                  <a:pt x="1489" y="8823"/>
                  <a:pt x="1489" y="8823"/>
                </a:cubicBezTo>
                <a:cubicBezTo>
                  <a:pt x="1489" y="8820"/>
                  <a:pt x="1489" y="8820"/>
                  <a:pt x="1489" y="8820"/>
                </a:cubicBezTo>
                <a:cubicBezTo>
                  <a:pt x="1466" y="8736"/>
                  <a:pt x="1466" y="8736"/>
                  <a:pt x="1466" y="8736"/>
                </a:cubicBezTo>
                <a:cubicBezTo>
                  <a:pt x="1466" y="8732"/>
                  <a:pt x="1466" y="8732"/>
                  <a:pt x="1466" y="8732"/>
                </a:cubicBezTo>
                <a:cubicBezTo>
                  <a:pt x="1470" y="8732"/>
                  <a:pt x="1470" y="8732"/>
                  <a:pt x="1470" y="8732"/>
                </a:cubicBezTo>
                <a:cubicBezTo>
                  <a:pt x="1521" y="8713"/>
                  <a:pt x="1521" y="8713"/>
                  <a:pt x="1521" y="8713"/>
                </a:cubicBezTo>
                <a:cubicBezTo>
                  <a:pt x="1525" y="8713"/>
                  <a:pt x="1525" y="8713"/>
                  <a:pt x="1525" y="8713"/>
                </a:cubicBezTo>
                <a:cubicBezTo>
                  <a:pt x="1525" y="8716"/>
                  <a:pt x="1525" y="8716"/>
                  <a:pt x="1525" y="8716"/>
                </a:cubicBezTo>
                <a:cubicBezTo>
                  <a:pt x="1547" y="8800"/>
                  <a:pt x="1547" y="8800"/>
                  <a:pt x="1547" y="8800"/>
                </a:cubicBezTo>
                <a:cubicBezTo>
                  <a:pt x="1547" y="8804"/>
                  <a:pt x="1547" y="8804"/>
                  <a:pt x="1547" y="8804"/>
                </a:cubicBezTo>
                <a:cubicBezTo>
                  <a:pt x="1544" y="8804"/>
                  <a:pt x="1544" y="8804"/>
                  <a:pt x="1544" y="8804"/>
                </a:cubicBezTo>
                <a:close/>
                <a:moveTo>
                  <a:pt x="1612" y="8778"/>
                </a:moveTo>
                <a:cubicBezTo>
                  <a:pt x="1560" y="8797"/>
                  <a:pt x="1560" y="8797"/>
                  <a:pt x="1560" y="8797"/>
                </a:cubicBezTo>
                <a:cubicBezTo>
                  <a:pt x="1557" y="8797"/>
                  <a:pt x="1557" y="8797"/>
                  <a:pt x="1557" y="8797"/>
                </a:cubicBezTo>
                <a:cubicBezTo>
                  <a:pt x="1557" y="8794"/>
                  <a:pt x="1557" y="8794"/>
                  <a:pt x="1557" y="8794"/>
                </a:cubicBezTo>
                <a:cubicBezTo>
                  <a:pt x="1538" y="8713"/>
                  <a:pt x="1538" y="8713"/>
                  <a:pt x="1538" y="8713"/>
                </a:cubicBezTo>
                <a:cubicBezTo>
                  <a:pt x="1534" y="8710"/>
                  <a:pt x="1534" y="8710"/>
                  <a:pt x="1534" y="8710"/>
                </a:cubicBezTo>
                <a:cubicBezTo>
                  <a:pt x="1538" y="8710"/>
                  <a:pt x="1538" y="8710"/>
                  <a:pt x="1538" y="871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0"/>
                  <a:pt x="1593" y="8690"/>
                  <a:pt x="1593" y="8690"/>
                </a:cubicBezTo>
                <a:cubicBezTo>
                  <a:pt x="1593" y="8694"/>
                  <a:pt x="1593" y="8694"/>
                  <a:pt x="1593" y="8694"/>
                </a:cubicBezTo>
                <a:cubicBezTo>
                  <a:pt x="1615" y="8774"/>
                  <a:pt x="1615" y="8774"/>
                  <a:pt x="1615" y="8774"/>
                </a:cubicBezTo>
                <a:cubicBezTo>
                  <a:pt x="1615" y="8778"/>
                  <a:pt x="1615" y="8778"/>
                  <a:pt x="1615" y="8778"/>
                </a:cubicBezTo>
                <a:cubicBezTo>
                  <a:pt x="1612" y="8778"/>
                  <a:pt x="1612" y="8778"/>
                  <a:pt x="1612" y="8778"/>
                </a:cubicBezTo>
                <a:close/>
                <a:moveTo>
                  <a:pt x="1680" y="8755"/>
                </a:moveTo>
                <a:cubicBezTo>
                  <a:pt x="1628" y="8771"/>
                  <a:pt x="1628" y="8771"/>
                  <a:pt x="1628" y="8771"/>
                </a:cubicBezTo>
                <a:cubicBezTo>
                  <a:pt x="1625" y="8774"/>
                  <a:pt x="1625" y="8774"/>
                  <a:pt x="1625" y="8774"/>
                </a:cubicBezTo>
                <a:cubicBezTo>
                  <a:pt x="1625" y="8771"/>
                  <a:pt x="1625" y="8771"/>
                  <a:pt x="1625" y="8771"/>
                </a:cubicBezTo>
                <a:cubicBezTo>
                  <a:pt x="1606" y="8690"/>
                  <a:pt x="1606" y="8690"/>
                  <a:pt x="1606" y="8690"/>
                </a:cubicBezTo>
                <a:cubicBezTo>
                  <a:pt x="1602" y="8687"/>
                  <a:pt x="1602" y="8687"/>
                  <a:pt x="1602" y="8687"/>
                </a:cubicBezTo>
                <a:cubicBezTo>
                  <a:pt x="1606" y="8684"/>
                  <a:pt x="1606" y="8684"/>
                  <a:pt x="1606" y="8684"/>
                </a:cubicBezTo>
                <a:cubicBezTo>
                  <a:pt x="1657" y="8668"/>
                  <a:pt x="1657" y="8668"/>
                  <a:pt x="1657" y="8668"/>
                </a:cubicBezTo>
                <a:cubicBezTo>
                  <a:pt x="1661" y="8668"/>
                  <a:pt x="1661" y="8668"/>
                  <a:pt x="1661" y="8668"/>
                </a:cubicBezTo>
                <a:cubicBezTo>
                  <a:pt x="1661" y="8671"/>
                  <a:pt x="1661" y="8671"/>
                  <a:pt x="1661" y="8671"/>
                </a:cubicBezTo>
                <a:cubicBezTo>
                  <a:pt x="1680" y="8749"/>
                  <a:pt x="1680" y="8749"/>
                  <a:pt x="1680" y="8749"/>
                </a:cubicBezTo>
                <a:cubicBezTo>
                  <a:pt x="1683" y="8752"/>
                  <a:pt x="1683" y="8752"/>
                  <a:pt x="1683" y="8752"/>
                </a:cubicBezTo>
                <a:cubicBezTo>
                  <a:pt x="1680" y="8755"/>
                  <a:pt x="1680" y="8755"/>
                  <a:pt x="1680" y="8755"/>
                </a:cubicBezTo>
                <a:close/>
                <a:moveTo>
                  <a:pt x="1745" y="8729"/>
                </a:moveTo>
                <a:cubicBezTo>
                  <a:pt x="1693" y="8749"/>
                  <a:pt x="1693" y="8749"/>
                  <a:pt x="1693" y="8749"/>
                </a:cubicBezTo>
                <a:cubicBezTo>
                  <a:pt x="1693" y="8749"/>
                  <a:pt x="1693" y="8749"/>
                  <a:pt x="1693" y="8749"/>
                </a:cubicBezTo>
                <a:cubicBezTo>
                  <a:pt x="1690" y="8745"/>
                  <a:pt x="1690" y="8745"/>
                  <a:pt x="1690" y="8745"/>
                </a:cubicBezTo>
                <a:cubicBezTo>
                  <a:pt x="1670" y="8664"/>
                  <a:pt x="1670" y="8664"/>
                  <a:pt x="1670" y="8664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670" y="8661"/>
                  <a:pt x="1670" y="8661"/>
                  <a:pt x="1670" y="8661"/>
                </a:cubicBezTo>
                <a:cubicBezTo>
                  <a:pt x="1722" y="8645"/>
                  <a:pt x="1722" y="8645"/>
                  <a:pt x="1722" y="8645"/>
                </a:cubicBezTo>
                <a:cubicBezTo>
                  <a:pt x="1725" y="8645"/>
                  <a:pt x="1725" y="8645"/>
                  <a:pt x="1725" y="8645"/>
                </a:cubicBezTo>
                <a:cubicBezTo>
                  <a:pt x="1725" y="8648"/>
                  <a:pt x="1725" y="8648"/>
                  <a:pt x="1725" y="8648"/>
                </a:cubicBezTo>
                <a:cubicBezTo>
                  <a:pt x="1745" y="8726"/>
                  <a:pt x="1745" y="8726"/>
                  <a:pt x="1745" y="8726"/>
                </a:cubicBezTo>
                <a:cubicBezTo>
                  <a:pt x="1748" y="8729"/>
                  <a:pt x="1748" y="8729"/>
                  <a:pt x="1748" y="8729"/>
                </a:cubicBezTo>
                <a:cubicBezTo>
                  <a:pt x="1745" y="8729"/>
                  <a:pt x="1745" y="8729"/>
                  <a:pt x="1745" y="8729"/>
                </a:cubicBezTo>
                <a:close/>
                <a:moveTo>
                  <a:pt x="1809" y="8706"/>
                </a:moveTo>
                <a:cubicBezTo>
                  <a:pt x="1758" y="8726"/>
                  <a:pt x="1758" y="8726"/>
                  <a:pt x="1758" y="8726"/>
                </a:cubicBezTo>
                <a:cubicBezTo>
                  <a:pt x="1758" y="8726"/>
                  <a:pt x="1758" y="8726"/>
                  <a:pt x="1758" y="8726"/>
                </a:cubicBezTo>
                <a:cubicBezTo>
                  <a:pt x="1758" y="8723"/>
                  <a:pt x="1758" y="8723"/>
                  <a:pt x="1758" y="8723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42"/>
                  <a:pt x="1735" y="8642"/>
                  <a:pt x="1735" y="8642"/>
                </a:cubicBezTo>
                <a:cubicBezTo>
                  <a:pt x="1735" y="8638"/>
                  <a:pt x="1735" y="8638"/>
                  <a:pt x="1735" y="8638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2"/>
                  <a:pt x="1787" y="8622"/>
                  <a:pt x="1787" y="8622"/>
                </a:cubicBezTo>
                <a:cubicBezTo>
                  <a:pt x="1787" y="8626"/>
                  <a:pt x="1787" y="8626"/>
                  <a:pt x="1787" y="8626"/>
                </a:cubicBezTo>
                <a:cubicBezTo>
                  <a:pt x="1809" y="8703"/>
                  <a:pt x="1809" y="8703"/>
                  <a:pt x="1809" y="8703"/>
                </a:cubicBezTo>
                <a:cubicBezTo>
                  <a:pt x="1809" y="8706"/>
                  <a:pt x="1809" y="8706"/>
                  <a:pt x="1809" y="8706"/>
                </a:cubicBezTo>
                <a:cubicBezTo>
                  <a:pt x="1809" y="8706"/>
                  <a:pt x="1809" y="8706"/>
                  <a:pt x="1809" y="8706"/>
                </a:cubicBezTo>
                <a:close/>
                <a:moveTo>
                  <a:pt x="1871" y="8684"/>
                </a:moveTo>
                <a:cubicBezTo>
                  <a:pt x="1822" y="8703"/>
                  <a:pt x="1822" y="8703"/>
                  <a:pt x="1822" y="8703"/>
                </a:cubicBezTo>
                <a:cubicBezTo>
                  <a:pt x="1819" y="8703"/>
                  <a:pt x="1819" y="8703"/>
                  <a:pt x="1819" y="8703"/>
                </a:cubicBezTo>
                <a:cubicBezTo>
                  <a:pt x="1819" y="8700"/>
                  <a:pt x="1819" y="8700"/>
                  <a:pt x="1819" y="8700"/>
                </a:cubicBezTo>
                <a:cubicBezTo>
                  <a:pt x="1797" y="8622"/>
                  <a:pt x="1797" y="8622"/>
                  <a:pt x="1797" y="8622"/>
                </a:cubicBezTo>
                <a:cubicBezTo>
                  <a:pt x="1797" y="8619"/>
                  <a:pt x="1797" y="8619"/>
                  <a:pt x="1797" y="8619"/>
                </a:cubicBezTo>
                <a:cubicBezTo>
                  <a:pt x="1800" y="8619"/>
                  <a:pt x="1800" y="8619"/>
                  <a:pt x="1800" y="8619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48" y="8600"/>
                  <a:pt x="1848" y="8600"/>
                  <a:pt x="1848" y="8600"/>
                </a:cubicBezTo>
                <a:cubicBezTo>
                  <a:pt x="1852" y="8603"/>
                  <a:pt x="1852" y="8603"/>
                  <a:pt x="1852" y="8603"/>
                </a:cubicBezTo>
                <a:cubicBezTo>
                  <a:pt x="1871" y="8681"/>
                  <a:pt x="1871" y="8681"/>
                  <a:pt x="1871" y="8681"/>
                </a:cubicBezTo>
                <a:cubicBezTo>
                  <a:pt x="1874" y="8684"/>
                  <a:pt x="1874" y="8684"/>
                  <a:pt x="1874" y="8684"/>
                </a:cubicBezTo>
                <a:cubicBezTo>
                  <a:pt x="1871" y="8684"/>
                  <a:pt x="1871" y="8684"/>
                  <a:pt x="1871" y="8684"/>
                </a:cubicBezTo>
                <a:close/>
                <a:moveTo>
                  <a:pt x="1933" y="8661"/>
                </a:moveTo>
                <a:cubicBezTo>
                  <a:pt x="1884" y="8681"/>
                  <a:pt x="1884" y="8681"/>
                  <a:pt x="1884" y="8681"/>
                </a:cubicBezTo>
                <a:cubicBezTo>
                  <a:pt x="1881" y="8681"/>
                  <a:pt x="1881" y="8681"/>
                  <a:pt x="1881" y="8681"/>
                </a:cubicBezTo>
                <a:cubicBezTo>
                  <a:pt x="1881" y="8677"/>
                  <a:pt x="1881" y="8677"/>
                  <a:pt x="1881" y="8677"/>
                </a:cubicBezTo>
                <a:cubicBezTo>
                  <a:pt x="1858" y="8600"/>
                  <a:pt x="1858" y="8600"/>
                  <a:pt x="1858" y="8600"/>
                </a:cubicBezTo>
                <a:cubicBezTo>
                  <a:pt x="1858" y="8596"/>
                  <a:pt x="1858" y="8596"/>
                  <a:pt x="1858" y="8596"/>
                </a:cubicBezTo>
                <a:cubicBezTo>
                  <a:pt x="1861" y="8596"/>
                  <a:pt x="1861" y="8596"/>
                  <a:pt x="1861" y="8596"/>
                </a:cubicBezTo>
                <a:cubicBezTo>
                  <a:pt x="1907" y="8580"/>
                  <a:pt x="1907" y="8580"/>
                  <a:pt x="1907" y="8580"/>
                </a:cubicBezTo>
                <a:cubicBezTo>
                  <a:pt x="1910" y="8580"/>
                  <a:pt x="1910" y="8580"/>
                  <a:pt x="1910" y="8580"/>
                </a:cubicBezTo>
                <a:cubicBezTo>
                  <a:pt x="1910" y="8583"/>
                  <a:pt x="1910" y="8583"/>
                  <a:pt x="1910" y="8583"/>
                </a:cubicBezTo>
                <a:cubicBezTo>
                  <a:pt x="1933" y="8658"/>
                  <a:pt x="1933" y="8658"/>
                  <a:pt x="1933" y="8658"/>
                </a:cubicBezTo>
                <a:cubicBezTo>
                  <a:pt x="1933" y="8661"/>
                  <a:pt x="1933" y="8661"/>
                  <a:pt x="1933" y="8661"/>
                </a:cubicBezTo>
                <a:cubicBezTo>
                  <a:pt x="1933" y="8661"/>
                  <a:pt x="1933" y="8661"/>
                  <a:pt x="1933" y="8661"/>
                </a:cubicBezTo>
                <a:close/>
                <a:moveTo>
                  <a:pt x="1991" y="8642"/>
                </a:moveTo>
                <a:cubicBezTo>
                  <a:pt x="1945" y="8658"/>
                  <a:pt x="1945" y="8658"/>
                  <a:pt x="1945" y="8658"/>
                </a:cubicBezTo>
                <a:cubicBezTo>
                  <a:pt x="1942" y="8658"/>
                  <a:pt x="1942" y="8658"/>
                  <a:pt x="1942" y="8658"/>
                </a:cubicBezTo>
                <a:cubicBezTo>
                  <a:pt x="1942" y="8655"/>
                  <a:pt x="1942" y="8655"/>
                  <a:pt x="1942" y="8655"/>
                </a:cubicBezTo>
                <a:cubicBezTo>
                  <a:pt x="1920" y="8580"/>
                  <a:pt x="1920" y="8580"/>
                  <a:pt x="1920" y="8580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20" y="8577"/>
                  <a:pt x="1920" y="8577"/>
                  <a:pt x="1920" y="8577"/>
                </a:cubicBezTo>
                <a:cubicBezTo>
                  <a:pt x="1968" y="8561"/>
                  <a:pt x="1968" y="8561"/>
                  <a:pt x="1968" y="8561"/>
                </a:cubicBezTo>
                <a:cubicBezTo>
                  <a:pt x="1968" y="8558"/>
                  <a:pt x="1968" y="8558"/>
                  <a:pt x="1968" y="8558"/>
                </a:cubicBezTo>
                <a:cubicBezTo>
                  <a:pt x="1971" y="8561"/>
                  <a:pt x="1971" y="8561"/>
                  <a:pt x="1971" y="8561"/>
                </a:cubicBezTo>
                <a:cubicBezTo>
                  <a:pt x="1991" y="8638"/>
                  <a:pt x="1991" y="8638"/>
                  <a:pt x="1991" y="8638"/>
                </a:cubicBezTo>
                <a:cubicBezTo>
                  <a:pt x="1994" y="8638"/>
                  <a:pt x="1994" y="8638"/>
                  <a:pt x="1994" y="8638"/>
                </a:cubicBezTo>
                <a:cubicBezTo>
                  <a:pt x="1991" y="8642"/>
                  <a:pt x="1991" y="8642"/>
                  <a:pt x="1991" y="8642"/>
                </a:cubicBezTo>
                <a:close/>
                <a:moveTo>
                  <a:pt x="2049" y="8619"/>
                </a:moveTo>
                <a:cubicBezTo>
                  <a:pt x="2004" y="8635"/>
                  <a:pt x="2004" y="8635"/>
                  <a:pt x="2004" y="8635"/>
                </a:cubicBezTo>
                <a:cubicBezTo>
                  <a:pt x="2004" y="8635"/>
                  <a:pt x="2004" y="8635"/>
                  <a:pt x="2004" y="8635"/>
                </a:cubicBezTo>
                <a:cubicBezTo>
                  <a:pt x="2000" y="8632"/>
                  <a:pt x="2000" y="8632"/>
                  <a:pt x="2000" y="8632"/>
                </a:cubicBezTo>
                <a:cubicBezTo>
                  <a:pt x="1978" y="8558"/>
                  <a:pt x="1978" y="8558"/>
                  <a:pt x="1978" y="8558"/>
                </a:cubicBezTo>
                <a:cubicBezTo>
                  <a:pt x="1978" y="8554"/>
                  <a:pt x="1978" y="8554"/>
                  <a:pt x="1978" y="8554"/>
                </a:cubicBezTo>
                <a:cubicBezTo>
                  <a:pt x="1981" y="8554"/>
                  <a:pt x="1981" y="8554"/>
                  <a:pt x="1981" y="8554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26" y="8538"/>
                  <a:pt x="2026" y="8538"/>
                  <a:pt x="2026" y="8538"/>
                </a:cubicBezTo>
                <a:cubicBezTo>
                  <a:pt x="2030" y="8541"/>
                  <a:pt x="2030" y="8541"/>
                  <a:pt x="2030" y="8541"/>
                </a:cubicBezTo>
                <a:cubicBezTo>
                  <a:pt x="2049" y="8616"/>
                  <a:pt x="2049" y="8616"/>
                  <a:pt x="2049" y="8616"/>
                </a:cubicBezTo>
                <a:cubicBezTo>
                  <a:pt x="2052" y="8619"/>
                  <a:pt x="2052" y="8619"/>
                  <a:pt x="2052" y="8619"/>
                </a:cubicBezTo>
                <a:cubicBezTo>
                  <a:pt x="2049" y="8619"/>
                  <a:pt x="2049" y="8619"/>
                  <a:pt x="2049" y="8619"/>
                </a:cubicBezTo>
                <a:close/>
                <a:moveTo>
                  <a:pt x="2130" y="8590"/>
                </a:moveTo>
                <a:cubicBezTo>
                  <a:pt x="2062" y="8616"/>
                  <a:pt x="2062" y="8616"/>
                  <a:pt x="2062" y="8616"/>
                </a:cubicBezTo>
                <a:cubicBezTo>
                  <a:pt x="2059" y="8616"/>
                  <a:pt x="2059" y="8616"/>
                  <a:pt x="2059" y="8616"/>
                </a:cubicBezTo>
                <a:cubicBezTo>
                  <a:pt x="2059" y="8613"/>
                  <a:pt x="2059" y="8613"/>
                  <a:pt x="2059" y="8613"/>
                </a:cubicBezTo>
                <a:cubicBezTo>
                  <a:pt x="2036" y="8538"/>
                  <a:pt x="2036" y="8538"/>
                  <a:pt x="2036" y="8538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036" y="8535"/>
                  <a:pt x="2036" y="8535"/>
                  <a:pt x="2036" y="8535"/>
                </a:cubicBezTo>
                <a:cubicBezTo>
                  <a:pt x="2104" y="8512"/>
                  <a:pt x="2104" y="8512"/>
                  <a:pt x="2104" y="8512"/>
                </a:cubicBezTo>
                <a:cubicBezTo>
                  <a:pt x="2107" y="8512"/>
                  <a:pt x="2107" y="8512"/>
                  <a:pt x="2107" y="8512"/>
                </a:cubicBezTo>
                <a:cubicBezTo>
                  <a:pt x="2107" y="8515"/>
                  <a:pt x="2107" y="8515"/>
                  <a:pt x="2107" y="8515"/>
                </a:cubicBezTo>
                <a:cubicBezTo>
                  <a:pt x="2130" y="8587"/>
                  <a:pt x="2130" y="8587"/>
                  <a:pt x="2130" y="8587"/>
                </a:cubicBezTo>
                <a:cubicBezTo>
                  <a:pt x="2130" y="8590"/>
                  <a:pt x="2130" y="8590"/>
                  <a:pt x="2130" y="8590"/>
                </a:cubicBezTo>
                <a:cubicBezTo>
                  <a:pt x="2130" y="8590"/>
                  <a:pt x="2130" y="8590"/>
                  <a:pt x="2130" y="8590"/>
                </a:cubicBezTo>
                <a:close/>
                <a:moveTo>
                  <a:pt x="2489" y="8651"/>
                </a:moveTo>
                <a:cubicBezTo>
                  <a:pt x="2848" y="8787"/>
                  <a:pt x="3234" y="8749"/>
                  <a:pt x="3234" y="8749"/>
                </a:cubicBezTo>
                <a:cubicBezTo>
                  <a:pt x="3247" y="8791"/>
                  <a:pt x="3247" y="8791"/>
                  <a:pt x="3247" y="8791"/>
                </a:cubicBezTo>
                <a:cubicBezTo>
                  <a:pt x="3247" y="8791"/>
                  <a:pt x="3214" y="8823"/>
                  <a:pt x="3172" y="8865"/>
                </a:cubicBezTo>
                <a:cubicBezTo>
                  <a:pt x="3007" y="9030"/>
                  <a:pt x="2891" y="9198"/>
                  <a:pt x="2761" y="9389"/>
                </a:cubicBezTo>
                <a:cubicBezTo>
                  <a:pt x="2729" y="9438"/>
                  <a:pt x="2709" y="9470"/>
                  <a:pt x="2709" y="9470"/>
                </a:cubicBezTo>
                <a:cubicBezTo>
                  <a:pt x="2683" y="9163"/>
                  <a:pt x="2658" y="8920"/>
                  <a:pt x="2489" y="8651"/>
                </a:cubicBezTo>
                <a:close/>
              </a:path>
            </a:pathLst>
          </a:custGeom>
          <a:gradFill flip="none" rotWithShape="1">
            <a:gsLst>
              <a:gs pos="100000">
                <a:schemeClr val="tx1">
                  <a:lumMod val="65000"/>
                  <a:lumOff val="35000"/>
                </a:schemeClr>
              </a:gs>
              <a:gs pos="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42888" y="303213"/>
            <a:ext cx="140015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TENNIS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4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