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4.xml" ContentType="application/vnd.openxmlformats-officedocument.theme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theme/theme5.xml" ContentType="application/vnd.openxmlformats-officedocument.theme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theme/theme6.xml" ContentType="application/vnd.openxmlformats-officedocument.theme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theme/theme7.xml" ContentType="application/vnd.openxmlformats-officedocument.theme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theme/theme8.xml" ContentType="application/vnd.openxmlformats-officedocument.theme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theme/theme9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651" r:id="rId2"/>
    <p:sldMasterId id="2147483652" r:id="rId3"/>
    <p:sldMasterId id="2147483653" r:id="rId4"/>
    <p:sldMasterId id="2147483654" r:id="rId5"/>
    <p:sldMasterId id="2147483655" r:id="rId6"/>
    <p:sldMasterId id="2147483656" r:id="rId7"/>
    <p:sldMasterId id="2147483657" r:id="rId8"/>
    <p:sldMasterId id="2147483658" r:id="rId9"/>
  </p:sldMasterIdLst>
  <p:sldIdLst>
    <p:sldId id="257" r:id="rId10"/>
  </p:sldIdLst>
  <p:sldSz cx="9144000" cy="6858000" type="screen4x3"/>
  <p:notesSz cx="6858000" cy="9144000"/>
  <p:custDataLst>
    <p:tags r:id="rId11"/>
  </p:custDataLst>
  <p:defaultTextStyle>
    <a:defPPr>
      <a:defRPr lang="zh-CN"/>
    </a:defPPr>
    <a:lvl1pPr algn="ctr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宋体" charset="-122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宋体" charset="-122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宋体" charset="-122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宋体" charset="-122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宋体" charset="-122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宋体" charset="-122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宋体" charset="-122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宋体" charset="-122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宋体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C7BBA"/>
    <a:srgbClr val="4F8AC5"/>
    <a:srgbClr val="4B88C5"/>
    <a:srgbClr val="6297CC"/>
    <a:srgbClr val="33689D"/>
    <a:srgbClr val="4886C4"/>
    <a:srgbClr val="2E5E8E"/>
    <a:srgbClr val="4E8AC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43" autoAdjust="0"/>
    <p:restoredTop sz="97968" autoAdjust="0"/>
  </p:normalViewPr>
  <p:slideViewPr>
    <p:cSldViewPr>
      <p:cViewPr>
        <p:scale>
          <a:sx n="50" d="100"/>
          <a:sy n="50" d="100"/>
        </p:scale>
        <p:origin x="-3408" y="-133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Master" Target="slideMasters/slideMaster7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tags" Target="tags/tag1.xml"/><Relationship Id="rId5" Type="http://schemas.openxmlformats.org/officeDocument/2006/relationships/slideMaster" Target="slideMasters/slideMaster5.xml"/><Relationship Id="rId15" Type="http://schemas.openxmlformats.org/officeDocument/2006/relationships/tableStyles" Target="tableStyles.xml"/><Relationship Id="rId10" Type="http://schemas.openxmlformats.org/officeDocument/2006/relationships/slide" Target="slides/slide1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1307D7-981B-4CB0-903D-B4AB0F6D095D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2117553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B632E9-0078-46B5-8336-0AB2BDA7E5E5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981511895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906672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37B281-2A97-46E7-9237-CA902786E537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2247989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139570-0050-4256-8AE5-5C3B83AC4263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1649825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D72270-38C3-40FB-A8AF-875AABDA5F85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9258943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383321-8EB6-400B-8D22-00EC12361EF5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20056230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BD23C1-C2A5-4E85-A452-38F3F75F0180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4968627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CF72AA-103B-4690-9072-BB10275DD4EF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1833085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9A4155-54CC-4A73-920E-1E83F4FD07C7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27788386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86518D-4EBF-4936-B939-DED648913EE5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14361719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0DCC1D-80C3-439E-815C-1B2DE513745A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0541020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316774-DAFA-4718-880E-ECF5654A1F7E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97989740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1B9C6D-8D32-4AF3-A762-245EF5A8C39A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74018653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8A24E6-E35A-4428-9088-B3CDD10C68D1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92377508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5105C0-155F-4DBE-90ED-7FC91539809E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62556620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1FAC7AEC-BB23-4E6E-87AE-2422EF381399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06598588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3778049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6422444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11794791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6415567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1466772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113330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F1681C-1B76-4738-99DF-82BAF3B6A33C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19267003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6396968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55168781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13621761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4530293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3404592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9665796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72657833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1767619898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45541016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370640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200ECB-4498-4414-9874-77D732D249F1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70959301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1208164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43436028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1893249653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21449558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58932242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02744895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56191409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28775550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3611972219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732483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FD1AA2-8407-44EB-949D-E3A77BC97B8B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60762753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60597917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15650890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0466906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2512025795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3964490556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2791511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23484255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92052274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74134491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19309781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73610D-062A-4A0C-9FFC-03AC65B75844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258455440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65631055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9628397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26551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98481304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3946121443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4083135511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84604104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47495797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05871646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400753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155D27-EEE4-41CB-8A17-F1B34BBFC16F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300729204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2712609271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94915015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0071258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55817147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70824356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215881358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3184826876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98875324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81022678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545634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1622CD-7ED1-4CAB-A5FC-31E37C875856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928450241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57149312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300993534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77996401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6188959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56334739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67249541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4216851987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336657170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58149180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12280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4B7643-3B90-48C7-B7E3-35DF10B6E73E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161747063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3622219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87830863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2367917318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76196648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10964392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61530265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88039811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1198066609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944733586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48171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3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48.xml"/><Relationship Id="rId7" Type="http://schemas.openxmlformats.org/officeDocument/2006/relationships/slideLayout" Target="../slideLayouts/slideLayout52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7.xml"/><Relationship Id="rId1" Type="http://schemas.openxmlformats.org/officeDocument/2006/relationships/slideLayout" Target="../slideLayouts/slideLayout46.xml"/><Relationship Id="rId6" Type="http://schemas.openxmlformats.org/officeDocument/2006/relationships/slideLayout" Target="../slideLayouts/slideLayout51.xml"/><Relationship Id="rId11" Type="http://schemas.openxmlformats.org/officeDocument/2006/relationships/slideLayout" Target="../slideLayouts/slideLayout56.xml"/><Relationship Id="rId5" Type="http://schemas.openxmlformats.org/officeDocument/2006/relationships/slideLayout" Target="../slideLayouts/slideLayout50.xml"/><Relationship Id="rId10" Type="http://schemas.openxmlformats.org/officeDocument/2006/relationships/slideLayout" Target="../slideLayouts/slideLayout55.xml"/><Relationship Id="rId4" Type="http://schemas.openxmlformats.org/officeDocument/2006/relationships/slideLayout" Target="../slideLayouts/slideLayout49.xml"/><Relationship Id="rId9" Type="http://schemas.openxmlformats.org/officeDocument/2006/relationships/slideLayout" Target="../slideLayouts/slideLayout54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4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59.xml"/><Relationship Id="rId7" Type="http://schemas.openxmlformats.org/officeDocument/2006/relationships/slideLayout" Target="../slideLayouts/slideLayout63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8.xml"/><Relationship Id="rId1" Type="http://schemas.openxmlformats.org/officeDocument/2006/relationships/slideLayout" Target="../slideLayouts/slideLayout57.xml"/><Relationship Id="rId6" Type="http://schemas.openxmlformats.org/officeDocument/2006/relationships/slideLayout" Target="../slideLayouts/slideLayout62.xml"/><Relationship Id="rId11" Type="http://schemas.openxmlformats.org/officeDocument/2006/relationships/slideLayout" Target="../slideLayouts/slideLayout67.xml"/><Relationship Id="rId5" Type="http://schemas.openxmlformats.org/officeDocument/2006/relationships/slideLayout" Target="../slideLayouts/slideLayout61.xml"/><Relationship Id="rId10" Type="http://schemas.openxmlformats.org/officeDocument/2006/relationships/slideLayout" Target="../slideLayouts/slideLayout66.xml"/><Relationship Id="rId4" Type="http://schemas.openxmlformats.org/officeDocument/2006/relationships/slideLayout" Target="../slideLayouts/slideLayout60.xml"/><Relationship Id="rId9" Type="http://schemas.openxmlformats.org/officeDocument/2006/relationships/slideLayout" Target="../slideLayouts/slideLayout65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5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70.xml"/><Relationship Id="rId7" Type="http://schemas.openxmlformats.org/officeDocument/2006/relationships/slideLayout" Target="../slideLayouts/slideLayout74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9.xml"/><Relationship Id="rId1" Type="http://schemas.openxmlformats.org/officeDocument/2006/relationships/slideLayout" Target="../slideLayouts/slideLayout68.xml"/><Relationship Id="rId6" Type="http://schemas.openxmlformats.org/officeDocument/2006/relationships/slideLayout" Target="../slideLayouts/slideLayout73.xml"/><Relationship Id="rId11" Type="http://schemas.openxmlformats.org/officeDocument/2006/relationships/slideLayout" Target="../slideLayouts/slideLayout78.xml"/><Relationship Id="rId5" Type="http://schemas.openxmlformats.org/officeDocument/2006/relationships/slideLayout" Target="../slideLayouts/slideLayout72.xml"/><Relationship Id="rId10" Type="http://schemas.openxmlformats.org/officeDocument/2006/relationships/slideLayout" Target="../slideLayouts/slideLayout77.xml"/><Relationship Id="rId4" Type="http://schemas.openxmlformats.org/officeDocument/2006/relationships/slideLayout" Target="../slideLayouts/slideLayout71.xml"/><Relationship Id="rId9" Type="http://schemas.openxmlformats.org/officeDocument/2006/relationships/slideLayout" Target="../slideLayouts/slideLayout76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6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81.xml"/><Relationship Id="rId7" Type="http://schemas.openxmlformats.org/officeDocument/2006/relationships/slideLayout" Target="../slideLayouts/slideLayout85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80.xml"/><Relationship Id="rId1" Type="http://schemas.openxmlformats.org/officeDocument/2006/relationships/slideLayout" Target="../slideLayouts/slideLayout79.xml"/><Relationship Id="rId6" Type="http://schemas.openxmlformats.org/officeDocument/2006/relationships/slideLayout" Target="../slideLayouts/slideLayout84.xml"/><Relationship Id="rId11" Type="http://schemas.openxmlformats.org/officeDocument/2006/relationships/slideLayout" Target="../slideLayouts/slideLayout89.xml"/><Relationship Id="rId5" Type="http://schemas.openxmlformats.org/officeDocument/2006/relationships/slideLayout" Target="../slideLayouts/slideLayout83.xml"/><Relationship Id="rId10" Type="http://schemas.openxmlformats.org/officeDocument/2006/relationships/slideLayout" Target="../slideLayouts/slideLayout88.xml"/><Relationship Id="rId4" Type="http://schemas.openxmlformats.org/officeDocument/2006/relationships/slideLayout" Target="../slideLayouts/slideLayout82.xml"/><Relationship Id="rId9" Type="http://schemas.openxmlformats.org/officeDocument/2006/relationships/slideLayout" Target="../slideLayouts/slideLayout87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7.xml"/><Relationship Id="rId3" Type="http://schemas.openxmlformats.org/officeDocument/2006/relationships/slideLayout" Target="../slideLayouts/slideLayout92.xml"/><Relationship Id="rId7" Type="http://schemas.openxmlformats.org/officeDocument/2006/relationships/slideLayout" Target="../slideLayouts/slideLayout96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1.xml"/><Relationship Id="rId1" Type="http://schemas.openxmlformats.org/officeDocument/2006/relationships/slideLayout" Target="../slideLayouts/slideLayout90.xml"/><Relationship Id="rId6" Type="http://schemas.openxmlformats.org/officeDocument/2006/relationships/slideLayout" Target="../slideLayouts/slideLayout95.xml"/><Relationship Id="rId11" Type="http://schemas.openxmlformats.org/officeDocument/2006/relationships/slideLayout" Target="../slideLayouts/slideLayout100.xml"/><Relationship Id="rId5" Type="http://schemas.openxmlformats.org/officeDocument/2006/relationships/slideLayout" Target="../slideLayouts/slideLayout94.xml"/><Relationship Id="rId10" Type="http://schemas.openxmlformats.org/officeDocument/2006/relationships/slideLayout" Target="../slideLayouts/slideLayout99.xml"/><Relationship Id="rId4" Type="http://schemas.openxmlformats.org/officeDocument/2006/relationships/slideLayout" Target="../slideLayouts/slideLayout93.xml"/><Relationship Id="rId9" Type="http://schemas.openxmlformats.org/officeDocument/2006/relationships/slideLayout" Target="../slideLayouts/slideLayout9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gradFill rotWithShape="1">
            <a:gsLst>
              <a:gs pos="0">
                <a:srgbClr val="D1D1D1">
                  <a:alpha val="0"/>
                </a:srgbClr>
              </a:gs>
              <a:gs pos="100000">
                <a:srgbClr val="2A2A2A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31750" algn="ctr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spcBef>
                <a:spcPct val="50000"/>
              </a:spcBef>
            </a:pPr>
            <a:endParaRPr lang="zh-CN" altLang="zh-CN" b="0" baseline="-2500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dirty="0" smtClean="0"/>
              <a:t>单击此处编辑母版标题样式</a:t>
            </a:r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b="0"/>
            </a:lvl1pPr>
          </a:lstStyle>
          <a:p>
            <a:endParaRPr lang="en-US" altLang="zh-CN"/>
          </a:p>
        </p:txBody>
      </p:sp>
      <p:sp>
        <p:nvSpPr>
          <p:cNvPr id="1434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endParaRPr lang="en-US" altLang="zh-CN"/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858C432D-8C84-4F93-BEBC-0A0298603034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b="0"/>
            </a:lvl1pPr>
          </a:lstStyle>
          <a:p>
            <a:endParaRPr lang="en-US" altLang="zh-CN"/>
          </a:p>
        </p:txBody>
      </p:sp>
      <p:sp>
        <p:nvSpPr>
          <p:cNvPr id="297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endParaRPr lang="en-US" altLang="zh-CN"/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7D775A8F-B6CC-450C-B210-E6CE843111BD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29703" name="Rectangle 7"/>
          <p:cNvSpPr>
            <a:spLocks noChangeArrowheads="1"/>
          </p:cNvSpPr>
          <p:nvPr userDrawn="1"/>
        </p:nvSpPr>
        <p:spPr bwMode="auto">
          <a:xfrm>
            <a:off x="0" y="0"/>
            <a:ext cx="9144000" cy="3068960"/>
          </a:xfrm>
          <a:prstGeom prst="rect">
            <a:avLst/>
          </a:prstGeom>
          <a:gradFill rotWithShape="1">
            <a:gsLst>
              <a:gs pos="0">
                <a:schemeClr val="tx1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ffectLst/>
        </p:spPr>
        <p:txBody>
          <a:bodyPr wrap="none" anchor="ctr"/>
          <a:lstStyle/>
          <a:p>
            <a:pPr>
              <a:spcBef>
                <a:spcPct val="50000"/>
              </a:spcBef>
            </a:pPr>
            <a:endParaRPr lang="zh-CN" altLang="zh-CN" b="0" baseline="-25000"/>
          </a:p>
        </p:txBody>
      </p:sp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758" r:id="rId12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微软雅黑" pitchFamily="34" charset="-122"/>
          <a:ea typeface="微软雅黑" pitchFamily="34" charset="-122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86023" name="Rectangle 7"/>
          <p:cNvSpPr>
            <a:spLocks noChangeArrowheads="1"/>
          </p:cNvSpPr>
          <p:nvPr userDrawn="1"/>
        </p:nvSpPr>
        <p:spPr bwMode="auto">
          <a:xfrm>
            <a:off x="0" y="1416050"/>
            <a:ext cx="9144000" cy="5441950"/>
          </a:xfrm>
          <a:prstGeom prst="rect">
            <a:avLst/>
          </a:prstGeom>
          <a:gradFill rotWithShape="1">
            <a:gsLst>
              <a:gs pos="0">
                <a:srgbClr val="1E3064"/>
              </a:gs>
              <a:gs pos="100000">
                <a:srgbClr val="7697CC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31750" algn="ctr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spcBef>
                <a:spcPct val="50000"/>
              </a:spcBef>
            </a:pPr>
            <a:endParaRPr lang="zh-CN" altLang="zh-CN" b="0" baseline="-25000"/>
          </a:p>
        </p:txBody>
      </p:sp>
      <p:sp>
        <p:nvSpPr>
          <p:cNvPr id="86024" name="Rectangle 8"/>
          <p:cNvSpPr>
            <a:spLocks noChangeArrowheads="1"/>
          </p:cNvSpPr>
          <p:nvPr userDrawn="1"/>
        </p:nvSpPr>
        <p:spPr bwMode="auto">
          <a:xfrm>
            <a:off x="6327775" y="1416050"/>
            <a:ext cx="2816225" cy="5441950"/>
          </a:xfrm>
          <a:prstGeom prst="rect">
            <a:avLst/>
          </a:prstGeom>
          <a:gradFill rotWithShape="1">
            <a:gsLst>
              <a:gs pos="0">
                <a:srgbClr val="171F35"/>
              </a:gs>
              <a:gs pos="100000">
                <a:srgbClr val="344B6E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31750" algn="ctr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spcBef>
                <a:spcPct val="50000"/>
              </a:spcBef>
            </a:pPr>
            <a:endParaRPr lang="zh-CN" altLang="zh-CN" b="0" baseline="-250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  <p:sldLayoutId id="2147483695" r:id="rId4"/>
    <p:sldLayoutId id="2147483696" r:id="rId5"/>
    <p:sldLayoutId id="2147483697" r:id="rId6"/>
    <p:sldLayoutId id="2147483698" r:id="rId7"/>
    <p:sldLayoutId id="2147483699" r:id="rId8"/>
    <p:sldLayoutId id="2147483700" r:id="rId9"/>
    <p:sldLayoutId id="2147483701" r:id="rId10"/>
    <p:sldLayoutId id="2147483702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98311" name="Rectangle 7"/>
          <p:cNvSpPr>
            <a:spLocks noChangeArrowheads="1"/>
          </p:cNvSpPr>
          <p:nvPr userDrawn="1"/>
        </p:nvSpPr>
        <p:spPr bwMode="auto">
          <a:xfrm>
            <a:off x="0" y="1416050"/>
            <a:ext cx="9144000" cy="5441950"/>
          </a:xfrm>
          <a:prstGeom prst="rect">
            <a:avLst/>
          </a:prstGeom>
          <a:gradFill rotWithShape="1">
            <a:gsLst>
              <a:gs pos="0">
                <a:srgbClr val="434343">
                  <a:alpha val="78000"/>
                </a:srgbClr>
              </a:gs>
              <a:gs pos="100000">
                <a:srgbClr val="A1A1A1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31750" algn="ctr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spcBef>
                <a:spcPct val="50000"/>
              </a:spcBef>
            </a:pPr>
            <a:endParaRPr lang="zh-CN" altLang="zh-CN" b="0" baseline="-250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22887" name="Rectangle 7"/>
          <p:cNvSpPr>
            <a:spLocks noChangeArrowheads="1"/>
          </p:cNvSpPr>
          <p:nvPr userDrawn="1"/>
        </p:nvSpPr>
        <p:spPr bwMode="auto">
          <a:xfrm>
            <a:off x="0" y="1403350"/>
            <a:ext cx="9144000" cy="5454650"/>
          </a:xfrm>
          <a:prstGeom prst="rect">
            <a:avLst/>
          </a:prstGeom>
          <a:solidFill>
            <a:srgbClr val="3B3B3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1750" algn="ctr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26983" name="Rectangle 7"/>
          <p:cNvSpPr>
            <a:spLocks noChangeArrowheads="1"/>
          </p:cNvSpPr>
          <p:nvPr userDrawn="1"/>
        </p:nvSpPr>
        <p:spPr bwMode="auto">
          <a:xfrm>
            <a:off x="0" y="1403350"/>
            <a:ext cx="9144000" cy="5454650"/>
          </a:xfrm>
          <a:prstGeom prst="rect">
            <a:avLst/>
          </a:prstGeom>
          <a:solidFill>
            <a:srgbClr val="5F5F5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1750" algn="ctr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26984" name="Rectangle 8"/>
          <p:cNvSpPr>
            <a:spLocks noChangeArrowheads="1"/>
          </p:cNvSpPr>
          <p:nvPr userDrawn="1"/>
        </p:nvSpPr>
        <p:spPr bwMode="auto">
          <a:xfrm>
            <a:off x="-6350" y="6372225"/>
            <a:ext cx="9144000" cy="522288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1750" algn="ctr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26985" name="Rectangle 9"/>
          <p:cNvSpPr>
            <a:spLocks noChangeArrowheads="1"/>
          </p:cNvSpPr>
          <p:nvPr userDrawn="1"/>
        </p:nvSpPr>
        <p:spPr bwMode="auto">
          <a:xfrm>
            <a:off x="-6350" y="1289050"/>
            <a:ext cx="9144000" cy="992188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1750" algn="ctr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5" r:id="rId1"/>
    <p:sldLayoutId id="2147483726" r:id="rId2"/>
    <p:sldLayoutId id="2147483727" r:id="rId3"/>
    <p:sldLayoutId id="2147483728" r:id="rId4"/>
    <p:sldLayoutId id="2147483729" r:id="rId5"/>
    <p:sldLayoutId id="2147483730" r:id="rId6"/>
    <p:sldLayoutId id="2147483731" r:id="rId7"/>
    <p:sldLayoutId id="2147483732" r:id="rId8"/>
    <p:sldLayoutId id="2147483733" r:id="rId9"/>
    <p:sldLayoutId id="2147483734" r:id="rId10"/>
    <p:sldLayoutId id="2147483735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63848" name="Rectangle 8"/>
          <p:cNvSpPr>
            <a:spLocks noChangeArrowheads="1"/>
          </p:cNvSpPr>
          <p:nvPr userDrawn="1"/>
        </p:nvSpPr>
        <p:spPr bwMode="auto">
          <a:xfrm>
            <a:off x="-6350" y="6372225"/>
            <a:ext cx="9144000" cy="522288"/>
          </a:xfrm>
          <a:prstGeom prst="rect">
            <a:avLst/>
          </a:prstGeom>
          <a:solidFill>
            <a:srgbClr val="B2B2B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1750" algn="ctr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63849" name="Rectangle 9"/>
          <p:cNvSpPr>
            <a:spLocks noChangeArrowheads="1"/>
          </p:cNvSpPr>
          <p:nvPr userDrawn="1"/>
        </p:nvSpPr>
        <p:spPr bwMode="auto">
          <a:xfrm>
            <a:off x="-6350" y="1289050"/>
            <a:ext cx="9144000" cy="992188"/>
          </a:xfrm>
          <a:prstGeom prst="rect">
            <a:avLst/>
          </a:prstGeom>
          <a:solidFill>
            <a:srgbClr val="B2B2B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1750" algn="ctr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6" r:id="rId1"/>
    <p:sldLayoutId id="2147483737" r:id="rId2"/>
    <p:sldLayoutId id="2147483738" r:id="rId3"/>
    <p:sldLayoutId id="2147483739" r:id="rId4"/>
    <p:sldLayoutId id="2147483740" r:id="rId5"/>
    <p:sldLayoutId id="2147483741" r:id="rId6"/>
    <p:sldLayoutId id="2147483742" r:id="rId7"/>
    <p:sldLayoutId id="2147483743" r:id="rId8"/>
    <p:sldLayoutId id="2147483744" r:id="rId9"/>
    <p:sldLayoutId id="2147483745" r:id="rId10"/>
    <p:sldLayoutId id="2147483746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88423" name="Rectangle 7"/>
          <p:cNvSpPr>
            <a:spLocks noChangeArrowheads="1"/>
          </p:cNvSpPr>
          <p:nvPr userDrawn="1"/>
        </p:nvSpPr>
        <p:spPr bwMode="auto">
          <a:xfrm>
            <a:off x="0" y="1416050"/>
            <a:ext cx="9144000" cy="5441950"/>
          </a:xfrm>
          <a:prstGeom prst="rect">
            <a:avLst/>
          </a:prstGeom>
          <a:gradFill rotWithShape="1">
            <a:gsLst>
              <a:gs pos="0">
                <a:srgbClr val="1E3064"/>
              </a:gs>
              <a:gs pos="100000">
                <a:srgbClr val="7697CC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31750" algn="ctr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spcBef>
                <a:spcPct val="50000"/>
              </a:spcBef>
            </a:pPr>
            <a:endParaRPr lang="zh-CN" altLang="zh-CN" b="0" baseline="-250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7" r:id="rId1"/>
    <p:sldLayoutId id="2147483748" r:id="rId2"/>
    <p:sldLayoutId id="2147483749" r:id="rId3"/>
    <p:sldLayoutId id="2147483750" r:id="rId4"/>
    <p:sldLayoutId id="2147483751" r:id="rId5"/>
    <p:sldLayoutId id="2147483752" r:id="rId6"/>
    <p:sldLayoutId id="2147483753" r:id="rId7"/>
    <p:sldLayoutId id="2147483754" r:id="rId8"/>
    <p:sldLayoutId id="2147483755" r:id="rId9"/>
    <p:sldLayoutId id="2147483756" r:id="rId10"/>
    <p:sldLayoutId id="2147483757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27" name="Text Box 31"/>
          <p:cNvSpPr txBox="1">
            <a:spLocks noChangeArrowheads="1"/>
          </p:cNvSpPr>
          <p:nvPr/>
        </p:nvSpPr>
        <p:spPr bwMode="auto">
          <a:xfrm>
            <a:off x="386535" y="413665"/>
            <a:ext cx="8415935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zh-CN" altLang="en-US" sz="4400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递进图示</a:t>
            </a:r>
            <a:endParaRPr lang="en-US" altLang="zh-CN" sz="4400" dirty="0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47" name="Line 240"/>
          <p:cNvSpPr>
            <a:spLocks noChangeShapeType="1"/>
          </p:cNvSpPr>
          <p:nvPr/>
        </p:nvSpPr>
        <p:spPr bwMode="auto">
          <a:xfrm>
            <a:off x="8128000" y="2515990"/>
            <a:ext cx="0" cy="26606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8" name="Text Box 241"/>
          <p:cNvSpPr txBox="1">
            <a:spLocks noChangeArrowheads="1"/>
          </p:cNvSpPr>
          <p:nvPr/>
        </p:nvSpPr>
        <p:spPr bwMode="auto">
          <a:xfrm>
            <a:off x="8081963" y="2336602"/>
            <a:ext cx="458787" cy="2295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B3B3B"/>
                </a:solidFill>
              </a14:hiddenFill>
            </a:ext>
            <a:ext uri="{91240B29-F687-4F45-9708-019B960494DF}">
              <a14:hiddenLine xmlns:a14="http://schemas.microsoft.com/office/drawing/2010/main" w="31750" algn="ctr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eaVert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/>
              <a:t>Add text in here</a:t>
            </a:r>
          </a:p>
        </p:txBody>
      </p:sp>
      <p:grpSp>
        <p:nvGrpSpPr>
          <p:cNvPr id="49" name="Group 312"/>
          <p:cNvGrpSpPr>
            <a:grpSpLocks/>
          </p:cNvGrpSpPr>
          <p:nvPr/>
        </p:nvGrpSpPr>
        <p:grpSpPr bwMode="auto">
          <a:xfrm>
            <a:off x="419100" y="1766690"/>
            <a:ext cx="2601913" cy="1481137"/>
            <a:chOff x="264" y="1603"/>
            <a:chExt cx="1639" cy="933"/>
          </a:xfrm>
        </p:grpSpPr>
        <p:sp>
          <p:nvSpPr>
            <p:cNvPr id="50" name="Rectangle 285"/>
            <p:cNvSpPr>
              <a:spLocks noChangeArrowheads="1"/>
            </p:cNvSpPr>
            <p:nvPr/>
          </p:nvSpPr>
          <p:spPr bwMode="auto">
            <a:xfrm>
              <a:off x="264" y="1603"/>
              <a:ext cx="1639" cy="933"/>
            </a:xfrm>
            <a:prstGeom prst="rect">
              <a:avLst/>
            </a:prstGeom>
            <a:solidFill>
              <a:srgbClr val="828282">
                <a:alpha val="66000"/>
              </a:srgbClr>
            </a:solidFill>
            <a:ln w="12700" algn="ctr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grpSp>
          <p:nvGrpSpPr>
            <p:cNvPr id="51" name="Group 295"/>
            <p:cNvGrpSpPr>
              <a:grpSpLocks/>
            </p:cNvGrpSpPr>
            <p:nvPr/>
          </p:nvGrpSpPr>
          <p:grpSpPr bwMode="auto">
            <a:xfrm>
              <a:off x="338" y="1609"/>
              <a:ext cx="1210" cy="154"/>
              <a:chOff x="338" y="1510"/>
              <a:chExt cx="1210" cy="154"/>
            </a:xfrm>
          </p:grpSpPr>
          <p:grpSp>
            <p:nvGrpSpPr>
              <p:cNvPr id="132" name="Group 279"/>
              <p:cNvGrpSpPr>
                <a:grpSpLocks/>
              </p:cNvGrpSpPr>
              <p:nvPr/>
            </p:nvGrpSpPr>
            <p:grpSpPr bwMode="auto">
              <a:xfrm>
                <a:off x="338" y="1574"/>
                <a:ext cx="380" cy="47"/>
                <a:chOff x="3300" y="1980"/>
                <a:chExt cx="1706" cy="406"/>
              </a:xfrm>
            </p:grpSpPr>
            <p:sp>
              <p:nvSpPr>
                <p:cNvPr id="134" name="Freeform 280"/>
                <p:cNvSpPr>
                  <a:spLocks/>
                </p:cNvSpPr>
                <p:nvPr/>
              </p:nvSpPr>
              <p:spPr bwMode="auto">
                <a:xfrm>
                  <a:off x="4109" y="2067"/>
                  <a:ext cx="897" cy="319"/>
                </a:xfrm>
                <a:custGeom>
                  <a:avLst/>
                  <a:gdLst>
                    <a:gd name="T0" fmla="*/ 0 w 1004"/>
                    <a:gd name="T1" fmla="*/ 87 h 357"/>
                    <a:gd name="T2" fmla="*/ 0 w 1004"/>
                    <a:gd name="T3" fmla="*/ 357 h 357"/>
                    <a:gd name="T4" fmla="*/ 1004 w 1004"/>
                    <a:gd name="T5" fmla="*/ 269 h 357"/>
                    <a:gd name="T6" fmla="*/ 1004 w 1004"/>
                    <a:gd name="T7" fmla="*/ 0 h 357"/>
                    <a:gd name="T8" fmla="*/ 0 w 1004"/>
                    <a:gd name="T9" fmla="*/ 87 h 35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04" h="357">
                      <a:moveTo>
                        <a:pt x="0" y="87"/>
                      </a:moveTo>
                      <a:lnTo>
                        <a:pt x="0" y="357"/>
                      </a:lnTo>
                      <a:lnTo>
                        <a:pt x="1004" y="269"/>
                      </a:lnTo>
                      <a:lnTo>
                        <a:pt x="1004" y="0"/>
                      </a:lnTo>
                      <a:lnTo>
                        <a:pt x="0" y="87"/>
                      </a:lnTo>
                      <a:close/>
                    </a:path>
                  </a:pathLst>
                </a:custGeom>
                <a:solidFill>
                  <a:srgbClr val="DBDBDB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35" name="Freeform 281"/>
                <p:cNvSpPr>
                  <a:spLocks/>
                </p:cNvSpPr>
                <p:nvPr/>
              </p:nvSpPr>
              <p:spPr bwMode="auto">
                <a:xfrm>
                  <a:off x="3300" y="2058"/>
                  <a:ext cx="809" cy="328"/>
                </a:xfrm>
                <a:custGeom>
                  <a:avLst/>
                  <a:gdLst>
                    <a:gd name="T0" fmla="*/ 0 w 905"/>
                    <a:gd name="T1" fmla="*/ 0 h 367"/>
                    <a:gd name="T2" fmla="*/ 0 w 905"/>
                    <a:gd name="T3" fmla="*/ 270 h 367"/>
                    <a:gd name="T4" fmla="*/ 905 w 905"/>
                    <a:gd name="T5" fmla="*/ 367 h 367"/>
                    <a:gd name="T6" fmla="*/ 905 w 905"/>
                    <a:gd name="T7" fmla="*/ 97 h 367"/>
                    <a:gd name="T8" fmla="*/ 0 w 905"/>
                    <a:gd name="T9" fmla="*/ 0 h 36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5" h="367">
                      <a:moveTo>
                        <a:pt x="0" y="0"/>
                      </a:moveTo>
                      <a:lnTo>
                        <a:pt x="0" y="270"/>
                      </a:lnTo>
                      <a:lnTo>
                        <a:pt x="905" y="367"/>
                      </a:lnTo>
                      <a:lnTo>
                        <a:pt x="905" y="97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E0E0E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36" name="Freeform 282"/>
                <p:cNvSpPr>
                  <a:spLocks/>
                </p:cNvSpPr>
                <p:nvPr/>
              </p:nvSpPr>
              <p:spPr bwMode="auto">
                <a:xfrm>
                  <a:off x="3300" y="1980"/>
                  <a:ext cx="1706" cy="165"/>
                </a:xfrm>
                <a:custGeom>
                  <a:avLst/>
                  <a:gdLst>
                    <a:gd name="T0" fmla="*/ 1004 w 1909"/>
                    <a:gd name="T1" fmla="*/ 0 h 184"/>
                    <a:gd name="T2" fmla="*/ 0 w 1909"/>
                    <a:gd name="T3" fmla="*/ 87 h 184"/>
                    <a:gd name="T4" fmla="*/ 905 w 1909"/>
                    <a:gd name="T5" fmla="*/ 184 h 184"/>
                    <a:gd name="T6" fmla="*/ 1909 w 1909"/>
                    <a:gd name="T7" fmla="*/ 97 h 184"/>
                    <a:gd name="T8" fmla="*/ 1004 w 1909"/>
                    <a:gd name="T9" fmla="*/ 0 h 18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909" h="184">
                      <a:moveTo>
                        <a:pt x="1004" y="0"/>
                      </a:moveTo>
                      <a:lnTo>
                        <a:pt x="0" y="87"/>
                      </a:lnTo>
                      <a:lnTo>
                        <a:pt x="905" y="184"/>
                      </a:lnTo>
                      <a:lnTo>
                        <a:pt x="1909" y="97"/>
                      </a:lnTo>
                      <a:lnTo>
                        <a:pt x="1004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E8E8E8">
                        <a:gamma/>
                        <a:shade val="50980"/>
                        <a:invGamma/>
                      </a:srgbClr>
                    </a:gs>
                    <a:gs pos="100000">
                      <a:srgbClr val="E8E8E8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sp>
            <p:nvSpPr>
              <p:cNvPr id="133" name="Text Box 286"/>
              <p:cNvSpPr txBox="1">
                <a:spLocks noChangeArrowheads="1"/>
              </p:cNvSpPr>
              <p:nvPr/>
            </p:nvSpPr>
            <p:spPr bwMode="auto">
              <a:xfrm>
                <a:off x="779" y="1510"/>
                <a:ext cx="769" cy="1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3B3B3B"/>
                    </a:solidFill>
                  </a14:hiddenFill>
                </a:ext>
                <a:ext uri="{91240B29-F687-4F45-9708-019B960494DF}">
                  <a14:hiddenLine xmlns:a14="http://schemas.microsoft.com/office/drawing/2010/main" w="31750" algn="ctr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CN" sz="1000">
                    <a:solidFill>
                      <a:schemeClr val="bg1"/>
                    </a:solidFill>
                  </a:rPr>
                  <a:t> add text in here</a:t>
                </a:r>
              </a:p>
            </p:txBody>
          </p:sp>
        </p:grpSp>
        <p:grpSp>
          <p:nvGrpSpPr>
            <p:cNvPr id="64" name="Group 296"/>
            <p:cNvGrpSpPr>
              <a:grpSpLocks/>
            </p:cNvGrpSpPr>
            <p:nvPr/>
          </p:nvGrpSpPr>
          <p:grpSpPr bwMode="auto">
            <a:xfrm>
              <a:off x="320" y="1735"/>
              <a:ext cx="1228" cy="154"/>
              <a:chOff x="320" y="1638"/>
              <a:chExt cx="1228" cy="154"/>
            </a:xfrm>
          </p:grpSpPr>
          <p:grpSp>
            <p:nvGrpSpPr>
              <p:cNvPr id="127" name="Group 273"/>
              <p:cNvGrpSpPr>
                <a:grpSpLocks/>
              </p:cNvGrpSpPr>
              <p:nvPr/>
            </p:nvGrpSpPr>
            <p:grpSpPr bwMode="auto">
              <a:xfrm>
                <a:off x="320" y="1706"/>
                <a:ext cx="383" cy="50"/>
                <a:chOff x="2945" y="1924"/>
                <a:chExt cx="2386" cy="498"/>
              </a:xfrm>
            </p:grpSpPr>
            <p:sp>
              <p:nvSpPr>
                <p:cNvPr id="129" name="Freeform 274"/>
                <p:cNvSpPr>
                  <a:spLocks/>
                </p:cNvSpPr>
                <p:nvPr/>
              </p:nvSpPr>
              <p:spPr bwMode="auto">
                <a:xfrm>
                  <a:off x="4077" y="2044"/>
                  <a:ext cx="1254" cy="378"/>
                </a:xfrm>
                <a:custGeom>
                  <a:avLst/>
                  <a:gdLst>
                    <a:gd name="T0" fmla="*/ 0 w 1254"/>
                    <a:gd name="T1" fmla="*/ 109 h 378"/>
                    <a:gd name="T2" fmla="*/ 0 w 1254"/>
                    <a:gd name="T3" fmla="*/ 378 h 378"/>
                    <a:gd name="T4" fmla="*/ 1254 w 1254"/>
                    <a:gd name="T5" fmla="*/ 270 h 378"/>
                    <a:gd name="T6" fmla="*/ 1254 w 1254"/>
                    <a:gd name="T7" fmla="*/ 0 h 378"/>
                    <a:gd name="T8" fmla="*/ 0 w 1254"/>
                    <a:gd name="T9" fmla="*/ 109 h 37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254" h="378">
                      <a:moveTo>
                        <a:pt x="0" y="109"/>
                      </a:moveTo>
                      <a:lnTo>
                        <a:pt x="0" y="378"/>
                      </a:lnTo>
                      <a:lnTo>
                        <a:pt x="1254" y="270"/>
                      </a:lnTo>
                      <a:lnTo>
                        <a:pt x="1254" y="0"/>
                      </a:lnTo>
                      <a:lnTo>
                        <a:pt x="0" y="109"/>
                      </a:lnTo>
                      <a:close/>
                    </a:path>
                  </a:pathLst>
                </a:custGeom>
                <a:solidFill>
                  <a:srgbClr val="1188F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flat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30" name="Freeform 275"/>
                <p:cNvSpPr>
                  <a:spLocks/>
                </p:cNvSpPr>
                <p:nvPr/>
              </p:nvSpPr>
              <p:spPr bwMode="auto">
                <a:xfrm>
                  <a:off x="2945" y="2032"/>
                  <a:ext cx="1132" cy="390"/>
                </a:xfrm>
                <a:custGeom>
                  <a:avLst/>
                  <a:gdLst>
                    <a:gd name="T0" fmla="*/ 0 w 1132"/>
                    <a:gd name="T1" fmla="*/ 0 h 390"/>
                    <a:gd name="T2" fmla="*/ 0 w 1132"/>
                    <a:gd name="T3" fmla="*/ 270 h 390"/>
                    <a:gd name="T4" fmla="*/ 1132 w 1132"/>
                    <a:gd name="T5" fmla="*/ 390 h 390"/>
                    <a:gd name="T6" fmla="*/ 1132 w 1132"/>
                    <a:gd name="T7" fmla="*/ 121 h 390"/>
                    <a:gd name="T8" fmla="*/ 0 w 1132"/>
                    <a:gd name="T9" fmla="*/ 0 h 39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132" h="390">
                      <a:moveTo>
                        <a:pt x="0" y="0"/>
                      </a:moveTo>
                      <a:lnTo>
                        <a:pt x="0" y="270"/>
                      </a:lnTo>
                      <a:lnTo>
                        <a:pt x="1132" y="390"/>
                      </a:lnTo>
                      <a:lnTo>
                        <a:pt x="1132" y="121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2592F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flat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31" name="Freeform 276"/>
                <p:cNvSpPr>
                  <a:spLocks/>
                </p:cNvSpPr>
                <p:nvPr/>
              </p:nvSpPr>
              <p:spPr bwMode="auto">
                <a:xfrm>
                  <a:off x="2945" y="1924"/>
                  <a:ext cx="2386" cy="229"/>
                </a:xfrm>
                <a:custGeom>
                  <a:avLst/>
                  <a:gdLst>
                    <a:gd name="T0" fmla="*/ 1257 w 2386"/>
                    <a:gd name="T1" fmla="*/ 0 h 229"/>
                    <a:gd name="T2" fmla="*/ 0 w 2386"/>
                    <a:gd name="T3" fmla="*/ 108 h 229"/>
                    <a:gd name="T4" fmla="*/ 1132 w 2386"/>
                    <a:gd name="T5" fmla="*/ 229 h 229"/>
                    <a:gd name="T6" fmla="*/ 2386 w 2386"/>
                    <a:gd name="T7" fmla="*/ 120 h 229"/>
                    <a:gd name="T8" fmla="*/ 1257 w 2386"/>
                    <a:gd name="T9" fmla="*/ 0 h 2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386" h="229">
                      <a:moveTo>
                        <a:pt x="1257" y="0"/>
                      </a:moveTo>
                      <a:lnTo>
                        <a:pt x="0" y="108"/>
                      </a:lnTo>
                      <a:lnTo>
                        <a:pt x="1132" y="229"/>
                      </a:lnTo>
                      <a:lnTo>
                        <a:pt x="2386" y="120"/>
                      </a:lnTo>
                      <a:lnTo>
                        <a:pt x="1257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3F9FFF">
                        <a:gamma/>
                        <a:shade val="46275"/>
                        <a:invGamma/>
                      </a:srgbClr>
                    </a:gs>
                    <a:gs pos="100000">
                      <a:srgbClr val="3F9FFF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flat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</p:grpSp>
          <p:sp>
            <p:nvSpPr>
              <p:cNvPr id="128" name="Text Box 287"/>
              <p:cNvSpPr txBox="1">
                <a:spLocks noChangeArrowheads="1"/>
              </p:cNvSpPr>
              <p:nvPr/>
            </p:nvSpPr>
            <p:spPr bwMode="auto">
              <a:xfrm>
                <a:off x="779" y="1638"/>
                <a:ext cx="769" cy="1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3B3B3B"/>
                    </a:solidFill>
                  </a14:hiddenFill>
                </a:ext>
                <a:ext uri="{91240B29-F687-4F45-9708-019B960494DF}">
                  <a14:hiddenLine xmlns:a14="http://schemas.microsoft.com/office/drawing/2010/main" w="31750" algn="ctr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CN" sz="1000">
                    <a:solidFill>
                      <a:schemeClr val="bg1"/>
                    </a:solidFill>
                  </a:rPr>
                  <a:t> add text in here</a:t>
                </a:r>
              </a:p>
            </p:txBody>
          </p:sp>
        </p:grpSp>
        <p:grpSp>
          <p:nvGrpSpPr>
            <p:cNvPr id="65" name="Group 297"/>
            <p:cNvGrpSpPr>
              <a:grpSpLocks/>
            </p:cNvGrpSpPr>
            <p:nvPr/>
          </p:nvGrpSpPr>
          <p:grpSpPr bwMode="auto">
            <a:xfrm>
              <a:off x="321" y="1860"/>
              <a:ext cx="1227" cy="154"/>
              <a:chOff x="321" y="1769"/>
              <a:chExt cx="1227" cy="154"/>
            </a:xfrm>
          </p:grpSpPr>
          <p:grpSp>
            <p:nvGrpSpPr>
              <p:cNvPr id="122" name="Group 267"/>
              <p:cNvGrpSpPr>
                <a:grpSpLocks/>
              </p:cNvGrpSpPr>
              <p:nvPr/>
            </p:nvGrpSpPr>
            <p:grpSpPr bwMode="auto">
              <a:xfrm>
                <a:off x="321" y="1828"/>
                <a:ext cx="382" cy="56"/>
                <a:chOff x="2467" y="2169"/>
                <a:chExt cx="2864" cy="544"/>
              </a:xfrm>
            </p:grpSpPr>
            <p:sp>
              <p:nvSpPr>
                <p:cNvPr id="124" name="Freeform 268"/>
                <p:cNvSpPr>
                  <a:spLocks/>
                </p:cNvSpPr>
                <p:nvPr/>
              </p:nvSpPr>
              <p:spPr bwMode="auto">
                <a:xfrm>
                  <a:off x="3824" y="2314"/>
                  <a:ext cx="1507" cy="399"/>
                </a:xfrm>
                <a:custGeom>
                  <a:avLst/>
                  <a:gdLst>
                    <a:gd name="T0" fmla="*/ 0 w 1507"/>
                    <a:gd name="T1" fmla="*/ 129 h 399"/>
                    <a:gd name="T2" fmla="*/ 0 w 1507"/>
                    <a:gd name="T3" fmla="*/ 399 h 399"/>
                    <a:gd name="T4" fmla="*/ 1507 w 1507"/>
                    <a:gd name="T5" fmla="*/ 269 h 399"/>
                    <a:gd name="T6" fmla="*/ 1507 w 1507"/>
                    <a:gd name="T7" fmla="*/ 0 h 399"/>
                    <a:gd name="T8" fmla="*/ 0 w 1507"/>
                    <a:gd name="T9" fmla="*/ 129 h 39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507" h="399">
                      <a:moveTo>
                        <a:pt x="0" y="129"/>
                      </a:moveTo>
                      <a:lnTo>
                        <a:pt x="0" y="399"/>
                      </a:lnTo>
                      <a:lnTo>
                        <a:pt x="1507" y="269"/>
                      </a:lnTo>
                      <a:lnTo>
                        <a:pt x="1507" y="0"/>
                      </a:lnTo>
                      <a:lnTo>
                        <a:pt x="0" y="129"/>
                      </a:lnTo>
                      <a:close/>
                    </a:path>
                  </a:pathLst>
                </a:custGeom>
                <a:solidFill>
                  <a:srgbClr val="214464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flat" cmpd="sng">
                      <a:solidFill>
                        <a:schemeClr val="tx1"/>
                      </a:solidFill>
                      <a:prstDash val="solid"/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25" name="Freeform 269"/>
                <p:cNvSpPr>
                  <a:spLocks/>
                </p:cNvSpPr>
                <p:nvPr/>
              </p:nvSpPr>
              <p:spPr bwMode="auto">
                <a:xfrm>
                  <a:off x="2468" y="2169"/>
                  <a:ext cx="2863" cy="274"/>
                </a:xfrm>
                <a:custGeom>
                  <a:avLst/>
                  <a:gdLst>
                    <a:gd name="T0" fmla="*/ 1507 w 2863"/>
                    <a:gd name="T1" fmla="*/ 0 h 274"/>
                    <a:gd name="T2" fmla="*/ 0 w 2863"/>
                    <a:gd name="T3" fmla="*/ 130 h 274"/>
                    <a:gd name="T4" fmla="*/ 1356 w 2863"/>
                    <a:gd name="T5" fmla="*/ 274 h 274"/>
                    <a:gd name="T6" fmla="*/ 2863 w 2863"/>
                    <a:gd name="T7" fmla="*/ 145 h 274"/>
                    <a:gd name="T8" fmla="*/ 1507 w 2863"/>
                    <a:gd name="T9" fmla="*/ 0 h 2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863" h="274">
                      <a:moveTo>
                        <a:pt x="1507" y="0"/>
                      </a:moveTo>
                      <a:lnTo>
                        <a:pt x="0" y="130"/>
                      </a:lnTo>
                      <a:lnTo>
                        <a:pt x="1356" y="274"/>
                      </a:lnTo>
                      <a:lnTo>
                        <a:pt x="2863" y="145"/>
                      </a:lnTo>
                      <a:lnTo>
                        <a:pt x="1507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2D5C87">
                        <a:gamma/>
                        <a:shade val="46275"/>
                        <a:invGamma/>
                      </a:srgbClr>
                    </a:gs>
                    <a:gs pos="100000">
                      <a:srgbClr val="2D5C87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flat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26" name="Freeform 270"/>
                <p:cNvSpPr>
                  <a:spLocks/>
                </p:cNvSpPr>
                <p:nvPr/>
              </p:nvSpPr>
              <p:spPr bwMode="auto">
                <a:xfrm>
                  <a:off x="2467" y="2299"/>
                  <a:ext cx="1356" cy="413"/>
                </a:xfrm>
                <a:custGeom>
                  <a:avLst/>
                  <a:gdLst>
                    <a:gd name="T0" fmla="*/ 0 w 1356"/>
                    <a:gd name="T1" fmla="*/ 0 h 413"/>
                    <a:gd name="T2" fmla="*/ 0 w 1356"/>
                    <a:gd name="T3" fmla="*/ 269 h 413"/>
                    <a:gd name="T4" fmla="*/ 1356 w 1356"/>
                    <a:gd name="T5" fmla="*/ 413 h 413"/>
                    <a:gd name="T6" fmla="*/ 1356 w 1356"/>
                    <a:gd name="T7" fmla="*/ 144 h 413"/>
                    <a:gd name="T8" fmla="*/ 0 w 1356"/>
                    <a:gd name="T9" fmla="*/ 0 h 41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56" h="413">
                      <a:moveTo>
                        <a:pt x="0" y="0"/>
                      </a:moveTo>
                      <a:lnTo>
                        <a:pt x="0" y="269"/>
                      </a:lnTo>
                      <a:lnTo>
                        <a:pt x="1356" y="413"/>
                      </a:lnTo>
                      <a:lnTo>
                        <a:pt x="1356" y="144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244B6E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flat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</p:grpSp>
          <p:sp>
            <p:nvSpPr>
              <p:cNvPr id="123" name="Text Box 288"/>
              <p:cNvSpPr txBox="1">
                <a:spLocks noChangeArrowheads="1"/>
              </p:cNvSpPr>
              <p:nvPr/>
            </p:nvSpPr>
            <p:spPr bwMode="auto">
              <a:xfrm>
                <a:off x="779" y="1769"/>
                <a:ext cx="769" cy="1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3B3B3B"/>
                    </a:solidFill>
                  </a14:hiddenFill>
                </a:ext>
                <a:ext uri="{91240B29-F687-4F45-9708-019B960494DF}">
                  <a14:hiddenLine xmlns:a14="http://schemas.microsoft.com/office/drawing/2010/main" w="31750" algn="ctr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CN" sz="1000">
                    <a:solidFill>
                      <a:schemeClr val="bg1"/>
                    </a:solidFill>
                  </a:rPr>
                  <a:t> add text in here</a:t>
                </a:r>
              </a:p>
            </p:txBody>
          </p:sp>
        </p:grpSp>
        <p:grpSp>
          <p:nvGrpSpPr>
            <p:cNvPr id="66" name="Group 298"/>
            <p:cNvGrpSpPr>
              <a:grpSpLocks/>
            </p:cNvGrpSpPr>
            <p:nvPr/>
          </p:nvGrpSpPr>
          <p:grpSpPr bwMode="auto">
            <a:xfrm>
              <a:off x="320" y="1990"/>
              <a:ext cx="1228" cy="154"/>
              <a:chOff x="320" y="1930"/>
              <a:chExt cx="1228" cy="154"/>
            </a:xfrm>
          </p:grpSpPr>
          <p:grpSp>
            <p:nvGrpSpPr>
              <p:cNvPr id="117" name="Group 261"/>
              <p:cNvGrpSpPr>
                <a:grpSpLocks/>
              </p:cNvGrpSpPr>
              <p:nvPr/>
            </p:nvGrpSpPr>
            <p:grpSpPr bwMode="auto">
              <a:xfrm>
                <a:off x="320" y="1990"/>
                <a:ext cx="383" cy="58"/>
                <a:chOff x="1989" y="2415"/>
                <a:chExt cx="3342" cy="588"/>
              </a:xfrm>
            </p:grpSpPr>
            <p:sp>
              <p:nvSpPr>
                <p:cNvPr id="119" name="Freeform 262"/>
                <p:cNvSpPr>
                  <a:spLocks/>
                </p:cNvSpPr>
                <p:nvPr/>
              </p:nvSpPr>
              <p:spPr bwMode="auto">
                <a:xfrm>
                  <a:off x="3574" y="2583"/>
                  <a:ext cx="1757" cy="420"/>
                </a:xfrm>
                <a:custGeom>
                  <a:avLst/>
                  <a:gdLst>
                    <a:gd name="T0" fmla="*/ 0 w 1757"/>
                    <a:gd name="T1" fmla="*/ 151 h 420"/>
                    <a:gd name="T2" fmla="*/ 0 w 1757"/>
                    <a:gd name="T3" fmla="*/ 420 h 420"/>
                    <a:gd name="T4" fmla="*/ 1757 w 1757"/>
                    <a:gd name="T5" fmla="*/ 269 h 420"/>
                    <a:gd name="T6" fmla="*/ 1757 w 1757"/>
                    <a:gd name="T7" fmla="*/ 0 h 420"/>
                    <a:gd name="T8" fmla="*/ 0 w 1757"/>
                    <a:gd name="T9" fmla="*/ 151 h 42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57" h="420">
                      <a:moveTo>
                        <a:pt x="0" y="151"/>
                      </a:moveTo>
                      <a:lnTo>
                        <a:pt x="0" y="420"/>
                      </a:lnTo>
                      <a:lnTo>
                        <a:pt x="1757" y="269"/>
                      </a:lnTo>
                      <a:lnTo>
                        <a:pt x="1757" y="0"/>
                      </a:lnTo>
                      <a:lnTo>
                        <a:pt x="0" y="151"/>
                      </a:lnTo>
                      <a:close/>
                    </a:path>
                  </a:pathLst>
                </a:custGeom>
                <a:solidFill>
                  <a:srgbClr val="7D7D7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20" name="Freeform 263"/>
                <p:cNvSpPr>
                  <a:spLocks/>
                </p:cNvSpPr>
                <p:nvPr/>
              </p:nvSpPr>
              <p:spPr bwMode="auto">
                <a:xfrm>
                  <a:off x="1989" y="2566"/>
                  <a:ext cx="1585" cy="437"/>
                </a:xfrm>
                <a:custGeom>
                  <a:avLst/>
                  <a:gdLst>
                    <a:gd name="T0" fmla="*/ 0 w 1585"/>
                    <a:gd name="T1" fmla="*/ 0 h 437"/>
                    <a:gd name="T2" fmla="*/ 0 w 1585"/>
                    <a:gd name="T3" fmla="*/ 270 h 437"/>
                    <a:gd name="T4" fmla="*/ 1585 w 1585"/>
                    <a:gd name="T5" fmla="*/ 437 h 437"/>
                    <a:gd name="T6" fmla="*/ 1585 w 1585"/>
                    <a:gd name="T7" fmla="*/ 168 h 437"/>
                    <a:gd name="T8" fmla="*/ 0 w 1585"/>
                    <a:gd name="T9" fmla="*/ 0 h 43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585" h="437">
                      <a:moveTo>
                        <a:pt x="0" y="0"/>
                      </a:moveTo>
                      <a:lnTo>
                        <a:pt x="0" y="270"/>
                      </a:lnTo>
                      <a:lnTo>
                        <a:pt x="1585" y="437"/>
                      </a:lnTo>
                      <a:lnTo>
                        <a:pt x="1585" y="16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86868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21" name="Freeform 264"/>
                <p:cNvSpPr>
                  <a:spLocks/>
                </p:cNvSpPr>
                <p:nvPr/>
              </p:nvSpPr>
              <p:spPr bwMode="auto">
                <a:xfrm>
                  <a:off x="1989" y="2415"/>
                  <a:ext cx="3342" cy="319"/>
                </a:xfrm>
                <a:custGeom>
                  <a:avLst/>
                  <a:gdLst>
                    <a:gd name="T0" fmla="*/ 1759 w 3342"/>
                    <a:gd name="T1" fmla="*/ 0 h 319"/>
                    <a:gd name="T2" fmla="*/ 0 w 3342"/>
                    <a:gd name="T3" fmla="*/ 151 h 319"/>
                    <a:gd name="T4" fmla="*/ 1585 w 3342"/>
                    <a:gd name="T5" fmla="*/ 319 h 319"/>
                    <a:gd name="T6" fmla="*/ 3342 w 3342"/>
                    <a:gd name="T7" fmla="*/ 168 h 319"/>
                    <a:gd name="T8" fmla="*/ 1759 w 3342"/>
                    <a:gd name="T9" fmla="*/ 0 h 31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342" h="319">
                      <a:moveTo>
                        <a:pt x="1759" y="0"/>
                      </a:moveTo>
                      <a:lnTo>
                        <a:pt x="0" y="151"/>
                      </a:lnTo>
                      <a:lnTo>
                        <a:pt x="1585" y="319"/>
                      </a:lnTo>
                      <a:lnTo>
                        <a:pt x="3342" y="168"/>
                      </a:lnTo>
                      <a:lnTo>
                        <a:pt x="1759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909090">
                        <a:gamma/>
                        <a:shade val="46275"/>
                        <a:invGamma/>
                      </a:srgbClr>
                    </a:gs>
                    <a:gs pos="100000">
                      <a:srgbClr val="909090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sp>
            <p:nvSpPr>
              <p:cNvPr id="118" name="Text Box 289"/>
              <p:cNvSpPr txBox="1">
                <a:spLocks noChangeArrowheads="1"/>
              </p:cNvSpPr>
              <p:nvPr/>
            </p:nvSpPr>
            <p:spPr bwMode="auto">
              <a:xfrm>
                <a:off x="779" y="1930"/>
                <a:ext cx="769" cy="1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3B3B3B"/>
                    </a:solidFill>
                  </a14:hiddenFill>
                </a:ext>
                <a:ext uri="{91240B29-F687-4F45-9708-019B960494DF}">
                  <a14:hiddenLine xmlns:a14="http://schemas.microsoft.com/office/drawing/2010/main" w="31750" algn="ctr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CN" sz="1000">
                    <a:solidFill>
                      <a:schemeClr val="bg1"/>
                    </a:solidFill>
                  </a:rPr>
                  <a:t> add text in here</a:t>
                </a:r>
              </a:p>
            </p:txBody>
          </p:sp>
        </p:grpSp>
        <p:grpSp>
          <p:nvGrpSpPr>
            <p:cNvPr id="67" name="Group 299"/>
            <p:cNvGrpSpPr>
              <a:grpSpLocks/>
            </p:cNvGrpSpPr>
            <p:nvPr/>
          </p:nvGrpSpPr>
          <p:grpSpPr bwMode="auto">
            <a:xfrm>
              <a:off x="321" y="2116"/>
              <a:ext cx="1227" cy="154"/>
              <a:chOff x="321" y="2103"/>
              <a:chExt cx="1227" cy="154"/>
            </a:xfrm>
          </p:grpSpPr>
          <p:grpSp>
            <p:nvGrpSpPr>
              <p:cNvPr id="112" name="Group 255"/>
              <p:cNvGrpSpPr>
                <a:grpSpLocks/>
              </p:cNvGrpSpPr>
              <p:nvPr/>
            </p:nvGrpSpPr>
            <p:grpSpPr bwMode="auto">
              <a:xfrm>
                <a:off x="321" y="2160"/>
                <a:ext cx="382" cy="60"/>
                <a:chOff x="1512" y="2658"/>
                <a:chExt cx="3819" cy="636"/>
              </a:xfrm>
            </p:grpSpPr>
            <p:sp>
              <p:nvSpPr>
                <p:cNvPr id="114" name="Freeform 256"/>
                <p:cNvSpPr>
                  <a:spLocks/>
                </p:cNvSpPr>
                <p:nvPr/>
              </p:nvSpPr>
              <p:spPr bwMode="auto">
                <a:xfrm>
                  <a:off x="3321" y="2852"/>
                  <a:ext cx="2010" cy="442"/>
                </a:xfrm>
                <a:custGeom>
                  <a:avLst/>
                  <a:gdLst>
                    <a:gd name="T0" fmla="*/ 0 w 2010"/>
                    <a:gd name="T1" fmla="*/ 173 h 442"/>
                    <a:gd name="T2" fmla="*/ 0 w 2010"/>
                    <a:gd name="T3" fmla="*/ 442 h 442"/>
                    <a:gd name="T4" fmla="*/ 2010 w 2010"/>
                    <a:gd name="T5" fmla="*/ 270 h 442"/>
                    <a:gd name="T6" fmla="*/ 2010 w 2010"/>
                    <a:gd name="T7" fmla="*/ 0 h 442"/>
                    <a:gd name="T8" fmla="*/ 0 w 2010"/>
                    <a:gd name="T9" fmla="*/ 173 h 4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010" h="442">
                      <a:moveTo>
                        <a:pt x="0" y="173"/>
                      </a:moveTo>
                      <a:lnTo>
                        <a:pt x="0" y="442"/>
                      </a:lnTo>
                      <a:lnTo>
                        <a:pt x="2010" y="270"/>
                      </a:lnTo>
                      <a:lnTo>
                        <a:pt x="2010" y="0"/>
                      </a:lnTo>
                      <a:lnTo>
                        <a:pt x="0" y="173"/>
                      </a:lnTo>
                      <a:close/>
                    </a:path>
                  </a:pathLst>
                </a:custGeom>
                <a:solidFill>
                  <a:srgbClr val="56565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15" name="Freeform 257"/>
                <p:cNvSpPr>
                  <a:spLocks/>
                </p:cNvSpPr>
                <p:nvPr/>
              </p:nvSpPr>
              <p:spPr bwMode="auto">
                <a:xfrm>
                  <a:off x="1512" y="2833"/>
                  <a:ext cx="1809" cy="461"/>
                </a:xfrm>
                <a:custGeom>
                  <a:avLst/>
                  <a:gdLst>
                    <a:gd name="T0" fmla="*/ 0 w 1809"/>
                    <a:gd name="T1" fmla="*/ 0 h 461"/>
                    <a:gd name="T2" fmla="*/ 0 w 1809"/>
                    <a:gd name="T3" fmla="*/ 270 h 461"/>
                    <a:gd name="T4" fmla="*/ 1809 w 1809"/>
                    <a:gd name="T5" fmla="*/ 461 h 461"/>
                    <a:gd name="T6" fmla="*/ 1809 w 1809"/>
                    <a:gd name="T7" fmla="*/ 192 h 461"/>
                    <a:gd name="T8" fmla="*/ 0 w 1809"/>
                    <a:gd name="T9" fmla="*/ 0 h 46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809" h="461">
                      <a:moveTo>
                        <a:pt x="0" y="0"/>
                      </a:moveTo>
                      <a:lnTo>
                        <a:pt x="0" y="270"/>
                      </a:lnTo>
                      <a:lnTo>
                        <a:pt x="1809" y="461"/>
                      </a:lnTo>
                      <a:lnTo>
                        <a:pt x="1809" y="192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64646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16" name="Freeform 258"/>
                <p:cNvSpPr>
                  <a:spLocks/>
                </p:cNvSpPr>
                <p:nvPr/>
              </p:nvSpPr>
              <p:spPr bwMode="auto">
                <a:xfrm>
                  <a:off x="1512" y="2658"/>
                  <a:ext cx="3819" cy="367"/>
                </a:xfrm>
                <a:custGeom>
                  <a:avLst/>
                  <a:gdLst>
                    <a:gd name="T0" fmla="*/ 2010 w 3819"/>
                    <a:gd name="T1" fmla="*/ 0 h 367"/>
                    <a:gd name="T2" fmla="*/ 0 w 3819"/>
                    <a:gd name="T3" fmla="*/ 175 h 367"/>
                    <a:gd name="T4" fmla="*/ 1809 w 3819"/>
                    <a:gd name="T5" fmla="*/ 367 h 367"/>
                    <a:gd name="T6" fmla="*/ 3819 w 3819"/>
                    <a:gd name="T7" fmla="*/ 194 h 367"/>
                    <a:gd name="T8" fmla="*/ 2010 w 3819"/>
                    <a:gd name="T9" fmla="*/ 0 h 36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819" h="367">
                      <a:moveTo>
                        <a:pt x="2010" y="0"/>
                      </a:moveTo>
                      <a:lnTo>
                        <a:pt x="0" y="175"/>
                      </a:lnTo>
                      <a:lnTo>
                        <a:pt x="1809" y="367"/>
                      </a:lnTo>
                      <a:lnTo>
                        <a:pt x="3819" y="194"/>
                      </a:lnTo>
                      <a:lnTo>
                        <a:pt x="2010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6F6F6F">
                        <a:gamma/>
                        <a:shade val="46275"/>
                        <a:invGamma/>
                      </a:srgbClr>
                    </a:gs>
                    <a:gs pos="100000">
                      <a:srgbClr val="6F6F6F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sp>
            <p:nvSpPr>
              <p:cNvPr id="113" name="Text Box 290"/>
              <p:cNvSpPr txBox="1">
                <a:spLocks noChangeArrowheads="1"/>
              </p:cNvSpPr>
              <p:nvPr/>
            </p:nvSpPr>
            <p:spPr bwMode="auto">
              <a:xfrm>
                <a:off x="779" y="2103"/>
                <a:ext cx="769" cy="1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3B3B3B"/>
                    </a:solidFill>
                  </a14:hiddenFill>
                </a:ext>
                <a:ext uri="{91240B29-F687-4F45-9708-019B960494DF}">
                  <a14:hiddenLine xmlns:a14="http://schemas.microsoft.com/office/drawing/2010/main" w="31750" algn="ctr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CN" sz="1000">
                    <a:solidFill>
                      <a:schemeClr val="bg1"/>
                    </a:solidFill>
                  </a:rPr>
                  <a:t> add text in here</a:t>
                </a:r>
              </a:p>
            </p:txBody>
          </p:sp>
        </p:grpSp>
        <p:grpSp>
          <p:nvGrpSpPr>
            <p:cNvPr id="68" name="Group 300"/>
            <p:cNvGrpSpPr>
              <a:grpSpLocks/>
            </p:cNvGrpSpPr>
            <p:nvPr/>
          </p:nvGrpSpPr>
          <p:grpSpPr bwMode="auto">
            <a:xfrm>
              <a:off x="321" y="2241"/>
              <a:ext cx="1227" cy="154"/>
              <a:chOff x="321" y="2296"/>
              <a:chExt cx="1227" cy="154"/>
            </a:xfrm>
          </p:grpSpPr>
          <p:grpSp>
            <p:nvGrpSpPr>
              <p:cNvPr id="75" name="Group 249"/>
              <p:cNvGrpSpPr>
                <a:grpSpLocks/>
              </p:cNvGrpSpPr>
              <p:nvPr/>
            </p:nvGrpSpPr>
            <p:grpSpPr bwMode="auto">
              <a:xfrm>
                <a:off x="321" y="2352"/>
                <a:ext cx="382" cy="65"/>
                <a:chOff x="1034" y="2904"/>
                <a:chExt cx="4297" cy="683"/>
              </a:xfrm>
            </p:grpSpPr>
            <p:sp>
              <p:nvSpPr>
                <p:cNvPr id="109" name="Freeform 250"/>
                <p:cNvSpPr>
                  <a:spLocks/>
                </p:cNvSpPr>
                <p:nvPr/>
              </p:nvSpPr>
              <p:spPr bwMode="auto">
                <a:xfrm>
                  <a:off x="3070" y="3122"/>
                  <a:ext cx="2261" cy="465"/>
                </a:xfrm>
                <a:custGeom>
                  <a:avLst/>
                  <a:gdLst>
                    <a:gd name="T0" fmla="*/ 0 w 2261"/>
                    <a:gd name="T1" fmla="*/ 196 h 465"/>
                    <a:gd name="T2" fmla="*/ 0 w 2261"/>
                    <a:gd name="T3" fmla="*/ 465 h 465"/>
                    <a:gd name="T4" fmla="*/ 2261 w 2261"/>
                    <a:gd name="T5" fmla="*/ 269 h 465"/>
                    <a:gd name="T6" fmla="*/ 2261 w 2261"/>
                    <a:gd name="T7" fmla="*/ 0 h 465"/>
                    <a:gd name="T8" fmla="*/ 0 w 2261"/>
                    <a:gd name="T9" fmla="*/ 196 h 46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61" h="465">
                      <a:moveTo>
                        <a:pt x="0" y="196"/>
                      </a:moveTo>
                      <a:lnTo>
                        <a:pt x="0" y="465"/>
                      </a:lnTo>
                      <a:lnTo>
                        <a:pt x="2261" y="269"/>
                      </a:lnTo>
                      <a:lnTo>
                        <a:pt x="2261" y="0"/>
                      </a:lnTo>
                      <a:lnTo>
                        <a:pt x="0" y="196"/>
                      </a:lnTo>
                      <a:close/>
                    </a:path>
                  </a:pathLst>
                </a:custGeom>
                <a:solidFill>
                  <a:srgbClr val="76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10" name="Freeform 251"/>
                <p:cNvSpPr>
                  <a:spLocks/>
                </p:cNvSpPr>
                <p:nvPr/>
              </p:nvSpPr>
              <p:spPr bwMode="auto">
                <a:xfrm>
                  <a:off x="1034" y="3100"/>
                  <a:ext cx="2036" cy="487"/>
                </a:xfrm>
                <a:custGeom>
                  <a:avLst/>
                  <a:gdLst>
                    <a:gd name="T0" fmla="*/ 0 w 2036"/>
                    <a:gd name="T1" fmla="*/ 0 h 487"/>
                    <a:gd name="T2" fmla="*/ 0 w 2036"/>
                    <a:gd name="T3" fmla="*/ 270 h 487"/>
                    <a:gd name="T4" fmla="*/ 2036 w 2036"/>
                    <a:gd name="T5" fmla="*/ 487 h 487"/>
                    <a:gd name="T6" fmla="*/ 2036 w 2036"/>
                    <a:gd name="T7" fmla="*/ 218 h 487"/>
                    <a:gd name="T8" fmla="*/ 0 w 2036"/>
                    <a:gd name="T9" fmla="*/ 0 h 48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036" h="487">
                      <a:moveTo>
                        <a:pt x="0" y="0"/>
                      </a:moveTo>
                      <a:lnTo>
                        <a:pt x="0" y="270"/>
                      </a:lnTo>
                      <a:lnTo>
                        <a:pt x="2036" y="487"/>
                      </a:lnTo>
                      <a:lnTo>
                        <a:pt x="2036" y="21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8A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11" name="Freeform 252"/>
                <p:cNvSpPr>
                  <a:spLocks/>
                </p:cNvSpPr>
                <p:nvPr/>
              </p:nvSpPr>
              <p:spPr bwMode="auto">
                <a:xfrm>
                  <a:off x="1034" y="2904"/>
                  <a:ext cx="4297" cy="414"/>
                </a:xfrm>
                <a:custGeom>
                  <a:avLst/>
                  <a:gdLst>
                    <a:gd name="T0" fmla="*/ 2261 w 4297"/>
                    <a:gd name="T1" fmla="*/ 0 h 414"/>
                    <a:gd name="T2" fmla="*/ 0 w 4297"/>
                    <a:gd name="T3" fmla="*/ 196 h 414"/>
                    <a:gd name="T4" fmla="*/ 2036 w 4297"/>
                    <a:gd name="T5" fmla="*/ 414 h 414"/>
                    <a:gd name="T6" fmla="*/ 4297 w 4297"/>
                    <a:gd name="T7" fmla="*/ 218 h 414"/>
                    <a:gd name="T8" fmla="*/ 2261 w 4297"/>
                    <a:gd name="T9" fmla="*/ 0 h 4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97" h="414">
                      <a:moveTo>
                        <a:pt x="2261" y="0"/>
                      </a:moveTo>
                      <a:lnTo>
                        <a:pt x="0" y="196"/>
                      </a:lnTo>
                      <a:lnTo>
                        <a:pt x="2036" y="414"/>
                      </a:lnTo>
                      <a:lnTo>
                        <a:pt x="4297" y="218"/>
                      </a:lnTo>
                      <a:lnTo>
                        <a:pt x="2261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960000">
                        <a:gamma/>
                        <a:shade val="46275"/>
                        <a:invGamma/>
                      </a:srgbClr>
                    </a:gs>
                    <a:gs pos="100000">
                      <a:srgbClr val="960000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sp>
            <p:nvSpPr>
              <p:cNvPr id="76" name="Text Box 293"/>
              <p:cNvSpPr txBox="1">
                <a:spLocks noChangeArrowheads="1"/>
              </p:cNvSpPr>
              <p:nvPr/>
            </p:nvSpPr>
            <p:spPr bwMode="auto">
              <a:xfrm>
                <a:off x="779" y="2296"/>
                <a:ext cx="769" cy="1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3B3B3B"/>
                    </a:solidFill>
                  </a14:hiddenFill>
                </a:ext>
                <a:ext uri="{91240B29-F687-4F45-9708-019B960494DF}">
                  <a14:hiddenLine xmlns:a14="http://schemas.microsoft.com/office/drawing/2010/main" w="31750" algn="ctr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CN" sz="1000">
                    <a:solidFill>
                      <a:schemeClr val="bg1"/>
                    </a:solidFill>
                  </a:rPr>
                  <a:t> add text in here</a:t>
                </a:r>
              </a:p>
            </p:txBody>
          </p:sp>
        </p:grpSp>
        <p:grpSp>
          <p:nvGrpSpPr>
            <p:cNvPr id="69" name="Group 301"/>
            <p:cNvGrpSpPr>
              <a:grpSpLocks/>
            </p:cNvGrpSpPr>
            <p:nvPr/>
          </p:nvGrpSpPr>
          <p:grpSpPr bwMode="auto">
            <a:xfrm>
              <a:off x="321" y="2358"/>
              <a:ext cx="1227" cy="154"/>
              <a:chOff x="321" y="2504"/>
              <a:chExt cx="1227" cy="154"/>
            </a:xfrm>
          </p:grpSpPr>
          <p:grpSp>
            <p:nvGrpSpPr>
              <p:cNvPr id="70" name="Group 243"/>
              <p:cNvGrpSpPr>
                <a:grpSpLocks/>
              </p:cNvGrpSpPr>
              <p:nvPr/>
            </p:nvGrpSpPr>
            <p:grpSpPr bwMode="auto">
              <a:xfrm>
                <a:off x="321" y="2556"/>
                <a:ext cx="382" cy="75"/>
                <a:chOff x="557" y="3150"/>
                <a:chExt cx="4774" cy="728"/>
              </a:xfrm>
            </p:grpSpPr>
            <p:sp>
              <p:nvSpPr>
                <p:cNvPr id="72" name="Freeform 244"/>
                <p:cNvSpPr>
                  <a:spLocks/>
                </p:cNvSpPr>
                <p:nvPr/>
              </p:nvSpPr>
              <p:spPr bwMode="auto">
                <a:xfrm>
                  <a:off x="2820" y="3391"/>
                  <a:ext cx="2511" cy="487"/>
                </a:xfrm>
                <a:custGeom>
                  <a:avLst/>
                  <a:gdLst>
                    <a:gd name="T0" fmla="*/ 0 w 2511"/>
                    <a:gd name="T1" fmla="*/ 217 h 487"/>
                    <a:gd name="T2" fmla="*/ 0 w 2511"/>
                    <a:gd name="T3" fmla="*/ 487 h 487"/>
                    <a:gd name="T4" fmla="*/ 2511 w 2511"/>
                    <a:gd name="T5" fmla="*/ 269 h 487"/>
                    <a:gd name="T6" fmla="*/ 2511 w 2511"/>
                    <a:gd name="T7" fmla="*/ 0 h 487"/>
                    <a:gd name="T8" fmla="*/ 0 w 2511"/>
                    <a:gd name="T9" fmla="*/ 217 h 48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11" h="487">
                      <a:moveTo>
                        <a:pt x="0" y="217"/>
                      </a:moveTo>
                      <a:lnTo>
                        <a:pt x="0" y="487"/>
                      </a:lnTo>
                      <a:lnTo>
                        <a:pt x="2511" y="269"/>
                      </a:lnTo>
                      <a:lnTo>
                        <a:pt x="2511" y="0"/>
                      </a:lnTo>
                      <a:lnTo>
                        <a:pt x="0" y="217"/>
                      </a:lnTo>
                      <a:close/>
                    </a:path>
                  </a:pathLst>
                </a:custGeom>
                <a:solidFill>
                  <a:srgbClr val="24242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73" name="Freeform 245"/>
                <p:cNvSpPr>
                  <a:spLocks/>
                </p:cNvSpPr>
                <p:nvPr/>
              </p:nvSpPr>
              <p:spPr bwMode="auto">
                <a:xfrm>
                  <a:off x="557" y="3367"/>
                  <a:ext cx="2263" cy="511"/>
                </a:xfrm>
                <a:custGeom>
                  <a:avLst/>
                  <a:gdLst>
                    <a:gd name="T0" fmla="*/ 0 w 2263"/>
                    <a:gd name="T1" fmla="*/ 0 h 511"/>
                    <a:gd name="T2" fmla="*/ 0 w 2263"/>
                    <a:gd name="T3" fmla="*/ 270 h 511"/>
                    <a:gd name="T4" fmla="*/ 2263 w 2263"/>
                    <a:gd name="T5" fmla="*/ 511 h 511"/>
                    <a:gd name="T6" fmla="*/ 2263 w 2263"/>
                    <a:gd name="T7" fmla="*/ 241 h 511"/>
                    <a:gd name="T8" fmla="*/ 0 w 2263"/>
                    <a:gd name="T9" fmla="*/ 0 h 51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63" h="511">
                      <a:moveTo>
                        <a:pt x="0" y="0"/>
                      </a:moveTo>
                      <a:lnTo>
                        <a:pt x="0" y="270"/>
                      </a:lnTo>
                      <a:lnTo>
                        <a:pt x="2263" y="511"/>
                      </a:lnTo>
                      <a:lnTo>
                        <a:pt x="2263" y="241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2C2C2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74" name="Freeform 246"/>
                <p:cNvSpPr>
                  <a:spLocks/>
                </p:cNvSpPr>
                <p:nvPr/>
              </p:nvSpPr>
              <p:spPr bwMode="auto">
                <a:xfrm>
                  <a:off x="557" y="3150"/>
                  <a:ext cx="4774" cy="458"/>
                </a:xfrm>
                <a:custGeom>
                  <a:avLst/>
                  <a:gdLst>
                    <a:gd name="T0" fmla="*/ 2513 w 4774"/>
                    <a:gd name="T1" fmla="*/ 0 h 458"/>
                    <a:gd name="T2" fmla="*/ 0 w 4774"/>
                    <a:gd name="T3" fmla="*/ 217 h 458"/>
                    <a:gd name="T4" fmla="*/ 2263 w 4774"/>
                    <a:gd name="T5" fmla="*/ 458 h 458"/>
                    <a:gd name="T6" fmla="*/ 4774 w 4774"/>
                    <a:gd name="T7" fmla="*/ 241 h 458"/>
                    <a:gd name="T8" fmla="*/ 2513 w 4774"/>
                    <a:gd name="T9" fmla="*/ 0 h 45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74" h="458">
                      <a:moveTo>
                        <a:pt x="2513" y="0"/>
                      </a:moveTo>
                      <a:lnTo>
                        <a:pt x="0" y="217"/>
                      </a:lnTo>
                      <a:lnTo>
                        <a:pt x="2263" y="458"/>
                      </a:lnTo>
                      <a:lnTo>
                        <a:pt x="4774" y="241"/>
                      </a:lnTo>
                      <a:lnTo>
                        <a:pt x="2513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363636">
                        <a:gamma/>
                        <a:shade val="46275"/>
                        <a:invGamma/>
                      </a:srgbClr>
                    </a:gs>
                    <a:gs pos="100000">
                      <a:srgbClr val="363636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sp>
            <p:nvSpPr>
              <p:cNvPr id="71" name="Text Box 294"/>
              <p:cNvSpPr txBox="1">
                <a:spLocks noChangeArrowheads="1"/>
              </p:cNvSpPr>
              <p:nvPr/>
            </p:nvSpPr>
            <p:spPr bwMode="auto">
              <a:xfrm>
                <a:off x="779" y="2504"/>
                <a:ext cx="769" cy="1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3B3B3B"/>
                    </a:solidFill>
                  </a14:hiddenFill>
                </a:ext>
                <a:ext uri="{91240B29-F687-4F45-9708-019B960494DF}">
                  <a14:hiddenLine xmlns:a14="http://schemas.microsoft.com/office/drawing/2010/main" w="31750" algn="ctr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CN" sz="1000">
                    <a:solidFill>
                      <a:schemeClr val="bg1"/>
                    </a:solidFill>
                  </a:rPr>
                  <a:t> add text in here</a:t>
                </a:r>
              </a:p>
            </p:txBody>
          </p:sp>
        </p:grpSp>
      </p:grpSp>
      <p:grpSp>
        <p:nvGrpSpPr>
          <p:cNvPr id="137" name="Group 311"/>
          <p:cNvGrpSpPr>
            <a:grpSpLocks/>
          </p:cNvGrpSpPr>
          <p:nvPr/>
        </p:nvGrpSpPr>
        <p:grpSpPr bwMode="auto">
          <a:xfrm>
            <a:off x="1165225" y="2365177"/>
            <a:ext cx="6781800" cy="3435350"/>
            <a:chOff x="734" y="1980"/>
            <a:chExt cx="4272" cy="2164"/>
          </a:xfrm>
        </p:grpSpPr>
        <p:grpSp>
          <p:nvGrpSpPr>
            <p:cNvPr id="138" name="Group 230"/>
            <p:cNvGrpSpPr>
              <a:grpSpLocks/>
            </p:cNvGrpSpPr>
            <p:nvPr/>
          </p:nvGrpSpPr>
          <p:grpSpPr bwMode="auto">
            <a:xfrm>
              <a:off x="739" y="3295"/>
              <a:ext cx="4267" cy="651"/>
              <a:chOff x="739" y="3295"/>
              <a:chExt cx="4267" cy="651"/>
            </a:xfrm>
          </p:grpSpPr>
          <p:grpSp>
            <p:nvGrpSpPr>
              <p:cNvPr id="176" name="Group 183"/>
              <p:cNvGrpSpPr>
                <a:grpSpLocks/>
              </p:cNvGrpSpPr>
              <p:nvPr/>
            </p:nvGrpSpPr>
            <p:grpSpPr bwMode="auto">
              <a:xfrm>
                <a:off x="739" y="3295"/>
                <a:ext cx="4267" cy="651"/>
                <a:chOff x="557" y="3150"/>
                <a:chExt cx="4774" cy="728"/>
              </a:xfrm>
            </p:grpSpPr>
            <p:sp>
              <p:nvSpPr>
                <p:cNvPr id="178" name="Freeform 7"/>
                <p:cNvSpPr>
                  <a:spLocks/>
                </p:cNvSpPr>
                <p:nvPr/>
              </p:nvSpPr>
              <p:spPr bwMode="auto">
                <a:xfrm>
                  <a:off x="2820" y="3391"/>
                  <a:ext cx="2511" cy="487"/>
                </a:xfrm>
                <a:custGeom>
                  <a:avLst/>
                  <a:gdLst>
                    <a:gd name="T0" fmla="*/ 0 w 2511"/>
                    <a:gd name="T1" fmla="*/ 217 h 487"/>
                    <a:gd name="T2" fmla="*/ 0 w 2511"/>
                    <a:gd name="T3" fmla="*/ 487 h 487"/>
                    <a:gd name="T4" fmla="*/ 2511 w 2511"/>
                    <a:gd name="T5" fmla="*/ 269 h 487"/>
                    <a:gd name="T6" fmla="*/ 2511 w 2511"/>
                    <a:gd name="T7" fmla="*/ 0 h 487"/>
                    <a:gd name="T8" fmla="*/ 0 w 2511"/>
                    <a:gd name="T9" fmla="*/ 217 h 48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11" h="487">
                      <a:moveTo>
                        <a:pt x="0" y="217"/>
                      </a:moveTo>
                      <a:lnTo>
                        <a:pt x="0" y="487"/>
                      </a:lnTo>
                      <a:lnTo>
                        <a:pt x="2511" y="269"/>
                      </a:lnTo>
                      <a:lnTo>
                        <a:pt x="2511" y="0"/>
                      </a:lnTo>
                      <a:lnTo>
                        <a:pt x="0" y="217"/>
                      </a:lnTo>
                      <a:close/>
                    </a:path>
                  </a:pathLst>
                </a:custGeom>
                <a:solidFill>
                  <a:srgbClr val="242424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137372" dir="3378596" algn="ctr" rotWithShape="0">
                          <a:srgbClr val="808080">
                            <a:alpha val="50000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79" name="Freeform 8"/>
                <p:cNvSpPr>
                  <a:spLocks/>
                </p:cNvSpPr>
                <p:nvPr/>
              </p:nvSpPr>
              <p:spPr bwMode="auto">
                <a:xfrm>
                  <a:off x="557" y="3367"/>
                  <a:ext cx="2263" cy="511"/>
                </a:xfrm>
                <a:custGeom>
                  <a:avLst/>
                  <a:gdLst>
                    <a:gd name="T0" fmla="*/ 0 w 2263"/>
                    <a:gd name="T1" fmla="*/ 0 h 511"/>
                    <a:gd name="T2" fmla="*/ 0 w 2263"/>
                    <a:gd name="T3" fmla="*/ 270 h 511"/>
                    <a:gd name="T4" fmla="*/ 2263 w 2263"/>
                    <a:gd name="T5" fmla="*/ 511 h 511"/>
                    <a:gd name="T6" fmla="*/ 2263 w 2263"/>
                    <a:gd name="T7" fmla="*/ 241 h 511"/>
                    <a:gd name="T8" fmla="*/ 0 w 2263"/>
                    <a:gd name="T9" fmla="*/ 0 h 51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63" h="511">
                      <a:moveTo>
                        <a:pt x="0" y="0"/>
                      </a:moveTo>
                      <a:lnTo>
                        <a:pt x="0" y="270"/>
                      </a:lnTo>
                      <a:lnTo>
                        <a:pt x="2263" y="511"/>
                      </a:lnTo>
                      <a:lnTo>
                        <a:pt x="2263" y="241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2C2C2C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137372" dir="3378596" algn="ctr" rotWithShape="0">
                          <a:srgbClr val="808080">
                            <a:alpha val="50000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80" name="Freeform 9"/>
                <p:cNvSpPr>
                  <a:spLocks/>
                </p:cNvSpPr>
                <p:nvPr/>
              </p:nvSpPr>
              <p:spPr bwMode="auto">
                <a:xfrm>
                  <a:off x="557" y="3150"/>
                  <a:ext cx="4774" cy="458"/>
                </a:xfrm>
                <a:custGeom>
                  <a:avLst/>
                  <a:gdLst>
                    <a:gd name="T0" fmla="*/ 2513 w 4774"/>
                    <a:gd name="T1" fmla="*/ 0 h 458"/>
                    <a:gd name="T2" fmla="*/ 0 w 4774"/>
                    <a:gd name="T3" fmla="*/ 217 h 458"/>
                    <a:gd name="T4" fmla="*/ 2263 w 4774"/>
                    <a:gd name="T5" fmla="*/ 458 h 458"/>
                    <a:gd name="T6" fmla="*/ 4774 w 4774"/>
                    <a:gd name="T7" fmla="*/ 241 h 458"/>
                    <a:gd name="T8" fmla="*/ 2513 w 4774"/>
                    <a:gd name="T9" fmla="*/ 0 h 45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74" h="458">
                      <a:moveTo>
                        <a:pt x="2513" y="0"/>
                      </a:moveTo>
                      <a:lnTo>
                        <a:pt x="0" y="217"/>
                      </a:lnTo>
                      <a:lnTo>
                        <a:pt x="2263" y="458"/>
                      </a:lnTo>
                      <a:lnTo>
                        <a:pt x="4774" y="241"/>
                      </a:lnTo>
                      <a:lnTo>
                        <a:pt x="2513" y="0"/>
                      </a:lnTo>
                      <a:close/>
                    </a:path>
                  </a:pathLst>
                </a:custGeom>
                <a:solidFill>
                  <a:srgbClr val="363636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137372" dir="3378596" algn="ctr" rotWithShape="0">
                          <a:srgbClr val="808080">
                            <a:alpha val="50000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sp>
            <p:nvSpPr>
              <p:cNvPr id="177" name="Text Box 217"/>
              <p:cNvSpPr txBox="1">
                <a:spLocks noChangeArrowheads="1"/>
              </p:cNvSpPr>
              <p:nvPr/>
            </p:nvSpPr>
            <p:spPr bwMode="auto">
              <a:xfrm rot="324532">
                <a:off x="1320" y="3601"/>
                <a:ext cx="766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3B3B3B"/>
                    </a:solidFill>
                  </a14:hiddenFill>
                </a:ext>
                <a:ext uri="{91240B29-F687-4F45-9708-019B960494DF}">
                  <a14:hiddenLine xmlns:a14="http://schemas.microsoft.com/office/drawing/2010/main" w="31750" algn="ctr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37372" dir="3378596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CN" sz="1600">
                    <a:solidFill>
                      <a:schemeClr val="bg1"/>
                    </a:solidFill>
                  </a:rPr>
                  <a:t>Add text</a:t>
                </a:r>
              </a:p>
            </p:txBody>
          </p:sp>
        </p:grpSp>
        <p:grpSp>
          <p:nvGrpSpPr>
            <p:cNvPr id="139" name="Group 231"/>
            <p:cNvGrpSpPr>
              <a:grpSpLocks/>
            </p:cNvGrpSpPr>
            <p:nvPr/>
          </p:nvGrpSpPr>
          <p:grpSpPr bwMode="auto">
            <a:xfrm>
              <a:off x="1165" y="3076"/>
              <a:ext cx="3841" cy="610"/>
              <a:chOff x="1165" y="3076"/>
              <a:chExt cx="3841" cy="610"/>
            </a:xfrm>
          </p:grpSpPr>
          <p:grpSp>
            <p:nvGrpSpPr>
              <p:cNvPr id="171" name="Group 182"/>
              <p:cNvGrpSpPr>
                <a:grpSpLocks/>
              </p:cNvGrpSpPr>
              <p:nvPr/>
            </p:nvGrpSpPr>
            <p:grpSpPr bwMode="auto">
              <a:xfrm>
                <a:off x="1165" y="3076"/>
                <a:ext cx="3841" cy="610"/>
                <a:chOff x="1034" y="2904"/>
                <a:chExt cx="4297" cy="683"/>
              </a:xfrm>
            </p:grpSpPr>
            <p:sp>
              <p:nvSpPr>
                <p:cNvPr id="173" name="Freeform 10"/>
                <p:cNvSpPr>
                  <a:spLocks/>
                </p:cNvSpPr>
                <p:nvPr/>
              </p:nvSpPr>
              <p:spPr bwMode="auto">
                <a:xfrm>
                  <a:off x="3070" y="3122"/>
                  <a:ext cx="2261" cy="465"/>
                </a:xfrm>
                <a:custGeom>
                  <a:avLst/>
                  <a:gdLst>
                    <a:gd name="T0" fmla="*/ 0 w 2261"/>
                    <a:gd name="T1" fmla="*/ 196 h 465"/>
                    <a:gd name="T2" fmla="*/ 0 w 2261"/>
                    <a:gd name="T3" fmla="*/ 465 h 465"/>
                    <a:gd name="T4" fmla="*/ 2261 w 2261"/>
                    <a:gd name="T5" fmla="*/ 269 h 465"/>
                    <a:gd name="T6" fmla="*/ 2261 w 2261"/>
                    <a:gd name="T7" fmla="*/ 0 h 465"/>
                    <a:gd name="T8" fmla="*/ 0 w 2261"/>
                    <a:gd name="T9" fmla="*/ 196 h 46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61" h="465">
                      <a:moveTo>
                        <a:pt x="0" y="196"/>
                      </a:moveTo>
                      <a:lnTo>
                        <a:pt x="0" y="465"/>
                      </a:lnTo>
                      <a:lnTo>
                        <a:pt x="2261" y="269"/>
                      </a:lnTo>
                      <a:lnTo>
                        <a:pt x="2261" y="0"/>
                      </a:lnTo>
                      <a:lnTo>
                        <a:pt x="0" y="196"/>
                      </a:lnTo>
                      <a:close/>
                    </a:path>
                  </a:pathLst>
                </a:custGeom>
                <a:solidFill>
                  <a:srgbClr val="76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74" name="Freeform 11"/>
                <p:cNvSpPr>
                  <a:spLocks/>
                </p:cNvSpPr>
                <p:nvPr/>
              </p:nvSpPr>
              <p:spPr bwMode="auto">
                <a:xfrm>
                  <a:off x="1034" y="3100"/>
                  <a:ext cx="2036" cy="487"/>
                </a:xfrm>
                <a:custGeom>
                  <a:avLst/>
                  <a:gdLst>
                    <a:gd name="T0" fmla="*/ 0 w 2036"/>
                    <a:gd name="T1" fmla="*/ 0 h 487"/>
                    <a:gd name="T2" fmla="*/ 0 w 2036"/>
                    <a:gd name="T3" fmla="*/ 270 h 487"/>
                    <a:gd name="T4" fmla="*/ 2036 w 2036"/>
                    <a:gd name="T5" fmla="*/ 487 h 487"/>
                    <a:gd name="T6" fmla="*/ 2036 w 2036"/>
                    <a:gd name="T7" fmla="*/ 218 h 487"/>
                    <a:gd name="T8" fmla="*/ 0 w 2036"/>
                    <a:gd name="T9" fmla="*/ 0 h 48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036" h="487">
                      <a:moveTo>
                        <a:pt x="0" y="0"/>
                      </a:moveTo>
                      <a:lnTo>
                        <a:pt x="0" y="270"/>
                      </a:lnTo>
                      <a:lnTo>
                        <a:pt x="2036" y="487"/>
                      </a:lnTo>
                      <a:lnTo>
                        <a:pt x="2036" y="21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8A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75" name="Freeform 12"/>
                <p:cNvSpPr>
                  <a:spLocks/>
                </p:cNvSpPr>
                <p:nvPr/>
              </p:nvSpPr>
              <p:spPr bwMode="auto">
                <a:xfrm>
                  <a:off x="1034" y="2904"/>
                  <a:ext cx="4297" cy="414"/>
                </a:xfrm>
                <a:custGeom>
                  <a:avLst/>
                  <a:gdLst>
                    <a:gd name="T0" fmla="*/ 2261 w 4297"/>
                    <a:gd name="T1" fmla="*/ 0 h 414"/>
                    <a:gd name="T2" fmla="*/ 0 w 4297"/>
                    <a:gd name="T3" fmla="*/ 196 h 414"/>
                    <a:gd name="T4" fmla="*/ 2036 w 4297"/>
                    <a:gd name="T5" fmla="*/ 414 h 414"/>
                    <a:gd name="T6" fmla="*/ 4297 w 4297"/>
                    <a:gd name="T7" fmla="*/ 218 h 414"/>
                    <a:gd name="T8" fmla="*/ 2261 w 4297"/>
                    <a:gd name="T9" fmla="*/ 0 h 4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97" h="414">
                      <a:moveTo>
                        <a:pt x="2261" y="0"/>
                      </a:moveTo>
                      <a:lnTo>
                        <a:pt x="0" y="196"/>
                      </a:lnTo>
                      <a:lnTo>
                        <a:pt x="2036" y="414"/>
                      </a:lnTo>
                      <a:lnTo>
                        <a:pt x="4297" y="218"/>
                      </a:lnTo>
                      <a:lnTo>
                        <a:pt x="2261" y="0"/>
                      </a:lnTo>
                      <a:close/>
                    </a:path>
                  </a:pathLst>
                </a:custGeom>
                <a:solidFill>
                  <a:srgbClr val="96000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sp>
            <p:nvSpPr>
              <p:cNvPr id="172" name="Text Box 218"/>
              <p:cNvSpPr txBox="1">
                <a:spLocks noChangeArrowheads="1"/>
              </p:cNvSpPr>
              <p:nvPr/>
            </p:nvSpPr>
            <p:spPr bwMode="auto">
              <a:xfrm rot="324532">
                <a:off x="1661" y="3356"/>
                <a:ext cx="766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3B3B3B"/>
                    </a:solidFill>
                  </a14:hiddenFill>
                </a:ext>
                <a:ext uri="{91240B29-F687-4F45-9708-019B960494DF}">
                  <a14:hiddenLine xmlns:a14="http://schemas.microsoft.com/office/drawing/2010/main" w="31750" algn="ctr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CN" sz="1600" dirty="0">
                    <a:solidFill>
                      <a:schemeClr val="bg1"/>
                    </a:solidFill>
                  </a:rPr>
                  <a:t>Add text</a:t>
                </a:r>
              </a:p>
            </p:txBody>
          </p:sp>
        </p:grpSp>
        <p:grpSp>
          <p:nvGrpSpPr>
            <p:cNvPr id="140" name="Group 232"/>
            <p:cNvGrpSpPr>
              <a:grpSpLocks/>
            </p:cNvGrpSpPr>
            <p:nvPr/>
          </p:nvGrpSpPr>
          <p:grpSpPr bwMode="auto">
            <a:xfrm>
              <a:off x="1593" y="2856"/>
              <a:ext cx="3413" cy="568"/>
              <a:chOff x="1593" y="2856"/>
              <a:chExt cx="3413" cy="568"/>
            </a:xfrm>
          </p:grpSpPr>
          <p:grpSp>
            <p:nvGrpSpPr>
              <p:cNvPr id="166" name="Group 181"/>
              <p:cNvGrpSpPr>
                <a:grpSpLocks/>
              </p:cNvGrpSpPr>
              <p:nvPr/>
            </p:nvGrpSpPr>
            <p:grpSpPr bwMode="auto">
              <a:xfrm>
                <a:off x="1593" y="2856"/>
                <a:ext cx="3413" cy="568"/>
                <a:chOff x="1512" y="2658"/>
                <a:chExt cx="3819" cy="636"/>
              </a:xfrm>
            </p:grpSpPr>
            <p:sp>
              <p:nvSpPr>
                <p:cNvPr id="168" name="Freeform 13"/>
                <p:cNvSpPr>
                  <a:spLocks/>
                </p:cNvSpPr>
                <p:nvPr/>
              </p:nvSpPr>
              <p:spPr bwMode="auto">
                <a:xfrm>
                  <a:off x="3321" y="2852"/>
                  <a:ext cx="2010" cy="442"/>
                </a:xfrm>
                <a:custGeom>
                  <a:avLst/>
                  <a:gdLst>
                    <a:gd name="T0" fmla="*/ 0 w 2010"/>
                    <a:gd name="T1" fmla="*/ 173 h 442"/>
                    <a:gd name="T2" fmla="*/ 0 w 2010"/>
                    <a:gd name="T3" fmla="*/ 442 h 442"/>
                    <a:gd name="T4" fmla="*/ 2010 w 2010"/>
                    <a:gd name="T5" fmla="*/ 270 h 442"/>
                    <a:gd name="T6" fmla="*/ 2010 w 2010"/>
                    <a:gd name="T7" fmla="*/ 0 h 442"/>
                    <a:gd name="T8" fmla="*/ 0 w 2010"/>
                    <a:gd name="T9" fmla="*/ 173 h 4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010" h="442">
                      <a:moveTo>
                        <a:pt x="0" y="173"/>
                      </a:moveTo>
                      <a:lnTo>
                        <a:pt x="0" y="442"/>
                      </a:lnTo>
                      <a:lnTo>
                        <a:pt x="2010" y="270"/>
                      </a:lnTo>
                      <a:lnTo>
                        <a:pt x="2010" y="0"/>
                      </a:lnTo>
                      <a:lnTo>
                        <a:pt x="0" y="173"/>
                      </a:lnTo>
                      <a:close/>
                    </a:path>
                  </a:pathLst>
                </a:custGeom>
                <a:solidFill>
                  <a:srgbClr val="56565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69" name="Freeform 14"/>
                <p:cNvSpPr>
                  <a:spLocks/>
                </p:cNvSpPr>
                <p:nvPr/>
              </p:nvSpPr>
              <p:spPr bwMode="auto">
                <a:xfrm>
                  <a:off x="1512" y="2833"/>
                  <a:ext cx="1809" cy="461"/>
                </a:xfrm>
                <a:custGeom>
                  <a:avLst/>
                  <a:gdLst>
                    <a:gd name="T0" fmla="*/ 0 w 1809"/>
                    <a:gd name="T1" fmla="*/ 0 h 461"/>
                    <a:gd name="T2" fmla="*/ 0 w 1809"/>
                    <a:gd name="T3" fmla="*/ 270 h 461"/>
                    <a:gd name="T4" fmla="*/ 1809 w 1809"/>
                    <a:gd name="T5" fmla="*/ 461 h 461"/>
                    <a:gd name="T6" fmla="*/ 1809 w 1809"/>
                    <a:gd name="T7" fmla="*/ 192 h 461"/>
                    <a:gd name="T8" fmla="*/ 0 w 1809"/>
                    <a:gd name="T9" fmla="*/ 0 h 46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809" h="461">
                      <a:moveTo>
                        <a:pt x="0" y="0"/>
                      </a:moveTo>
                      <a:lnTo>
                        <a:pt x="0" y="270"/>
                      </a:lnTo>
                      <a:lnTo>
                        <a:pt x="1809" y="461"/>
                      </a:lnTo>
                      <a:lnTo>
                        <a:pt x="1809" y="192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64646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70" name="Freeform 15"/>
                <p:cNvSpPr>
                  <a:spLocks/>
                </p:cNvSpPr>
                <p:nvPr/>
              </p:nvSpPr>
              <p:spPr bwMode="auto">
                <a:xfrm>
                  <a:off x="1512" y="2658"/>
                  <a:ext cx="3819" cy="367"/>
                </a:xfrm>
                <a:custGeom>
                  <a:avLst/>
                  <a:gdLst>
                    <a:gd name="T0" fmla="*/ 2010 w 3819"/>
                    <a:gd name="T1" fmla="*/ 0 h 367"/>
                    <a:gd name="T2" fmla="*/ 0 w 3819"/>
                    <a:gd name="T3" fmla="*/ 175 h 367"/>
                    <a:gd name="T4" fmla="*/ 1809 w 3819"/>
                    <a:gd name="T5" fmla="*/ 367 h 367"/>
                    <a:gd name="T6" fmla="*/ 3819 w 3819"/>
                    <a:gd name="T7" fmla="*/ 194 h 367"/>
                    <a:gd name="T8" fmla="*/ 2010 w 3819"/>
                    <a:gd name="T9" fmla="*/ 0 h 36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819" h="367">
                      <a:moveTo>
                        <a:pt x="2010" y="0"/>
                      </a:moveTo>
                      <a:lnTo>
                        <a:pt x="0" y="175"/>
                      </a:lnTo>
                      <a:lnTo>
                        <a:pt x="1809" y="367"/>
                      </a:lnTo>
                      <a:lnTo>
                        <a:pt x="3819" y="194"/>
                      </a:lnTo>
                      <a:lnTo>
                        <a:pt x="2010" y="0"/>
                      </a:lnTo>
                      <a:close/>
                    </a:path>
                  </a:pathLst>
                </a:custGeom>
                <a:solidFill>
                  <a:srgbClr val="6F6F6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sp>
            <p:nvSpPr>
              <p:cNvPr id="167" name="Text Box 219"/>
              <p:cNvSpPr txBox="1">
                <a:spLocks noChangeArrowheads="1"/>
              </p:cNvSpPr>
              <p:nvPr/>
            </p:nvSpPr>
            <p:spPr bwMode="auto">
              <a:xfrm rot="324532">
                <a:off x="1973" y="3100"/>
                <a:ext cx="766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3B3B3B"/>
                    </a:solidFill>
                  </a14:hiddenFill>
                </a:ext>
                <a:ext uri="{91240B29-F687-4F45-9708-019B960494DF}">
                  <a14:hiddenLine xmlns:a14="http://schemas.microsoft.com/office/drawing/2010/main" w="31750" algn="ctr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CN" sz="1600">
                    <a:solidFill>
                      <a:schemeClr val="bg1"/>
                    </a:solidFill>
                  </a:rPr>
                  <a:t>Add text</a:t>
                </a:r>
              </a:p>
            </p:txBody>
          </p:sp>
        </p:grpSp>
        <p:grpSp>
          <p:nvGrpSpPr>
            <p:cNvPr id="141" name="Group 233"/>
            <p:cNvGrpSpPr>
              <a:grpSpLocks/>
            </p:cNvGrpSpPr>
            <p:nvPr/>
          </p:nvGrpSpPr>
          <p:grpSpPr bwMode="auto">
            <a:xfrm>
              <a:off x="2019" y="2639"/>
              <a:ext cx="2987" cy="525"/>
              <a:chOff x="2019" y="2639"/>
              <a:chExt cx="2987" cy="525"/>
            </a:xfrm>
          </p:grpSpPr>
          <p:grpSp>
            <p:nvGrpSpPr>
              <p:cNvPr id="161" name="Group 180"/>
              <p:cNvGrpSpPr>
                <a:grpSpLocks/>
              </p:cNvGrpSpPr>
              <p:nvPr/>
            </p:nvGrpSpPr>
            <p:grpSpPr bwMode="auto">
              <a:xfrm>
                <a:off x="2019" y="2639"/>
                <a:ext cx="2987" cy="525"/>
                <a:chOff x="1989" y="2415"/>
                <a:chExt cx="3342" cy="588"/>
              </a:xfrm>
            </p:grpSpPr>
            <p:sp>
              <p:nvSpPr>
                <p:cNvPr id="163" name="Freeform 16"/>
                <p:cNvSpPr>
                  <a:spLocks/>
                </p:cNvSpPr>
                <p:nvPr/>
              </p:nvSpPr>
              <p:spPr bwMode="auto">
                <a:xfrm>
                  <a:off x="3574" y="2583"/>
                  <a:ext cx="1757" cy="420"/>
                </a:xfrm>
                <a:custGeom>
                  <a:avLst/>
                  <a:gdLst>
                    <a:gd name="T0" fmla="*/ 0 w 1757"/>
                    <a:gd name="T1" fmla="*/ 151 h 420"/>
                    <a:gd name="T2" fmla="*/ 0 w 1757"/>
                    <a:gd name="T3" fmla="*/ 420 h 420"/>
                    <a:gd name="T4" fmla="*/ 1757 w 1757"/>
                    <a:gd name="T5" fmla="*/ 269 h 420"/>
                    <a:gd name="T6" fmla="*/ 1757 w 1757"/>
                    <a:gd name="T7" fmla="*/ 0 h 420"/>
                    <a:gd name="T8" fmla="*/ 0 w 1757"/>
                    <a:gd name="T9" fmla="*/ 151 h 42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57" h="420">
                      <a:moveTo>
                        <a:pt x="0" y="151"/>
                      </a:moveTo>
                      <a:lnTo>
                        <a:pt x="0" y="420"/>
                      </a:lnTo>
                      <a:lnTo>
                        <a:pt x="1757" y="269"/>
                      </a:lnTo>
                      <a:lnTo>
                        <a:pt x="1757" y="0"/>
                      </a:lnTo>
                      <a:lnTo>
                        <a:pt x="0" y="151"/>
                      </a:lnTo>
                      <a:close/>
                    </a:path>
                  </a:pathLst>
                </a:custGeom>
                <a:solidFill>
                  <a:srgbClr val="7D7D7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64" name="Freeform 17"/>
                <p:cNvSpPr>
                  <a:spLocks/>
                </p:cNvSpPr>
                <p:nvPr/>
              </p:nvSpPr>
              <p:spPr bwMode="auto">
                <a:xfrm>
                  <a:off x="1989" y="2566"/>
                  <a:ext cx="1585" cy="437"/>
                </a:xfrm>
                <a:custGeom>
                  <a:avLst/>
                  <a:gdLst>
                    <a:gd name="T0" fmla="*/ 0 w 1585"/>
                    <a:gd name="T1" fmla="*/ 0 h 437"/>
                    <a:gd name="T2" fmla="*/ 0 w 1585"/>
                    <a:gd name="T3" fmla="*/ 270 h 437"/>
                    <a:gd name="T4" fmla="*/ 1585 w 1585"/>
                    <a:gd name="T5" fmla="*/ 437 h 437"/>
                    <a:gd name="T6" fmla="*/ 1585 w 1585"/>
                    <a:gd name="T7" fmla="*/ 168 h 437"/>
                    <a:gd name="T8" fmla="*/ 0 w 1585"/>
                    <a:gd name="T9" fmla="*/ 0 h 43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585" h="437">
                      <a:moveTo>
                        <a:pt x="0" y="0"/>
                      </a:moveTo>
                      <a:lnTo>
                        <a:pt x="0" y="270"/>
                      </a:lnTo>
                      <a:lnTo>
                        <a:pt x="1585" y="437"/>
                      </a:lnTo>
                      <a:lnTo>
                        <a:pt x="1585" y="16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86868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65" name="Freeform 18"/>
                <p:cNvSpPr>
                  <a:spLocks/>
                </p:cNvSpPr>
                <p:nvPr/>
              </p:nvSpPr>
              <p:spPr bwMode="auto">
                <a:xfrm>
                  <a:off x="1989" y="2415"/>
                  <a:ext cx="3342" cy="319"/>
                </a:xfrm>
                <a:custGeom>
                  <a:avLst/>
                  <a:gdLst>
                    <a:gd name="T0" fmla="*/ 1759 w 3342"/>
                    <a:gd name="T1" fmla="*/ 0 h 319"/>
                    <a:gd name="T2" fmla="*/ 0 w 3342"/>
                    <a:gd name="T3" fmla="*/ 151 h 319"/>
                    <a:gd name="T4" fmla="*/ 1585 w 3342"/>
                    <a:gd name="T5" fmla="*/ 319 h 319"/>
                    <a:gd name="T6" fmla="*/ 3342 w 3342"/>
                    <a:gd name="T7" fmla="*/ 168 h 319"/>
                    <a:gd name="T8" fmla="*/ 1759 w 3342"/>
                    <a:gd name="T9" fmla="*/ 0 h 31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342" h="319">
                      <a:moveTo>
                        <a:pt x="1759" y="0"/>
                      </a:moveTo>
                      <a:lnTo>
                        <a:pt x="0" y="151"/>
                      </a:lnTo>
                      <a:lnTo>
                        <a:pt x="1585" y="319"/>
                      </a:lnTo>
                      <a:lnTo>
                        <a:pt x="3342" y="168"/>
                      </a:lnTo>
                      <a:lnTo>
                        <a:pt x="1759" y="0"/>
                      </a:lnTo>
                      <a:close/>
                    </a:path>
                  </a:pathLst>
                </a:custGeom>
                <a:solidFill>
                  <a:srgbClr val="90909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sp>
            <p:nvSpPr>
              <p:cNvPr id="162" name="Text Box 220"/>
              <p:cNvSpPr txBox="1">
                <a:spLocks noChangeArrowheads="1"/>
              </p:cNvSpPr>
              <p:nvPr/>
            </p:nvSpPr>
            <p:spPr bwMode="auto">
              <a:xfrm rot="324532">
                <a:off x="2370" y="2869"/>
                <a:ext cx="766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3B3B3B"/>
                    </a:solidFill>
                  </a14:hiddenFill>
                </a:ext>
                <a:ext uri="{91240B29-F687-4F45-9708-019B960494DF}">
                  <a14:hiddenLine xmlns:a14="http://schemas.microsoft.com/office/drawing/2010/main" w="31750" algn="ctr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CN" sz="1600">
                    <a:solidFill>
                      <a:schemeClr val="bg1"/>
                    </a:solidFill>
                  </a:rPr>
                  <a:t>Add text</a:t>
                </a:r>
              </a:p>
            </p:txBody>
          </p:sp>
        </p:grpSp>
        <p:grpSp>
          <p:nvGrpSpPr>
            <p:cNvPr id="142" name="Group 234"/>
            <p:cNvGrpSpPr>
              <a:grpSpLocks/>
            </p:cNvGrpSpPr>
            <p:nvPr/>
          </p:nvGrpSpPr>
          <p:grpSpPr bwMode="auto">
            <a:xfrm>
              <a:off x="2446" y="2419"/>
              <a:ext cx="2560" cy="486"/>
              <a:chOff x="2446" y="2419"/>
              <a:chExt cx="2560" cy="486"/>
            </a:xfrm>
          </p:grpSpPr>
          <p:grpSp>
            <p:nvGrpSpPr>
              <p:cNvPr id="156" name="Group 179"/>
              <p:cNvGrpSpPr>
                <a:grpSpLocks/>
              </p:cNvGrpSpPr>
              <p:nvPr/>
            </p:nvGrpSpPr>
            <p:grpSpPr bwMode="auto">
              <a:xfrm>
                <a:off x="2446" y="2419"/>
                <a:ext cx="2560" cy="486"/>
                <a:chOff x="2467" y="2169"/>
                <a:chExt cx="2864" cy="544"/>
              </a:xfrm>
            </p:grpSpPr>
            <p:sp>
              <p:nvSpPr>
                <p:cNvPr id="158" name="Freeform 19"/>
                <p:cNvSpPr>
                  <a:spLocks/>
                </p:cNvSpPr>
                <p:nvPr/>
              </p:nvSpPr>
              <p:spPr bwMode="auto">
                <a:xfrm>
                  <a:off x="3824" y="2314"/>
                  <a:ext cx="1507" cy="399"/>
                </a:xfrm>
                <a:custGeom>
                  <a:avLst/>
                  <a:gdLst>
                    <a:gd name="T0" fmla="*/ 0 w 1507"/>
                    <a:gd name="T1" fmla="*/ 129 h 399"/>
                    <a:gd name="T2" fmla="*/ 0 w 1507"/>
                    <a:gd name="T3" fmla="*/ 399 h 399"/>
                    <a:gd name="T4" fmla="*/ 1507 w 1507"/>
                    <a:gd name="T5" fmla="*/ 269 h 399"/>
                    <a:gd name="T6" fmla="*/ 1507 w 1507"/>
                    <a:gd name="T7" fmla="*/ 0 h 399"/>
                    <a:gd name="T8" fmla="*/ 0 w 1507"/>
                    <a:gd name="T9" fmla="*/ 129 h 39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507" h="399">
                      <a:moveTo>
                        <a:pt x="0" y="129"/>
                      </a:moveTo>
                      <a:lnTo>
                        <a:pt x="0" y="399"/>
                      </a:lnTo>
                      <a:lnTo>
                        <a:pt x="1507" y="269"/>
                      </a:lnTo>
                      <a:lnTo>
                        <a:pt x="1507" y="0"/>
                      </a:lnTo>
                      <a:lnTo>
                        <a:pt x="0" y="129"/>
                      </a:lnTo>
                      <a:close/>
                    </a:path>
                  </a:pathLst>
                </a:custGeom>
                <a:solidFill>
                  <a:srgbClr val="214464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flat" cmpd="sng">
                      <a:solidFill>
                        <a:schemeClr val="tx1"/>
                      </a:solidFill>
                      <a:prstDash val="solid"/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59" name="Freeform 22"/>
                <p:cNvSpPr>
                  <a:spLocks/>
                </p:cNvSpPr>
                <p:nvPr/>
              </p:nvSpPr>
              <p:spPr bwMode="auto">
                <a:xfrm>
                  <a:off x="2468" y="2169"/>
                  <a:ext cx="2863" cy="274"/>
                </a:xfrm>
                <a:custGeom>
                  <a:avLst/>
                  <a:gdLst>
                    <a:gd name="T0" fmla="*/ 1507 w 2863"/>
                    <a:gd name="T1" fmla="*/ 0 h 274"/>
                    <a:gd name="T2" fmla="*/ 0 w 2863"/>
                    <a:gd name="T3" fmla="*/ 130 h 274"/>
                    <a:gd name="T4" fmla="*/ 1356 w 2863"/>
                    <a:gd name="T5" fmla="*/ 274 h 274"/>
                    <a:gd name="T6" fmla="*/ 2863 w 2863"/>
                    <a:gd name="T7" fmla="*/ 145 h 274"/>
                    <a:gd name="T8" fmla="*/ 1507 w 2863"/>
                    <a:gd name="T9" fmla="*/ 0 h 2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863" h="274">
                      <a:moveTo>
                        <a:pt x="1507" y="0"/>
                      </a:moveTo>
                      <a:lnTo>
                        <a:pt x="0" y="130"/>
                      </a:lnTo>
                      <a:lnTo>
                        <a:pt x="1356" y="274"/>
                      </a:lnTo>
                      <a:lnTo>
                        <a:pt x="2863" y="145"/>
                      </a:lnTo>
                      <a:lnTo>
                        <a:pt x="1507" y="0"/>
                      </a:lnTo>
                      <a:close/>
                    </a:path>
                  </a:pathLst>
                </a:custGeom>
                <a:solidFill>
                  <a:srgbClr val="2D5C87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flat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60" name="Freeform 176"/>
                <p:cNvSpPr>
                  <a:spLocks/>
                </p:cNvSpPr>
                <p:nvPr/>
              </p:nvSpPr>
              <p:spPr bwMode="auto">
                <a:xfrm>
                  <a:off x="2467" y="2299"/>
                  <a:ext cx="1356" cy="413"/>
                </a:xfrm>
                <a:custGeom>
                  <a:avLst/>
                  <a:gdLst>
                    <a:gd name="T0" fmla="*/ 0 w 1356"/>
                    <a:gd name="T1" fmla="*/ 0 h 413"/>
                    <a:gd name="T2" fmla="*/ 0 w 1356"/>
                    <a:gd name="T3" fmla="*/ 269 h 413"/>
                    <a:gd name="T4" fmla="*/ 1356 w 1356"/>
                    <a:gd name="T5" fmla="*/ 413 h 413"/>
                    <a:gd name="T6" fmla="*/ 1356 w 1356"/>
                    <a:gd name="T7" fmla="*/ 144 h 413"/>
                    <a:gd name="T8" fmla="*/ 0 w 1356"/>
                    <a:gd name="T9" fmla="*/ 0 h 41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56" h="413">
                      <a:moveTo>
                        <a:pt x="0" y="0"/>
                      </a:moveTo>
                      <a:lnTo>
                        <a:pt x="0" y="269"/>
                      </a:lnTo>
                      <a:lnTo>
                        <a:pt x="1356" y="413"/>
                      </a:lnTo>
                      <a:lnTo>
                        <a:pt x="1356" y="144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244B6E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flat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</p:grpSp>
          <p:sp>
            <p:nvSpPr>
              <p:cNvPr id="157" name="Text Box 226"/>
              <p:cNvSpPr txBox="1">
                <a:spLocks noChangeArrowheads="1"/>
              </p:cNvSpPr>
              <p:nvPr/>
            </p:nvSpPr>
            <p:spPr bwMode="auto">
              <a:xfrm rot="324532">
                <a:off x="2682" y="2614"/>
                <a:ext cx="766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3B3B3B"/>
                    </a:solidFill>
                  </a14:hiddenFill>
                </a:ext>
                <a:ext uri="{91240B29-F687-4F45-9708-019B960494DF}">
                  <a14:hiddenLine xmlns:a14="http://schemas.microsoft.com/office/drawing/2010/main" w="31750" algn="ctr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CN" sz="1600">
                    <a:solidFill>
                      <a:schemeClr val="bg1"/>
                    </a:solidFill>
                  </a:rPr>
                  <a:t>Add text</a:t>
                </a:r>
              </a:p>
            </p:txBody>
          </p:sp>
        </p:grpSp>
        <p:grpSp>
          <p:nvGrpSpPr>
            <p:cNvPr id="143" name="Group 235"/>
            <p:cNvGrpSpPr>
              <a:grpSpLocks/>
            </p:cNvGrpSpPr>
            <p:nvPr/>
          </p:nvGrpSpPr>
          <p:grpSpPr bwMode="auto">
            <a:xfrm>
              <a:off x="2873" y="2200"/>
              <a:ext cx="2133" cy="445"/>
              <a:chOff x="2873" y="2200"/>
              <a:chExt cx="2133" cy="445"/>
            </a:xfrm>
          </p:grpSpPr>
          <p:grpSp>
            <p:nvGrpSpPr>
              <p:cNvPr id="151" name="Group 178"/>
              <p:cNvGrpSpPr>
                <a:grpSpLocks/>
              </p:cNvGrpSpPr>
              <p:nvPr/>
            </p:nvGrpSpPr>
            <p:grpSpPr bwMode="auto">
              <a:xfrm>
                <a:off x="2873" y="2200"/>
                <a:ext cx="2133" cy="445"/>
                <a:chOff x="2945" y="1924"/>
                <a:chExt cx="2386" cy="498"/>
              </a:xfrm>
            </p:grpSpPr>
            <p:sp>
              <p:nvSpPr>
                <p:cNvPr id="153" name="Freeform 23"/>
                <p:cNvSpPr>
                  <a:spLocks/>
                </p:cNvSpPr>
                <p:nvPr/>
              </p:nvSpPr>
              <p:spPr bwMode="auto">
                <a:xfrm>
                  <a:off x="4077" y="2044"/>
                  <a:ext cx="1254" cy="378"/>
                </a:xfrm>
                <a:custGeom>
                  <a:avLst/>
                  <a:gdLst>
                    <a:gd name="T0" fmla="*/ 0 w 1254"/>
                    <a:gd name="T1" fmla="*/ 109 h 378"/>
                    <a:gd name="T2" fmla="*/ 0 w 1254"/>
                    <a:gd name="T3" fmla="*/ 378 h 378"/>
                    <a:gd name="T4" fmla="*/ 1254 w 1254"/>
                    <a:gd name="T5" fmla="*/ 270 h 378"/>
                    <a:gd name="T6" fmla="*/ 1254 w 1254"/>
                    <a:gd name="T7" fmla="*/ 0 h 378"/>
                    <a:gd name="T8" fmla="*/ 0 w 1254"/>
                    <a:gd name="T9" fmla="*/ 109 h 37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254" h="378">
                      <a:moveTo>
                        <a:pt x="0" y="109"/>
                      </a:moveTo>
                      <a:lnTo>
                        <a:pt x="0" y="378"/>
                      </a:lnTo>
                      <a:lnTo>
                        <a:pt x="1254" y="270"/>
                      </a:lnTo>
                      <a:lnTo>
                        <a:pt x="1254" y="0"/>
                      </a:lnTo>
                      <a:lnTo>
                        <a:pt x="0" y="109"/>
                      </a:lnTo>
                      <a:close/>
                    </a:path>
                  </a:pathLst>
                </a:custGeom>
                <a:solidFill>
                  <a:srgbClr val="1188F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flat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54" name="Freeform 24"/>
                <p:cNvSpPr>
                  <a:spLocks/>
                </p:cNvSpPr>
                <p:nvPr/>
              </p:nvSpPr>
              <p:spPr bwMode="auto">
                <a:xfrm>
                  <a:off x="2945" y="2032"/>
                  <a:ext cx="1132" cy="390"/>
                </a:xfrm>
                <a:custGeom>
                  <a:avLst/>
                  <a:gdLst>
                    <a:gd name="T0" fmla="*/ 0 w 1132"/>
                    <a:gd name="T1" fmla="*/ 0 h 390"/>
                    <a:gd name="T2" fmla="*/ 0 w 1132"/>
                    <a:gd name="T3" fmla="*/ 270 h 390"/>
                    <a:gd name="T4" fmla="*/ 1132 w 1132"/>
                    <a:gd name="T5" fmla="*/ 390 h 390"/>
                    <a:gd name="T6" fmla="*/ 1132 w 1132"/>
                    <a:gd name="T7" fmla="*/ 121 h 390"/>
                    <a:gd name="T8" fmla="*/ 0 w 1132"/>
                    <a:gd name="T9" fmla="*/ 0 h 39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132" h="390">
                      <a:moveTo>
                        <a:pt x="0" y="0"/>
                      </a:moveTo>
                      <a:lnTo>
                        <a:pt x="0" y="270"/>
                      </a:lnTo>
                      <a:lnTo>
                        <a:pt x="1132" y="390"/>
                      </a:lnTo>
                      <a:lnTo>
                        <a:pt x="1132" y="121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2592F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flat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55" name="Freeform 25"/>
                <p:cNvSpPr>
                  <a:spLocks/>
                </p:cNvSpPr>
                <p:nvPr/>
              </p:nvSpPr>
              <p:spPr bwMode="auto">
                <a:xfrm>
                  <a:off x="2945" y="1924"/>
                  <a:ext cx="2386" cy="229"/>
                </a:xfrm>
                <a:custGeom>
                  <a:avLst/>
                  <a:gdLst>
                    <a:gd name="T0" fmla="*/ 1257 w 2386"/>
                    <a:gd name="T1" fmla="*/ 0 h 229"/>
                    <a:gd name="T2" fmla="*/ 0 w 2386"/>
                    <a:gd name="T3" fmla="*/ 108 h 229"/>
                    <a:gd name="T4" fmla="*/ 1132 w 2386"/>
                    <a:gd name="T5" fmla="*/ 229 h 229"/>
                    <a:gd name="T6" fmla="*/ 2386 w 2386"/>
                    <a:gd name="T7" fmla="*/ 120 h 229"/>
                    <a:gd name="T8" fmla="*/ 1257 w 2386"/>
                    <a:gd name="T9" fmla="*/ 0 h 2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386" h="229">
                      <a:moveTo>
                        <a:pt x="1257" y="0"/>
                      </a:moveTo>
                      <a:lnTo>
                        <a:pt x="0" y="108"/>
                      </a:lnTo>
                      <a:lnTo>
                        <a:pt x="1132" y="229"/>
                      </a:lnTo>
                      <a:lnTo>
                        <a:pt x="2386" y="120"/>
                      </a:lnTo>
                      <a:lnTo>
                        <a:pt x="1257" y="0"/>
                      </a:lnTo>
                      <a:close/>
                    </a:path>
                  </a:pathLst>
                </a:custGeom>
                <a:solidFill>
                  <a:srgbClr val="3F9FF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flat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</p:grpSp>
          <p:sp>
            <p:nvSpPr>
              <p:cNvPr id="152" name="Text Box 227"/>
              <p:cNvSpPr txBox="1">
                <a:spLocks noChangeArrowheads="1"/>
              </p:cNvSpPr>
              <p:nvPr/>
            </p:nvSpPr>
            <p:spPr bwMode="auto">
              <a:xfrm rot="324532">
                <a:off x="3002" y="2370"/>
                <a:ext cx="766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3B3B3B"/>
                    </a:solidFill>
                  </a14:hiddenFill>
                </a:ext>
                <a:ext uri="{91240B29-F687-4F45-9708-019B960494DF}">
                  <a14:hiddenLine xmlns:a14="http://schemas.microsoft.com/office/drawing/2010/main" w="31750" algn="ctr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CN" sz="1600">
                    <a:solidFill>
                      <a:schemeClr val="bg1"/>
                    </a:solidFill>
                  </a:rPr>
                  <a:t>Add text</a:t>
                </a:r>
              </a:p>
            </p:txBody>
          </p:sp>
        </p:grpSp>
        <p:grpSp>
          <p:nvGrpSpPr>
            <p:cNvPr id="144" name="Group 239"/>
            <p:cNvGrpSpPr>
              <a:grpSpLocks/>
            </p:cNvGrpSpPr>
            <p:nvPr/>
          </p:nvGrpSpPr>
          <p:grpSpPr bwMode="auto">
            <a:xfrm>
              <a:off x="3300" y="1980"/>
              <a:ext cx="1706" cy="406"/>
              <a:chOff x="3300" y="1980"/>
              <a:chExt cx="1706" cy="406"/>
            </a:xfrm>
          </p:grpSpPr>
          <p:grpSp>
            <p:nvGrpSpPr>
              <p:cNvPr id="146" name="Group 238"/>
              <p:cNvGrpSpPr>
                <a:grpSpLocks/>
              </p:cNvGrpSpPr>
              <p:nvPr/>
            </p:nvGrpSpPr>
            <p:grpSpPr bwMode="auto">
              <a:xfrm>
                <a:off x="3300" y="1980"/>
                <a:ext cx="1706" cy="406"/>
                <a:chOff x="3300" y="1980"/>
                <a:chExt cx="1706" cy="406"/>
              </a:xfrm>
            </p:grpSpPr>
            <p:sp>
              <p:nvSpPr>
                <p:cNvPr id="148" name="Freeform 26"/>
                <p:cNvSpPr>
                  <a:spLocks/>
                </p:cNvSpPr>
                <p:nvPr/>
              </p:nvSpPr>
              <p:spPr bwMode="auto">
                <a:xfrm>
                  <a:off x="4109" y="2067"/>
                  <a:ext cx="897" cy="319"/>
                </a:xfrm>
                <a:custGeom>
                  <a:avLst/>
                  <a:gdLst>
                    <a:gd name="T0" fmla="*/ 0 w 1004"/>
                    <a:gd name="T1" fmla="*/ 87 h 357"/>
                    <a:gd name="T2" fmla="*/ 0 w 1004"/>
                    <a:gd name="T3" fmla="*/ 357 h 357"/>
                    <a:gd name="T4" fmla="*/ 1004 w 1004"/>
                    <a:gd name="T5" fmla="*/ 269 h 357"/>
                    <a:gd name="T6" fmla="*/ 1004 w 1004"/>
                    <a:gd name="T7" fmla="*/ 0 h 357"/>
                    <a:gd name="T8" fmla="*/ 0 w 1004"/>
                    <a:gd name="T9" fmla="*/ 87 h 35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04" h="357">
                      <a:moveTo>
                        <a:pt x="0" y="87"/>
                      </a:moveTo>
                      <a:lnTo>
                        <a:pt x="0" y="357"/>
                      </a:lnTo>
                      <a:lnTo>
                        <a:pt x="1004" y="269"/>
                      </a:lnTo>
                      <a:lnTo>
                        <a:pt x="1004" y="0"/>
                      </a:lnTo>
                      <a:lnTo>
                        <a:pt x="0" y="87"/>
                      </a:lnTo>
                      <a:close/>
                    </a:path>
                  </a:pathLst>
                </a:custGeom>
                <a:solidFill>
                  <a:srgbClr val="DBDBDB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49" name="Freeform 27"/>
                <p:cNvSpPr>
                  <a:spLocks/>
                </p:cNvSpPr>
                <p:nvPr/>
              </p:nvSpPr>
              <p:spPr bwMode="auto">
                <a:xfrm>
                  <a:off x="3300" y="2058"/>
                  <a:ext cx="809" cy="328"/>
                </a:xfrm>
                <a:custGeom>
                  <a:avLst/>
                  <a:gdLst>
                    <a:gd name="T0" fmla="*/ 0 w 905"/>
                    <a:gd name="T1" fmla="*/ 0 h 367"/>
                    <a:gd name="T2" fmla="*/ 0 w 905"/>
                    <a:gd name="T3" fmla="*/ 270 h 367"/>
                    <a:gd name="T4" fmla="*/ 905 w 905"/>
                    <a:gd name="T5" fmla="*/ 367 h 367"/>
                    <a:gd name="T6" fmla="*/ 905 w 905"/>
                    <a:gd name="T7" fmla="*/ 97 h 367"/>
                    <a:gd name="T8" fmla="*/ 0 w 905"/>
                    <a:gd name="T9" fmla="*/ 0 h 36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5" h="367">
                      <a:moveTo>
                        <a:pt x="0" y="0"/>
                      </a:moveTo>
                      <a:lnTo>
                        <a:pt x="0" y="270"/>
                      </a:lnTo>
                      <a:lnTo>
                        <a:pt x="905" y="367"/>
                      </a:lnTo>
                      <a:lnTo>
                        <a:pt x="905" y="97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E0E0E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50" name="Freeform 28"/>
                <p:cNvSpPr>
                  <a:spLocks/>
                </p:cNvSpPr>
                <p:nvPr/>
              </p:nvSpPr>
              <p:spPr bwMode="auto">
                <a:xfrm>
                  <a:off x="3300" y="1980"/>
                  <a:ext cx="1706" cy="165"/>
                </a:xfrm>
                <a:custGeom>
                  <a:avLst/>
                  <a:gdLst>
                    <a:gd name="T0" fmla="*/ 1004 w 1909"/>
                    <a:gd name="T1" fmla="*/ 0 h 184"/>
                    <a:gd name="T2" fmla="*/ 0 w 1909"/>
                    <a:gd name="T3" fmla="*/ 87 h 184"/>
                    <a:gd name="T4" fmla="*/ 905 w 1909"/>
                    <a:gd name="T5" fmla="*/ 184 h 184"/>
                    <a:gd name="T6" fmla="*/ 1909 w 1909"/>
                    <a:gd name="T7" fmla="*/ 97 h 184"/>
                    <a:gd name="T8" fmla="*/ 1004 w 1909"/>
                    <a:gd name="T9" fmla="*/ 0 h 18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909" h="184">
                      <a:moveTo>
                        <a:pt x="1004" y="0"/>
                      </a:moveTo>
                      <a:lnTo>
                        <a:pt x="0" y="87"/>
                      </a:lnTo>
                      <a:lnTo>
                        <a:pt x="905" y="184"/>
                      </a:lnTo>
                      <a:lnTo>
                        <a:pt x="1909" y="97"/>
                      </a:lnTo>
                      <a:lnTo>
                        <a:pt x="1004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E8E8E8">
                        <a:gamma/>
                        <a:shade val="50980"/>
                        <a:invGamma/>
                      </a:srgbClr>
                    </a:gs>
                    <a:gs pos="100000">
                      <a:srgbClr val="E8E8E8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sp>
            <p:nvSpPr>
              <p:cNvPr id="147" name="Text Box 229"/>
              <p:cNvSpPr txBox="1">
                <a:spLocks noChangeArrowheads="1"/>
              </p:cNvSpPr>
              <p:nvPr/>
            </p:nvSpPr>
            <p:spPr bwMode="auto">
              <a:xfrm rot="324532">
                <a:off x="3314" y="2124"/>
                <a:ext cx="766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3B3B3B"/>
                    </a:solidFill>
                  </a14:hiddenFill>
                </a:ext>
                <a:ext uri="{91240B29-F687-4F45-9708-019B960494DF}">
                  <a14:hiddenLine xmlns:a14="http://schemas.microsoft.com/office/drawing/2010/main" w="31750" algn="ctr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CN" sz="1600"/>
                  <a:t>Add text</a:t>
                </a:r>
              </a:p>
            </p:txBody>
          </p:sp>
        </p:grpSp>
        <p:sp>
          <p:nvSpPr>
            <p:cNvPr id="145" name="Freeform 309"/>
            <p:cNvSpPr>
              <a:spLocks/>
            </p:cNvSpPr>
            <p:nvPr/>
          </p:nvSpPr>
          <p:spPr bwMode="auto">
            <a:xfrm>
              <a:off x="734" y="3719"/>
              <a:ext cx="4272" cy="425"/>
            </a:xfrm>
            <a:custGeom>
              <a:avLst/>
              <a:gdLst>
                <a:gd name="T0" fmla="*/ 28 w 4272"/>
                <a:gd name="T1" fmla="*/ 0 h 425"/>
                <a:gd name="T2" fmla="*/ 2031 w 4272"/>
                <a:gd name="T3" fmla="*/ 227 h 425"/>
                <a:gd name="T4" fmla="*/ 4272 w 4272"/>
                <a:gd name="T5" fmla="*/ 17 h 425"/>
                <a:gd name="T6" fmla="*/ 4272 w 4272"/>
                <a:gd name="T7" fmla="*/ 425 h 425"/>
                <a:gd name="T8" fmla="*/ 0 w 4272"/>
                <a:gd name="T9" fmla="*/ 425 h 425"/>
                <a:gd name="T10" fmla="*/ 0 w 4272"/>
                <a:gd name="T11" fmla="*/ 0 h 425"/>
                <a:gd name="T12" fmla="*/ 28 w 4272"/>
                <a:gd name="T13" fmla="*/ 0 h 4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272" h="425">
                  <a:moveTo>
                    <a:pt x="28" y="0"/>
                  </a:moveTo>
                  <a:lnTo>
                    <a:pt x="2031" y="227"/>
                  </a:lnTo>
                  <a:lnTo>
                    <a:pt x="4272" y="17"/>
                  </a:lnTo>
                  <a:lnTo>
                    <a:pt x="4272" y="425"/>
                  </a:lnTo>
                  <a:lnTo>
                    <a:pt x="0" y="425"/>
                  </a:lnTo>
                  <a:lnTo>
                    <a:pt x="0" y="0"/>
                  </a:lnTo>
                  <a:lnTo>
                    <a:pt x="28" y="0"/>
                  </a:lnTo>
                  <a:close/>
                </a:path>
              </a:pathLst>
            </a:custGeom>
            <a:gradFill rotWithShape="1">
              <a:gsLst>
                <a:gs pos="0">
                  <a:srgbClr val="717171"/>
                </a:gs>
                <a:gs pos="100000">
                  <a:srgbClr val="FBFBFB">
                    <a:alpha val="0"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0" cap="flat" cmpd="sng">
                  <a:solidFill>
                    <a:schemeClr val="bg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669449eabdb1431c41d5dc9b76a41a513fadea8"/>
</p:tagLst>
</file>

<file path=ppt/theme/theme1.xml><?xml version="1.0" encoding="utf-8"?>
<a:theme xmlns:a="http://schemas.openxmlformats.org/drawingml/2006/main" name="1_默认设计模板">
  <a:themeElements>
    <a:clrScheme name="1_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3B3B3B"/>
        </a:solidFill>
        <a:ln w="31750" cap="flat" cmpd="sng" algn="ctr">
          <a:solidFill>
            <a:schemeClr val="bg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宋体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3B3B3B"/>
        </a:solidFill>
        <a:ln w="31750" cap="flat" cmpd="sng" algn="ctr">
          <a:solidFill>
            <a:schemeClr val="bg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宋体" charset="-122"/>
          </a:defRPr>
        </a:defPPr>
      </a:lstStyle>
    </a:lnDef>
  </a:objectDefaults>
  <a:extraClrSchemeLst>
    <a:extraClrScheme>
      <a:clrScheme name="1_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自定义设计方案">
  <a:themeElements>
    <a:clrScheme name="自定义设计方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自定义设计方案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3B3B3B"/>
        </a:solidFill>
        <a:ln w="31750" cap="flat" cmpd="sng" algn="ctr">
          <a:solidFill>
            <a:schemeClr val="bg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宋体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3B3B3B"/>
        </a:solidFill>
        <a:ln w="31750" cap="flat" cmpd="sng" algn="ctr">
          <a:solidFill>
            <a:schemeClr val="bg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宋体" charset="-122"/>
          </a:defRPr>
        </a:defPPr>
      </a:lstStyle>
    </a:lnDef>
  </a:objectDefaults>
  <a:extraClrSchemeLst>
    <a:extraClrScheme>
      <a:clrScheme name="自定义设计方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自定义设计方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自定义设计方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自定义设计方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自定义设计方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自定义设计方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自定义设计方案">
  <a:themeElements>
    <a:clrScheme name="1_自定义设计方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自定义设计方案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3B3B3B"/>
        </a:solidFill>
        <a:ln w="31750" cap="flat" cmpd="sng" algn="ctr">
          <a:solidFill>
            <a:schemeClr val="bg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宋体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3B3B3B"/>
        </a:solidFill>
        <a:ln w="31750" cap="flat" cmpd="sng" algn="ctr">
          <a:solidFill>
            <a:schemeClr val="bg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宋体" charset="-122"/>
          </a:defRPr>
        </a:defPPr>
      </a:lstStyle>
    </a:lnDef>
  </a:objectDefaults>
  <a:extraClrSchemeLst>
    <a:extraClrScheme>
      <a:clrScheme name="1_自定义设计方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自定义设计方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自定义设计方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自定义设计方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自定义设计方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自定义设计方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自定义设计方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自定义设计方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自定义设计方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自定义设计方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自定义设计方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自定义设计方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2_自定义设计方案">
  <a:themeElements>
    <a:clrScheme name="2_自定义设计方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_自定义设计方案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3B3B3B"/>
        </a:solidFill>
        <a:ln w="31750" cap="flat" cmpd="sng" algn="ctr">
          <a:solidFill>
            <a:schemeClr val="bg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宋体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3B3B3B"/>
        </a:solidFill>
        <a:ln w="31750" cap="flat" cmpd="sng" algn="ctr">
          <a:solidFill>
            <a:schemeClr val="bg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宋体" charset="-122"/>
          </a:defRPr>
        </a:defPPr>
      </a:lstStyle>
    </a:lnDef>
  </a:objectDefaults>
  <a:extraClrSchemeLst>
    <a:extraClrScheme>
      <a:clrScheme name="2_自定义设计方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自定义设计方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自定义设计方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自定义设计方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自定义设计方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自定义设计方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自定义设计方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自定义设计方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自定义设计方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自定义设计方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自定义设计方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自定义设计方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3_自定义设计方案">
  <a:themeElements>
    <a:clrScheme name="3_自定义设计方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3_自定义设计方案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3B3B3B"/>
        </a:solidFill>
        <a:ln w="31750" cap="flat" cmpd="sng" algn="ctr">
          <a:solidFill>
            <a:schemeClr val="bg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宋体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3B3B3B"/>
        </a:solidFill>
        <a:ln w="31750" cap="flat" cmpd="sng" algn="ctr">
          <a:solidFill>
            <a:schemeClr val="bg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宋体" charset="-122"/>
          </a:defRPr>
        </a:defPPr>
      </a:lstStyle>
    </a:lnDef>
  </a:objectDefaults>
  <a:extraClrSchemeLst>
    <a:extraClrScheme>
      <a:clrScheme name="3_自定义设计方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自定义设计方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自定义设计方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自定义设计方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自定义设计方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自定义设计方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自定义设计方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自定义设计方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自定义设计方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自定义设计方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自定义设计方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自定义设计方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4_自定义设计方案">
  <a:themeElements>
    <a:clrScheme name="4_自定义设计方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4_自定义设计方案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3B3B3B"/>
        </a:solidFill>
        <a:ln w="31750" cap="flat" cmpd="sng" algn="ctr">
          <a:solidFill>
            <a:schemeClr val="bg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宋体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3B3B3B"/>
        </a:solidFill>
        <a:ln w="31750" cap="flat" cmpd="sng" algn="ctr">
          <a:solidFill>
            <a:schemeClr val="bg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宋体" charset="-122"/>
          </a:defRPr>
        </a:defPPr>
      </a:lstStyle>
    </a:lnDef>
  </a:objectDefaults>
  <a:extraClrSchemeLst>
    <a:extraClrScheme>
      <a:clrScheme name="4_自定义设计方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自定义设计方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自定义设计方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自定义设计方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自定义设计方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自定义设计方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自定义设计方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自定义设计方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自定义设计方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自定义设计方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自定义设计方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自定义设计方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5_自定义设计方案">
  <a:themeElements>
    <a:clrScheme name="5_自定义设计方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5_自定义设计方案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3B3B3B"/>
        </a:solidFill>
        <a:ln w="31750" cap="flat" cmpd="sng" algn="ctr">
          <a:solidFill>
            <a:schemeClr val="bg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宋体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3B3B3B"/>
        </a:solidFill>
        <a:ln w="31750" cap="flat" cmpd="sng" algn="ctr">
          <a:solidFill>
            <a:schemeClr val="bg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宋体" charset="-122"/>
          </a:defRPr>
        </a:defPPr>
      </a:lstStyle>
    </a:lnDef>
  </a:objectDefaults>
  <a:extraClrSchemeLst>
    <a:extraClrScheme>
      <a:clrScheme name="5_自定义设计方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自定义设计方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自定义设计方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自定义设计方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自定义设计方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自定义设计方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自定义设计方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自定义设计方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自定义设计方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自定义设计方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自定义设计方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自定义设计方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6_自定义设计方案">
  <a:themeElements>
    <a:clrScheme name="6_自定义设计方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6_自定义设计方案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3B3B3B"/>
        </a:solidFill>
        <a:ln w="31750" cap="flat" cmpd="sng" algn="ctr">
          <a:solidFill>
            <a:schemeClr val="bg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宋体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3B3B3B"/>
        </a:solidFill>
        <a:ln w="31750" cap="flat" cmpd="sng" algn="ctr">
          <a:solidFill>
            <a:schemeClr val="bg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宋体" charset="-122"/>
          </a:defRPr>
        </a:defPPr>
      </a:lstStyle>
    </a:lnDef>
  </a:objectDefaults>
  <a:extraClrSchemeLst>
    <a:extraClrScheme>
      <a:clrScheme name="6_自定义设计方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自定义设计方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自定义设计方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自定义设计方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自定义设计方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自定义设计方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自定义设计方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自定义设计方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自定义设计方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自定义设计方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自定义设计方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自定义设计方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7_自定义设计方案">
  <a:themeElements>
    <a:clrScheme name="7_自定义设计方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7_自定义设计方案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3B3B3B"/>
        </a:solidFill>
        <a:ln w="31750" cap="flat" cmpd="sng" algn="ctr">
          <a:solidFill>
            <a:schemeClr val="bg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宋体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3B3B3B"/>
        </a:solidFill>
        <a:ln w="31750" cap="flat" cmpd="sng" algn="ctr">
          <a:solidFill>
            <a:schemeClr val="bg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宋体" charset="-122"/>
          </a:defRPr>
        </a:defPPr>
      </a:lstStyle>
    </a:lnDef>
  </a:objectDefaults>
  <a:extraClrSchemeLst>
    <a:extraClrScheme>
      <a:clrScheme name="7_自定义设计方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自定义设计方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自定义设计方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自定义设计方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自定义设计方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自定义设计方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自定义设计方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自定义设计方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自定义设计方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自定义设计方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自定义设计方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自定义设计方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3675</TotalTime>
  <Words>55</Words>
  <Application>Microsoft Office PowerPoint</Application>
  <PresentationFormat>全屏显示(4:3)</PresentationFormat>
  <Paragraphs>16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9</vt:i4>
      </vt:variant>
      <vt:variant>
        <vt:lpstr>幻灯片标题</vt:lpstr>
      </vt:variant>
      <vt:variant>
        <vt:i4>1</vt:i4>
      </vt:variant>
    </vt:vector>
  </HeadingPairs>
  <TitlesOfParts>
    <vt:vector size="10" baseType="lpstr">
      <vt:lpstr>1_默认设计模板</vt:lpstr>
      <vt:lpstr>自定义设计方案</vt:lpstr>
      <vt:lpstr>1_自定义设计方案</vt:lpstr>
      <vt:lpstr>2_自定义设计方案</vt:lpstr>
      <vt:lpstr>3_自定义设计方案</vt:lpstr>
      <vt:lpstr>4_自定义设计方案</vt:lpstr>
      <vt:lpstr>5_自定义设计方案</vt:lpstr>
      <vt:lpstr>6_自定义设计方案</vt:lpstr>
      <vt:lpstr>7_自定义设计方案</vt:lpstr>
      <vt:lpstr>PowerPoint 演示文稿</vt:lpstr>
    </vt:vector>
  </TitlesOfParts>
  <Company>微软中国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PPT设计教程网分享</dc:title>
  <dc:subject>DG-递进</dc:subject>
  <dc:creator>PPTfans.cn</dc:creator>
  <cp:keywords>TZ-手动增减;XG-单色;KJ-3D;DH-静态</cp:keywords>
  <dc:description>PPTfans.cn</dc:description>
  <cp:revision>94</cp:revision>
  <dcterms:created xsi:type="dcterms:W3CDTF">2009-04-14T02:40:17Z</dcterms:created>
  <dcterms:modified xsi:type="dcterms:W3CDTF">2012-08-15T10:24:17Z</dcterms:modified>
  <cp:category>UDi-逻辑图示</cp:category>
</cp:coreProperties>
</file>