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tand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97226595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84951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ransition spd="slow"/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+mj-lt"/>
          <a:ea typeface="Arial" pitchFamily="-109" charset="0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Arial" pitchFamily="-109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Arial" pitchFamily="-109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Arial" pitchFamily="-109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ea typeface="Arial" pitchFamily="-109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000" b="1">
          <a:solidFill>
            <a:schemeClr val="bg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ea typeface="Arial" pitchFamily="-109" charset="0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FF5233"/>
        </a:buClr>
        <a:buSzPct val="120000"/>
        <a:buChar char="•"/>
        <a:defRPr sz="2000">
          <a:solidFill>
            <a:srgbClr val="0097B5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7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938" y="2286000"/>
            <a:ext cx="9156701" cy="2316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3" name="Rektangel 24"/>
          <p:cNvSpPr>
            <a:spLocks noChangeArrowheads="1"/>
          </p:cNvSpPr>
          <p:nvPr/>
        </p:nvSpPr>
        <p:spPr bwMode="auto">
          <a:xfrm>
            <a:off x="-3175" y="6376988"/>
            <a:ext cx="9147175" cy="527050"/>
          </a:xfrm>
          <a:prstGeom prst="rect">
            <a:avLst/>
          </a:prstGeom>
          <a:gradFill rotWithShape="1">
            <a:gsLst>
              <a:gs pos="0">
                <a:srgbClr val="171717"/>
              </a:gs>
              <a:gs pos="100000">
                <a:srgbClr val="3A3A3A"/>
              </a:gs>
            </a:gsLst>
            <a:lin ang="5400000"/>
          </a:gradFill>
          <a:ln w="9525">
            <a:solidFill>
              <a:srgbClr val="171717"/>
            </a:solidFill>
            <a:miter lim="800000"/>
            <a:headEnd/>
            <a:tailEnd/>
          </a:ln>
        </p:spPr>
        <p:txBody>
          <a:bodyPr anchor="ctr"/>
          <a:lstStyle/>
          <a:p>
            <a:pPr algn="ctr"/>
            <a:endParaRPr lang="da-DK">
              <a:solidFill>
                <a:srgbClr val="FFFF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23" name="Ellipse 22"/>
          <p:cNvSpPr/>
          <p:nvPr/>
        </p:nvSpPr>
        <p:spPr bwMode="auto">
          <a:xfrm>
            <a:off x="1376505" y="5687165"/>
            <a:ext cx="6400800" cy="293902"/>
          </a:xfrm>
          <a:prstGeom prst="ellipse">
            <a:avLst/>
          </a:prstGeom>
          <a:gradFill flip="none" rotWithShape="1">
            <a:gsLst>
              <a:gs pos="24000">
                <a:sysClr val="windowText" lastClr="000000">
                  <a:alpha val="22000"/>
                </a:sysClr>
              </a:gs>
              <a:gs pos="100000">
                <a:sysClr val="window" lastClr="FFFFFF">
                  <a:alpha val="0"/>
                </a:sysClr>
              </a:gs>
            </a:gsLst>
            <a:path path="shape">
              <a:fillToRect l="50000" t="50000" r="50000" b="50000"/>
            </a:path>
            <a:tileRect/>
          </a:gradFill>
          <a:ln w="9525" cap="flat" cmpd="sng" algn="ctr">
            <a:noFill/>
            <a:prstDash val="solid"/>
          </a:ln>
          <a:effectLst/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endParaRPr lang="da-DK" sz="1800">
              <a:solidFill>
                <a:srgbClr val="FFFFFF"/>
              </a:solidFill>
              <a:latin typeface="Calibri" pitchFamily="34" charset="0"/>
            </a:endParaRPr>
          </a:p>
        </p:txBody>
      </p:sp>
      <p:sp>
        <p:nvSpPr>
          <p:cNvPr id="29" name="Rad 28"/>
          <p:cNvSpPr/>
          <p:nvPr/>
        </p:nvSpPr>
        <p:spPr bwMode="auto">
          <a:xfrm rot="5400000">
            <a:off x="350531" y="1833316"/>
            <a:ext cx="3186354" cy="3065354"/>
          </a:xfrm>
          <a:prstGeom prst="donut">
            <a:avLst>
              <a:gd name="adj" fmla="val 18212"/>
            </a:avLst>
          </a:prstGeom>
          <a:solidFill>
            <a:schemeClr val="accent1"/>
          </a:solidFill>
          <a:ln w="9525">
            <a:noFill/>
            <a:round/>
            <a:headEnd/>
            <a:tailEnd/>
          </a:ln>
          <a:effectLst/>
          <a:scene3d>
            <a:camera prst="orthographicFront">
              <a:rot lat="17399974" lon="0" rev="21599991"/>
            </a:camera>
            <a:lightRig rig="threePt" dir="t"/>
          </a:scene3d>
          <a:sp3d extrusionH="2540000">
            <a:bevelT/>
          </a:sp3d>
        </p:spPr>
        <p:txBody>
          <a:bodyPr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de-DE">
              <a:solidFill>
                <a:srgbClr val="000000"/>
              </a:solidFill>
              <a:latin typeface="+mn-lt"/>
              <a:cs typeface="+mn-cs"/>
            </a:endParaRPr>
          </a:p>
        </p:txBody>
      </p:sp>
      <p:grpSp>
        <p:nvGrpSpPr>
          <p:cNvPr id="5128" name="Gruppieren 11"/>
          <p:cNvGrpSpPr>
            <a:grpSpLocks/>
          </p:cNvGrpSpPr>
          <p:nvPr/>
        </p:nvGrpSpPr>
        <p:grpSpPr bwMode="auto">
          <a:xfrm>
            <a:off x="1787525" y="2725738"/>
            <a:ext cx="6575425" cy="1236662"/>
            <a:chOff x="1943708" y="2754728"/>
            <a:chExt cx="6262540" cy="1178328"/>
          </a:xfrm>
        </p:grpSpPr>
        <p:sp>
          <p:nvSpPr>
            <p:cNvPr id="31" name="Richtungspfeil 2"/>
            <p:cNvSpPr>
              <a:spLocks/>
            </p:cNvSpPr>
            <p:nvPr/>
          </p:nvSpPr>
          <p:spPr bwMode="auto">
            <a:xfrm flipH="1">
              <a:off x="1943708" y="2754728"/>
              <a:ext cx="2137912" cy="1178328"/>
            </a:xfrm>
            <a:custGeom>
              <a:avLst/>
              <a:gdLst>
                <a:gd name="T0" fmla="*/ 1981316 w 2570480"/>
                <a:gd name="T1" fmla="*/ 0 h 1178328"/>
                <a:gd name="T2" fmla="*/ 0 w 2570480"/>
                <a:gd name="T3" fmla="*/ 0 h 1178328"/>
                <a:gd name="T4" fmla="*/ 0 w 2570480"/>
                <a:gd name="T5" fmla="*/ 185718 h 1178328"/>
                <a:gd name="T6" fmla="*/ 403446 w 2570480"/>
                <a:gd name="T7" fmla="*/ 589164 h 1178328"/>
                <a:gd name="T8" fmla="*/ 0 w 2570480"/>
                <a:gd name="T9" fmla="*/ 992610 h 1178328"/>
                <a:gd name="T10" fmla="*/ 0 w 2570480"/>
                <a:gd name="T11" fmla="*/ 1178328 h 1178328"/>
                <a:gd name="T12" fmla="*/ 1981316 w 2570480"/>
                <a:gd name="T13" fmla="*/ 1178328 h 1178328"/>
                <a:gd name="T14" fmla="*/ 2570480 w 2570480"/>
                <a:gd name="T15" fmla="*/ 589164 h 1178328"/>
                <a:gd name="T16" fmla="*/ 1981316 w 2570480"/>
                <a:gd name="T17" fmla="*/ 0 h 11783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70480"/>
                <a:gd name="T28" fmla="*/ 0 h 1178328"/>
                <a:gd name="T29" fmla="*/ 2570480 w 2570480"/>
                <a:gd name="T30" fmla="*/ 1178328 h 11783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70480" h="1178328">
                  <a:moveTo>
                    <a:pt x="1981316" y="0"/>
                  </a:moveTo>
                  <a:lnTo>
                    <a:pt x="0" y="0"/>
                  </a:lnTo>
                  <a:lnTo>
                    <a:pt x="0" y="185718"/>
                  </a:lnTo>
                  <a:lnTo>
                    <a:pt x="403446" y="589164"/>
                  </a:lnTo>
                  <a:lnTo>
                    <a:pt x="0" y="992610"/>
                  </a:lnTo>
                  <a:lnTo>
                    <a:pt x="0" y="1178328"/>
                  </a:lnTo>
                  <a:lnTo>
                    <a:pt x="1981316" y="1178328"/>
                  </a:lnTo>
                  <a:lnTo>
                    <a:pt x="2570480" y="589164"/>
                  </a:lnTo>
                  <a:lnTo>
                    <a:pt x="1981316" y="0"/>
                  </a:lnTo>
                  <a:close/>
                </a:path>
              </a:pathLst>
            </a:custGeom>
            <a:gradFill rotWithShape="1">
              <a:gsLst>
                <a:gs pos="0">
                  <a:srgbClr val="F2F2F2"/>
                </a:gs>
                <a:gs pos="64999">
                  <a:srgbClr val="DCDCDC"/>
                </a:gs>
                <a:gs pos="100000">
                  <a:srgbClr val="CECECE"/>
                </a:gs>
              </a:gsLst>
              <a:lin ang="5400000" scaled="1"/>
            </a:gradFill>
            <a:ln w="9525">
              <a:solidFill>
                <a:srgbClr val="828282"/>
              </a:solidFill>
              <a:round/>
              <a:headEnd/>
              <a:tailEnd/>
            </a:ln>
            <a:effectLst>
              <a:outerShdw blurRad="50800" dist="38100" dir="5400000" algn="t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endParaRPr lang="nb-NO"/>
            </a:p>
          </p:txBody>
        </p:sp>
        <p:sp>
          <p:nvSpPr>
            <p:cNvPr id="32" name="Richtungspfeil 31"/>
            <p:cNvSpPr>
              <a:spLocks noChangeArrowheads="1"/>
            </p:cNvSpPr>
            <p:nvPr/>
          </p:nvSpPr>
          <p:spPr bwMode="auto">
            <a:xfrm flipH="1">
              <a:off x="6068336" y="2754728"/>
              <a:ext cx="2137912" cy="1178328"/>
            </a:xfrm>
            <a:prstGeom prst="homePlate">
              <a:avLst>
                <a:gd name="adj" fmla="val 50004"/>
              </a:avLst>
            </a:prstGeom>
            <a:gradFill rotWithShape="1">
              <a:gsLst>
                <a:gs pos="0">
                  <a:srgbClr val="F2F2F2"/>
                </a:gs>
                <a:gs pos="64999">
                  <a:srgbClr val="DCDCDC"/>
                </a:gs>
                <a:gs pos="100000">
                  <a:srgbClr val="CECECE"/>
                </a:gs>
              </a:gsLst>
              <a:lin ang="5400000" scaled="1"/>
            </a:gradFill>
            <a:ln w="9525">
              <a:solidFill>
                <a:srgbClr val="828282"/>
              </a:solidFill>
              <a:miter lim="800000"/>
              <a:headEnd/>
              <a:tailEnd/>
            </a:ln>
            <a:effectLst>
              <a:outerShdw blurRad="50800" dist="38100" dir="5400000" algn="t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pPr algn="ctr"/>
              <a:endParaRPr lang="nb-NO">
                <a:solidFill>
                  <a:srgbClr val="000000"/>
                </a:solidFill>
              </a:endParaRPr>
            </a:p>
          </p:txBody>
        </p:sp>
        <p:sp>
          <p:nvSpPr>
            <p:cNvPr id="33" name="Richtungspfeil 2"/>
            <p:cNvSpPr>
              <a:spLocks/>
            </p:cNvSpPr>
            <p:nvPr/>
          </p:nvSpPr>
          <p:spPr bwMode="auto">
            <a:xfrm flipH="1">
              <a:off x="3995439" y="2754728"/>
              <a:ext cx="2139423" cy="1178328"/>
            </a:xfrm>
            <a:custGeom>
              <a:avLst/>
              <a:gdLst>
                <a:gd name="T0" fmla="*/ 1981316 w 2570480"/>
                <a:gd name="T1" fmla="*/ 0 h 1178328"/>
                <a:gd name="T2" fmla="*/ 0 w 2570480"/>
                <a:gd name="T3" fmla="*/ 0 h 1178328"/>
                <a:gd name="T4" fmla="*/ 0 w 2570480"/>
                <a:gd name="T5" fmla="*/ 185718 h 1178328"/>
                <a:gd name="T6" fmla="*/ 403446 w 2570480"/>
                <a:gd name="T7" fmla="*/ 589164 h 1178328"/>
                <a:gd name="T8" fmla="*/ 0 w 2570480"/>
                <a:gd name="T9" fmla="*/ 992610 h 1178328"/>
                <a:gd name="T10" fmla="*/ 0 w 2570480"/>
                <a:gd name="T11" fmla="*/ 1178328 h 1178328"/>
                <a:gd name="T12" fmla="*/ 1981316 w 2570480"/>
                <a:gd name="T13" fmla="*/ 1178328 h 1178328"/>
                <a:gd name="T14" fmla="*/ 2570480 w 2570480"/>
                <a:gd name="T15" fmla="*/ 589164 h 1178328"/>
                <a:gd name="T16" fmla="*/ 1981316 w 2570480"/>
                <a:gd name="T17" fmla="*/ 0 h 1178328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0 60000 65536"/>
                <a:gd name="T25" fmla="*/ 0 60000 65536"/>
                <a:gd name="T26" fmla="*/ 0 60000 65536"/>
                <a:gd name="T27" fmla="*/ 0 w 2570480"/>
                <a:gd name="T28" fmla="*/ 0 h 1178328"/>
                <a:gd name="T29" fmla="*/ 2570480 w 2570480"/>
                <a:gd name="T30" fmla="*/ 1178328 h 1178328"/>
              </a:gdLst>
              <a:ahLst/>
              <a:cxnLst>
                <a:cxn ang="T18">
                  <a:pos x="T0" y="T1"/>
                </a:cxn>
                <a:cxn ang="T19">
                  <a:pos x="T2" y="T3"/>
                </a:cxn>
                <a:cxn ang="T20">
                  <a:pos x="T4" y="T5"/>
                </a:cxn>
                <a:cxn ang="T21">
                  <a:pos x="T6" y="T7"/>
                </a:cxn>
                <a:cxn ang="T22">
                  <a:pos x="T8" y="T9"/>
                </a:cxn>
                <a:cxn ang="T23">
                  <a:pos x="T10" y="T11"/>
                </a:cxn>
                <a:cxn ang="T24">
                  <a:pos x="T12" y="T13"/>
                </a:cxn>
                <a:cxn ang="T25">
                  <a:pos x="T14" y="T15"/>
                </a:cxn>
                <a:cxn ang="T26">
                  <a:pos x="T16" y="T17"/>
                </a:cxn>
              </a:cxnLst>
              <a:rect l="T27" t="T28" r="T29" b="T30"/>
              <a:pathLst>
                <a:path w="2570480" h="1178328">
                  <a:moveTo>
                    <a:pt x="1981316" y="0"/>
                  </a:moveTo>
                  <a:lnTo>
                    <a:pt x="0" y="0"/>
                  </a:lnTo>
                  <a:lnTo>
                    <a:pt x="0" y="185718"/>
                  </a:lnTo>
                  <a:lnTo>
                    <a:pt x="403446" y="589164"/>
                  </a:lnTo>
                  <a:lnTo>
                    <a:pt x="0" y="992610"/>
                  </a:lnTo>
                  <a:lnTo>
                    <a:pt x="0" y="1178328"/>
                  </a:lnTo>
                  <a:lnTo>
                    <a:pt x="1981316" y="1178328"/>
                  </a:lnTo>
                  <a:lnTo>
                    <a:pt x="2570480" y="589164"/>
                  </a:lnTo>
                  <a:lnTo>
                    <a:pt x="1981316" y="0"/>
                  </a:lnTo>
                  <a:close/>
                </a:path>
              </a:pathLst>
            </a:custGeom>
            <a:gradFill rotWithShape="1">
              <a:gsLst>
                <a:gs pos="0">
                  <a:srgbClr val="F2F2F2"/>
                </a:gs>
                <a:gs pos="64999">
                  <a:srgbClr val="DCDCDC"/>
                </a:gs>
                <a:gs pos="100000">
                  <a:srgbClr val="CECECE"/>
                </a:gs>
              </a:gsLst>
              <a:lin ang="5400000" scaled="1"/>
            </a:gradFill>
            <a:ln w="9525">
              <a:solidFill>
                <a:srgbClr val="828282"/>
              </a:solidFill>
              <a:round/>
              <a:headEnd/>
              <a:tailEnd/>
            </a:ln>
            <a:effectLst>
              <a:outerShdw blurRad="50800" dist="38100" dir="5400000" algn="t" rotWithShape="0">
                <a:srgbClr val="808080">
                  <a:alpha val="39998"/>
                </a:srgbClr>
              </a:outerShdw>
            </a:effectLst>
          </p:spPr>
          <p:txBody>
            <a:bodyPr/>
            <a:lstStyle/>
            <a:p>
              <a:endParaRPr lang="nb-NO"/>
            </a:p>
          </p:txBody>
        </p:sp>
      </p:grpSp>
      <p:sp>
        <p:nvSpPr>
          <p:cNvPr id="5129" name="Textfeld 6"/>
          <p:cNvSpPr txBox="1">
            <a:spLocks/>
          </p:cNvSpPr>
          <p:nvPr/>
        </p:nvSpPr>
        <p:spPr bwMode="auto">
          <a:xfrm flipH="1">
            <a:off x="1835150" y="2725738"/>
            <a:ext cx="2197100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00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de-DE" altLang="zh-CN" sz="2800" b="1">
                <a:solidFill>
                  <a:srgbClr val="000000"/>
                </a:solidFill>
                <a:ea typeface="宋体" pitchFamily="2" charset="-122"/>
              </a:rPr>
              <a:t>Your </a:t>
            </a:r>
            <a:br>
              <a:rPr lang="de-DE" altLang="zh-CN" sz="2800" b="1">
                <a:solidFill>
                  <a:srgbClr val="000000"/>
                </a:solidFill>
                <a:ea typeface="宋体" pitchFamily="2" charset="-122"/>
              </a:rPr>
            </a:br>
            <a:r>
              <a:rPr lang="de-DE" altLang="zh-CN" sz="2800" b="1">
                <a:solidFill>
                  <a:srgbClr val="000000"/>
                </a:solidFill>
                <a:ea typeface="宋体" pitchFamily="2" charset="-122"/>
              </a:rPr>
              <a:t>Text</a:t>
            </a:r>
            <a:endParaRPr lang="de-DE" altLang="zh-CN" sz="4000" b="1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30" name="Textfeld 7"/>
          <p:cNvSpPr txBox="1">
            <a:spLocks/>
          </p:cNvSpPr>
          <p:nvPr/>
        </p:nvSpPr>
        <p:spPr bwMode="auto">
          <a:xfrm flipH="1">
            <a:off x="3989388" y="2725738"/>
            <a:ext cx="2197100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00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de-DE" altLang="zh-CN" sz="2800" b="1">
                <a:solidFill>
                  <a:srgbClr val="000000"/>
                </a:solidFill>
                <a:ea typeface="宋体" pitchFamily="2" charset="-122"/>
              </a:rPr>
              <a:t>Your </a:t>
            </a:r>
            <a:br>
              <a:rPr lang="de-DE" altLang="zh-CN" sz="2800" b="1">
                <a:solidFill>
                  <a:srgbClr val="000000"/>
                </a:solidFill>
                <a:ea typeface="宋体" pitchFamily="2" charset="-122"/>
              </a:rPr>
            </a:br>
            <a:r>
              <a:rPr lang="de-DE" altLang="zh-CN" sz="2800" b="1">
                <a:solidFill>
                  <a:srgbClr val="000000"/>
                </a:solidFill>
                <a:ea typeface="宋体" pitchFamily="2" charset="-122"/>
              </a:rPr>
              <a:t>Text</a:t>
            </a:r>
            <a:endParaRPr lang="de-DE" altLang="zh-CN" sz="4000" b="1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31" name="Textfeld 8"/>
          <p:cNvSpPr txBox="1">
            <a:spLocks/>
          </p:cNvSpPr>
          <p:nvPr/>
        </p:nvSpPr>
        <p:spPr bwMode="auto">
          <a:xfrm flipH="1">
            <a:off x="6186488" y="2725738"/>
            <a:ext cx="2197100" cy="12366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44000" anchor="ctr"/>
          <a:lstStyle>
            <a:lvl1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ctr" eaLnBrk="1" hangingPunct="1"/>
            <a:r>
              <a:rPr lang="de-DE" altLang="zh-CN" sz="2800" b="1">
                <a:solidFill>
                  <a:srgbClr val="000000"/>
                </a:solidFill>
                <a:ea typeface="宋体" pitchFamily="2" charset="-122"/>
              </a:rPr>
              <a:t>Your </a:t>
            </a:r>
            <a:br>
              <a:rPr lang="de-DE" altLang="zh-CN" sz="2800" b="1">
                <a:solidFill>
                  <a:srgbClr val="000000"/>
                </a:solidFill>
                <a:ea typeface="宋体" pitchFamily="2" charset="-122"/>
              </a:rPr>
            </a:br>
            <a:r>
              <a:rPr lang="de-DE" altLang="zh-CN" sz="2800" b="1">
                <a:solidFill>
                  <a:srgbClr val="000000"/>
                </a:solidFill>
                <a:ea typeface="宋体" pitchFamily="2" charset="-122"/>
              </a:rPr>
              <a:t>Text</a:t>
            </a:r>
            <a:endParaRPr lang="de-DE" altLang="zh-CN" sz="4000" b="1">
              <a:solidFill>
                <a:srgbClr val="000000"/>
              </a:solidFill>
              <a:ea typeface="宋体" pitchFamily="2" charset="-122"/>
            </a:endParaRPr>
          </a:p>
        </p:txBody>
      </p:sp>
      <p:sp>
        <p:nvSpPr>
          <p:cNvPr id="5132" name="Rectangle 8"/>
          <p:cNvSpPr>
            <a:spLocks noChangeArrowheads="1"/>
          </p:cNvSpPr>
          <p:nvPr/>
        </p:nvSpPr>
        <p:spPr bwMode="gray">
          <a:xfrm>
            <a:off x="314325" y="195263"/>
            <a:ext cx="8520113" cy="600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rIns="0" anchor="ctr"/>
          <a:lstStyle/>
          <a:p>
            <a:r>
              <a:rPr lang="de-DE" altLang="zh-CN" sz="1600" b="1">
                <a:latin typeface="Calibri" pitchFamily="34" charset="0"/>
                <a:ea typeface="宋体" pitchFamily="2" charset="-122"/>
              </a:rPr>
              <a:t>3D FLOWS</a:t>
            </a:r>
          </a:p>
        </p:txBody>
      </p:sp>
      <p:sp>
        <p:nvSpPr>
          <p:cNvPr id="5133" name="Text Box 17"/>
          <p:cNvSpPr txBox="1">
            <a:spLocks noChangeArrowheads="1"/>
          </p:cNvSpPr>
          <p:nvPr/>
        </p:nvSpPr>
        <p:spPr bwMode="auto">
          <a:xfrm>
            <a:off x="450850" y="6308725"/>
            <a:ext cx="1149350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8016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8016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just" eaLnBrk="1" hangingPunct="1">
              <a:spcBef>
                <a:spcPct val="20000"/>
              </a:spcBef>
            </a:pPr>
            <a:r>
              <a:rPr lang="en-US" sz="800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</a:rPr>
              <a:t>Your footer</a:t>
            </a:r>
          </a:p>
        </p:txBody>
      </p:sp>
      <p:sp>
        <p:nvSpPr>
          <p:cNvPr id="5134" name="Text Box 17"/>
          <p:cNvSpPr txBox="1">
            <a:spLocks noChangeArrowheads="1"/>
          </p:cNvSpPr>
          <p:nvPr/>
        </p:nvSpPr>
        <p:spPr bwMode="auto">
          <a:xfrm>
            <a:off x="7391400" y="6308725"/>
            <a:ext cx="1284288" cy="649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defTabSz="8016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37931725" indent="-37474525" defTabSz="801688"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 algn="r" eaLnBrk="1" hangingPunct="1">
              <a:spcBef>
                <a:spcPct val="20000"/>
              </a:spcBef>
            </a:pPr>
            <a:r>
              <a:rPr lang="en-US" sz="800">
                <a:solidFill>
                  <a:srgbClr val="FFFFFF"/>
                </a:solidFill>
                <a:latin typeface="Calibri" pitchFamily="34" charset="0"/>
                <a:ea typeface="ＭＳ Ｐゴシック" pitchFamily="34" charset="-128"/>
              </a:rPr>
              <a:t>Your logo</a:t>
            </a:r>
          </a:p>
        </p:txBody>
      </p:sp>
    </p:spTree>
    <p:extLst>
      <p:ext uri="{BB962C8B-B14F-4D97-AF65-F5344CB8AC3E}">
        <p14:creationId xmlns:p14="http://schemas.microsoft.com/office/powerpoint/2010/main" val="41291086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ky.blue design">
  <a:themeElements>
    <a:clrScheme name="1000 Folien">
      <a:dk1>
        <a:srgbClr val="000000"/>
      </a:dk1>
      <a:lt1>
        <a:srgbClr val="FFFFFF"/>
      </a:lt1>
      <a:dk2>
        <a:srgbClr val="595959"/>
      </a:dk2>
      <a:lt2>
        <a:srgbClr val="D8D8D8"/>
      </a:lt2>
      <a:accent1>
        <a:srgbClr val="00ADCC"/>
      </a:accent1>
      <a:accent2>
        <a:srgbClr val="EA2100"/>
      </a:accent2>
      <a:accent3>
        <a:srgbClr val="000000"/>
      </a:accent3>
      <a:accent4>
        <a:srgbClr val="595959"/>
      </a:accent4>
      <a:accent5>
        <a:srgbClr val="858585"/>
      </a:accent5>
      <a:accent6>
        <a:srgbClr val="FFFFFF"/>
      </a:accent6>
      <a:hlink>
        <a:srgbClr val="000000"/>
      </a:hlink>
      <a:folHlink>
        <a:srgbClr val="000000"/>
      </a:folHlink>
    </a:clrScheme>
    <a:fontScheme name="blank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rtlCol="0" anchor="ctr"/>
      <a:lstStyle>
        <a:defPPr algn="ctr">
          <a:defRPr/>
        </a:defPPr>
      </a:lstStyle>
    </a:spDef>
    <a:lnDef>
      <a:spPr bwMode="auto">
        <a:noFill/>
        <a:ln w="9525" cap="flat" cmpd="sng" algn="ctr">
          <a:solidFill>
            <a:schemeClr val="accent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blank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9</Words>
  <Application>Microsoft Office PowerPoint</Application>
  <PresentationFormat>全屏显示(4:3)</PresentationFormat>
  <Paragraphs>6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sky.blue design</vt:lpstr>
      <vt:lpstr>PowerPoint 演示文稿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DG-流程</dc:subject>
  <dc:creator>PPTfans.cn</dc:creator>
  <cp:keywords>TZ-手动增减;XG-渐变;KJ-3D;DH-静态</cp:keywords>
  <dc:description>PPTfans.cn</dc:description>
  <cp:revision>8</cp:revision>
  <dcterms:created xsi:type="dcterms:W3CDTF">2011-02-09T14:23:30Z</dcterms:created>
  <dcterms:modified xsi:type="dcterms:W3CDTF">2012-07-18T17:45:52Z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PowerPoint-Präsentation</vt:lpwstr>
  </property>
  <property fmtid="{D5CDD505-2E9C-101B-9397-08002B2CF9AE}" pid="3" name="SlideDescription">
    <vt:lpwstr/>
  </property>
</Properties>
</file>