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E8E"/>
    <a:srgbClr val="4B88C5"/>
    <a:srgbClr val="33689D"/>
    <a:srgbClr val="3C7BBA"/>
    <a:srgbClr val="4F8AC5"/>
    <a:srgbClr val="6297CC"/>
    <a:srgbClr val="4886C4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 varScale="1">
        <p:scale>
          <a:sx n="81" d="100"/>
          <a:sy n="81" d="100"/>
        </p:scale>
        <p:origin x="16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0D03B-F09D-4510-BADF-03ABC890952E}" type="datetimeFigureOut">
              <a:rPr lang="zh-CN" altLang="en-US" smtClean="0"/>
              <a:t>2014/6/9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E2D9-C876-47DD-8BED-DE40932244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58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8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110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48800">
              <a:schemeClr val="bg1">
                <a:lumMod val="75000"/>
                <a:lumOff val="2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800"/>
            <a:ext cx="8363938" cy="20005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6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436" y="1447800"/>
            <a:ext cx="4115872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01" y="1447800"/>
            <a:ext cx="4115872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4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501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501" y="2133601"/>
            <a:ext cx="4115872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531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70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8800">
              <a:schemeClr val="tx1"/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447800"/>
            <a:ext cx="8363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00" baseline="0" dirty="0" smtClean="0">
          <a:ln w="3175">
            <a:noFill/>
          </a:ln>
          <a:gradFill flip="none" rotWithShape="1"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  <a:tileRect/>
          </a:gradFill>
          <a:effectLst/>
          <a:latin typeface="微软雅黑" pitchFamily="34" charset="-122"/>
          <a:ea typeface="微软雅黑" pitchFamily="34" charset="-122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7"/>
        </a:buBlip>
        <a:defRPr sz="32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8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4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89436" y="456637"/>
            <a:ext cx="8363938" cy="677108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spc="0" dirty="0" smtClean="0">
                <a:ln>
                  <a:noFill/>
                </a:ln>
                <a:solidFill>
                  <a:srgbClr val="FFFFFF"/>
                </a:solidFill>
              </a:rPr>
              <a:t>放射图示</a:t>
            </a:r>
            <a:endParaRPr lang="en-US" altLang="zh-CN" b="1" spc="0" dirty="0">
              <a:ln>
                <a:noFill/>
              </a:ln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36" name="Picture 17" descr="C:\Users\Public\Pictures\Artwork_Imagery\Shapes\Arrows\Straight\6 Point Arr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0725" y="2383435"/>
            <a:ext cx="3143272" cy="2633888"/>
          </a:xfrm>
          <a:prstGeom prst="rect">
            <a:avLst/>
          </a:prstGeom>
          <a:noFill/>
        </p:spPr>
      </p:pic>
      <p:grpSp>
        <p:nvGrpSpPr>
          <p:cNvPr id="37" name="Group 10"/>
          <p:cNvGrpSpPr/>
          <p:nvPr/>
        </p:nvGrpSpPr>
        <p:grpSpPr>
          <a:xfrm>
            <a:off x="779970" y="2562030"/>
            <a:ext cx="1928826" cy="1500199"/>
            <a:chOff x="2500298" y="2714620"/>
            <a:chExt cx="1928826" cy="1500198"/>
          </a:xfrm>
        </p:grpSpPr>
        <p:sp>
          <p:nvSpPr>
            <p:cNvPr id="38" name="Oval 11"/>
            <p:cNvSpPr/>
            <p:nvPr/>
          </p:nvSpPr>
          <p:spPr>
            <a:xfrm>
              <a:off x="2500298" y="3357562"/>
              <a:ext cx="1928826" cy="857256"/>
            </a:xfrm>
            <a:prstGeom prst="ellipse">
              <a:avLst/>
            </a:prstGeom>
            <a:gradFill rotWithShape="1">
              <a:gsLst>
                <a:gs pos="0">
                  <a:srgbClr val="44C8F5">
                    <a:shade val="58000"/>
                    <a:satMod val="150000"/>
                  </a:srgbClr>
                </a:gs>
                <a:gs pos="72000">
                  <a:srgbClr val="44C8F5">
                    <a:tint val="90000"/>
                    <a:satMod val="135000"/>
                  </a:srgbClr>
                </a:gs>
                <a:gs pos="100000">
                  <a:srgbClr val="44C8F5">
                    <a:tint val="80000"/>
                    <a:satMod val="15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9" name="Group 15"/>
            <p:cNvGrpSpPr/>
            <p:nvPr/>
          </p:nvGrpSpPr>
          <p:grpSpPr>
            <a:xfrm>
              <a:off x="2919950" y="2714620"/>
              <a:ext cx="1080546" cy="1214446"/>
              <a:chOff x="3205702" y="2714620"/>
              <a:chExt cx="1080546" cy="1214446"/>
            </a:xfrm>
          </p:grpSpPr>
          <p:pic>
            <p:nvPicPr>
              <p:cNvPr id="41" name="Picture 2" descr="C:\Users\Public\Pictures\Artwork_Imagery\Icons - Illustrations\_WINDOWS SERVER ICONS\Security\Brick Wall firewall fire secure security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0083" y="3357562"/>
                <a:ext cx="366165" cy="357190"/>
              </a:xfrm>
              <a:prstGeom prst="rect">
                <a:avLst/>
              </a:prstGeom>
              <a:noFill/>
            </p:spPr>
          </p:pic>
          <p:pic>
            <p:nvPicPr>
              <p:cNvPr id="44" name="Picture 3" descr="C:\Users\Public\Pictures\Artwork_Imagery\Icons - Illustrations\_WINDOWS SERVER ICONS\Hardware\Virtual Servers 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05702" y="2714620"/>
                <a:ext cx="743730" cy="1214446"/>
              </a:xfrm>
              <a:prstGeom prst="rect">
                <a:avLst/>
              </a:prstGeom>
              <a:noFill/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2770212" y="3857628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RD Gateway</a:t>
              </a:r>
            </a:p>
          </p:txBody>
        </p:sp>
      </p:grpSp>
      <p:grpSp>
        <p:nvGrpSpPr>
          <p:cNvPr id="45" name="Group 16"/>
          <p:cNvGrpSpPr/>
          <p:nvPr/>
        </p:nvGrpSpPr>
        <p:grpSpPr>
          <a:xfrm>
            <a:off x="3443667" y="2597750"/>
            <a:ext cx="1928826" cy="1571636"/>
            <a:chOff x="4286248" y="2786058"/>
            <a:chExt cx="1928826" cy="1571636"/>
          </a:xfrm>
        </p:grpSpPr>
        <p:sp>
          <p:nvSpPr>
            <p:cNvPr id="46" name="Oval 17"/>
            <p:cNvSpPr/>
            <p:nvPr/>
          </p:nvSpPr>
          <p:spPr>
            <a:xfrm>
              <a:off x="4286248" y="3429000"/>
              <a:ext cx="1928826" cy="928694"/>
            </a:xfrm>
            <a:prstGeom prst="ellipse">
              <a:avLst/>
            </a:prstGeom>
            <a:gradFill rotWithShape="1">
              <a:gsLst>
                <a:gs pos="0">
                  <a:srgbClr val="0077B8">
                    <a:shade val="51000"/>
                    <a:satMod val="130000"/>
                    <a:alpha val="79000"/>
                  </a:srgbClr>
                </a:gs>
                <a:gs pos="80000">
                  <a:srgbClr val="0077B8">
                    <a:shade val="93000"/>
                    <a:satMod val="130000"/>
                  </a:srgbClr>
                </a:gs>
                <a:gs pos="100000">
                  <a:srgbClr val="0077B8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7" name="Group 18"/>
            <p:cNvGrpSpPr/>
            <p:nvPr/>
          </p:nvGrpSpPr>
          <p:grpSpPr>
            <a:xfrm>
              <a:off x="4517947" y="2786058"/>
              <a:ext cx="1571636" cy="1484282"/>
              <a:chOff x="5089451" y="2143116"/>
              <a:chExt cx="1571636" cy="1484282"/>
            </a:xfrm>
          </p:grpSpPr>
          <p:grpSp>
            <p:nvGrpSpPr>
              <p:cNvPr id="48" name="Group 16"/>
              <p:cNvGrpSpPr/>
              <p:nvPr/>
            </p:nvGrpSpPr>
            <p:grpSpPr>
              <a:xfrm>
                <a:off x="5471344" y="2143116"/>
                <a:ext cx="1100920" cy="1214446"/>
                <a:chOff x="5114154" y="1571612"/>
                <a:chExt cx="1100920" cy="1214446"/>
              </a:xfrm>
            </p:grpSpPr>
            <p:pic>
              <p:nvPicPr>
                <p:cNvPr id="50" name="Picture 3" descr="C:\Users\Public\Pictures\Artwork_Imagery\Icons - Illustrations\_WINDOWS SERVER ICONS\Hardware\Virtual Servers 2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114154" y="1571612"/>
                  <a:ext cx="743730" cy="1214446"/>
                </a:xfrm>
                <a:prstGeom prst="rect">
                  <a:avLst/>
                </a:prstGeom>
                <a:noFill/>
              </p:spPr>
            </p:pic>
            <p:pic>
              <p:nvPicPr>
                <p:cNvPr id="51" name="Picture 5" descr="C:\Users\Public\Pictures\Artwork_Imagery\Icons - Illustrations\_WINDOWS SERVER ICONS\Tools\Pipes connected metal pipeline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5485476" y="2214554"/>
                  <a:ext cx="729598" cy="366729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TextBox 48"/>
              <p:cNvSpPr txBox="1"/>
              <p:nvPr/>
            </p:nvSpPr>
            <p:spPr>
              <a:xfrm>
                <a:off x="5089451" y="3288844"/>
                <a:ext cx="15716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RD</a:t>
                </a:r>
                <a:endPara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52" name="Group 10"/>
          <p:cNvGrpSpPr/>
          <p:nvPr/>
        </p:nvGrpSpPr>
        <p:grpSpPr>
          <a:xfrm>
            <a:off x="1514841" y="1044977"/>
            <a:ext cx="1928826" cy="1500199"/>
            <a:chOff x="2500298" y="2714620"/>
            <a:chExt cx="1928826" cy="1500198"/>
          </a:xfrm>
        </p:grpSpPr>
        <p:sp>
          <p:nvSpPr>
            <p:cNvPr id="53" name="Oval 11"/>
            <p:cNvSpPr/>
            <p:nvPr/>
          </p:nvSpPr>
          <p:spPr>
            <a:xfrm>
              <a:off x="2500298" y="3357562"/>
              <a:ext cx="1928826" cy="857256"/>
            </a:xfrm>
            <a:prstGeom prst="ellipse">
              <a:avLst/>
            </a:prstGeom>
            <a:gradFill rotWithShape="1">
              <a:gsLst>
                <a:gs pos="0">
                  <a:srgbClr val="44C8F5">
                    <a:shade val="58000"/>
                    <a:satMod val="150000"/>
                  </a:srgbClr>
                </a:gs>
                <a:gs pos="72000">
                  <a:srgbClr val="44C8F5">
                    <a:tint val="90000"/>
                    <a:satMod val="135000"/>
                  </a:srgbClr>
                </a:gs>
                <a:gs pos="100000">
                  <a:srgbClr val="44C8F5">
                    <a:tint val="80000"/>
                    <a:satMod val="15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4" name="Group 15"/>
            <p:cNvGrpSpPr/>
            <p:nvPr/>
          </p:nvGrpSpPr>
          <p:grpSpPr>
            <a:xfrm>
              <a:off x="2919950" y="2714620"/>
              <a:ext cx="1080546" cy="1214446"/>
              <a:chOff x="3205702" y="2714620"/>
              <a:chExt cx="1080546" cy="1214446"/>
            </a:xfrm>
          </p:grpSpPr>
          <p:pic>
            <p:nvPicPr>
              <p:cNvPr id="56" name="Picture 2" descr="C:\Users\Public\Pictures\Artwork_Imagery\Icons - Illustrations\_WINDOWS SERVER ICONS\Security\Brick Wall firewall fire secure security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0083" y="3357562"/>
                <a:ext cx="366165" cy="357190"/>
              </a:xfrm>
              <a:prstGeom prst="rect">
                <a:avLst/>
              </a:prstGeom>
              <a:noFill/>
            </p:spPr>
          </p:pic>
          <p:pic>
            <p:nvPicPr>
              <p:cNvPr id="57" name="Picture 3" descr="C:\Users\Public\Pictures\Artwork_Imagery\Icons - Illustrations\_WINDOWS SERVER ICONS\Hardware\Virtual Servers 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05702" y="2714620"/>
                <a:ext cx="743730" cy="1214446"/>
              </a:xfrm>
              <a:prstGeom prst="rect">
                <a:avLst/>
              </a:prstGeom>
              <a:noFill/>
            </p:spPr>
          </p:pic>
        </p:grpSp>
        <p:sp>
          <p:nvSpPr>
            <p:cNvPr id="55" name="TextBox 54"/>
            <p:cNvSpPr txBox="1"/>
            <p:nvPr/>
          </p:nvSpPr>
          <p:spPr>
            <a:xfrm>
              <a:off x="2770212" y="3857628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RD Gateway</a:t>
              </a:r>
            </a:p>
          </p:txBody>
        </p:sp>
      </p:grpSp>
      <p:grpSp>
        <p:nvGrpSpPr>
          <p:cNvPr id="58" name="Group 10"/>
          <p:cNvGrpSpPr/>
          <p:nvPr/>
        </p:nvGrpSpPr>
        <p:grpSpPr>
          <a:xfrm>
            <a:off x="5372493" y="1044977"/>
            <a:ext cx="1928826" cy="1500199"/>
            <a:chOff x="2500298" y="2714620"/>
            <a:chExt cx="1928826" cy="1500198"/>
          </a:xfrm>
        </p:grpSpPr>
        <p:sp>
          <p:nvSpPr>
            <p:cNvPr id="59" name="Oval 11"/>
            <p:cNvSpPr/>
            <p:nvPr/>
          </p:nvSpPr>
          <p:spPr>
            <a:xfrm>
              <a:off x="2500298" y="3357562"/>
              <a:ext cx="1928826" cy="857256"/>
            </a:xfrm>
            <a:prstGeom prst="ellipse">
              <a:avLst/>
            </a:prstGeom>
            <a:gradFill rotWithShape="1">
              <a:gsLst>
                <a:gs pos="0">
                  <a:srgbClr val="44C8F5">
                    <a:shade val="58000"/>
                    <a:satMod val="150000"/>
                  </a:srgbClr>
                </a:gs>
                <a:gs pos="72000">
                  <a:srgbClr val="44C8F5">
                    <a:tint val="90000"/>
                    <a:satMod val="135000"/>
                  </a:srgbClr>
                </a:gs>
                <a:gs pos="100000">
                  <a:srgbClr val="44C8F5">
                    <a:tint val="80000"/>
                    <a:satMod val="15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0" name="Group 15"/>
            <p:cNvGrpSpPr/>
            <p:nvPr/>
          </p:nvGrpSpPr>
          <p:grpSpPr>
            <a:xfrm>
              <a:off x="2919950" y="2714620"/>
              <a:ext cx="1080546" cy="1214446"/>
              <a:chOff x="3205702" y="2714620"/>
              <a:chExt cx="1080546" cy="1214446"/>
            </a:xfrm>
          </p:grpSpPr>
          <p:pic>
            <p:nvPicPr>
              <p:cNvPr id="62" name="Picture 2" descr="C:\Users\Public\Pictures\Artwork_Imagery\Icons - Illustrations\_WINDOWS SERVER ICONS\Security\Brick Wall firewall fire secure security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0083" y="3357562"/>
                <a:ext cx="366165" cy="357190"/>
              </a:xfrm>
              <a:prstGeom prst="rect">
                <a:avLst/>
              </a:prstGeom>
              <a:noFill/>
            </p:spPr>
          </p:pic>
          <p:pic>
            <p:nvPicPr>
              <p:cNvPr id="63" name="Picture 3" descr="C:\Users\Public\Pictures\Artwork_Imagery\Icons - Illustrations\_WINDOWS SERVER ICONS\Hardware\Virtual Servers 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05702" y="2714620"/>
                <a:ext cx="743730" cy="1214446"/>
              </a:xfrm>
              <a:prstGeom prst="rect">
                <a:avLst/>
              </a:prstGeom>
              <a:noFill/>
            </p:spPr>
          </p:pic>
        </p:grpSp>
        <p:sp>
          <p:nvSpPr>
            <p:cNvPr id="61" name="TextBox 60"/>
            <p:cNvSpPr txBox="1"/>
            <p:nvPr/>
          </p:nvSpPr>
          <p:spPr>
            <a:xfrm>
              <a:off x="2770212" y="3857628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RD Gateway</a:t>
              </a:r>
            </a:p>
          </p:txBody>
        </p:sp>
      </p:grpSp>
      <p:grpSp>
        <p:nvGrpSpPr>
          <p:cNvPr id="64" name="Group 10"/>
          <p:cNvGrpSpPr/>
          <p:nvPr/>
        </p:nvGrpSpPr>
        <p:grpSpPr>
          <a:xfrm>
            <a:off x="6050882" y="2562030"/>
            <a:ext cx="1928826" cy="1500199"/>
            <a:chOff x="2500298" y="2714620"/>
            <a:chExt cx="1928826" cy="1500198"/>
          </a:xfrm>
        </p:grpSpPr>
        <p:sp>
          <p:nvSpPr>
            <p:cNvPr id="65" name="Oval 11"/>
            <p:cNvSpPr/>
            <p:nvPr/>
          </p:nvSpPr>
          <p:spPr>
            <a:xfrm>
              <a:off x="2500298" y="3357562"/>
              <a:ext cx="1928826" cy="857256"/>
            </a:xfrm>
            <a:prstGeom prst="ellipse">
              <a:avLst/>
            </a:prstGeom>
            <a:gradFill rotWithShape="1">
              <a:gsLst>
                <a:gs pos="0">
                  <a:srgbClr val="44C8F5">
                    <a:shade val="58000"/>
                    <a:satMod val="150000"/>
                  </a:srgbClr>
                </a:gs>
                <a:gs pos="72000">
                  <a:srgbClr val="44C8F5">
                    <a:tint val="90000"/>
                    <a:satMod val="135000"/>
                  </a:srgbClr>
                </a:gs>
                <a:gs pos="100000">
                  <a:srgbClr val="44C8F5">
                    <a:tint val="80000"/>
                    <a:satMod val="15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6" name="Group 15"/>
            <p:cNvGrpSpPr/>
            <p:nvPr/>
          </p:nvGrpSpPr>
          <p:grpSpPr>
            <a:xfrm>
              <a:off x="2919950" y="2714620"/>
              <a:ext cx="1080546" cy="1214446"/>
              <a:chOff x="3205702" y="2714620"/>
              <a:chExt cx="1080546" cy="1214446"/>
            </a:xfrm>
          </p:grpSpPr>
          <p:pic>
            <p:nvPicPr>
              <p:cNvPr id="68" name="Picture 2" descr="C:\Users\Public\Pictures\Artwork_Imagery\Icons - Illustrations\_WINDOWS SERVER ICONS\Security\Brick Wall firewall fire secure security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0083" y="3357562"/>
                <a:ext cx="366165" cy="357190"/>
              </a:xfrm>
              <a:prstGeom prst="rect">
                <a:avLst/>
              </a:prstGeom>
              <a:noFill/>
            </p:spPr>
          </p:pic>
          <p:pic>
            <p:nvPicPr>
              <p:cNvPr id="69" name="Picture 3" descr="C:\Users\Public\Pictures\Artwork_Imagery\Icons - Illustrations\_WINDOWS SERVER ICONS\Hardware\Virtual Servers 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05702" y="2714620"/>
                <a:ext cx="743730" cy="1214446"/>
              </a:xfrm>
              <a:prstGeom prst="rect">
                <a:avLst/>
              </a:prstGeom>
              <a:noFill/>
            </p:spPr>
          </p:pic>
        </p:grpSp>
        <p:sp>
          <p:nvSpPr>
            <p:cNvPr id="67" name="TextBox 66"/>
            <p:cNvSpPr txBox="1"/>
            <p:nvPr/>
          </p:nvSpPr>
          <p:spPr>
            <a:xfrm>
              <a:off x="2770212" y="3857628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RD Gateway</a:t>
              </a:r>
            </a:p>
          </p:txBody>
        </p:sp>
      </p:grpSp>
      <p:grpSp>
        <p:nvGrpSpPr>
          <p:cNvPr id="70" name="Group 10"/>
          <p:cNvGrpSpPr/>
          <p:nvPr/>
        </p:nvGrpSpPr>
        <p:grpSpPr>
          <a:xfrm>
            <a:off x="1514841" y="4267223"/>
            <a:ext cx="1928826" cy="1500199"/>
            <a:chOff x="2500298" y="2714620"/>
            <a:chExt cx="1928826" cy="1500198"/>
          </a:xfrm>
        </p:grpSpPr>
        <p:sp>
          <p:nvSpPr>
            <p:cNvPr id="71" name="Oval 11"/>
            <p:cNvSpPr/>
            <p:nvPr/>
          </p:nvSpPr>
          <p:spPr>
            <a:xfrm>
              <a:off x="2500298" y="3357562"/>
              <a:ext cx="1928826" cy="857256"/>
            </a:xfrm>
            <a:prstGeom prst="ellipse">
              <a:avLst/>
            </a:prstGeom>
            <a:gradFill rotWithShape="1">
              <a:gsLst>
                <a:gs pos="0">
                  <a:srgbClr val="44C8F5">
                    <a:shade val="58000"/>
                    <a:satMod val="150000"/>
                  </a:srgbClr>
                </a:gs>
                <a:gs pos="72000">
                  <a:srgbClr val="44C8F5">
                    <a:tint val="90000"/>
                    <a:satMod val="135000"/>
                  </a:srgbClr>
                </a:gs>
                <a:gs pos="100000">
                  <a:srgbClr val="44C8F5">
                    <a:tint val="80000"/>
                    <a:satMod val="15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roup 15"/>
            <p:cNvGrpSpPr/>
            <p:nvPr/>
          </p:nvGrpSpPr>
          <p:grpSpPr>
            <a:xfrm>
              <a:off x="2919950" y="2714620"/>
              <a:ext cx="1080546" cy="1214446"/>
              <a:chOff x="3205702" y="2714620"/>
              <a:chExt cx="1080546" cy="1214446"/>
            </a:xfrm>
          </p:grpSpPr>
          <p:pic>
            <p:nvPicPr>
              <p:cNvPr id="74" name="Picture 2" descr="C:\Users\Public\Pictures\Artwork_Imagery\Icons - Illustrations\_WINDOWS SERVER ICONS\Security\Brick Wall firewall fire secure security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0083" y="3357562"/>
                <a:ext cx="366165" cy="357190"/>
              </a:xfrm>
              <a:prstGeom prst="rect">
                <a:avLst/>
              </a:prstGeom>
              <a:noFill/>
            </p:spPr>
          </p:pic>
          <p:pic>
            <p:nvPicPr>
              <p:cNvPr id="75" name="Picture 3" descr="C:\Users\Public\Pictures\Artwork_Imagery\Icons - Illustrations\_WINDOWS SERVER ICONS\Hardware\Virtual Servers 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05702" y="2714620"/>
                <a:ext cx="743730" cy="1214446"/>
              </a:xfrm>
              <a:prstGeom prst="rect">
                <a:avLst/>
              </a:prstGeom>
              <a:noFill/>
            </p:spPr>
          </p:pic>
        </p:grpSp>
        <p:sp>
          <p:nvSpPr>
            <p:cNvPr id="73" name="TextBox 72"/>
            <p:cNvSpPr txBox="1"/>
            <p:nvPr/>
          </p:nvSpPr>
          <p:spPr>
            <a:xfrm>
              <a:off x="2770212" y="3857628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RD Gateway</a:t>
              </a:r>
            </a:p>
          </p:txBody>
        </p:sp>
      </p:grpSp>
      <p:grpSp>
        <p:nvGrpSpPr>
          <p:cNvPr id="76" name="Group 10"/>
          <p:cNvGrpSpPr/>
          <p:nvPr/>
        </p:nvGrpSpPr>
        <p:grpSpPr>
          <a:xfrm>
            <a:off x="5372493" y="4267223"/>
            <a:ext cx="1928826" cy="1500199"/>
            <a:chOff x="2500298" y="2714620"/>
            <a:chExt cx="1928826" cy="1500198"/>
          </a:xfrm>
        </p:grpSpPr>
        <p:sp>
          <p:nvSpPr>
            <p:cNvPr id="77" name="Oval 11"/>
            <p:cNvSpPr/>
            <p:nvPr/>
          </p:nvSpPr>
          <p:spPr>
            <a:xfrm>
              <a:off x="2500298" y="3357562"/>
              <a:ext cx="1928826" cy="857256"/>
            </a:xfrm>
            <a:prstGeom prst="ellipse">
              <a:avLst/>
            </a:prstGeom>
            <a:gradFill rotWithShape="1">
              <a:gsLst>
                <a:gs pos="0">
                  <a:srgbClr val="44C8F5">
                    <a:shade val="58000"/>
                    <a:satMod val="150000"/>
                  </a:srgbClr>
                </a:gs>
                <a:gs pos="72000">
                  <a:srgbClr val="44C8F5">
                    <a:tint val="90000"/>
                    <a:satMod val="135000"/>
                  </a:srgbClr>
                </a:gs>
                <a:gs pos="100000">
                  <a:srgbClr val="44C8F5">
                    <a:tint val="80000"/>
                    <a:satMod val="15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9" name="Group 15"/>
            <p:cNvGrpSpPr/>
            <p:nvPr/>
          </p:nvGrpSpPr>
          <p:grpSpPr>
            <a:xfrm>
              <a:off x="2919950" y="2714620"/>
              <a:ext cx="1080546" cy="1214446"/>
              <a:chOff x="3205702" y="2714620"/>
              <a:chExt cx="1080546" cy="1214446"/>
            </a:xfrm>
          </p:grpSpPr>
          <p:pic>
            <p:nvPicPr>
              <p:cNvPr id="81" name="Picture 2" descr="C:\Users\Public\Pictures\Artwork_Imagery\Icons - Illustrations\_WINDOWS SERVER ICONS\Security\Brick Wall firewall fire secure security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0083" y="3357562"/>
                <a:ext cx="366165" cy="357190"/>
              </a:xfrm>
              <a:prstGeom prst="rect">
                <a:avLst/>
              </a:prstGeom>
              <a:noFill/>
            </p:spPr>
          </p:pic>
          <p:pic>
            <p:nvPicPr>
              <p:cNvPr id="82" name="Picture 3" descr="C:\Users\Public\Pictures\Artwork_Imagery\Icons - Illustrations\_WINDOWS SERVER ICONS\Hardware\Virtual Servers 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05702" y="2714620"/>
                <a:ext cx="743730" cy="1214446"/>
              </a:xfrm>
              <a:prstGeom prst="rect">
                <a:avLst/>
              </a:prstGeom>
              <a:noFill/>
            </p:spPr>
          </p:pic>
        </p:grpSp>
        <p:sp>
          <p:nvSpPr>
            <p:cNvPr id="80" name="TextBox 79"/>
            <p:cNvSpPr txBox="1"/>
            <p:nvPr/>
          </p:nvSpPr>
          <p:spPr>
            <a:xfrm>
              <a:off x="2770212" y="3857628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RD Gateway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9317459"/>
      </p:ext>
    </p:extLst>
  </p:cSld>
  <p:clrMapOvr>
    <a:masterClrMapping/>
  </p:clrMapOvr>
  <p:transition advTm="2000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Ed_Europe_Session_Template_16x9FINALV2">
  <a:themeElements>
    <a:clrScheme name="TechEd Europe Keynote Template 16x9">
      <a:dk1>
        <a:srgbClr val="000000"/>
      </a:dk1>
      <a:lt1>
        <a:srgbClr val="FFFFFF"/>
      </a:lt1>
      <a:dk2>
        <a:srgbClr val="0070C0"/>
      </a:dk2>
      <a:lt2>
        <a:srgbClr val="92D050"/>
      </a:lt2>
      <a:accent1>
        <a:srgbClr val="FFC000"/>
      </a:accent1>
      <a:accent2>
        <a:srgbClr val="2DA33B"/>
      </a:accent2>
      <a:accent3>
        <a:srgbClr val="DF8045"/>
      </a:accent3>
      <a:accent4>
        <a:srgbClr val="2D86E7"/>
      </a:accent4>
      <a:accent5>
        <a:srgbClr val="755DCB"/>
      </a:accent5>
      <a:accent6>
        <a:srgbClr val="777777"/>
      </a:accent6>
      <a:hlink>
        <a:srgbClr val="F0ED7B"/>
      </a:hlink>
      <a:folHlink>
        <a:srgbClr val="F3EB4F"/>
      </a:folHlink>
    </a:clrScheme>
    <a:fontScheme name="Segoe UI -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Light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200" dirty="0" err="1" smtClean="0">
            <a:gradFill>
              <a:gsLst>
                <a:gs pos="0">
                  <a:schemeClr val="tx1"/>
                </a:gs>
                <a:gs pos="86000">
                  <a:schemeClr val="tx1"/>
                </a:gs>
              </a:gsLst>
              <a:lin ang="5400000" scaled="0"/>
            </a:gradFill>
            <a:latin typeface="Segoe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16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TechEd_Europe_Session_Template_16x9FINALV2</vt:lpstr>
      <vt:lpstr>放射图示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TZ-固定图形;XG-单色;KJ-3D;DH-静态</cp:keywords>
  <dc:description>PPTfans.cn</dc:description>
  <cp:lastModifiedBy>林辉强</cp:lastModifiedBy>
  <cp:revision>134</cp:revision>
  <dcterms:created xsi:type="dcterms:W3CDTF">2009-04-14T02:40:17Z</dcterms:created>
  <dcterms:modified xsi:type="dcterms:W3CDTF">2014-06-09T15:10:50Z</dcterms:modified>
  <cp:category>UDi-逻辑图示</cp:category>
</cp:coreProperties>
</file>