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9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03103" y="2757092"/>
            <a:ext cx="2835275" cy="2825750"/>
            <a:chOff x="4875213" y="2417763"/>
            <a:chExt cx="2835275" cy="2825750"/>
          </a:xfrm>
        </p:grpSpPr>
        <p:sp>
          <p:nvSpPr>
            <p:cNvPr id="4104" name="Freeform 8"/>
            <p:cNvSpPr>
              <a:spLocks noEditPoints="1"/>
            </p:cNvSpPr>
            <p:nvPr/>
          </p:nvSpPr>
          <p:spPr bwMode="auto">
            <a:xfrm>
              <a:off x="4875213" y="2417763"/>
              <a:ext cx="2835275" cy="2579688"/>
            </a:xfrm>
            <a:custGeom>
              <a:avLst/>
              <a:gdLst/>
              <a:ahLst/>
              <a:cxnLst>
                <a:cxn ang="0">
                  <a:pos x="1052" y="427"/>
                </a:cxn>
                <a:cxn ang="0">
                  <a:pos x="907" y="515"/>
                </a:cxn>
                <a:cxn ang="0">
                  <a:pos x="484" y="1010"/>
                </a:cxn>
                <a:cxn ang="0">
                  <a:pos x="371" y="1629"/>
                </a:cxn>
                <a:cxn ang="0">
                  <a:pos x="581" y="2259"/>
                </a:cxn>
                <a:cxn ang="0">
                  <a:pos x="1085" y="2730"/>
                </a:cxn>
                <a:cxn ang="0">
                  <a:pos x="1726" y="2916"/>
                </a:cxn>
                <a:cxn ang="0">
                  <a:pos x="2404" y="2812"/>
                </a:cxn>
                <a:cxn ang="0">
                  <a:pos x="3031" y="2387"/>
                </a:cxn>
                <a:cxn ang="0">
                  <a:pos x="3410" y="1750"/>
                </a:cxn>
                <a:cxn ang="0">
                  <a:pos x="3521" y="1147"/>
                </a:cxn>
                <a:cxn ang="0">
                  <a:pos x="3532" y="1091"/>
                </a:cxn>
                <a:cxn ang="0">
                  <a:pos x="3458" y="1781"/>
                </a:cxn>
                <a:cxn ang="0">
                  <a:pos x="3071" y="2450"/>
                </a:cxn>
                <a:cxn ang="0">
                  <a:pos x="2461" y="2882"/>
                </a:cxn>
                <a:cxn ang="0">
                  <a:pos x="1747" y="3016"/>
                </a:cxn>
                <a:cxn ang="0">
                  <a:pos x="1036" y="2818"/>
                </a:cxn>
                <a:cxn ang="0">
                  <a:pos x="500" y="2320"/>
                </a:cxn>
                <a:cxn ang="0">
                  <a:pos x="276" y="1678"/>
                </a:cxn>
                <a:cxn ang="0">
                  <a:pos x="390" y="1007"/>
                </a:cxn>
                <a:cxn ang="0">
                  <a:pos x="773" y="542"/>
                </a:cxn>
                <a:cxn ang="0">
                  <a:pos x="1516" y="2"/>
                </a:cxn>
                <a:cxn ang="0">
                  <a:pos x="2105" y="163"/>
                </a:cxn>
                <a:cxn ang="0">
                  <a:pos x="2550" y="588"/>
                </a:cxn>
                <a:cxn ang="0">
                  <a:pos x="2721" y="1156"/>
                </a:cxn>
                <a:cxn ang="0">
                  <a:pos x="2607" y="1674"/>
                </a:cxn>
                <a:cxn ang="0">
                  <a:pos x="2251" y="2057"/>
                </a:cxn>
                <a:cxn ang="0">
                  <a:pos x="1752" y="2177"/>
                </a:cxn>
                <a:cxn ang="0">
                  <a:pos x="1335" y="2021"/>
                </a:cxn>
                <a:cxn ang="0">
                  <a:pos x="1105" y="1632"/>
                </a:cxn>
                <a:cxn ang="0">
                  <a:pos x="1167" y="1298"/>
                </a:cxn>
                <a:cxn ang="0">
                  <a:pos x="1382" y="1146"/>
                </a:cxn>
                <a:cxn ang="0">
                  <a:pos x="1489" y="1175"/>
                </a:cxn>
                <a:cxn ang="0">
                  <a:pos x="1396" y="1394"/>
                </a:cxn>
                <a:cxn ang="0">
                  <a:pos x="1484" y="1709"/>
                </a:cxn>
                <a:cxn ang="0">
                  <a:pos x="1881" y="1830"/>
                </a:cxn>
                <a:cxn ang="0">
                  <a:pos x="2262" y="1581"/>
                </a:cxn>
                <a:cxn ang="0">
                  <a:pos x="2380" y="1043"/>
                </a:cxn>
                <a:cxn ang="0">
                  <a:pos x="2115" y="566"/>
                </a:cxn>
                <a:cxn ang="0">
                  <a:pos x="1550" y="304"/>
                </a:cxn>
                <a:cxn ang="0">
                  <a:pos x="903" y="430"/>
                </a:cxn>
                <a:cxn ang="0">
                  <a:pos x="423" y="897"/>
                </a:cxn>
                <a:cxn ang="0">
                  <a:pos x="242" y="1640"/>
                </a:cxn>
                <a:cxn ang="0">
                  <a:pos x="479" y="2366"/>
                </a:cxn>
                <a:cxn ang="0">
                  <a:pos x="1057" y="2894"/>
                </a:cxn>
                <a:cxn ang="0">
                  <a:pos x="1899" y="3093"/>
                </a:cxn>
                <a:cxn ang="0">
                  <a:pos x="2714" y="2872"/>
                </a:cxn>
                <a:cxn ang="0">
                  <a:pos x="3367" y="2298"/>
                </a:cxn>
                <a:cxn ang="0">
                  <a:pos x="3568" y="1997"/>
                </a:cxn>
                <a:cxn ang="0">
                  <a:pos x="3553" y="2064"/>
                </a:cxn>
                <a:cxn ang="0">
                  <a:pos x="3146" y="2683"/>
                </a:cxn>
                <a:cxn ang="0">
                  <a:pos x="2516" y="3105"/>
                </a:cxn>
                <a:cxn ang="0">
                  <a:pos x="1766" y="3250"/>
                </a:cxn>
                <a:cxn ang="0">
                  <a:pos x="1041" y="3096"/>
                </a:cxn>
                <a:cxn ang="0">
                  <a:pos x="438" y="2661"/>
                </a:cxn>
                <a:cxn ang="0">
                  <a:pos x="60" y="1977"/>
                </a:cxn>
                <a:cxn ang="0">
                  <a:pos x="21" y="1269"/>
                </a:cxn>
                <a:cxn ang="0">
                  <a:pos x="273" y="635"/>
                </a:cxn>
                <a:cxn ang="0">
                  <a:pos x="793" y="168"/>
                </a:cxn>
                <a:cxn ang="0">
                  <a:pos x="1437" y="0"/>
                </a:cxn>
              </a:cxnLst>
              <a:rect l="0" t="0" r="r" b="b"/>
              <a:pathLst>
                <a:path w="3570" h="3250">
                  <a:moveTo>
                    <a:pt x="1073" y="402"/>
                  </a:moveTo>
                  <a:lnTo>
                    <a:pt x="1080" y="402"/>
                  </a:lnTo>
                  <a:lnTo>
                    <a:pt x="1082" y="403"/>
                  </a:lnTo>
                  <a:lnTo>
                    <a:pt x="1081" y="406"/>
                  </a:lnTo>
                  <a:lnTo>
                    <a:pt x="1077" y="410"/>
                  </a:lnTo>
                  <a:lnTo>
                    <a:pt x="1071" y="415"/>
                  </a:lnTo>
                  <a:lnTo>
                    <a:pt x="1062" y="420"/>
                  </a:lnTo>
                  <a:lnTo>
                    <a:pt x="1052" y="427"/>
                  </a:lnTo>
                  <a:lnTo>
                    <a:pt x="1041" y="434"/>
                  </a:lnTo>
                  <a:lnTo>
                    <a:pt x="1029" y="441"/>
                  </a:lnTo>
                  <a:lnTo>
                    <a:pt x="1019" y="448"/>
                  </a:lnTo>
                  <a:lnTo>
                    <a:pt x="1008" y="453"/>
                  </a:lnTo>
                  <a:lnTo>
                    <a:pt x="997" y="460"/>
                  </a:lnTo>
                  <a:lnTo>
                    <a:pt x="988" y="464"/>
                  </a:lnTo>
                  <a:lnTo>
                    <a:pt x="981" y="468"/>
                  </a:lnTo>
                  <a:lnTo>
                    <a:pt x="907" y="515"/>
                  </a:lnTo>
                  <a:lnTo>
                    <a:pt x="839" y="567"/>
                  </a:lnTo>
                  <a:lnTo>
                    <a:pt x="773" y="621"/>
                  </a:lnTo>
                  <a:lnTo>
                    <a:pt x="713" y="679"/>
                  </a:lnTo>
                  <a:lnTo>
                    <a:pt x="658" y="740"/>
                  </a:lnTo>
                  <a:lnTo>
                    <a:pt x="607" y="803"/>
                  </a:lnTo>
                  <a:lnTo>
                    <a:pt x="562" y="870"/>
                  </a:lnTo>
                  <a:lnTo>
                    <a:pt x="520" y="939"/>
                  </a:lnTo>
                  <a:lnTo>
                    <a:pt x="484" y="1010"/>
                  </a:lnTo>
                  <a:lnTo>
                    <a:pt x="452" y="1083"/>
                  </a:lnTo>
                  <a:lnTo>
                    <a:pt x="426" y="1158"/>
                  </a:lnTo>
                  <a:lnTo>
                    <a:pt x="405" y="1234"/>
                  </a:lnTo>
                  <a:lnTo>
                    <a:pt x="388" y="1312"/>
                  </a:lnTo>
                  <a:lnTo>
                    <a:pt x="376" y="1389"/>
                  </a:lnTo>
                  <a:lnTo>
                    <a:pt x="370" y="1469"/>
                  </a:lnTo>
                  <a:lnTo>
                    <a:pt x="367" y="1548"/>
                  </a:lnTo>
                  <a:lnTo>
                    <a:pt x="371" y="1629"/>
                  </a:lnTo>
                  <a:lnTo>
                    <a:pt x="379" y="1710"/>
                  </a:lnTo>
                  <a:lnTo>
                    <a:pt x="393" y="1791"/>
                  </a:lnTo>
                  <a:lnTo>
                    <a:pt x="411" y="1870"/>
                  </a:lnTo>
                  <a:lnTo>
                    <a:pt x="435" y="1950"/>
                  </a:lnTo>
                  <a:lnTo>
                    <a:pt x="463" y="2028"/>
                  </a:lnTo>
                  <a:lnTo>
                    <a:pt x="497" y="2107"/>
                  </a:lnTo>
                  <a:lnTo>
                    <a:pt x="536" y="2183"/>
                  </a:lnTo>
                  <a:lnTo>
                    <a:pt x="581" y="2259"/>
                  </a:lnTo>
                  <a:lnTo>
                    <a:pt x="634" y="2333"/>
                  </a:lnTo>
                  <a:lnTo>
                    <a:pt x="689" y="2403"/>
                  </a:lnTo>
                  <a:lnTo>
                    <a:pt x="747" y="2468"/>
                  </a:lnTo>
                  <a:lnTo>
                    <a:pt x="809" y="2529"/>
                  </a:lnTo>
                  <a:lnTo>
                    <a:pt x="875" y="2586"/>
                  </a:lnTo>
                  <a:lnTo>
                    <a:pt x="942" y="2638"/>
                  </a:lnTo>
                  <a:lnTo>
                    <a:pt x="1012" y="2686"/>
                  </a:lnTo>
                  <a:lnTo>
                    <a:pt x="1085" y="2730"/>
                  </a:lnTo>
                  <a:lnTo>
                    <a:pt x="1159" y="2769"/>
                  </a:lnTo>
                  <a:lnTo>
                    <a:pt x="1236" y="2803"/>
                  </a:lnTo>
                  <a:lnTo>
                    <a:pt x="1314" y="2834"/>
                  </a:lnTo>
                  <a:lnTo>
                    <a:pt x="1395" y="2859"/>
                  </a:lnTo>
                  <a:lnTo>
                    <a:pt x="1475" y="2880"/>
                  </a:lnTo>
                  <a:lnTo>
                    <a:pt x="1558" y="2897"/>
                  </a:lnTo>
                  <a:lnTo>
                    <a:pt x="1641" y="2909"/>
                  </a:lnTo>
                  <a:lnTo>
                    <a:pt x="1726" y="2916"/>
                  </a:lnTo>
                  <a:lnTo>
                    <a:pt x="1810" y="2919"/>
                  </a:lnTo>
                  <a:lnTo>
                    <a:pt x="1896" y="2918"/>
                  </a:lnTo>
                  <a:lnTo>
                    <a:pt x="1981" y="2911"/>
                  </a:lnTo>
                  <a:lnTo>
                    <a:pt x="2067" y="2901"/>
                  </a:lnTo>
                  <a:lnTo>
                    <a:pt x="2152" y="2885"/>
                  </a:lnTo>
                  <a:lnTo>
                    <a:pt x="2237" y="2865"/>
                  </a:lnTo>
                  <a:lnTo>
                    <a:pt x="2321" y="2841"/>
                  </a:lnTo>
                  <a:lnTo>
                    <a:pt x="2404" y="2812"/>
                  </a:lnTo>
                  <a:lnTo>
                    <a:pt x="2486" y="2778"/>
                  </a:lnTo>
                  <a:lnTo>
                    <a:pt x="2576" y="2734"/>
                  </a:lnTo>
                  <a:lnTo>
                    <a:pt x="2662" y="2685"/>
                  </a:lnTo>
                  <a:lnTo>
                    <a:pt x="2744" y="2633"/>
                  </a:lnTo>
                  <a:lnTo>
                    <a:pt x="2821" y="2577"/>
                  </a:lnTo>
                  <a:lnTo>
                    <a:pt x="2894" y="2517"/>
                  </a:lnTo>
                  <a:lnTo>
                    <a:pt x="2965" y="2454"/>
                  </a:lnTo>
                  <a:lnTo>
                    <a:pt x="3031" y="2387"/>
                  </a:lnTo>
                  <a:lnTo>
                    <a:pt x="3093" y="2318"/>
                  </a:lnTo>
                  <a:lnTo>
                    <a:pt x="3151" y="2244"/>
                  </a:lnTo>
                  <a:lnTo>
                    <a:pt x="3204" y="2168"/>
                  </a:lnTo>
                  <a:lnTo>
                    <a:pt x="3253" y="2090"/>
                  </a:lnTo>
                  <a:lnTo>
                    <a:pt x="3299" y="2008"/>
                  </a:lnTo>
                  <a:lnTo>
                    <a:pt x="3340" y="1925"/>
                  </a:lnTo>
                  <a:lnTo>
                    <a:pt x="3377" y="1839"/>
                  </a:lnTo>
                  <a:lnTo>
                    <a:pt x="3410" y="1750"/>
                  </a:lnTo>
                  <a:lnTo>
                    <a:pt x="3440" y="1660"/>
                  </a:lnTo>
                  <a:lnTo>
                    <a:pt x="3465" y="1568"/>
                  </a:lnTo>
                  <a:lnTo>
                    <a:pt x="3484" y="1474"/>
                  </a:lnTo>
                  <a:lnTo>
                    <a:pt x="3501" y="1379"/>
                  </a:lnTo>
                  <a:lnTo>
                    <a:pt x="3513" y="1283"/>
                  </a:lnTo>
                  <a:lnTo>
                    <a:pt x="3520" y="1185"/>
                  </a:lnTo>
                  <a:lnTo>
                    <a:pt x="3520" y="1160"/>
                  </a:lnTo>
                  <a:lnTo>
                    <a:pt x="3521" y="1147"/>
                  </a:lnTo>
                  <a:lnTo>
                    <a:pt x="3521" y="1134"/>
                  </a:lnTo>
                  <a:lnTo>
                    <a:pt x="3524" y="1106"/>
                  </a:lnTo>
                  <a:lnTo>
                    <a:pt x="3525" y="1095"/>
                  </a:lnTo>
                  <a:lnTo>
                    <a:pt x="3526" y="1085"/>
                  </a:lnTo>
                  <a:lnTo>
                    <a:pt x="3527" y="1079"/>
                  </a:lnTo>
                  <a:lnTo>
                    <a:pt x="3528" y="1078"/>
                  </a:lnTo>
                  <a:lnTo>
                    <a:pt x="3530" y="1082"/>
                  </a:lnTo>
                  <a:lnTo>
                    <a:pt x="3532" y="1091"/>
                  </a:lnTo>
                  <a:lnTo>
                    <a:pt x="3534" y="1108"/>
                  </a:lnTo>
                  <a:lnTo>
                    <a:pt x="3542" y="1203"/>
                  </a:lnTo>
                  <a:lnTo>
                    <a:pt x="3543" y="1300"/>
                  </a:lnTo>
                  <a:lnTo>
                    <a:pt x="3538" y="1397"/>
                  </a:lnTo>
                  <a:lnTo>
                    <a:pt x="3527" y="1494"/>
                  </a:lnTo>
                  <a:lnTo>
                    <a:pt x="3509" y="1590"/>
                  </a:lnTo>
                  <a:lnTo>
                    <a:pt x="3486" y="1686"/>
                  </a:lnTo>
                  <a:lnTo>
                    <a:pt x="3458" y="1781"/>
                  </a:lnTo>
                  <a:lnTo>
                    <a:pt x="3424" y="1875"/>
                  </a:lnTo>
                  <a:lnTo>
                    <a:pt x="3386" y="1965"/>
                  </a:lnTo>
                  <a:lnTo>
                    <a:pt x="3345" y="2054"/>
                  </a:lnTo>
                  <a:lnTo>
                    <a:pt x="3298" y="2140"/>
                  </a:lnTo>
                  <a:lnTo>
                    <a:pt x="3249" y="2222"/>
                  </a:lnTo>
                  <a:lnTo>
                    <a:pt x="3195" y="2299"/>
                  </a:lnTo>
                  <a:lnTo>
                    <a:pt x="3135" y="2376"/>
                  </a:lnTo>
                  <a:lnTo>
                    <a:pt x="3071" y="2450"/>
                  </a:lnTo>
                  <a:lnTo>
                    <a:pt x="3004" y="2518"/>
                  </a:lnTo>
                  <a:lnTo>
                    <a:pt x="2935" y="2584"/>
                  </a:lnTo>
                  <a:lnTo>
                    <a:pt x="2862" y="2644"/>
                  </a:lnTo>
                  <a:lnTo>
                    <a:pt x="2786" y="2700"/>
                  </a:lnTo>
                  <a:lnTo>
                    <a:pt x="2708" y="2753"/>
                  </a:lnTo>
                  <a:lnTo>
                    <a:pt x="2627" y="2800"/>
                  </a:lnTo>
                  <a:lnTo>
                    <a:pt x="2545" y="2842"/>
                  </a:lnTo>
                  <a:lnTo>
                    <a:pt x="2461" y="2882"/>
                  </a:lnTo>
                  <a:lnTo>
                    <a:pt x="2375" y="2915"/>
                  </a:lnTo>
                  <a:lnTo>
                    <a:pt x="2288" y="2944"/>
                  </a:lnTo>
                  <a:lnTo>
                    <a:pt x="2200" y="2969"/>
                  </a:lnTo>
                  <a:lnTo>
                    <a:pt x="2110" y="2987"/>
                  </a:lnTo>
                  <a:lnTo>
                    <a:pt x="2020" y="3003"/>
                  </a:lnTo>
                  <a:lnTo>
                    <a:pt x="1929" y="3011"/>
                  </a:lnTo>
                  <a:lnTo>
                    <a:pt x="1838" y="3017"/>
                  </a:lnTo>
                  <a:lnTo>
                    <a:pt x="1747" y="3016"/>
                  </a:lnTo>
                  <a:lnTo>
                    <a:pt x="1655" y="3010"/>
                  </a:lnTo>
                  <a:lnTo>
                    <a:pt x="1564" y="2999"/>
                  </a:lnTo>
                  <a:lnTo>
                    <a:pt x="1473" y="2983"/>
                  </a:lnTo>
                  <a:lnTo>
                    <a:pt x="1384" y="2961"/>
                  </a:lnTo>
                  <a:lnTo>
                    <a:pt x="1296" y="2934"/>
                  </a:lnTo>
                  <a:lnTo>
                    <a:pt x="1207" y="2901"/>
                  </a:lnTo>
                  <a:lnTo>
                    <a:pt x="1121" y="2863"/>
                  </a:lnTo>
                  <a:lnTo>
                    <a:pt x="1036" y="2818"/>
                  </a:lnTo>
                  <a:lnTo>
                    <a:pt x="952" y="2769"/>
                  </a:lnTo>
                  <a:lnTo>
                    <a:pt x="871" y="2714"/>
                  </a:lnTo>
                  <a:lnTo>
                    <a:pt x="792" y="2652"/>
                  </a:lnTo>
                  <a:lnTo>
                    <a:pt x="725" y="2592"/>
                  </a:lnTo>
                  <a:lnTo>
                    <a:pt x="663" y="2528"/>
                  </a:lnTo>
                  <a:lnTo>
                    <a:pt x="604" y="2462"/>
                  </a:lnTo>
                  <a:lnTo>
                    <a:pt x="551" y="2392"/>
                  </a:lnTo>
                  <a:lnTo>
                    <a:pt x="500" y="2320"/>
                  </a:lnTo>
                  <a:lnTo>
                    <a:pt x="456" y="2246"/>
                  </a:lnTo>
                  <a:lnTo>
                    <a:pt x="415" y="2169"/>
                  </a:lnTo>
                  <a:lnTo>
                    <a:pt x="379" y="2091"/>
                  </a:lnTo>
                  <a:lnTo>
                    <a:pt x="349" y="2011"/>
                  </a:lnTo>
                  <a:lnTo>
                    <a:pt x="323" y="1929"/>
                  </a:lnTo>
                  <a:lnTo>
                    <a:pt x="302" y="1846"/>
                  </a:lnTo>
                  <a:lnTo>
                    <a:pt x="286" y="1763"/>
                  </a:lnTo>
                  <a:lnTo>
                    <a:pt x="276" y="1678"/>
                  </a:lnTo>
                  <a:lnTo>
                    <a:pt x="270" y="1594"/>
                  </a:lnTo>
                  <a:lnTo>
                    <a:pt x="270" y="1509"/>
                  </a:lnTo>
                  <a:lnTo>
                    <a:pt x="276" y="1424"/>
                  </a:lnTo>
                  <a:lnTo>
                    <a:pt x="287" y="1339"/>
                  </a:lnTo>
                  <a:lnTo>
                    <a:pt x="304" y="1255"/>
                  </a:lnTo>
                  <a:lnTo>
                    <a:pt x="327" y="1171"/>
                  </a:lnTo>
                  <a:lnTo>
                    <a:pt x="355" y="1089"/>
                  </a:lnTo>
                  <a:lnTo>
                    <a:pt x="390" y="1007"/>
                  </a:lnTo>
                  <a:lnTo>
                    <a:pt x="432" y="928"/>
                  </a:lnTo>
                  <a:lnTo>
                    <a:pt x="479" y="849"/>
                  </a:lnTo>
                  <a:lnTo>
                    <a:pt x="519" y="792"/>
                  </a:lnTo>
                  <a:lnTo>
                    <a:pt x="564" y="737"/>
                  </a:lnTo>
                  <a:lnTo>
                    <a:pt x="612" y="683"/>
                  </a:lnTo>
                  <a:lnTo>
                    <a:pt x="662" y="633"/>
                  </a:lnTo>
                  <a:lnTo>
                    <a:pt x="716" y="585"/>
                  </a:lnTo>
                  <a:lnTo>
                    <a:pt x="773" y="542"/>
                  </a:lnTo>
                  <a:lnTo>
                    <a:pt x="833" y="502"/>
                  </a:lnTo>
                  <a:lnTo>
                    <a:pt x="895" y="467"/>
                  </a:lnTo>
                  <a:lnTo>
                    <a:pt x="959" y="438"/>
                  </a:lnTo>
                  <a:lnTo>
                    <a:pt x="1025" y="414"/>
                  </a:lnTo>
                  <a:lnTo>
                    <a:pt x="1046" y="407"/>
                  </a:lnTo>
                  <a:lnTo>
                    <a:pt x="1073" y="402"/>
                  </a:lnTo>
                  <a:close/>
                  <a:moveTo>
                    <a:pt x="1437" y="0"/>
                  </a:moveTo>
                  <a:lnTo>
                    <a:pt x="1516" y="2"/>
                  </a:lnTo>
                  <a:lnTo>
                    <a:pt x="1594" y="7"/>
                  </a:lnTo>
                  <a:lnTo>
                    <a:pt x="1671" y="16"/>
                  </a:lnTo>
                  <a:lnTo>
                    <a:pt x="1747" y="30"/>
                  </a:lnTo>
                  <a:lnTo>
                    <a:pt x="1821" y="48"/>
                  </a:lnTo>
                  <a:lnTo>
                    <a:pt x="1895" y="70"/>
                  </a:lnTo>
                  <a:lnTo>
                    <a:pt x="1966" y="98"/>
                  </a:lnTo>
                  <a:lnTo>
                    <a:pt x="2036" y="128"/>
                  </a:lnTo>
                  <a:lnTo>
                    <a:pt x="2105" y="163"/>
                  </a:lnTo>
                  <a:lnTo>
                    <a:pt x="2170" y="202"/>
                  </a:lnTo>
                  <a:lnTo>
                    <a:pt x="2232" y="246"/>
                  </a:lnTo>
                  <a:lnTo>
                    <a:pt x="2293" y="293"/>
                  </a:lnTo>
                  <a:lnTo>
                    <a:pt x="2351" y="344"/>
                  </a:lnTo>
                  <a:lnTo>
                    <a:pt x="2406" y="399"/>
                  </a:lnTo>
                  <a:lnTo>
                    <a:pt x="2457" y="459"/>
                  </a:lnTo>
                  <a:lnTo>
                    <a:pt x="2505" y="521"/>
                  </a:lnTo>
                  <a:lnTo>
                    <a:pt x="2550" y="588"/>
                  </a:lnTo>
                  <a:lnTo>
                    <a:pt x="2590" y="659"/>
                  </a:lnTo>
                  <a:lnTo>
                    <a:pt x="2627" y="734"/>
                  </a:lnTo>
                  <a:lnTo>
                    <a:pt x="2660" y="812"/>
                  </a:lnTo>
                  <a:lnTo>
                    <a:pt x="2681" y="881"/>
                  </a:lnTo>
                  <a:lnTo>
                    <a:pt x="2697" y="950"/>
                  </a:lnTo>
                  <a:lnTo>
                    <a:pt x="2709" y="1018"/>
                  </a:lnTo>
                  <a:lnTo>
                    <a:pt x="2717" y="1087"/>
                  </a:lnTo>
                  <a:lnTo>
                    <a:pt x="2721" y="1156"/>
                  </a:lnTo>
                  <a:lnTo>
                    <a:pt x="2721" y="1224"/>
                  </a:lnTo>
                  <a:lnTo>
                    <a:pt x="2717" y="1292"/>
                  </a:lnTo>
                  <a:lnTo>
                    <a:pt x="2708" y="1359"/>
                  </a:lnTo>
                  <a:lnTo>
                    <a:pt x="2696" y="1425"/>
                  </a:lnTo>
                  <a:lnTo>
                    <a:pt x="2679" y="1490"/>
                  </a:lnTo>
                  <a:lnTo>
                    <a:pt x="2660" y="1553"/>
                  </a:lnTo>
                  <a:lnTo>
                    <a:pt x="2636" y="1614"/>
                  </a:lnTo>
                  <a:lnTo>
                    <a:pt x="2607" y="1674"/>
                  </a:lnTo>
                  <a:lnTo>
                    <a:pt x="2576" y="1732"/>
                  </a:lnTo>
                  <a:lnTo>
                    <a:pt x="2541" y="1786"/>
                  </a:lnTo>
                  <a:lnTo>
                    <a:pt x="2502" y="1840"/>
                  </a:lnTo>
                  <a:lnTo>
                    <a:pt x="2459" y="1889"/>
                  </a:lnTo>
                  <a:lnTo>
                    <a:pt x="2412" y="1936"/>
                  </a:lnTo>
                  <a:lnTo>
                    <a:pt x="2362" y="1979"/>
                  </a:lnTo>
                  <a:lnTo>
                    <a:pt x="2309" y="2020"/>
                  </a:lnTo>
                  <a:lnTo>
                    <a:pt x="2251" y="2057"/>
                  </a:lnTo>
                  <a:lnTo>
                    <a:pt x="2190" y="2090"/>
                  </a:lnTo>
                  <a:lnTo>
                    <a:pt x="2125" y="2118"/>
                  </a:lnTo>
                  <a:lnTo>
                    <a:pt x="2058" y="2143"/>
                  </a:lnTo>
                  <a:lnTo>
                    <a:pt x="1986" y="2163"/>
                  </a:lnTo>
                  <a:lnTo>
                    <a:pt x="1927" y="2172"/>
                  </a:lnTo>
                  <a:lnTo>
                    <a:pt x="1869" y="2177"/>
                  </a:lnTo>
                  <a:lnTo>
                    <a:pt x="1810" y="2179"/>
                  </a:lnTo>
                  <a:lnTo>
                    <a:pt x="1752" y="2177"/>
                  </a:lnTo>
                  <a:lnTo>
                    <a:pt x="1695" y="2170"/>
                  </a:lnTo>
                  <a:lnTo>
                    <a:pt x="1638" y="2159"/>
                  </a:lnTo>
                  <a:lnTo>
                    <a:pt x="1583" y="2146"/>
                  </a:lnTo>
                  <a:lnTo>
                    <a:pt x="1529" y="2128"/>
                  </a:lnTo>
                  <a:lnTo>
                    <a:pt x="1478" y="2107"/>
                  </a:lnTo>
                  <a:lnTo>
                    <a:pt x="1427" y="2082"/>
                  </a:lnTo>
                  <a:lnTo>
                    <a:pt x="1379" y="2052"/>
                  </a:lnTo>
                  <a:lnTo>
                    <a:pt x="1335" y="2021"/>
                  </a:lnTo>
                  <a:lnTo>
                    <a:pt x="1293" y="1984"/>
                  </a:lnTo>
                  <a:lnTo>
                    <a:pt x="1254" y="1944"/>
                  </a:lnTo>
                  <a:lnTo>
                    <a:pt x="1219" y="1901"/>
                  </a:lnTo>
                  <a:lnTo>
                    <a:pt x="1188" y="1854"/>
                  </a:lnTo>
                  <a:lnTo>
                    <a:pt x="1160" y="1804"/>
                  </a:lnTo>
                  <a:lnTo>
                    <a:pt x="1137" y="1750"/>
                  </a:lnTo>
                  <a:lnTo>
                    <a:pt x="1119" y="1694"/>
                  </a:lnTo>
                  <a:lnTo>
                    <a:pt x="1105" y="1632"/>
                  </a:lnTo>
                  <a:lnTo>
                    <a:pt x="1100" y="1589"/>
                  </a:lnTo>
                  <a:lnTo>
                    <a:pt x="1099" y="1545"/>
                  </a:lnTo>
                  <a:lnTo>
                    <a:pt x="1101" y="1500"/>
                  </a:lnTo>
                  <a:lnTo>
                    <a:pt x="1107" y="1458"/>
                  </a:lnTo>
                  <a:lnTo>
                    <a:pt x="1117" y="1415"/>
                  </a:lnTo>
                  <a:lnTo>
                    <a:pt x="1130" y="1375"/>
                  </a:lnTo>
                  <a:lnTo>
                    <a:pt x="1146" y="1336"/>
                  </a:lnTo>
                  <a:lnTo>
                    <a:pt x="1167" y="1298"/>
                  </a:lnTo>
                  <a:lnTo>
                    <a:pt x="1192" y="1264"/>
                  </a:lnTo>
                  <a:lnTo>
                    <a:pt x="1220" y="1231"/>
                  </a:lnTo>
                  <a:lnTo>
                    <a:pt x="1254" y="1202"/>
                  </a:lnTo>
                  <a:lnTo>
                    <a:pt x="1291" y="1176"/>
                  </a:lnTo>
                  <a:lnTo>
                    <a:pt x="1308" y="1168"/>
                  </a:lnTo>
                  <a:lnTo>
                    <a:pt x="1345" y="1155"/>
                  </a:lnTo>
                  <a:lnTo>
                    <a:pt x="1363" y="1149"/>
                  </a:lnTo>
                  <a:lnTo>
                    <a:pt x="1382" y="1146"/>
                  </a:lnTo>
                  <a:lnTo>
                    <a:pt x="1400" y="1144"/>
                  </a:lnTo>
                  <a:lnTo>
                    <a:pt x="1418" y="1143"/>
                  </a:lnTo>
                  <a:lnTo>
                    <a:pt x="1435" y="1144"/>
                  </a:lnTo>
                  <a:lnTo>
                    <a:pt x="1449" y="1146"/>
                  </a:lnTo>
                  <a:lnTo>
                    <a:pt x="1463" y="1150"/>
                  </a:lnTo>
                  <a:lnTo>
                    <a:pt x="1474" y="1157"/>
                  </a:lnTo>
                  <a:lnTo>
                    <a:pt x="1483" y="1164"/>
                  </a:lnTo>
                  <a:lnTo>
                    <a:pt x="1489" y="1175"/>
                  </a:lnTo>
                  <a:lnTo>
                    <a:pt x="1491" y="1188"/>
                  </a:lnTo>
                  <a:lnTo>
                    <a:pt x="1489" y="1204"/>
                  </a:lnTo>
                  <a:lnTo>
                    <a:pt x="1483" y="1221"/>
                  </a:lnTo>
                  <a:lnTo>
                    <a:pt x="1473" y="1241"/>
                  </a:lnTo>
                  <a:lnTo>
                    <a:pt x="1458" y="1264"/>
                  </a:lnTo>
                  <a:lnTo>
                    <a:pt x="1431" y="1306"/>
                  </a:lnTo>
                  <a:lnTo>
                    <a:pt x="1410" y="1350"/>
                  </a:lnTo>
                  <a:lnTo>
                    <a:pt x="1396" y="1394"/>
                  </a:lnTo>
                  <a:lnTo>
                    <a:pt x="1387" y="1437"/>
                  </a:lnTo>
                  <a:lnTo>
                    <a:pt x="1385" y="1481"/>
                  </a:lnTo>
                  <a:lnTo>
                    <a:pt x="1388" y="1522"/>
                  </a:lnTo>
                  <a:lnTo>
                    <a:pt x="1397" y="1564"/>
                  </a:lnTo>
                  <a:lnTo>
                    <a:pt x="1411" y="1603"/>
                  </a:lnTo>
                  <a:lnTo>
                    <a:pt x="1431" y="1640"/>
                  </a:lnTo>
                  <a:lnTo>
                    <a:pt x="1455" y="1676"/>
                  </a:lnTo>
                  <a:lnTo>
                    <a:pt x="1484" y="1709"/>
                  </a:lnTo>
                  <a:lnTo>
                    <a:pt x="1518" y="1739"/>
                  </a:lnTo>
                  <a:lnTo>
                    <a:pt x="1556" y="1767"/>
                  </a:lnTo>
                  <a:lnTo>
                    <a:pt x="1598" y="1791"/>
                  </a:lnTo>
                  <a:lnTo>
                    <a:pt x="1644" y="1810"/>
                  </a:lnTo>
                  <a:lnTo>
                    <a:pt x="1706" y="1826"/>
                  </a:lnTo>
                  <a:lnTo>
                    <a:pt x="1764" y="1834"/>
                  </a:lnTo>
                  <a:lnTo>
                    <a:pt x="1823" y="1835"/>
                  </a:lnTo>
                  <a:lnTo>
                    <a:pt x="1881" y="1830"/>
                  </a:lnTo>
                  <a:lnTo>
                    <a:pt x="1937" y="1817"/>
                  </a:lnTo>
                  <a:lnTo>
                    <a:pt x="1991" y="1799"/>
                  </a:lnTo>
                  <a:lnTo>
                    <a:pt x="2044" y="1774"/>
                  </a:lnTo>
                  <a:lnTo>
                    <a:pt x="2093" y="1745"/>
                  </a:lnTo>
                  <a:lnTo>
                    <a:pt x="2140" y="1711"/>
                  </a:lnTo>
                  <a:lnTo>
                    <a:pt x="2183" y="1672"/>
                  </a:lnTo>
                  <a:lnTo>
                    <a:pt x="2225" y="1628"/>
                  </a:lnTo>
                  <a:lnTo>
                    <a:pt x="2262" y="1581"/>
                  </a:lnTo>
                  <a:lnTo>
                    <a:pt x="2296" y="1530"/>
                  </a:lnTo>
                  <a:lnTo>
                    <a:pt x="2329" y="1460"/>
                  </a:lnTo>
                  <a:lnTo>
                    <a:pt x="2356" y="1390"/>
                  </a:lnTo>
                  <a:lnTo>
                    <a:pt x="2374" y="1319"/>
                  </a:lnTo>
                  <a:lnTo>
                    <a:pt x="2385" y="1250"/>
                  </a:lnTo>
                  <a:lnTo>
                    <a:pt x="2389" y="1180"/>
                  </a:lnTo>
                  <a:lnTo>
                    <a:pt x="2387" y="1111"/>
                  </a:lnTo>
                  <a:lnTo>
                    <a:pt x="2380" y="1043"/>
                  </a:lnTo>
                  <a:lnTo>
                    <a:pt x="2364" y="976"/>
                  </a:lnTo>
                  <a:lnTo>
                    <a:pt x="2344" y="910"/>
                  </a:lnTo>
                  <a:lnTo>
                    <a:pt x="2318" y="847"/>
                  </a:lnTo>
                  <a:lnTo>
                    <a:pt x="2287" y="786"/>
                  </a:lnTo>
                  <a:lnTo>
                    <a:pt x="2251" y="726"/>
                  </a:lnTo>
                  <a:lnTo>
                    <a:pt x="2209" y="669"/>
                  </a:lnTo>
                  <a:lnTo>
                    <a:pt x="2164" y="616"/>
                  </a:lnTo>
                  <a:lnTo>
                    <a:pt x="2115" y="566"/>
                  </a:lnTo>
                  <a:lnTo>
                    <a:pt x="2060" y="518"/>
                  </a:lnTo>
                  <a:lnTo>
                    <a:pt x="2003" y="474"/>
                  </a:lnTo>
                  <a:lnTo>
                    <a:pt x="1942" y="435"/>
                  </a:lnTo>
                  <a:lnTo>
                    <a:pt x="1878" y="399"/>
                  </a:lnTo>
                  <a:lnTo>
                    <a:pt x="1811" y="368"/>
                  </a:lnTo>
                  <a:lnTo>
                    <a:pt x="1724" y="339"/>
                  </a:lnTo>
                  <a:lnTo>
                    <a:pt x="1637" y="318"/>
                  </a:lnTo>
                  <a:lnTo>
                    <a:pt x="1550" y="304"/>
                  </a:lnTo>
                  <a:lnTo>
                    <a:pt x="1463" y="297"/>
                  </a:lnTo>
                  <a:lnTo>
                    <a:pt x="1378" y="297"/>
                  </a:lnTo>
                  <a:lnTo>
                    <a:pt x="1296" y="304"/>
                  </a:lnTo>
                  <a:lnTo>
                    <a:pt x="1213" y="317"/>
                  </a:lnTo>
                  <a:lnTo>
                    <a:pt x="1132" y="336"/>
                  </a:lnTo>
                  <a:lnTo>
                    <a:pt x="1053" y="362"/>
                  </a:lnTo>
                  <a:lnTo>
                    <a:pt x="977" y="393"/>
                  </a:lnTo>
                  <a:lnTo>
                    <a:pt x="903" y="430"/>
                  </a:lnTo>
                  <a:lnTo>
                    <a:pt x="831" y="472"/>
                  </a:lnTo>
                  <a:lnTo>
                    <a:pt x="762" y="520"/>
                  </a:lnTo>
                  <a:lnTo>
                    <a:pt x="697" y="571"/>
                  </a:lnTo>
                  <a:lnTo>
                    <a:pt x="635" y="628"/>
                  </a:lnTo>
                  <a:lnTo>
                    <a:pt x="576" y="690"/>
                  </a:lnTo>
                  <a:lnTo>
                    <a:pt x="521" y="755"/>
                  </a:lnTo>
                  <a:lnTo>
                    <a:pt x="470" y="824"/>
                  </a:lnTo>
                  <a:lnTo>
                    <a:pt x="423" y="897"/>
                  </a:lnTo>
                  <a:lnTo>
                    <a:pt x="381" y="975"/>
                  </a:lnTo>
                  <a:lnTo>
                    <a:pt x="343" y="1054"/>
                  </a:lnTo>
                  <a:lnTo>
                    <a:pt x="311" y="1137"/>
                  </a:lnTo>
                  <a:lnTo>
                    <a:pt x="282" y="1239"/>
                  </a:lnTo>
                  <a:lnTo>
                    <a:pt x="261" y="1340"/>
                  </a:lnTo>
                  <a:lnTo>
                    <a:pt x="247" y="1440"/>
                  </a:lnTo>
                  <a:lnTo>
                    <a:pt x="241" y="1541"/>
                  </a:lnTo>
                  <a:lnTo>
                    <a:pt x="242" y="1640"/>
                  </a:lnTo>
                  <a:lnTo>
                    <a:pt x="250" y="1737"/>
                  </a:lnTo>
                  <a:lnTo>
                    <a:pt x="264" y="1833"/>
                  </a:lnTo>
                  <a:lnTo>
                    <a:pt x="285" y="1928"/>
                  </a:lnTo>
                  <a:lnTo>
                    <a:pt x="312" y="2020"/>
                  </a:lnTo>
                  <a:lnTo>
                    <a:pt x="345" y="2110"/>
                  </a:lnTo>
                  <a:lnTo>
                    <a:pt x="384" y="2199"/>
                  </a:lnTo>
                  <a:lnTo>
                    <a:pt x="429" y="2284"/>
                  </a:lnTo>
                  <a:lnTo>
                    <a:pt x="479" y="2366"/>
                  </a:lnTo>
                  <a:lnTo>
                    <a:pt x="534" y="2445"/>
                  </a:lnTo>
                  <a:lnTo>
                    <a:pt x="595" y="2520"/>
                  </a:lnTo>
                  <a:lnTo>
                    <a:pt x="661" y="2594"/>
                  </a:lnTo>
                  <a:lnTo>
                    <a:pt x="732" y="2661"/>
                  </a:lnTo>
                  <a:lnTo>
                    <a:pt x="807" y="2727"/>
                  </a:lnTo>
                  <a:lnTo>
                    <a:pt x="885" y="2787"/>
                  </a:lnTo>
                  <a:lnTo>
                    <a:pt x="969" y="2842"/>
                  </a:lnTo>
                  <a:lnTo>
                    <a:pt x="1057" y="2894"/>
                  </a:lnTo>
                  <a:lnTo>
                    <a:pt x="1147" y="2939"/>
                  </a:lnTo>
                  <a:lnTo>
                    <a:pt x="1242" y="2981"/>
                  </a:lnTo>
                  <a:lnTo>
                    <a:pt x="1352" y="3018"/>
                  </a:lnTo>
                  <a:lnTo>
                    <a:pt x="1462" y="3047"/>
                  </a:lnTo>
                  <a:lnTo>
                    <a:pt x="1573" y="3070"/>
                  </a:lnTo>
                  <a:lnTo>
                    <a:pt x="1682" y="3084"/>
                  </a:lnTo>
                  <a:lnTo>
                    <a:pt x="1791" y="3092"/>
                  </a:lnTo>
                  <a:lnTo>
                    <a:pt x="1899" y="3093"/>
                  </a:lnTo>
                  <a:lnTo>
                    <a:pt x="2007" y="3088"/>
                  </a:lnTo>
                  <a:lnTo>
                    <a:pt x="2112" y="3076"/>
                  </a:lnTo>
                  <a:lnTo>
                    <a:pt x="2217" y="3056"/>
                  </a:lnTo>
                  <a:lnTo>
                    <a:pt x="2321" y="3031"/>
                  </a:lnTo>
                  <a:lnTo>
                    <a:pt x="2422" y="3000"/>
                  </a:lnTo>
                  <a:lnTo>
                    <a:pt x="2521" y="2963"/>
                  </a:lnTo>
                  <a:lnTo>
                    <a:pt x="2618" y="2920"/>
                  </a:lnTo>
                  <a:lnTo>
                    <a:pt x="2714" y="2872"/>
                  </a:lnTo>
                  <a:lnTo>
                    <a:pt x="2807" y="2817"/>
                  </a:lnTo>
                  <a:lnTo>
                    <a:pt x="2896" y="2757"/>
                  </a:lnTo>
                  <a:lnTo>
                    <a:pt x="2984" y="2693"/>
                  </a:lnTo>
                  <a:lnTo>
                    <a:pt x="3067" y="2623"/>
                  </a:lnTo>
                  <a:lnTo>
                    <a:pt x="3147" y="2549"/>
                  </a:lnTo>
                  <a:lnTo>
                    <a:pt x="3225" y="2470"/>
                  </a:lnTo>
                  <a:lnTo>
                    <a:pt x="3298" y="2386"/>
                  </a:lnTo>
                  <a:lnTo>
                    <a:pt x="3367" y="2298"/>
                  </a:lnTo>
                  <a:lnTo>
                    <a:pt x="3432" y="2206"/>
                  </a:lnTo>
                  <a:lnTo>
                    <a:pt x="3469" y="2148"/>
                  </a:lnTo>
                  <a:lnTo>
                    <a:pt x="3504" y="2091"/>
                  </a:lnTo>
                  <a:lnTo>
                    <a:pt x="3540" y="2033"/>
                  </a:lnTo>
                  <a:lnTo>
                    <a:pt x="3551" y="2016"/>
                  </a:lnTo>
                  <a:lnTo>
                    <a:pt x="3558" y="2006"/>
                  </a:lnTo>
                  <a:lnTo>
                    <a:pt x="3564" y="1999"/>
                  </a:lnTo>
                  <a:lnTo>
                    <a:pt x="3568" y="1997"/>
                  </a:lnTo>
                  <a:lnTo>
                    <a:pt x="3569" y="1998"/>
                  </a:lnTo>
                  <a:lnTo>
                    <a:pt x="3570" y="2003"/>
                  </a:lnTo>
                  <a:lnTo>
                    <a:pt x="3569" y="2010"/>
                  </a:lnTo>
                  <a:lnTo>
                    <a:pt x="3567" y="2019"/>
                  </a:lnTo>
                  <a:lnTo>
                    <a:pt x="3565" y="2030"/>
                  </a:lnTo>
                  <a:lnTo>
                    <a:pt x="3561" y="2042"/>
                  </a:lnTo>
                  <a:lnTo>
                    <a:pt x="3557" y="2052"/>
                  </a:lnTo>
                  <a:lnTo>
                    <a:pt x="3553" y="2064"/>
                  </a:lnTo>
                  <a:lnTo>
                    <a:pt x="3519" y="2150"/>
                  </a:lnTo>
                  <a:lnTo>
                    <a:pt x="3480" y="2234"/>
                  </a:lnTo>
                  <a:lnTo>
                    <a:pt x="3435" y="2314"/>
                  </a:lnTo>
                  <a:lnTo>
                    <a:pt x="3385" y="2394"/>
                  </a:lnTo>
                  <a:lnTo>
                    <a:pt x="3332" y="2470"/>
                  </a:lnTo>
                  <a:lnTo>
                    <a:pt x="3273" y="2544"/>
                  </a:lnTo>
                  <a:lnTo>
                    <a:pt x="3212" y="2615"/>
                  </a:lnTo>
                  <a:lnTo>
                    <a:pt x="3146" y="2683"/>
                  </a:lnTo>
                  <a:lnTo>
                    <a:pt x="3078" y="2747"/>
                  </a:lnTo>
                  <a:lnTo>
                    <a:pt x="3008" y="2808"/>
                  </a:lnTo>
                  <a:lnTo>
                    <a:pt x="2935" y="2866"/>
                  </a:lnTo>
                  <a:lnTo>
                    <a:pt x="2860" y="2920"/>
                  </a:lnTo>
                  <a:lnTo>
                    <a:pt x="2784" y="2970"/>
                  </a:lnTo>
                  <a:lnTo>
                    <a:pt x="2696" y="3020"/>
                  </a:lnTo>
                  <a:lnTo>
                    <a:pt x="2606" y="3065"/>
                  </a:lnTo>
                  <a:lnTo>
                    <a:pt x="2516" y="3105"/>
                  </a:lnTo>
                  <a:lnTo>
                    <a:pt x="2424" y="3140"/>
                  </a:lnTo>
                  <a:lnTo>
                    <a:pt x="2332" y="3171"/>
                  </a:lnTo>
                  <a:lnTo>
                    <a:pt x="2238" y="3196"/>
                  </a:lnTo>
                  <a:lnTo>
                    <a:pt x="2144" y="3216"/>
                  </a:lnTo>
                  <a:lnTo>
                    <a:pt x="2049" y="3232"/>
                  </a:lnTo>
                  <a:lnTo>
                    <a:pt x="1954" y="3243"/>
                  </a:lnTo>
                  <a:lnTo>
                    <a:pt x="1860" y="3249"/>
                  </a:lnTo>
                  <a:lnTo>
                    <a:pt x="1766" y="3250"/>
                  </a:lnTo>
                  <a:lnTo>
                    <a:pt x="1672" y="3247"/>
                  </a:lnTo>
                  <a:lnTo>
                    <a:pt x="1578" y="3239"/>
                  </a:lnTo>
                  <a:lnTo>
                    <a:pt x="1486" y="3226"/>
                  </a:lnTo>
                  <a:lnTo>
                    <a:pt x="1395" y="3210"/>
                  </a:lnTo>
                  <a:lnTo>
                    <a:pt x="1304" y="3188"/>
                  </a:lnTo>
                  <a:lnTo>
                    <a:pt x="1215" y="3162"/>
                  </a:lnTo>
                  <a:lnTo>
                    <a:pt x="1128" y="3131"/>
                  </a:lnTo>
                  <a:lnTo>
                    <a:pt x="1041" y="3096"/>
                  </a:lnTo>
                  <a:lnTo>
                    <a:pt x="957" y="3057"/>
                  </a:lnTo>
                  <a:lnTo>
                    <a:pt x="876" y="3012"/>
                  </a:lnTo>
                  <a:lnTo>
                    <a:pt x="796" y="2964"/>
                  </a:lnTo>
                  <a:lnTo>
                    <a:pt x="719" y="2913"/>
                  </a:lnTo>
                  <a:lnTo>
                    <a:pt x="644" y="2856"/>
                  </a:lnTo>
                  <a:lnTo>
                    <a:pt x="572" y="2795"/>
                  </a:lnTo>
                  <a:lnTo>
                    <a:pt x="504" y="2730"/>
                  </a:lnTo>
                  <a:lnTo>
                    <a:pt x="438" y="2661"/>
                  </a:lnTo>
                  <a:lnTo>
                    <a:pt x="376" y="2588"/>
                  </a:lnTo>
                  <a:lnTo>
                    <a:pt x="317" y="2511"/>
                  </a:lnTo>
                  <a:lnTo>
                    <a:pt x="263" y="2430"/>
                  </a:lnTo>
                  <a:lnTo>
                    <a:pt x="213" y="2345"/>
                  </a:lnTo>
                  <a:lnTo>
                    <a:pt x="166" y="2255"/>
                  </a:lnTo>
                  <a:lnTo>
                    <a:pt x="124" y="2163"/>
                  </a:lnTo>
                  <a:lnTo>
                    <a:pt x="86" y="2066"/>
                  </a:lnTo>
                  <a:lnTo>
                    <a:pt x="60" y="1977"/>
                  </a:lnTo>
                  <a:lnTo>
                    <a:pt x="38" y="1888"/>
                  </a:lnTo>
                  <a:lnTo>
                    <a:pt x="22" y="1798"/>
                  </a:lnTo>
                  <a:lnTo>
                    <a:pt x="10" y="1709"/>
                  </a:lnTo>
                  <a:lnTo>
                    <a:pt x="2" y="1620"/>
                  </a:lnTo>
                  <a:lnTo>
                    <a:pt x="0" y="1531"/>
                  </a:lnTo>
                  <a:lnTo>
                    <a:pt x="2" y="1444"/>
                  </a:lnTo>
                  <a:lnTo>
                    <a:pt x="10" y="1356"/>
                  </a:lnTo>
                  <a:lnTo>
                    <a:pt x="21" y="1269"/>
                  </a:lnTo>
                  <a:lnTo>
                    <a:pt x="37" y="1184"/>
                  </a:lnTo>
                  <a:lnTo>
                    <a:pt x="58" y="1101"/>
                  </a:lnTo>
                  <a:lnTo>
                    <a:pt x="83" y="1018"/>
                  </a:lnTo>
                  <a:lnTo>
                    <a:pt x="112" y="938"/>
                  </a:lnTo>
                  <a:lnTo>
                    <a:pt x="145" y="859"/>
                  </a:lnTo>
                  <a:lnTo>
                    <a:pt x="183" y="783"/>
                  </a:lnTo>
                  <a:lnTo>
                    <a:pt x="226" y="707"/>
                  </a:lnTo>
                  <a:lnTo>
                    <a:pt x="273" y="635"/>
                  </a:lnTo>
                  <a:lnTo>
                    <a:pt x="323" y="567"/>
                  </a:lnTo>
                  <a:lnTo>
                    <a:pt x="378" y="499"/>
                  </a:lnTo>
                  <a:lnTo>
                    <a:pt x="437" y="436"/>
                  </a:lnTo>
                  <a:lnTo>
                    <a:pt x="500" y="376"/>
                  </a:lnTo>
                  <a:lnTo>
                    <a:pt x="567" y="318"/>
                  </a:lnTo>
                  <a:lnTo>
                    <a:pt x="639" y="264"/>
                  </a:lnTo>
                  <a:lnTo>
                    <a:pt x="713" y="214"/>
                  </a:lnTo>
                  <a:lnTo>
                    <a:pt x="793" y="168"/>
                  </a:lnTo>
                  <a:lnTo>
                    <a:pt x="876" y="127"/>
                  </a:lnTo>
                  <a:lnTo>
                    <a:pt x="962" y="89"/>
                  </a:lnTo>
                  <a:lnTo>
                    <a:pt x="1040" y="63"/>
                  </a:lnTo>
                  <a:lnTo>
                    <a:pt x="1120" y="41"/>
                  </a:lnTo>
                  <a:lnTo>
                    <a:pt x="1200" y="24"/>
                  </a:lnTo>
                  <a:lnTo>
                    <a:pt x="1279" y="12"/>
                  </a:lnTo>
                  <a:lnTo>
                    <a:pt x="1358" y="4"/>
                  </a:lnTo>
                  <a:lnTo>
                    <a:pt x="1437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5418138" y="2570163"/>
              <a:ext cx="1384300" cy="1384300"/>
            </a:xfrm>
            <a:custGeom>
              <a:avLst/>
              <a:gdLst/>
              <a:ahLst/>
              <a:cxnLst>
                <a:cxn ang="0">
                  <a:pos x="947" y="3"/>
                </a:cxn>
                <a:cxn ang="0">
                  <a:pos x="1091" y="28"/>
                </a:cxn>
                <a:cxn ang="0">
                  <a:pos x="1227" y="76"/>
                </a:cxn>
                <a:cxn ang="0">
                  <a:pos x="1351" y="144"/>
                </a:cxn>
                <a:cxn ang="0">
                  <a:pos x="1462" y="231"/>
                </a:cxn>
                <a:cxn ang="0">
                  <a:pos x="1558" y="334"/>
                </a:cxn>
                <a:cxn ang="0">
                  <a:pos x="1636" y="452"/>
                </a:cxn>
                <a:cxn ang="0">
                  <a:pos x="1694" y="582"/>
                </a:cxn>
                <a:cxn ang="0">
                  <a:pos x="1730" y="723"/>
                </a:cxn>
                <a:cxn ang="0">
                  <a:pos x="1744" y="871"/>
                </a:cxn>
                <a:cxn ang="0">
                  <a:pos x="1730" y="1020"/>
                </a:cxn>
                <a:cxn ang="0">
                  <a:pos x="1694" y="1160"/>
                </a:cxn>
                <a:cxn ang="0">
                  <a:pos x="1636" y="1291"/>
                </a:cxn>
                <a:cxn ang="0">
                  <a:pos x="1558" y="1409"/>
                </a:cxn>
                <a:cxn ang="0">
                  <a:pos x="1462" y="1513"/>
                </a:cxn>
                <a:cxn ang="0">
                  <a:pos x="1351" y="1600"/>
                </a:cxn>
                <a:cxn ang="0">
                  <a:pos x="1227" y="1668"/>
                </a:cxn>
                <a:cxn ang="0">
                  <a:pos x="1091" y="1716"/>
                </a:cxn>
                <a:cxn ang="0">
                  <a:pos x="947" y="1741"/>
                </a:cxn>
                <a:cxn ang="0">
                  <a:pos x="797" y="1741"/>
                </a:cxn>
                <a:cxn ang="0">
                  <a:pos x="652" y="1716"/>
                </a:cxn>
                <a:cxn ang="0">
                  <a:pos x="517" y="1668"/>
                </a:cxn>
                <a:cxn ang="0">
                  <a:pos x="392" y="1600"/>
                </a:cxn>
                <a:cxn ang="0">
                  <a:pos x="281" y="1513"/>
                </a:cxn>
                <a:cxn ang="0">
                  <a:pos x="185" y="1409"/>
                </a:cxn>
                <a:cxn ang="0">
                  <a:pos x="108" y="1291"/>
                </a:cxn>
                <a:cxn ang="0">
                  <a:pos x="49" y="1160"/>
                </a:cxn>
                <a:cxn ang="0">
                  <a:pos x="13" y="1020"/>
                </a:cxn>
                <a:cxn ang="0">
                  <a:pos x="0" y="871"/>
                </a:cxn>
                <a:cxn ang="0">
                  <a:pos x="13" y="723"/>
                </a:cxn>
                <a:cxn ang="0">
                  <a:pos x="49" y="582"/>
                </a:cxn>
                <a:cxn ang="0">
                  <a:pos x="108" y="452"/>
                </a:cxn>
                <a:cxn ang="0">
                  <a:pos x="185" y="334"/>
                </a:cxn>
                <a:cxn ang="0">
                  <a:pos x="281" y="231"/>
                </a:cxn>
                <a:cxn ang="0">
                  <a:pos x="392" y="144"/>
                </a:cxn>
                <a:cxn ang="0">
                  <a:pos x="517" y="76"/>
                </a:cxn>
                <a:cxn ang="0">
                  <a:pos x="652" y="28"/>
                </a:cxn>
                <a:cxn ang="0">
                  <a:pos x="797" y="3"/>
                </a:cxn>
              </a:cxnLst>
              <a:rect l="0" t="0" r="r" b="b"/>
              <a:pathLst>
                <a:path w="1744" h="1744">
                  <a:moveTo>
                    <a:pt x="872" y="0"/>
                  </a:moveTo>
                  <a:lnTo>
                    <a:pt x="947" y="3"/>
                  </a:lnTo>
                  <a:lnTo>
                    <a:pt x="1020" y="13"/>
                  </a:lnTo>
                  <a:lnTo>
                    <a:pt x="1091" y="28"/>
                  </a:lnTo>
                  <a:lnTo>
                    <a:pt x="1161" y="49"/>
                  </a:lnTo>
                  <a:lnTo>
                    <a:pt x="1227" y="76"/>
                  </a:lnTo>
                  <a:lnTo>
                    <a:pt x="1291" y="108"/>
                  </a:lnTo>
                  <a:lnTo>
                    <a:pt x="1351" y="144"/>
                  </a:lnTo>
                  <a:lnTo>
                    <a:pt x="1409" y="185"/>
                  </a:lnTo>
                  <a:lnTo>
                    <a:pt x="1462" y="231"/>
                  </a:lnTo>
                  <a:lnTo>
                    <a:pt x="1512" y="281"/>
                  </a:lnTo>
                  <a:lnTo>
                    <a:pt x="1558" y="334"/>
                  </a:lnTo>
                  <a:lnTo>
                    <a:pt x="1600" y="392"/>
                  </a:lnTo>
                  <a:lnTo>
                    <a:pt x="1636" y="452"/>
                  </a:lnTo>
                  <a:lnTo>
                    <a:pt x="1667" y="517"/>
                  </a:lnTo>
                  <a:lnTo>
                    <a:pt x="1694" y="582"/>
                  </a:lnTo>
                  <a:lnTo>
                    <a:pt x="1715" y="652"/>
                  </a:lnTo>
                  <a:lnTo>
                    <a:pt x="1730" y="723"/>
                  </a:lnTo>
                  <a:lnTo>
                    <a:pt x="1740" y="796"/>
                  </a:lnTo>
                  <a:lnTo>
                    <a:pt x="1744" y="871"/>
                  </a:lnTo>
                  <a:lnTo>
                    <a:pt x="1740" y="946"/>
                  </a:lnTo>
                  <a:lnTo>
                    <a:pt x="1730" y="1020"/>
                  </a:lnTo>
                  <a:lnTo>
                    <a:pt x="1715" y="1092"/>
                  </a:lnTo>
                  <a:lnTo>
                    <a:pt x="1694" y="1160"/>
                  </a:lnTo>
                  <a:lnTo>
                    <a:pt x="1667" y="1227"/>
                  </a:lnTo>
                  <a:lnTo>
                    <a:pt x="1636" y="1291"/>
                  </a:lnTo>
                  <a:lnTo>
                    <a:pt x="1600" y="1351"/>
                  </a:lnTo>
                  <a:lnTo>
                    <a:pt x="1558" y="1409"/>
                  </a:lnTo>
                  <a:lnTo>
                    <a:pt x="1512" y="1462"/>
                  </a:lnTo>
                  <a:lnTo>
                    <a:pt x="1462" y="1513"/>
                  </a:lnTo>
                  <a:lnTo>
                    <a:pt x="1409" y="1558"/>
                  </a:lnTo>
                  <a:lnTo>
                    <a:pt x="1351" y="1600"/>
                  </a:lnTo>
                  <a:lnTo>
                    <a:pt x="1291" y="1636"/>
                  </a:lnTo>
                  <a:lnTo>
                    <a:pt x="1227" y="1668"/>
                  </a:lnTo>
                  <a:lnTo>
                    <a:pt x="1161" y="1695"/>
                  </a:lnTo>
                  <a:lnTo>
                    <a:pt x="1091" y="1716"/>
                  </a:lnTo>
                  <a:lnTo>
                    <a:pt x="1020" y="1731"/>
                  </a:lnTo>
                  <a:lnTo>
                    <a:pt x="947" y="1741"/>
                  </a:lnTo>
                  <a:lnTo>
                    <a:pt x="872" y="1744"/>
                  </a:lnTo>
                  <a:lnTo>
                    <a:pt x="797" y="1741"/>
                  </a:lnTo>
                  <a:lnTo>
                    <a:pt x="724" y="1731"/>
                  </a:lnTo>
                  <a:lnTo>
                    <a:pt x="652" y="1716"/>
                  </a:lnTo>
                  <a:lnTo>
                    <a:pt x="583" y="1695"/>
                  </a:lnTo>
                  <a:lnTo>
                    <a:pt x="517" y="1668"/>
                  </a:lnTo>
                  <a:lnTo>
                    <a:pt x="452" y="1636"/>
                  </a:lnTo>
                  <a:lnTo>
                    <a:pt x="392" y="1600"/>
                  </a:lnTo>
                  <a:lnTo>
                    <a:pt x="335" y="1558"/>
                  </a:lnTo>
                  <a:lnTo>
                    <a:pt x="281" y="1513"/>
                  </a:lnTo>
                  <a:lnTo>
                    <a:pt x="231" y="1462"/>
                  </a:lnTo>
                  <a:lnTo>
                    <a:pt x="185" y="1409"/>
                  </a:lnTo>
                  <a:lnTo>
                    <a:pt x="144" y="1351"/>
                  </a:lnTo>
                  <a:lnTo>
                    <a:pt x="108" y="1291"/>
                  </a:lnTo>
                  <a:lnTo>
                    <a:pt x="76" y="1227"/>
                  </a:lnTo>
                  <a:lnTo>
                    <a:pt x="49" y="1160"/>
                  </a:lnTo>
                  <a:lnTo>
                    <a:pt x="28" y="1092"/>
                  </a:lnTo>
                  <a:lnTo>
                    <a:pt x="13" y="1020"/>
                  </a:lnTo>
                  <a:lnTo>
                    <a:pt x="3" y="946"/>
                  </a:lnTo>
                  <a:lnTo>
                    <a:pt x="0" y="871"/>
                  </a:lnTo>
                  <a:lnTo>
                    <a:pt x="3" y="796"/>
                  </a:lnTo>
                  <a:lnTo>
                    <a:pt x="13" y="723"/>
                  </a:lnTo>
                  <a:lnTo>
                    <a:pt x="28" y="652"/>
                  </a:lnTo>
                  <a:lnTo>
                    <a:pt x="49" y="582"/>
                  </a:lnTo>
                  <a:lnTo>
                    <a:pt x="76" y="517"/>
                  </a:lnTo>
                  <a:lnTo>
                    <a:pt x="108" y="452"/>
                  </a:lnTo>
                  <a:lnTo>
                    <a:pt x="144" y="392"/>
                  </a:lnTo>
                  <a:lnTo>
                    <a:pt x="185" y="334"/>
                  </a:lnTo>
                  <a:lnTo>
                    <a:pt x="231" y="281"/>
                  </a:lnTo>
                  <a:lnTo>
                    <a:pt x="281" y="231"/>
                  </a:lnTo>
                  <a:lnTo>
                    <a:pt x="335" y="185"/>
                  </a:lnTo>
                  <a:lnTo>
                    <a:pt x="392" y="144"/>
                  </a:lnTo>
                  <a:lnTo>
                    <a:pt x="452" y="108"/>
                  </a:lnTo>
                  <a:lnTo>
                    <a:pt x="517" y="76"/>
                  </a:lnTo>
                  <a:lnTo>
                    <a:pt x="583" y="49"/>
                  </a:lnTo>
                  <a:lnTo>
                    <a:pt x="652" y="28"/>
                  </a:lnTo>
                  <a:lnTo>
                    <a:pt x="724" y="13"/>
                  </a:lnTo>
                  <a:lnTo>
                    <a:pt x="797" y="3"/>
                  </a:lnTo>
                  <a:lnTo>
                    <a:pt x="87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 noEditPoints="1"/>
            </p:cNvSpPr>
            <p:nvPr/>
          </p:nvSpPr>
          <p:spPr bwMode="auto">
            <a:xfrm>
              <a:off x="5408613" y="2560638"/>
              <a:ext cx="1404938" cy="1404938"/>
            </a:xfrm>
            <a:custGeom>
              <a:avLst/>
              <a:gdLst/>
              <a:ahLst/>
              <a:cxnLst>
                <a:cxn ang="0">
                  <a:pos x="898" y="1721"/>
                </a:cxn>
                <a:cxn ang="0">
                  <a:pos x="952" y="1745"/>
                </a:cxn>
                <a:cxn ang="0">
                  <a:pos x="414" y="1590"/>
                </a:cxn>
                <a:cxn ang="0">
                  <a:pos x="1302" y="1302"/>
                </a:cxn>
                <a:cxn ang="0">
                  <a:pos x="977" y="1491"/>
                </a:cxn>
                <a:cxn ang="0">
                  <a:pos x="912" y="1679"/>
                </a:cxn>
                <a:cxn ang="0">
                  <a:pos x="1412" y="1566"/>
                </a:cxn>
                <a:cxn ang="0">
                  <a:pos x="51" y="1053"/>
                </a:cxn>
                <a:cxn ang="0">
                  <a:pos x="89" y="999"/>
                </a:cxn>
                <a:cxn ang="0">
                  <a:pos x="45" y="1061"/>
                </a:cxn>
                <a:cxn ang="0">
                  <a:pos x="235" y="1450"/>
                </a:cxn>
                <a:cxn ang="0">
                  <a:pos x="380" y="1509"/>
                </a:cxn>
                <a:cxn ang="0">
                  <a:pos x="429" y="1329"/>
                </a:cxn>
                <a:cxn ang="0">
                  <a:pos x="378" y="1064"/>
                </a:cxn>
                <a:cxn ang="0">
                  <a:pos x="647" y="848"/>
                </a:cxn>
                <a:cxn ang="0">
                  <a:pos x="462" y="1277"/>
                </a:cxn>
                <a:cxn ang="0">
                  <a:pos x="619" y="1494"/>
                </a:cxn>
                <a:cxn ang="0">
                  <a:pos x="897" y="1491"/>
                </a:cxn>
                <a:cxn ang="0">
                  <a:pos x="1136" y="1271"/>
                </a:cxn>
                <a:cxn ang="0">
                  <a:pos x="1574" y="936"/>
                </a:cxn>
                <a:cxn ang="0">
                  <a:pos x="1473" y="1243"/>
                </a:cxn>
                <a:cxn ang="0">
                  <a:pos x="1613" y="1346"/>
                </a:cxn>
                <a:cxn ang="0">
                  <a:pos x="1746" y="885"/>
                </a:cxn>
                <a:cxn ang="0">
                  <a:pos x="101" y="527"/>
                </a:cxn>
                <a:cxn ang="0">
                  <a:pos x="31" y="999"/>
                </a:cxn>
                <a:cxn ang="0">
                  <a:pos x="181" y="796"/>
                </a:cxn>
                <a:cxn ang="0">
                  <a:pos x="249" y="536"/>
                </a:cxn>
                <a:cxn ang="0">
                  <a:pos x="1325" y="530"/>
                </a:cxn>
                <a:cxn ang="0">
                  <a:pos x="1451" y="795"/>
                </a:cxn>
                <a:cxn ang="0">
                  <a:pos x="1718" y="669"/>
                </a:cxn>
                <a:cxn ang="0">
                  <a:pos x="1552" y="404"/>
                </a:cxn>
                <a:cxn ang="0">
                  <a:pos x="915" y="237"/>
                </a:cxn>
                <a:cxn ang="0">
                  <a:pos x="666" y="438"/>
                </a:cxn>
                <a:cxn ang="0">
                  <a:pos x="1075" y="932"/>
                </a:cxn>
                <a:cxn ang="0">
                  <a:pos x="1258" y="766"/>
                </a:cxn>
                <a:cxn ang="0">
                  <a:pos x="1305" y="650"/>
                </a:cxn>
                <a:cxn ang="0">
                  <a:pos x="1228" y="372"/>
                </a:cxn>
                <a:cxn ang="0">
                  <a:pos x="1023" y="258"/>
                </a:cxn>
                <a:cxn ang="0">
                  <a:pos x="1350" y="195"/>
                </a:cxn>
                <a:cxn ang="0">
                  <a:pos x="1529" y="324"/>
                </a:cxn>
                <a:cxn ang="0">
                  <a:pos x="1267" y="114"/>
                </a:cxn>
                <a:cxn ang="0">
                  <a:pos x="404" y="178"/>
                </a:cxn>
                <a:cxn ang="0">
                  <a:pos x="288" y="306"/>
                </a:cxn>
                <a:cxn ang="0">
                  <a:pos x="400" y="483"/>
                </a:cxn>
                <a:cxn ang="0">
                  <a:pos x="565" y="470"/>
                </a:cxn>
                <a:cxn ang="0">
                  <a:pos x="880" y="212"/>
                </a:cxn>
                <a:cxn ang="0">
                  <a:pos x="824" y="26"/>
                </a:cxn>
                <a:cxn ang="0">
                  <a:pos x="857" y="53"/>
                </a:cxn>
                <a:cxn ang="0">
                  <a:pos x="885" y="23"/>
                </a:cxn>
                <a:cxn ang="0">
                  <a:pos x="1310" y="110"/>
                </a:cxn>
                <a:cxn ang="0">
                  <a:pos x="1661" y="460"/>
                </a:cxn>
                <a:cxn ang="0">
                  <a:pos x="1766" y="962"/>
                </a:cxn>
                <a:cxn ang="0">
                  <a:pos x="1581" y="1431"/>
                </a:cxn>
                <a:cxn ang="0">
                  <a:pos x="1179" y="1721"/>
                </a:cxn>
                <a:cxn ang="0">
                  <a:pos x="663" y="1743"/>
                </a:cxn>
                <a:cxn ang="0">
                  <a:pos x="235" y="1485"/>
                </a:cxn>
                <a:cxn ang="0">
                  <a:pos x="13" y="1036"/>
                </a:cxn>
                <a:cxn ang="0">
                  <a:pos x="77" y="524"/>
                </a:cxn>
                <a:cxn ang="0">
                  <a:pos x="398" y="147"/>
                </a:cxn>
                <a:cxn ang="0">
                  <a:pos x="885" y="0"/>
                </a:cxn>
              </a:cxnLst>
              <a:rect l="0" t="0" r="r" b="b"/>
              <a:pathLst>
                <a:path w="1770" h="1771">
                  <a:moveTo>
                    <a:pt x="1141" y="1708"/>
                  </a:moveTo>
                  <a:lnTo>
                    <a:pt x="1066" y="1720"/>
                  </a:lnTo>
                  <a:lnTo>
                    <a:pt x="991" y="1726"/>
                  </a:lnTo>
                  <a:lnTo>
                    <a:pt x="917" y="1727"/>
                  </a:lnTo>
                  <a:lnTo>
                    <a:pt x="909" y="1727"/>
                  </a:lnTo>
                  <a:lnTo>
                    <a:pt x="903" y="1725"/>
                  </a:lnTo>
                  <a:lnTo>
                    <a:pt x="898" y="1721"/>
                  </a:lnTo>
                  <a:lnTo>
                    <a:pt x="895" y="1713"/>
                  </a:lnTo>
                  <a:lnTo>
                    <a:pt x="868" y="1725"/>
                  </a:lnTo>
                  <a:lnTo>
                    <a:pt x="839" y="1735"/>
                  </a:lnTo>
                  <a:lnTo>
                    <a:pt x="809" y="1744"/>
                  </a:lnTo>
                  <a:lnTo>
                    <a:pt x="847" y="1746"/>
                  </a:lnTo>
                  <a:lnTo>
                    <a:pt x="885" y="1747"/>
                  </a:lnTo>
                  <a:lnTo>
                    <a:pt x="952" y="1745"/>
                  </a:lnTo>
                  <a:lnTo>
                    <a:pt x="1016" y="1737"/>
                  </a:lnTo>
                  <a:lnTo>
                    <a:pt x="1080" y="1725"/>
                  </a:lnTo>
                  <a:lnTo>
                    <a:pt x="1141" y="1708"/>
                  </a:lnTo>
                  <a:close/>
                  <a:moveTo>
                    <a:pt x="338" y="1551"/>
                  </a:moveTo>
                  <a:lnTo>
                    <a:pt x="388" y="1589"/>
                  </a:lnTo>
                  <a:lnTo>
                    <a:pt x="441" y="1624"/>
                  </a:lnTo>
                  <a:lnTo>
                    <a:pt x="414" y="1590"/>
                  </a:lnTo>
                  <a:lnTo>
                    <a:pt x="388" y="1556"/>
                  </a:lnTo>
                  <a:lnTo>
                    <a:pt x="378" y="1556"/>
                  </a:lnTo>
                  <a:lnTo>
                    <a:pt x="357" y="1554"/>
                  </a:lnTo>
                  <a:lnTo>
                    <a:pt x="338" y="1551"/>
                  </a:lnTo>
                  <a:close/>
                  <a:moveTo>
                    <a:pt x="1436" y="1279"/>
                  </a:moveTo>
                  <a:lnTo>
                    <a:pt x="1369" y="1293"/>
                  </a:lnTo>
                  <a:lnTo>
                    <a:pt x="1302" y="1302"/>
                  </a:lnTo>
                  <a:lnTo>
                    <a:pt x="1235" y="1305"/>
                  </a:lnTo>
                  <a:lnTo>
                    <a:pt x="1168" y="1303"/>
                  </a:lnTo>
                  <a:lnTo>
                    <a:pt x="1161" y="1312"/>
                  </a:lnTo>
                  <a:lnTo>
                    <a:pt x="1120" y="1361"/>
                  </a:lnTo>
                  <a:lnTo>
                    <a:pt x="1075" y="1407"/>
                  </a:lnTo>
                  <a:lnTo>
                    <a:pt x="1027" y="1450"/>
                  </a:lnTo>
                  <a:lnTo>
                    <a:pt x="977" y="1491"/>
                  </a:lnTo>
                  <a:lnTo>
                    <a:pt x="924" y="1529"/>
                  </a:lnTo>
                  <a:lnTo>
                    <a:pt x="871" y="1565"/>
                  </a:lnTo>
                  <a:lnTo>
                    <a:pt x="869" y="1566"/>
                  </a:lnTo>
                  <a:lnTo>
                    <a:pt x="867" y="1568"/>
                  </a:lnTo>
                  <a:lnTo>
                    <a:pt x="887" y="1624"/>
                  </a:lnTo>
                  <a:lnTo>
                    <a:pt x="908" y="1680"/>
                  </a:lnTo>
                  <a:lnTo>
                    <a:pt x="912" y="1679"/>
                  </a:lnTo>
                  <a:lnTo>
                    <a:pt x="981" y="1679"/>
                  </a:lnTo>
                  <a:lnTo>
                    <a:pt x="1044" y="1675"/>
                  </a:lnTo>
                  <a:lnTo>
                    <a:pt x="1108" y="1666"/>
                  </a:lnTo>
                  <a:lnTo>
                    <a:pt x="1172" y="1653"/>
                  </a:lnTo>
                  <a:lnTo>
                    <a:pt x="1252" y="1631"/>
                  </a:lnTo>
                  <a:lnTo>
                    <a:pt x="1331" y="1602"/>
                  </a:lnTo>
                  <a:lnTo>
                    <a:pt x="1412" y="1566"/>
                  </a:lnTo>
                  <a:lnTo>
                    <a:pt x="1442" y="1542"/>
                  </a:lnTo>
                  <a:lnTo>
                    <a:pt x="1471" y="1516"/>
                  </a:lnTo>
                  <a:lnTo>
                    <a:pt x="1493" y="1483"/>
                  </a:lnTo>
                  <a:lnTo>
                    <a:pt x="1490" y="1480"/>
                  </a:lnTo>
                  <a:lnTo>
                    <a:pt x="1488" y="1471"/>
                  </a:lnTo>
                  <a:lnTo>
                    <a:pt x="1436" y="1279"/>
                  </a:lnTo>
                  <a:close/>
                  <a:moveTo>
                    <a:pt x="51" y="1053"/>
                  </a:moveTo>
                  <a:lnTo>
                    <a:pt x="50" y="1054"/>
                  </a:lnTo>
                  <a:lnTo>
                    <a:pt x="51" y="1053"/>
                  </a:lnTo>
                  <a:close/>
                  <a:moveTo>
                    <a:pt x="192" y="904"/>
                  </a:moveTo>
                  <a:lnTo>
                    <a:pt x="163" y="922"/>
                  </a:lnTo>
                  <a:lnTo>
                    <a:pt x="137" y="945"/>
                  </a:lnTo>
                  <a:lnTo>
                    <a:pt x="112" y="971"/>
                  </a:lnTo>
                  <a:lnTo>
                    <a:pt x="89" y="999"/>
                  </a:lnTo>
                  <a:lnTo>
                    <a:pt x="68" y="1027"/>
                  </a:lnTo>
                  <a:lnTo>
                    <a:pt x="51" y="1053"/>
                  </a:lnTo>
                  <a:lnTo>
                    <a:pt x="50" y="1053"/>
                  </a:lnTo>
                  <a:lnTo>
                    <a:pt x="50" y="1054"/>
                  </a:lnTo>
                  <a:lnTo>
                    <a:pt x="49" y="1055"/>
                  </a:lnTo>
                  <a:lnTo>
                    <a:pt x="48" y="1058"/>
                  </a:lnTo>
                  <a:lnTo>
                    <a:pt x="45" y="1061"/>
                  </a:lnTo>
                  <a:lnTo>
                    <a:pt x="42" y="1065"/>
                  </a:lnTo>
                  <a:lnTo>
                    <a:pt x="61" y="1136"/>
                  </a:lnTo>
                  <a:lnTo>
                    <a:pt x="85" y="1206"/>
                  </a:lnTo>
                  <a:lnTo>
                    <a:pt x="115" y="1271"/>
                  </a:lnTo>
                  <a:lnTo>
                    <a:pt x="150" y="1335"/>
                  </a:lnTo>
                  <a:lnTo>
                    <a:pt x="190" y="1395"/>
                  </a:lnTo>
                  <a:lnTo>
                    <a:pt x="235" y="1450"/>
                  </a:lnTo>
                  <a:lnTo>
                    <a:pt x="238" y="1452"/>
                  </a:lnTo>
                  <a:lnTo>
                    <a:pt x="242" y="1454"/>
                  </a:lnTo>
                  <a:lnTo>
                    <a:pt x="244" y="1456"/>
                  </a:lnTo>
                  <a:lnTo>
                    <a:pt x="279" y="1476"/>
                  </a:lnTo>
                  <a:lnTo>
                    <a:pt x="314" y="1493"/>
                  </a:lnTo>
                  <a:lnTo>
                    <a:pt x="348" y="1504"/>
                  </a:lnTo>
                  <a:lnTo>
                    <a:pt x="380" y="1509"/>
                  </a:lnTo>
                  <a:lnTo>
                    <a:pt x="387" y="1509"/>
                  </a:lnTo>
                  <a:lnTo>
                    <a:pt x="392" y="1510"/>
                  </a:lnTo>
                  <a:lnTo>
                    <a:pt x="398" y="1514"/>
                  </a:lnTo>
                  <a:lnTo>
                    <a:pt x="473" y="1443"/>
                  </a:lnTo>
                  <a:lnTo>
                    <a:pt x="457" y="1407"/>
                  </a:lnTo>
                  <a:lnTo>
                    <a:pt x="442" y="1368"/>
                  </a:lnTo>
                  <a:lnTo>
                    <a:pt x="429" y="1329"/>
                  </a:lnTo>
                  <a:lnTo>
                    <a:pt x="417" y="1291"/>
                  </a:lnTo>
                  <a:lnTo>
                    <a:pt x="407" y="1254"/>
                  </a:lnTo>
                  <a:lnTo>
                    <a:pt x="395" y="1208"/>
                  </a:lnTo>
                  <a:lnTo>
                    <a:pt x="387" y="1161"/>
                  </a:lnTo>
                  <a:lnTo>
                    <a:pt x="381" y="1114"/>
                  </a:lnTo>
                  <a:lnTo>
                    <a:pt x="379" y="1066"/>
                  </a:lnTo>
                  <a:lnTo>
                    <a:pt x="378" y="1064"/>
                  </a:lnTo>
                  <a:lnTo>
                    <a:pt x="378" y="1061"/>
                  </a:lnTo>
                  <a:lnTo>
                    <a:pt x="379" y="1058"/>
                  </a:lnTo>
                  <a:lnTo>
                    <a:pt x="328" y="1026"/>
                  </a:lnTo>
                  <a:lnTo>
                    <a:pt x="280" y="990"/>
                  </a:lnTo>
                  <a:lnTo>
                    <a:pt x="234" y="950"/>
                  </a:lnTo>
                  <a:lnTo>
                    <a:pt x="192" y="904"/>
                  </a:lnTo>
                  <a:close/>
                  <a:moveTo>
                    <a:pt x="647" y="848"/>
                  </a:moveTo>
                  <a:lnTo>
                    <a:pt x="425" y="1055"/>
                  </a:lnTo>
                  <a:lnTo>
                    <a:pt x="426" y="1061"/>
                  </a:lnTo>
                  <a:lnTo>
                    <a:pt x="426" y="1066"/>
                  </a:lnTo>
                  <a:lnTo>
                    <a:pt x="429" y="1125"/>
                  </a:lnTo>
                  <a:lnTo>
                    <a:pt x="438" y="1183"/>
                  </a:lnTo>
                  <a:lnTo>
                    <a:pt x="452" y="1241"/>
                  </a:lnTo>
                  <a:lnTo>
                    <a:pt x="462" y="1277"/>
                  </a:lnTo>
                  <a:lnTo>
                    <a:pt x="486" y="1353"/>
                  </a:lnTo>
                  <a:lnTo>
                    <a:pt x="500" y="1391"/>
                  </a:lnTo>
                  <a:lnTo>
                    <a:pt x="517" y="1426"/>
                  </a:lnTo>
                  <a:lnTo>
                    <a:pt x="520" y="1431"/>
                  </a:lnTo>
                  <a:lnTo>
                    <a:pt x="522" y="1439"/>
                  </a:lnTo>
                  <a:lnTo>
                    <a:pt x="570" y="1469"/>
                  </a:lnTo>
                  <a:lnTo>
                    <a:pt x="619" y="1494"/>
                  </a:lnTo>
                  <a:lnTo>
                    <a:pt x="669" y="1514"/>
                  </a:lnTo>
                  <a:lnTo>
                    <a:pt x="722" y="1529"/>
                  </a:lnTo>
                  <a:lnTo>
                    <a:pt x="776" y="1539"/>
                  </a:lnTo>
                  <a:lnTo>
                    <a:pt x="832" y="1543"/>
                  </a:lnTo>
                  <a:lnTo>
                    <a:pt x="834" y="1535"/>
                  </a:lnTo>
                  <a:lnTo>
                    <a:pt x="838" y="1530"/>
                  </a:lnTo>
                  <a:lnTo>
                    <a:pt x="897" y="1491"/>
                  </a:lnTo>
                  <a:lnTo>
                    <a:pt x="947" y="1454"/>
                  </a:lnTo>
                  <a:lnTo>
                    <a:pt x="996" y="1414"/>
                  </a:lnTo>
                  <a:lnTo>
                    <a:pt x="1042" y="1373"/>
                  </a:lnTo>
                  <a:lnTo>
                    <a:pt x="1085" y="1329"/>
                  </a:lnTo>
                  <a:lnTo>
                    <a:pt x="1124" y="1282"/>
                  </a:lnTo>
                  <a:lnTo>
                    <a:pt x="1127" y="1278"/>
                  </a:lnTo>
                  <a:lnTo>
                    <a:pt x="1136" y="1271"/>
                  </a:lnTo>
                  <a:lnTo>
                    <a:pt x="1064" y="978"/>
                  </a:lnTo>
                  <a:lnTo>
                    <a:pt x="1062" y="978"/>
                  </a:lnTo>
                  <a:lnTo>
                    <a:pt x="1061" y="977"/>
                  </a:lnTo>
                  <a:lnTo>
                    <a:pt x="654" y="850"/>
                  </a:lnTo>
                  <a:lnTo>
                    <a:pt x="647" y="848"/>
                  </a:lnTo>
                  <a:close/>
                  <a:moveTo>
                    <a:pt x="1734" y="808"/>
                  </a:moveTo>
                  <a:lnTo>
                    <a:pt x="1574" y="936"/>
                  </a:lnTo>
                  <a:lnTo>
                    <a:pt x="1570" y="941"/>
                  </a:lnTo>
                  <a:lnTo>
                    <a:pt x="1561" y="945"/>
                  </a:lnTo>
                  <a:lnTo>
                    <a:pt x="1552" y="1012"/>
                  </a:lnTo>
                  <a:lnTo>
                    <a:pt x="1537" y="1074"/>
                  </a:lnTo>
                  <a:lnTo>
                    <a:pt x="1520" y="1134"/>
                  </a:lnTo>
                  <a:lnTo>
                    <a:pt x="1498" y="1191"/>
                  </a:lnTo>
                  <a:lnTo>
                    <a:pt x="1473" y="1243"/>
                  </a:lnTo>
                  <a:lnTo>
                    <a:pt x="1475" y="1246"/>
                  </a:lnTo>
                  <a:lnTo>
                    <a:pt x="1476" y="1250"/>
                  </a:lnTo>
                  <a:lnTo>
                    <a:pt x="1478" y="1253"/>
                  </a:lnTo>
                  <a:lnTo>
                    <a:pt x="1480" y="1257"/>
                  </a:lnTo>
                  <a:lnTo>
                    <a:pt x="1532" y="1454"/>
                  </a:lnTo>
                  <a:lnTo>
                    <a:pt x="1574" y="1401"/>
                  </a:lnTo>
                  <a:lnTo>
                    <a:pt x="1613" y="1346"/>
                  </a:lnTo>
                  <a:lnTo>
                    <a:pt x="1646" y="1287"/>
                  </a:lnTo>
                  <a:lnTo>
                    <a:pt x="1676" y="1226"/>
                  </a:lnTo>
                  <a:lnTo>
                    <a:pt x="1700" y="1161"/>
                  </a:lnTo>
                  <a:lnTo>
                    <a:pt x="1719" y="1095"/>
                  </a:lnTo>
                  <a:lnTo>
                    <a:pt x="1734" y="1027"/>
                  </a:lnTo>
                  <a:lnTo>
                    <a:pt x="1742" y="957"/>
                  </a:lnTo>
                  <a:lnTo>
                    <a:pt x="1746" y="885"/>
                  </a:lnTo>
                  <a:lnTo>
                    <a:pt x="1745" y="831"/>
                  </a:lnTo>
                  <a:lnTo>
                    <a:pt x="1734" y="808"/>
                  </a:lnTo>
                  <a:close/>
                  <a:moveTo>
                    <a:pt x="247" y="336"/>
                  </a:moveTo>
                  <a:lnTo>
                    <a:pt x="214" y="346"/>
                  </a:lnTo>
                  <a:lnTo>
                    <a:pt x="172" y="403"/>
                  </a:lnTo>
                  <a:lnTo>
                    <a:pt x="134" y="464"/>
                  </a:lnTo>
                  <a:lnTo>
                    <a:pt x="101" y="527"/>
                  </a:lnTo>
                  <a:lnTo>
                    <a:pt x="74" y="594"/>
                  </a:lnTo>
                  <a:lnTo>
                    <a:pt x="52" y="664"/>
                  </a:lnTo>
                  <a:lnTo>
                    <a:pt x="37" y="736"/>
                  </a:lnTo>
                  <a:lnTo>
                    <a:pt x="27" y="810"/>
                  </a:lnTo>
                  <a:lnTo>
                    <a:pt x="24" y="885"/>
                  </a:lnTo>
                  <a:lnTo>
                    <a:pt x="26" y="943"/>
                  </a:lnTo>
                  <a:lnTo>
                    <a:pt x="31" y="999"/>
                  </a:lnTo>
                  <a:lnTo>
                    <a:pt x="50" y="974"/>
                  </a:lnTo>
                  <a:lnTo>
                    <a:pt x="71" y="947"/>
                  </a:lnTo>
                  <a:lnTo>
                    <a:pt x="92" y="923"/>
                  </a:lnTo>
                  <a:lnTo>
                    <a:pt x="116" y="899"/>
                  </a:lnTo>
                  <a:lnTo>
                    <a:pt x="142" y="879"/>
                  </a:lnTo>
                  <a:lnTo>
                    <a:pt x="171" y="861"/>
                  </a:lnTo>
                  <a:lnTo>
                    <a:pt x="181" y="796"/>
                  </a:lnTo>
                  <a:lnTo>
                    <a:pt x="194" y="731"/>
                  </a:lnTo>
                  <a:lnTo>
                    <a:pt x="211" y="669"/>
                  </a:lnTo>
                  <a:lnTo>
                    <a:pt x="232" y="609"/>
                  </a:lnTo>
                  <a:lnTo>
                    <a:pt x="258" y="551"/>
                  </a:lnTo>
                  <a:lnTo>
                    <a:pt x="253" y="547"/>
                  </a:lnTo>
                  <a:lnTo>
                    <a:pt x="250" y="543"/>
                  </a:lnTo>
                  <a:lnTo>
                    <a:pt x="249" y="536"/>
                  </a:lnTo>
                  <a:lnTo>
                    <a:pt x="249" y="531"/>
                  </a:lnTo>
                  <a:lnTo>
                    <a:pt x="247" y="336"/>
                  </a:lnTo>
                  <a:close/>
                  <a:moveTo>
                    <a:pt x="1372" y="266"/>
                  </a:moveTo>
                  <a:lnTo>
                    <a:pt x="1260" y="345"/>
                  </a:lnTo>
                  <a:lnTo>
                    <a:pt x="1286" y="405"/>
                  </a:lnTo>
                  <a:lnTo>
                    <a:pt x="1307" y="466"/>
                  </a:lnTo>
                  <a:lnTo>
                    <a:pt x="1325" y="530"/>
                  </a:lnTo>
                  <a:lnTo>
                    <a:pt x="1337" y="593"/>
                  </a:lnTo>
                  <a:lnTo>
                    <a:pt x="1348" y="657"/>
                  </a:lnTo>
                  <a:lnTo>
                    <a:pt x="1355" y="722"/>
                  </a:lnTo>
                  <a:lnTo>
                    <a:pt x="1356" y="726"/>
                  </a:lnTo>
                  <a:lnTo>
                    <a:pt x="1356" y="731"/>
                  </a:lnTo>
                  <a:lnTo>
                    <a:pt x="1406" y="763"/>
                  </a:lnTo>
                  <a:lnTo>
                    <a:pt x="1451" y="795"/>
                  </a:lnTo>
                  <a:lnTo>
                    <a:pt x="1492" y="827"/>
                  </a:lnTo>
                  <a:lnTo>
                    <a:pt x="1525" y="861"/>
                  </a:lnTo>
                  <a:lnTo>
                    <a:pt x="1553" y="894"/>
                  </a:lnTo>
                  <a:lnTo>
                    <a:pt x="1713" y="763"/>
                  </a:lnTo>
                  <a:lnTo>
                    <a:pt x="1717" y="760"/>
                  </a:lnTo>
                  <a:lnTo>
                    <a:pt x="1721" y="758"/>
                  </a:lnTo>
                  <a:lnTo>
                    <a:pt x="1718" y="669"/>
                  </a:lnTo>
                  <a:lnTo>
                    <a:pt x="1713" y="648"/>
                  </a:lnTo>
                  <a:lnTo>
                    <a:pt x="1707" y="629"/>
                  </a:lnTo>
                  <a:lnTo>
                    <a:pt x="1685" y="584"/>
                  </a:lnTo>
                  <a:lnTo>
                    <a:pt x="1657" y="538"/>
                  </a:lnTo>
                  <a:lnTo>
                    <a:pt x="1625" y="492"/>
                  </a:lnTo>
                  <a:lnTo>
                    <a:pt x="1590" y="447"/>
                  </a:lnTo>
                  <a:lnTo>
                    <a:pt x="1552" y="404"/>
                  </a:lnTo>
                  <a:lnTo>
                    <a:pt x="1511" y="364"/>
                  </a:lnTo>
                  <a:lnTo>
                    <a:pt x="1469" y="328"/>
                  </a:lnTo>
                  <a:lnTo>
                    <a:pt x="1425" y="296"/>
                  </a:lnTo>
                  <a:lnTo>
                    <a:pt x="1380" y="271"/>
                  </a:lnTo>
                  <a:lnTo>
                    <a:pt x="1376" y="269"/>
                  </a:lnTo>
                  <a:lnTo>
                    <a:pt x="1372" y="266"/>
                  </a:lnTo>
                  <a:close/>
                  <a:moveTo>
                    <a:pt x="915" y="237"/>
                  </a:moveTo>
                  <a:lnTo>
                    <a:pt x="914" y="245"/>
                  </a:lnTo>
                  <a:lnTo>
                    <a:pt x="909" y="250"/>
                  </a:lnTo>
                  <a:lnTo>
                    <a:pt x="903" y="255"/>
                  </a:lnTo>
                  <a:lnTo>
                    <a:pt x="845" y="294"/>
                  </a:lnTo>
                  <a:lnTo>
                    <a:pt x="790" y="334"/>
                  </a:lnTo>
                  <a:lnTo>
                    <a:pt x="739" y="375"/>
                  </a:lnTo>
                  <a:lnTo>
                    <a:pt x="666" y="438"/>
                  </a:lnTo>
                  <a:lnTo>
                    <a:pt x="597" y="502"/>
                  </a:lnTo>
                  <a:lnTo>
                    <a:pt x="594" y="507"/>
                  </a:lnTo>
                  <a:lnTo>
                    <a:pt x="590" y="510"/>
                  </a:lnTo>
                  <a:lnTo>
                    <a:pt x="662" y="803"/>
                  </a:lnTo>
                  <a:lnTo>
                    <a:pt x="668" y="806"/>
                  </a:lnTo>
                  <a:lnTo>
                    <a:pt x="871" y="869"/>
                  </a:lnTo>
                  <a:lnTo>
                    <a:pt x="1075" y="932"/>
                  </a:lnTo>
                  <a:lnTo>
                    <a:pt x="1077" y="933"/>
                  </a:lnTo>
                  <a:lnTo>
                    <a:pt x="1078" y="933"/>
                  </a:lnTo>
                  <a:lnTo>
                    <a:pt x="1080" y="934"/>
                  </a:lnTo>
                  <a:lnTo>
                    <a:pt x="1121" y="888"/>
                  </a:lnTo>
                  <a:lnTo>
                    <a:pt x="1164" y="845"/>
                  </a:lnTo>
                  <a:lnTo>
                    <a:pt x="1210" y="804"/>
                  </a:lnTo>
                  <a:lnTo>
                    <a:pt x="1258" y="766"/>
                  </a:lnTo>
                  <a:lnTo>
                    <a:pt x="1309" y="730"/>
                  </a:lnTo>
                  <a:lnTo>
                    <a:pt x="1308" y="728"/>
                  </a:lnTo>
                  <a:lnTo>
                    <a:pt x="1308" y="727"/>
                  </a:lnTo>
                  <a:lnTo>
                    <a:pt x="1310" y="714"/>
                  </a:lnTo>
                  <a:lnTo>
                    <a:pt x="1310" y="696"/>
                  </a:lnTo>
                  <a:lnTo>
                    <a:pt x="1309" y="675"/>
                  </a:lnTo>
                  <a:lnTo>
                    <a:pt x="1305" y="650"/>
                  </a:lnTo>
                  <a:lnTo>
                    <a:pt x="1301" y="622"/>
                  </a:lnTo>
                  <a:lnTo>
                    <a:pt x="1294" y="593"/>
                  </a:lnTo>
                  <a:lnTo>
                    <a:pt x="1286" y="562"/>
                  </a:lnTo>
                  <a:lnTo>
                    <a:pt x="1260" y="471"/>
                  </a:lnTo>
                  <a:lnTo>
                    <a:pt x="1252" y="442"/>
                  </a:lnTo>
                  <a:lnTo>
                    <a:pt x="1235" y="393"/>
                  </a:lnTo>
                  <a:lnTo>
                    <a:pt x="1228" y="372"/>
                  </a:lnTo>
                  <a:lnTo>
                    <a:pt x="1221" y="357"/>
                  </a:lnTo>
                  <a:lnTo>
                    <a:pt x="1216" y="346"/>
                  </a:lnTo>
                  <a:lnTo>
                    <a:pt x="1212" y="341"/>
                  </a:lnTo>
                  <a:lnTo>
                    <a:pt x="1168" y="316"/>
                  </a:lnTo>
                  <a:lnTo>
                    <a:pt x="1121" y="294"/>
                  </a:lnTo>
                  <a:lnTo>
                    <a:pt x="1073" y="274"/>
                  </a:lnTo>
                  <a:lnTo>
                    <a:pt x="1023" y="258"/>
                  </a:lnTo>
                  <a:lnTo>
                    <a:pt x="970" y="246"/>
                  </a:lnTo>
                  <a:lnTo>
                    <a:pt x="915" y="237"/>
                  </a:lnTo>
                  <a:close/>
                  <a:moveTo>
                    <a:pt x="1267" y="114"/>
                  </a:moveTo>
                  <a:lnTo>
                    <a:pt x="1306" y="141"/>
                  </a:lnTo>
                  <a:lnTo>
                    <a:pt x="1324" y="159"/>
                  </a:lnTo>
                  <a:lnTo>
                    <a:pt x="1338" y="176"/>
                  </a:lnTo>
                  <a:lnTo>
                    <a:pt x="1350" y="195"/>
                  </a:lnTo>
                  <a:lnTo>
                    <a:pt x="1361" y="214"/>
                  </a:lnTo>
                  <a:lnTo>
                    <a:pt x="1374" y="234"/>
                  </a:lnTo>
                  <a:lnTo>
                    <a:pt x="1405" y="247"/>
                  </a:lnTo>
                  <a:lnTo>
                    <a:pt x="1437" y="264"/>
                  </a:lnTo>
                  <a:lnTo>
                    <a:pt x="1470" y="284"/>
                  </a:lnTo>
                  <a:lnTo>
                    <a:pt x="1500" y="305"/>
                  </a:lnTo>
                  <a:lnTo>
                    <a:pt x="1529" y="324"/>
                  </a:lnTo>
                  <a:lnTo>
                    <a:pt x="1553" y="343"/>
                  </a:lnTo>
                  <a:lnTo>
                    <a:pt x="1512" y="296"/>
                  </a:lnTo>
                  <a:lnTo>
                    <a:pt x="1469" y="254"/>
                  </a:lnTo>
                  <a:lnTo>
                    <a:pt x="1423" y="213"/>
                  </a:lnTo>
                  <a:lnTo>
                    <a:pt x="1373" y="176"/>
                  </a:lnTo>
                  <a:lnTo>
                    <a:pt x="1321" y="143"/>
                  </a:lnTo>
                  <a:lnTo>
                    <a:pt x="1267" y="114"/>
                  </a:lnTo>
                  <a:close/>
                  <a:moveTo>
                    <a:pt x="746" y="86"/>
                  </a:moveTo>
                  <a:lnTo>
                    <a:pt x="693" y="89"/>
                  </a:lnTo>
                  <a:lnTo>
                    <a:pt x="640" y="98"/>
                  </a:lnTo>
                  <a:lnTo>
                    <a:pt x="584" y="111"/>
                  </a:lnTo>
                  <a:lnTo>
                    <a:pt x="526" y="128"/>
                  </a:lnTo>
                  <a:lnTo>
                    <a:pt x="466" y="151"/>
                  </a:lnTo>
                  <a:lnTo>
                    <a:pt x="404" y="178"/>
                  </a:lnTo>
                  <a:lnTo>
                    <a:pt x="400" y="180"/>
                  </a:lnTo>
                  <a:lnTo>
                    <a:pt x="395" y="182"/>
                  </a:lnTo>
                  <a:lnTo>
                    <a:pt x="392" y="183"/>
                  </a:lnTo>
                  <a:lnTo>
                    <a:pt x="388" y="183"/>
                  </a:lnTo>
                  <a:lnTo>
                    <a:pt x="358" y="204"/>
                  </a:lnTo>
                  <a:lnTo>
                    <a:pt x="321" y="255"/>
                  </a:lnTo>
                  <a:lnTo>
                    <a:pt x="288" y="306"/>
                  </a:lnTo>
                  <a:lnTo>
                    <a:pt x="292" y="311"/>
                  </a:lnTo>
                  <a:lnTo>
                    <a:pt x="294" y="318"/>
                  </a:lnTo>
                  <a:lnTo>
                    <a:pt x="294" y="326"/>
                  </a:lnTo>
                  <a:lnTo>
                    <a:pt x="295" y="419"/>
                  </a:lnTo>
                  <a:lnTo>
                    <a:pt x="296" y="514"/>
                  </a:lnTo>
                  <a:lnTo>
                    <a:pt x="348" y="495"/>
                  </a:lnTo>
                  <a:lnTo>
                    <a:pt x="400" y="483"/>
                  </a:lnTo>
                  <a:lnTo>
                    <a:pt x="451" y="478"/>
                  </a:lnTo>
                  <a:lnTo>
                    <a:pt x="503" y="478"/>
                  </a:lnTo>
                  <a:lnTo>
                    <a:pt x="555" y="483"/>
                  </a:lnTo>
                  <a:lnTo>
                    <a:pt x="556" y="478"/>
                  </a:lnTo>
                  <a:lnTo>
                    <a:pt x="558" y="475"/>
                  </a:lnTo>
                  <a:lnTo>
                    <a:pt x="561" y="472"/>
                  </a:lnTo>
                  <a:lnTo>
                    <a:pt x="565" y="470"/>
                  </a:lnTo>
                  <a:lnTo>
                    <a:pt x="610" y="425"/>
                  </a:lnTo>
                  <a:lnTo>
                    <a:pt x="659" y="381"/>
                  </a:lnTo>
                  <a:lnTo>
                    <a:pt x="710" y="339"/>
                  </a:lnTo>
                  <a:lnTo>
                    <a:pt x="762" y="296"/>
                  </a:lnTo>
                  <a:lnTo>
                    <a:pt x="818" y="255"/>
                  </a:lnTo>
                  <a:lnTo>
                    <a:pt x="876" y="215"/>
                  </a:lnTo>
                  <a:lnTo>
                    <a:pt x="880" y="212"/>
                  </a:lnTo>
                  <a:lnTo>
                    <a:pt x="862" y="153"/>
                  </a:lnTo>
                  <a:lnTo>
                    <a:pt x="845" y="95"/>
                  </a:lnTo>
                  <a:lnTo>
                    <a:pt x="844" y="94"/>
                  </a:lnTo>
                  <a:lnTo>
                    <a:pt x="796" y="88"/>
                  </a:lnTo>
                  <a:lnTo>
                    <a:pt x="746" y="86"/>
                  </a:lnTo>
                  <a:close/>
                  <a:moveTo>
                    <a:pt x="885" y="23"/>
                  </a:moveTo>
                  <a:lnTo>
                    <a:pt x="824" y="26"/>
                  </a:lnTo>
                  <a:lnTo>
                    <a:pt x="764" y="32"/>
                  </a:lnTo>
                  <a:lnTo>
                    <a:pt x="705" y="43"/>
                  </a:lnTo>
                  <a:lnTo>
                    <a:pt x="734" y="41"/>
                  </a:lnTo>
                  <a:lnTo>
                    <a:pt x="789" y="41"/>
                  </a:lnTo>
                  <a:lnTo>
                    <a:pt x="814" y="43"/>
                  </a:lnTo>
                  <a:lnTo>
                    <a:pt x="837" y="47"/>
                  </a:lnTo>
                  <a:lnTo>
                    <a:pt x="857" y="53"/>
                  </a:lnTo>
                  <a:lnTo>
                    <a:pt x="871" y="60"/>
                  </a:lnTo>
                  <a:lnTo>
                    <a:pt x="907" y="48"/>
                  </a:lnTo>
                  <a:lnTo>
                    <a:pt x="944" y="40"/>
                  </a:lnTo>
                  <a:lnTo>
                    <a:pt x="982" y="35"/>
                  </a:lnTo>
                  <a:lnTo>
                    <a:pt x="1021" y="35"/>
                  </a:lnTo>
                  <a:lnTo>
                    <a:pt x="954" y="27"/>
                  </a:lnTo>
                  <a:lnTo>
                    <a:pt x="885" y="23"/>
                  </a:lnTo>
                  <a:close/>
                  <a:moveTo>
                    <a:pt x="885" y="0"/>
                  </a:moveTo>
                  <a:lnTo>
                    <a:pt x="962" y="4"/>
                  </a:lnTo>
                  <a:lnTo>
                    <a:pt x="1036" y="14"/>
                  </a:lnTo>
                  <a:lnTo>
                    <a:pt x="1108" y="29"/>
                  </a:lnTo>
                  <a:lnTo>
                    <a:pt x="1179" y="51"/>
                  </a:lnTo>
                  <a:lnTo>
                    <a:pt x="1246" y="78"/>
                  </a:lnTo>
                  <a:lnTo>
                    <a:pt x="1310" y="110"/>
                  </a:lnTo>
                  <a:lnTo>
                    <a:pt x="1372" y="147"/>
                  </a:lnTo>
                  <a:lnTo>
                    <a:pt x="1430" y="189"/>
                  </a:lnTo>
                  <a:lnTo>
                    <a:pt x="1484" y="235"/>
                  </a:lnTo>
                  <a:lnTo>
                    <a:pt x="1535" y="286"/>
                  </a:lnTo>
                  <a:lnTo>
                    <a:pt x="1581" y="340"/>
                  </a:lnTo>
                  <a:lnTo>
                    <a:pt x="1623" y="399"/>
                  </a:lnTo>
                  <a:lnTo>
                    <a:pt x="1661" y="460"/>
                  </a:lnTo>
                  <a:lnTo>
                    <a:pt x="1692" y="524"/>
                  </a:lnTo>
                  <a:lnTo>
                    <a:pt x="1719" y="592"/>
                  </a:lnTo>
                  <a:lnTo>
                    <a:pt x="1741" y="663"/>
                  </a:lnTo>
                  <a:lnTo>
                    <a:pt x="1757" y="735"/>
                  </a:lnTo>
                  <a:lnTo>
                    <a:pt x="1766" y="809"/>
                  </a:lnTo>
                  <a:lnTo>
                    <a:pt x="1770" y="885"/>
                  </a:lnTo>
                  <a:lnTo>
                    <a:pt x="1766" y="962"/>
                  </a:lnTo>
                  <a:lnTo>
                    <a:pt x="1757" y="1036"/>
                  </a:lnTo>
                  <a:lnTo>
                    <a:pt x="1741" y="1108"/>
                  </a:lnTo>
                  <a:lnTo>
                    <a:pt x="1719" y="1179"/>
                  </a:lnTo>
                  <a:lnTo>
                    <a:pt x="1692" y="1246"/>
                  </a:lnTo>
                  <a:lnTo>
                    <a:pt x="1661" y="1311"/>
                  </a:lnTo>
                  <a:lnTo>
                    <a:pt x="1623" y="1373"/>
                  </a:lnTo>
                  <a:lnTo>
                    <a:pt x="1581" y="1431"/>
                  </a:lnTo>
                  <a:lnTo>
                    <a:pt x="1535" y="1485"/>
                  </a:lnTo>
                  <a:lnTo>
                    <a:pt x="1484" y="1535"/>
                  </a:lnTo>
                  <a:lnTo>
                    <a:pt x="1430" y="1582"/>
                  </a:lnTo>
                  <a:lnTo>
                    <a:pt x="1372" y="1625"/>
                  </a:lnTo>
                  <a:lnTo>
                    <a:pt x="1310" y="1662"/>
                  </a:lnTo>
                  <a:lnTo>
                    <a:pt x="1246" y="1694"/>
                  </a:lnTo>
                  <a:lnTo>
                    <a:pt x="1179" y="1721"/>
                  </a:lnTo>
                  <a:lnTo>
                    <a:pt x="1108" y="1743"/>
                  </a:lnTo>
                  <a:lnTo>
                    <a:pt x="1036" y="1758"/>
                  </a:lnTo>
                  <a:lnTo>
                    <a:pt x="962" y="1768"/>
                  </a:lnTo>
                  <a:lnTo>
                    <a:pt x="885" y="1771"/>
                  </a:lnTo>
                  <a:lnTo>
                    <a:pt x="809" y="1768"/>
                  </a:lnTo>
                  <a:lnTo>
                    <a:pt x="735" y="1758"/>
                  </a:lnTo>
                  <a:lnTo>
                    <a:pt x="663" y="1743"/>
                  </a:lnTo>
                  <a:lnTo>
                    <a:pt x="592" y="1721"/>
                  </a:lnTo>
                  <a:lnTo>
                    <a:pt x="524" y="1694"/>
                  </a:lnTo>
                  <a:lnTo>
                    <a:pt x="460" y="1662"/>
                  </a:lnTo>
                  <a:lnTo>
                    <a:pt x="398" y="1625"/>
                  </a:lnTo>
                  <a:lnTo>
                    <a:pt x="340" y="1582"/>
                  </a:lnTo>
                  <a:lnTo>
                    <a:pt x="285" y="1535"/>
                  </a:lnTo>
                  <a:lnTo>
                    <a:pt x="235" y="1485"/>
                  </a:lnTo>
                  <a:lnTo>
                    <a:pt x="188" y="1431"/>
                  </a:lnTo>
                  <a:lnTo>
                    <a:pt x="146" y="1373"/>
                  </a:lnTo>
                  <a:lnTo>
                    <a:pt x="109" y="1311"/>
                  </a:lnTo>
                  <a:lnTo>
                    <a:pt x="77" y="1246"/>
                  </a:lnTo>
                  <a:lnTo>
                    <a:pt x="50" y="1179"/>
                  </a:lnTo>
                  <a:lnTo>
                    <a:pt x="28" y="1108"/>
                  </a:lnTo>
                  <a:lnTo>
                    <a:pt x="13" y="1036"/>
                  </a:lnTo>
                  <a:lnTo>
                    <a:pt x="3" y="962"/>
                  </a:lnTo>
                  <a:lnTo>
                    <a:pt x="0" y="885"/>
                  </a:lnTo>
                  <a:lnTo>
                    <a:pt x="3" y="809"/>
                  </a:lnTo>
                  <a:lnTo>
                    <a:pt x="13" y="735"/>
                  </a:lnTo>
                  <a:lnTo>
                    <a:pt x="28" y="663"/>
                  </a:lnTo>
                  <a:lnTo>
                    <a:pt x="50" y="592"/>
                  </a:lnTo>
                  <a:lnTo>
                    <a:pt x="77" y="524"/>
                  </a:lnTo>
                  <a:lnTo>
                    <a:pt x="109" y="460"/>
                  </a:lnTo>
                  <a:lnTo>
                    <a:pt x="146" y="399"/>
                  </a:lnTo>
                  <a:lnTo>
                    <a:pt x="188" y="340"/>
                  </a:lnTo>
                  <a:lnTo>
                    <a:pt x="235" y="286"/>
                  </a:lnTo>
                  <a:lnTo>
                    <a:pt x="285" y="235"/>
                  </a:lnTo>
                  <a:lnTo>
                    <a:pt x="340" y="189"/>
                  </a:lnTo>
                  <a:lnTo>
                    <a:pt x="398" y="147"/>
                  </a:lnTo>
                  <a:lnTo>
                    <a:pt x="460" y="110"/>
                  </a:lnTo>
                  <a:lnTo>
                    <a:pt x="524" y="78"/>
                  </a:lnTo>
                  <a:lnTo>
                    <a:pt x="592" y="51"/>
                  </a:lnTo>
                  <a:lnTo>
                    <a:pt x="663" y="29"/>
                  </a:lnTo>
                  <a:lnTo>
                    <a:pt x="735" y="14"/>
                  </a:lnTo>
                  <a:lnTo>
                    <a:pt x="809" y="4"/>
                  </a:lnTo>
                  <a:lnTo>
                    <a:pt x="88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 noEditPoints="1"/>
            </p:cNvSpPr>
            <p:nvPr/>
          </p:nvSpPr>
          <p:spPr bwMode="auto">
            <a:xfrm>
              <a:off x="6086475" y="3465513"/>
              <a:ext cx="1555750" cy="1778000"/>
            </a:xfrm>
            <a:custGeom>
              <a:avLst/>
              <a:gdLst/>
              <a:ahLst/>
              <a:cxnLst>
                <a:cxn ang="0">
                  <a:pos x="1653" y="2033"/>
                </a:cxn>
                <a:cxn ang="0">
                  <a:pos x="1531" y="2213"/>
                </a:cxn>
                <a:cxn ang="0">
                  <a:pos x="1344" y="2094"/>
                </a:cxn>
                <a:cxn ang="0">
                  <a:pos x="1468" y="1913"/>
                </a:cxn>
                <a:cxn ang="0">
                  <a:pos x="1285" y="71"/>
                </a:cxn>
                <a:cxn ang="0">
                  <a:pos x="1288" y="195"/>
                </a:cxn>
                <a:cxn ang="0">
                  <a:pos x="1255" y="320"/>
                </a:cxn>
                <a:cxn ang="0">
                  <a:pos x="1324" y="401"/>
                </a:cxn>
                <a:cxn ang="0">
                  <a:pos x="1434" y="520"/>
                </a:cxn>
                <a:cxn ang="0">
                  <a:pos x="1548" y="672"/>
                </a:cxn>
                <a:cxn ang="0">
                  <a:pos x="1699" y="763"/>
                </a:cxn>
                <a:cxn ang="0">
                  <a:pos x="1814" y="811"/>
                </a:cxn>
                <a:cxn ang="0">
                  <a:pos x="1919" y="821"/>
                </a:cxn>
                <a:cxn ang="0">
                  <a:pos x="1958" y="875"/>
                </a:cxn>
                <a:cxn ang="0">
                  <a:pos x="1921" y="900"/>
                </a:cxn>
                <a:cxn ang="0">
                  <a:pos x="1859" y="880"/>
                </a:cxn>
                <a:cxn ang="0">
                  <a:pos x="1752" y="864"/>
                </a:cxn>
                <a:cxn ang="0">
                  <a:pos x="1388" y="755"/>
                </a:cxn>
                <a:cxn ang="0">
                  <a:pos x="1259" y="731"/>
                </a:cxn>
                <a:cxn ang="0">
                  <a:pos x="1211" y="941"/>
                </a:cxn>
                <a:cxn ang="0">
                  <a:pos x="1248" y="1048"/>
                </a:cxn>
                <a:cxn ang="0">
                  <a:pos x="1326" y="1196"/>
                </a:cxn>
                <a:cxn ang="0">
                  <a:pos x="1376" y="1363"/>
                </a:cxn>
                <a:cxn ang="0">
                  <a:pos x="1396" y="1473"/>
                </a:cxn>
                <a:cxn ang="0">
                  <a:pos x="1447" y="1518"/>
                </a:cxn>
                <a:cxn ang="0">
                  <a:pos x="1707" y="1852"/>
                </a:cxn>
                <a:cxn ang="0">
                  <a:pos x="1869" y="1973"/>
                </a:cxn>
                <a:cxn ang="0">
                  <a:pos x="1874" y="2109"/>
                </a:cxn>
                <a:cxn ang="0">
                  <a:pos x="1763" y="2080"/>
                </a:cxn>
                <a:cxn ang="0">
                  <a:pos x="1386" y="1685"/>
                </a:cxn>
                <a:cxn ang="0">
                  <a:pos x="1236" y="1569"/>
                </a:cxn>
                <a:cxn ang="0">
                  <a:pos x="1120" y="1431"/>
                </a:cxn>
                <a:cxn ang="0">
                  <a:pos x="1047" y="1452"/>
                </a:cxn>
                <a:cxn ang="0">
                  <a:pos x="1027" y="1655"/>
                </a:cxn>
                <a:cxn ang="0">
                  <a:pos x="1095" y="1924"/>
                </a:cxn>
                <a:cxn ang="0">
                  <a:pos x="1165" y="2084"/>
                </a:cxn>
                <a:cxn ang="0">
                  <a:pos x="1117" y="2220"/>
                </a:cxn>
                <a:cxn ang="0">
                  <a:pos x="987" y="2231"/>
                </a:cxn>
                <a:cxn ang="0">
                  <a:pos x="1014" y="2158"/>
                </a:cxn>
                <a:cxn ang="0">
                  <a:pos x="893" y="1821"/>
                </a:cxn>
                <a:cxn ang="0">
                  <a:pos x="843" y="1665"/>
                </a:cxn>
                <a:cxn ang="0">
                  <a:pos x="716" y="1564"/>
                </a:cxn>
                <a:cxn ang="0">
                  <a:pos x="738" y="1495"/>
                </a:cxn>
                <a:cxn ang="0">
                  <a:pos x="690" y="1283"/>
                </a:cxn>
                <a:cxn ang="0">
                  <a:pos x="669" y="1121"/>
                </a:cxn>
                <a:cxn ang="0">
                  <a:pos x="709" y="869"/>
                </a:cxn>
                <a:cxn ang="0">
                  <a:pos x="743" y="723"/>
                </a:cxn>
                <a:cxn ang="0">
                  <a:pos x="772" y="580"/>
                </a:cxn>
                <a:cxn ang="0">
                  <a:pos x="598" y="676"/>
                </a:cxn>
                <a:cxn ang="0">
                  <a:pos x="283" y="807"/>
                </a:cxn>
                <a:cxn ang="0">
                  <a:pos x="150" y="931"/>
                </a:cxn>
                <a:cxn ang="0">
                  <a:pos x="27" y="965"/>
                </a:cxn>
                <a:cxn ang="0">
                  <a:pos x="36" y="881"/>
                </a:cxn>
                <a:cxn ang="0">
                  <a:pos x="232" y="740"/>
                </a:cxn>
                <a:cxn ang="0">
                  <a:pos x="563" y="530"/>
                </a:cxn>
                <a:cxn ang="0">
                  <a:pos x="921" y="296"/>
                </a:cxn>
                <a:cxn ang="0">
                  <a:pos x="1038" y="139"/>
                </a:cxn>
                <a:cxn ang="0">
                  <a:pos x="1133" y="8"/>
                </a:cxn>
              </a:cxnLst>
              <a:rect l="0" t="0" r="r" b="b"/>
              <a:pathLst>
                <a:path w="1958" h="2241">
                  <a:moveTo>
                    <a:pt x="1499" y="1910"/>
                  </a:moveTo>
                  <a:lnTo>
                    <a:pt x="1531" y="1913"/>
                  </a:lnTo>
                  <a:lnTo>
                    <a:pt x="1560" y="1922"/>
                  </a:lnTo>
                  <a:lnTo>
                    <a:pt x="1586" y="1936"/>
                  </a:lnTo>
                  <a:lnTo>
                    <a:pt x="1610" y="1954"/>
                  </a:lnTo>
                  <a:lnTo>
                    <a:pt x="1629" y="1977"/>
                  </a:lnTo>
                  <a:lnTo>
                    <a:pt x="1644" y="2003"/>
                  </a:lnTo>
                  <a:lnTo>
                    <a:pt x="1653" y="2033"/>
                  </a:lnTo>
                  <a:lnTo>
                    <a:pt x="1656" y="2063"/>
                  </a:lnTo>
                  <a:lnTo>
                    <a:pt x="1653" y="2094"/>
                  </a:lnTo>
                  <a:lnTo>
                    <a:pt x="1644" y="2122"/>
                  </a:lnTo>
                  <a:lnTo>
                    <a:pt x="1629" y="2148"/>
                  </a:lnTo>
                  <a:lnTo>
                    <a:pt x="1610" y="2171"/>
                  </a:lnTo>
                  <a:lnTo>
                    <a:pt x="1586" y="2190"/>
                  </a:lnTo>
                  <a:lnTo>
                    <a:pt x="1560" y="2204"/>
                  </a:lnTo>
                  <a:lnTo>
                    <a:pt x="1531" y="2213"/>
                  </a:lnTo>
                  <a:lnTo>
                    <a:pt x="1499" y="2216"/>
                  </a:lnTo>
                  <a:lnTo>
                    <a:pt x="1468" y="2213"/>
                  </a:lnTo>
                  <a:lnTo>
                    <a:pt x="1438" y="2204"/>
                  </a:lnTo>
                  <a:lnTo>
                    <a:pt x="1411" y="2190"/>
                  </a:lnTo>
                  <a:lnTo>
                    <a:pt x="1388" y="2171"/>
                  </a:lnTo>
                  <a:lnTo>
                    <a:pt x="1368" y="2148"/>
                  </a:lnTo>
                  <a:lnTo>
                    <a:pt x="1353" y="2122"/>
                  </a:lnTo>
                  <a:lnTo>
                    <a:pt x="1344" y="2094"/>
                  </a:lnTo>
                  <a:lnTo>
                    <a:pt x="1341" y="2063"/>
                  </a:lnTo>
                  <a:lnTo>
                    <a:pt x="1344" y="2033"/>
                  </a:lnTo>
                  <a:lnTo>
                    <a:pt x="1353" y="2003"/>
                  </a:lnTo>
                  <a:lnTo>
                    <a:pt x="1368" y="1977"/>
                  </a:lnTo>
                  <a:lnTo>
                    <a:pt x="1388" y="1954"/>
                  </a:lnTo>
                  <a:lnTo>
                    <a:pt x="1411" y="1936"/>
                  </a:lnTo>
                  <a:lnTo>
                    <a:pt x="1438" y="1922"/>
                  </a:lnTo>
                  <a:lnTo>
                    <a:pt x="1468" y="1913"/>
                  </a:lnTo>
                  <a:lnTo>
                    <a:pt x="1499" y="1910"/>
                  </a:lnTo>
                  <a:close/>
                  <a:moveTo>
                    <a:pt x="1184" y="0"/>
                  </a:moveTo>
                  <a:lnTo>
                    <a:pt x="1207" y="4"/>
                  </a:lnTo>
                  <a:lnTo>
                    <a:pt x="1227" y="10"/>
                  </a:lnTo>
                  <a:lnTo>
                    <a:pt x="1245" y="22"/>
                  </a:lnTo>
                  <a:lnTo>
                    <a:pt x="1261" y="36"/>
                  </a:lnTo>
                  <a:lnTo>
                    <a:pt x="1275" y="53"/>
                  </a:lnTo>
                  <a:lnTo>
                    <a:pt x="1285" y="71"/>
                  </a:lnTo>
                  <a:lnTo>
                    <a:pt x="1294" y="91"/>
                  </a:lnTo>
                  <a:lnTo>
                    <a:pt x="1301" y="112"/>
                  </a:lnTo>
                  <a:lnTo>
                    <a:pt x="1305" y="130"/>
                  </a:lnTo>
                  <a:lnTo>
                    <a:pt x="1306" y="149"/>
                  </a:lnTo>
                  <a:lnTo>
                    <a:pt x="1305" y="165"/>
                  </a:lnTo>
                  <a:lnTo>
                    <a:pt x="1302" y="178"/>
                  </a:lnTo>
                  <a:lnTo>
                    <a:pt x="1296" y="188"/>
                  </a:lnTo>
                  <a:lnTo>
                    <a:pt x="1288" y="195"/>
                  </a:lnTo>
                  <a:lnTo>
                    <a:pt x="1277" y="196"/>
                  </a:lnTo>
                  <a:lnTo>
                    <a:pt x="1279" y="231"/>
                  </a:lnTo>
                  <a:lnTo>
                    <a:pt x="1279" y="248"/>
                  </a:lnTo>
                  <a:lnTo>
                    <a:pt x="1278" y="262"/>
                  </a:lnTo>
                  <a:lnTo>
                    <a:pt x="1273" y="278"/>
                  </a:lnTo>
                  <a:lnTo>
                    <a:pt x="1268" y="293"/>
                  </a:lnTo>
                  <a:lnTo>
                    <a:pt x="1260" y="307"/>
                  </a:lnTo>
                  <a:lnTo>
                    <a:pt x="1255" y="320"/>
                  </a:lnTo>
                  <a:lnTo>
                    <a:pt x="1251" y="332"/>
                  </a:lnTo>
                  <a:lnTo>
                    <a:pt x="1249" y="344"/>
                  </a:lnTo>
                  <a:lnTo>
                    <a:pt x="1253" y="354"/>
                  </a:lnTo>
                  <a:lnTo>
                    <a:pt x="1258" y="360"/>
                  </a:lnTo>
                  <a:lnTo>
                    <a:pt x="1268" y="368"/>
                  </a:lnTo>
                  <a:lnTo>
                    <a:pt x="1281" y="376"/>
                  </a:lnTo>
                  <a:lnTo>
                    <a:pt x="1295" y="386"/>
                  </a:lnTo>
                  <a:lnTo>
                    <a:pt x="1324" y="401"/>
                  </a:lnTo>
                  <a:lnTo>
                    <a:pt x="1336" y="407"/>
                  </a:lnTo>
                  <a:lnTo>
                    <a:pt x="1358" y="420"/>
                  </a:lnTo>
                  <a:lnTo>
                    <a:pt x="1379" y="436"/>
                  </a:lnTo>
                  <a:lnTo>
                    <a:pt x="1396" y="451"/>
                  </a:lnTo>
                  <a:lnTo>
                    <a:pt x="1409" y="466"/>
                  </a:lnTo>
                  <a:lnTo>
                    <a:pt x="1418" y="482"/>
                  </a:lnTo>
                  <a:lnTo>
                    <a:pt x="1426" y="499"/>
                  </a:lnTo>
                  <a:lnTo>
                    <a:pt x="1434" y="520"/>
                  </a:lnTo>
                  <a:lnTo>
                    <a:pt x="1442" y="542"/>
                  </a:lnTo>
                  <a:lnTo>
                    <a:pt x="1452" y="564"/>
                  </a:lnTo>
                  <a:lnTo>
                    <a:pt x="1464" y="586"/>
                  </a:lnTo>
                  <a:lnTo>
                    <a:pt x="1478" y="605"/>
                  </a:lnTo>
                  <a:lnTo>
                    <a:pt x="1513" y="641"/>
                  </a:lnTo>
                  <a:lnTo>
                    <a:pt x="1522" y="648"/>
                  </a:lnTo>
                  <a:lnTo>
                    <a:pt x="1534" y="659"/>
                  </a:lnTo>
                  <a:lnTo>
                    <a:pt x="1548" y="672"/>
                  </a:lnTo>
                  <a:lnTo>
                    <a:pt x="1566" y="687"/>
                  </a:lnTo>
                  <a:lnTo>
                    <a:pt x="1603" y="717"/>
                  </a:lnTo>
                  <a:lnTo>
                    <a:pt x="1622" y="730"/>
                  </a:lnTo>
                  <a:lnTo>
                    <a:pt x="1640" y="742"/>
                  </a:lnTo>
                  <a:lnTo>
                    <a:pt x="1657" y="752"/>
                  </a:lnTo>
                  <a:lnTo>
                    <a:pt x="1671" y="759"/>
                  </a:lnTo>
                  <a:lnTo>
                    <a:pt x="1682" y="761"/>
                  </a:lnTo>
                  <a:lnTo>
                    <a:pt x="1699" y="763"/>
                  </a:lnTo>
                  <a:lnTo>
                    <a:pt x="1717" y="768"/>
                  </a:lnTo>
                  <a:lnTo>
                    <a:pt x="1736" y="776"/>
                  </a:lnTo>
                  <a:lnTo>
                    <a:pt x="1753" y="785"/>
                  </a:lnTo>
                  <a:lnTo>
                    <a:pt x="1769" y="795"/>
                  </a:lnTo>
                  <a:lnTo>
                    <a:pt x="1779" y="803"/>
                  </a:lnTo>
                  <a:lnTo>
                    <a:pt x="1789" y="810"/>
                  </a:lnTo>
                  <a:lnTo>
                    <a:pt x="1801" y="812"/>
                  </a:lnTo>
                  <a:lnTo>
                    <a:pt x="1814" y="811"/>
                  </a:lnTo>
                  <a:lnTo>
                    <a:pt x="1830" y="809"/>
                  </a:lnTo>
                  <a:lnTo>
                    <a:pt x="1845" y="806"/>
                  </a:lnTo>
                  <a:lnTo>
                    <a:pt x="1862" y="803"/>
                  </a:lnTo>
                  <a:lnTo>
                    <a:pt x="1879" y="801"/>
                  </a:lnTo>
                  <a:lnTo>
                    <a:pt x="1891" y="803"/>
                  </a:lnTo>
                  <a:lnTo>
                    <a:pt x="1901" y="808"/>
                  </a:lnTo>
                  <a:lnTo>
                    <a:pt x="1910" y="814"/>
                  </a:lnTo>
                  <a:lnTo>
                    <a:pt x="1919" y="821"/>
                  </a:lnTo>
                  <a:lnTo>
                    <a:pt x="1926" y="824"/>
                  </a:lnTo>
                  <a:lnTo>
                    <a:pt x="1933" y="827"/>
                  </a:lnTo>
                  <a:lnTo>
                    <a:pt x="1940" y="831"/>
                  </a:lnTo>
                  <a:lnTo>
                    <a:pt x="1944" y="836"/>
                  </a:lnTo>
                  <a:lnTo>
                    <a:pt x="1950" y="844"/>
                  </a:lnTo>
                  <a:lnTo>
                    <a:pt x="1954" y="852"/>
                  </a:lnTo>
                  <a:lnTo>
                    <a:pt x="1957" y="863"/>
                  </a:lnTo>
                  <a:lnTo>
                    <a:pt x="1958" y="875"/>
                  </a:lnTo>
                  <a:lnTo>
                    <a:pt x="1957" y="886"/>
                  </a:lnTo>
                  <a:lnTo>
                    <a:pt x="1955" y="897"/>
                  </a:lnTo>
                  <a:lnTo>
                    <a:pt x="1952" y="906"/>
                  </a:lnTo>
                  <a:lnTo>
                    <a:pt x="1947" y="912"/>
                  </a:lnTo>
                  <a:lnTo>
                    <a:pt x="1941" y="915"/>
                  </a:lnTo>
                  <a:lnTo>
                    <a:pt x="1936" y="912"/>
                  </a:lnTo>
                  <a:lnTo>
                    <a:pt x="1927" y="903"/>
                  </a:lnTo>
                  <a:lnTo>
                    <a:pt x="1921" y="900"/>
                  </a:lnTo>
                  <a:lnTo>
                    <a:pt x="1912" y="899"/>
                  </a:lnTo>
                  <a:lnTo>
                    <a:pt x="1893" y="899"/>
                  </a:lnTo>
                  <a:lnTo>
                    <a:pt x="1884" y="897"/>
                  </a:lnTo>
                  <a:lnTo>
                    <a:pt x="1877" y="894"/>
                  </a:lnTo>
                  <a:lnTo>
                    <a:pt x="1872" y="888"/>
                  </a:lnTo>
                  <a:lnTo>
                    <a:pt x="1871" y="886"/>
                  </a:lnTo>
                  <a:lnTo>
                    <a:pt x="1868" y="884"/>
                  </a:lnTo>
                  <a:lnTo>
                    <a:pt x="1859" y="880"/>
                  </a:lnTo>
                  <a:lnTo>
                    <a:pt x="1850" y="880"/>
                  </a:lnTo>
                  <a:lnTo>
                    <a:pt x="1841" y="882"/>
                  </a:lnTo>
                  <a:lnTo>
                    <a:pt x="1830" y="885"/>
                  </a:lnTo>
                  <a:lnTo>
                    <a:pt x="1819" y="886"/>
                  </a:lnTo>
                  <a:lnTo>
                    <a:pt x="1806" y="884"/>
                  </a:lnTo>
                  <a:lnTo>
                    <a:pt x="1775" y="873"/>
                  </a:lnTo>
                  <a:lnTo>
                    <a:pt x="1762" y="868"/>
                  </a:lnTo>
                  <a:lnTo>
                    <a:pt x="1752" y="864"/>
                  </a:lnTo>
                  <a:lnTo>
                    <a:pt x="1540" y="796"/>
                  </a:lnTo>
                  <a:lnTo>
                    <a:pt x="1506" y="784"/>
                  </a:lnTo>
                  <a:lnTo>
                    <a:pt x="1470" y="770"/>
                  </a:lnTo>
                  <a:lnTo>
                    <a:pt x="1436" y="755"/>
                  </a:lnTo>
                  <a:lnTo>
                    <a:pt x="1403" y="743"/>
                  </a:lnTo>
                  <a:lnTo>
                    <a:pt x="1400" y="744"/>
                  </a:lnTo>
                  <a:lnTo>
                    <a:pt x="1392" y="752"/>
                  </a:lnTo>
                  <a:lnTo>
                    <a:pt x="1388" y="755"/>
                  </a:lnTo>
                  <a:lnTo>
                    <a:pt x="1386" y="755"/>
                  </a:lnTo>
                  <a:lnTo>
                    <a:pt x="1369" y="747"/>
                  </a:lnTo>
                  <a:lnTo>
                    <a:pt x="1355" y="735"/>
                  </a:lnTo>
                  <a:lnTo>
                    <a:pt x="1294" y="669"/>
                  </a:lnTo>
                  <a:lnTo>
                    <a:pt x="1289" y="679"/>
                  </a:lnTo>
                  <a:lnTo>
                    <a:pt x="1281" y="693"/>
                  </a:lnTo>
                  <a:lnTo>
                    <a:pt x="1271" y="711"/>
                  </a:lnTo>
                  <a:lnTo>
                    <a:pt x="1259" y="731"/>
                  </a:lnTo>
                  <a:lnTo>
                    <a:pt x="1248" y="756"/>
                  </a:lnTo>
                  <a:lnTo>
                    <a:pt x="1237" y="784"/>
                  </a:lnTo>
                  <a:lnTo>
                    <a:pt x="1229" y="811"/>
                  </a:lnTo>
                  <a:lnTo>
                    <a:pt x="1222" y="838"/>
                  </a:lnTo>
                  <a:lnTo>
                    <a:pt x="1218" y="868"/>
                  </a:lnTo>
                  <a:lnTo>
                    <a:pt x="1213" y="895"/>
                  </a:lnTo>
                  <a:lnTo>
                    <a:pt x="1212" y="919"/>
                  </a:lnTo>
                  <a:lnTo>
                    <a:pt x="1211" y="941"/>
                  </a:lnTo>
                  <a:lnTo>
                    <a:pt x="1210" y="944"/>
                  </a:lnTo>
                  <a:lnTo>
                    <a:pt x="1209" y="946"/>
                  </a:lnTo>
                  <a:lnTo>
                    <a:pt x="1208" y="950"/>
                  </a:lnTo>
                  <a:lnTo>
                    <a:pt x="1207" y="952"/>
                  </a:lnTo>
                  <a:lnTo>
                    <a:pt x="1207" y="955"/>
                  </a:lnTo>
                  <a:lnTo>
                    <a:pt x="1212" y="972"/>
                  </a:lnTo>
                  <a:lnTo>
                    <a:pt x="1241" y="1029"/>
                  </a:lnTo>
                  <a:lnTo>
                    <a:pt x="1248" y="1048"/>
                  </a:lnTo>
                  <a:lnTo>
                    <a:pt x="1253" y="1066"/>
                  </a:lnTo>
                  <a:lnTo>
                    <a:pt x="1263" y="1084"/>
                  </a:lnTo>
                  <a:lnTo>
                    <a:pt x="1273" y="1099"/>
                  </a:lnTo>
                  <a:lnTo>
                    <a:pt x="1295" y="1127"/>
                  </a:lnTo>
                  <a:lnTo>
                    <a:pt x="1305" y="1142"/>
                  </a:lnTo>
                  <a:lnTo>
                    <a:pt x="1314" y="1157"/>
                  </a:lnTo>
                  <a:lnTo>
                    <a:pt x="1320" y="1174"/>
                  </a:lnTo>
                  <a:lnTo>
                    <a:pt x="1326" y="1196"/>
                  </a:lnTo>
                  <a:lnTo>
                    <a:pt x="1327" y="1221"/>
                  </a:lnTo>
                  <a:lnTo>
                    <a:pt x="1328" y="1248"/>
                  </a:lnTo>
                  <a:lnTo>
                    <a:pt x="1332" y="1272"/>
                  </a:lnTo>
                  <a:lnTo>
                    <a:pt x="1339" y="1293"/>
                  </a:lnTo>
                  <a:lnTo>
                    <a:pt x="1348" y="1312"/>
                  </a:lnTo>
                  <a:lnTo>
                    <a:pt x="1356" y="1329"/>
                  </a:lnTo>
                  <a:lnTo>
                    <a:pt x="1366" y="1346"/>
                  </a:lnTo>
                  <a:lnTo>
                    <a:pt x="1376" y="1363"/>
                  </a:lnTo>
                  <a:lnTo>
                    <a:pt x="1386" y="1383"/>
                  </a:lnTo>
                  <a:lnTo>
                    <a:pt x="1393" y="1403"/>
                  </a:lnTo>
                  <a:lnTo>
                    <a:pt x="1398" y="1421"/>
                  </a:lnTo>
                  <a:lnTo>
                    <a:pt x="1399" y="1437"/>
                  </a:lnTo>
                  <a:lnTo>
                    <a:pt x="1399" y="1451"/>
                  </a:lnTo>
                  <a:lnTo>
                    <a:pt x="1398" y="1463"/>
                  </a:lnTo>
                  <a:lnTo>
                    <a:pt x="1397" y="1470"/>
                  </a:lnTo>
                  <a:lnTo>
                    <a:pt x="1396" y="1473"/>
                  </a:lnTo>
                  <a:lnTo>
                    <a:pt x="1398" y="1476"/>
                  </a:lnTo>
                  <a:lnTo>
                    <a:pt x="1398" y="1482"/>
                  </a:lnTo>
                  <a:lnTo>
                    <a:pt x="1397" y="1487"/>
                  </a:lnTo>
                  <a:lnTo>
                    <a:pt x="1399" y="1491"/>
                  </a:lnTo>
                  <a:lnTo>
                    <a:pt x="1409" y="1498"/>
                  </a:lnTo>
                  <a:lnTo>
                    <a:pt x="1421" y="1505"/>
                  </a:lnTo>
                  <a:lnTo>
                    <a:pt x="1434" y="1510"/>
                  </a:lnTo>
                  <a:lnTo>
                    <a:pt x="1447" y="1518"/>
                  </a:lnTo>
                  <a:lnTo>
                    <a:pt x="1472" y="1538"/>
                  </a:lnTo>
                  <a:lnTo>
                    <a:pt x="1494" y="1559"/>
                  </a:lnTo>
                  <a:lnTo>
                    <a:pt x="1513" y="1583"/>
                  </a:lnTo>
                  <a:lnTo>
                    <a:pt x="1658" y="1794"/>
                  </a:lnTo>
                  <a:lnTo>
                    <a:pt x="1670" y="1810"/>
                  </a:lnTo>
                  <a:lnTo>
                    <a:pt x="1681" y="1826"/>
                  </a:lnTo>
                  <a:lnTo>
                    <a:pt x="1693" y="1839"/>
                  </a:lnTo>
                  <a:lnTo>
                    <a:pt x="1707" y="1852"/>
                  </a:lnTo>
                  <a:lnTo>
                    <a:pt x="1724" y="1865"/>
                  </a:lnTo>
                  <a:lnTo>
                    <a:pt x="1745" y="1879"/>
                  </a:lnTo>
                  <a:lnTo>
                    <a:pt x="1765" y="1892"/>
                  </a:lnTo>
                  <a:lnTo>
                    <a:pt x="1787" y="1905"/>
                  </a:lnTo>
                  <a:lnTo>
                    <a:pt x="1810" y="1920"/>
                  </a:lnTo>
                  <a:lnTo>
                    <a:pt x="1832" y="1937"/>
                  </a:lnTo>
                  <a:lnTo>
                    <a:pt x="1851" y="1954"/>
                  </a:lnTo>
                  <a:lnTo>
                    <a:pt x="1869" y="1973"/>
                  </a:lnTo>
                  <a:lnTo>
                    <a:pt x="1882" y="1992"/>
                  </a:lnTo>
                  <a:lnTo>
                    <a:pt x="1890" y="2012"/>
                  </a:lnTo>
                  <a:lnTo>
                    <a:pt x="1893" y="2031"/>
                  </a:lnTo>
                  <a:lnTo>
                    <a:pt x="1895" y="2048"/>
                  </a:lnTo>
                  <a:lnTo>
                    <a:pt x="1894" y="2066"/>
                  </a:lnTo>
                  <a:lnTo>
                    <a:pt x="1891" y="2082"/>
                  </a:lnTo>
                  <a:lnTo>
                    <a:pt x="1884" y="2097"/>
                  </a:lnTo>
                  <a:lnTo>
                    <a:pt x="1874" y="2109"/>
                  </a:lnTo>
                  <a:lnTo>
                    <a:pt x="1862" y="2119"/>
                  </a:lnTo>
                  <a:lnTo>
                    <a:pt x="1847" y="2124"/>
                  </a:lnTo>
                  <a:lnTo>
                    <a:pt x="1827" y="2127"/>
                  </a:lnTo>
                  <a:lnTo>
                    <a:pt x="1818" y="2124"/>
                  </a:lnTo>
                  <a:lnTo>
                    <a:pt x="1805" y="2117"/>
                  </a:lnTo>
                  <a:lnTo>
                    <a:pt x="1791" y="2107"/>
                  </a:lnTo>
                  <a:lnTo>
                    <a:pt x="1777" y="2094"/>
                  </a:lnTo>
                  <a:lnTo>
                    <a:pt x="1763" y="2080"/>
                  </a:lnTo>
                  <a:lnTo>
                    <a:pt x="1750" y="2066"/>
                  </a:lnTo>
                  <a:lnTo>
                    <a:pt x="1738" y="2052"/>
                  </a:lnTo>
                  <a:lnTo>
                    <a:pt x="1727" y="2042"/>
                  </a:lnTo>
                  <a:lnTo>
                    <a:pt x="1719" y="2033"/>
                  </a:lnTo>
                  <a:lnTo>
                    <a:pt x="1450" y="1772"/>
                  </a:lnTo>
                  <a:lnTo>
                    <a:pt x="1435" y="1755"/>
                  </a:lnTo>
                  <a:lnTo>
                    <a:pt x="1418" y="1733"/>
                  </a:lnTo>
                  <a:lnTo>
                    <a:pt x="1386" y="1685"/>
                  </a:lnTo>
                  <a:lnTo>
                    <a:pt x="1368" y="1665"/>
                  </a:lnTo>
                  <a:lnTo>
                    <a:pt x="1356" y="1655"/>
                  </a:lnTo>
                  <a:lnTo>
                    <a:pt x="1320" y="1636"/>
                  </a:lnTo>
                  <a:lnTo>
                    <a:pt x="1307" y="1626"/>
                  </a:lnTo>
                  <a:lnTo>
                    <a:pt x="1295" y="1616"/>
                  </a:lnTo>
                  <a:lnTo>
                    <a:pt x="1256" y="1590"/>
                  </a:lnTo>
                  <a:lnTo>
                    <a:pt x="1244" y="1580"/>
                  </a:lnTo>
                  <a:lnTo>
                    <a:pt x="1236" y="1569"/>
                  </a:lnTo>
                  <a:lnTo>
                    <a:pt x="1228" y="1555"/>
                  </a:lnTo>
                  <a:lnTo>
                    <a:pt x="1216" y="1539"/>
                  </a:lnTo>
                  <a:lnTo>
                    <a:pt x="1201" y="1519"/>
                  </a:lnTo>
                  <a:lnTo>
                    <a:pt x="1185" y="1499"/>
                  </a:lnTo>
                  <a:lnTo>
                    <a:pt x="1152" y="1462"/>
                  </a:lnTo>
                  <a:lnTo>
                    <a:pt x="1137" y="1446"/>
                  </a:lnTo>
                  <a:lnTo>
                    <a:pt x="1125" y="1433"/>
                  </a:lnTo>
                  <a:lnTo>
                    <a:pt x="1120" y="1431"/>
                  </a:lnTo>
                  <a:lnTo>
                    <a:pt x="1112" y="1432"/>
                  </a:lnTo>
                  <a:lnTo>
                    <a:pt x="1104" y="1437"/>
                  </a:lnTo>
                  <a:lnTo>
                    <a:pt x="1095" y="1443"/>
                  </a:lnTo>
                  <a:lnTo>
                    <a:pt x="1086" y="1449"/>
                  </a:lnTo>
                  <a:lnTo>
                    <a:pt x="1076" y="1452"/>
                  </a:lnTo>
                  <a:lnTo>
                    <a:pt x="1065" y="1454"/>
                  </a:lnTo>
                  <a:lnTo>
                    <a:pt x="1055" y="1454"/>
                  </a:lnTo>
                  <a:lnTo>
                    <a:pt x="1047" y="1452"/>
                  </a:lnTo>
                  <a:lnTo>
                    <a:pt x="1038" y="1452"/>
                  </a:lnTo>
                  <a:lnTo>
                    <a:pt x="1031" y="1454"/>
                  </a:lnTo>
                  <a:lnTo>
                    <a:pt x="1027" y="1458"/>
                  </a:lnTo>
                  <a:lnTo>
                    <a:pt x="1023" y="1469"/>
                  </a:lnTo>
                  <a:lnTo>
                    <a:pt x="1020" y="1483"/>
                  </a:lnTo>
                  <a:lnTo>
                    <a:pt x="1020" y="1575"/>
                  </a:lnTo>
                  <a:lnTo>
                    <a:pt x="1023" y="1615"/>
                  </a:lnTo>
                  <a:lnTo>
                    <a:pt x="1027" y="1655"/>
                  </a:lnTo>
                  <a:lnTo>
                    <a:pt x="1033" y="1696"/>
                  </a:lnTo>
                  <a:lnTo>
                    <a:pt x="1044" y="1735"/>
                  </a:lnTo>
                  <a:lnTo>
                    <a:pt x="1060" y="1774"/>
                  </a:lnTo>
                  <a:lnTo>
                    <a:pt x="1081" y="1811"/>
                  </a:lnTo>
                  <a:lnTo>
                    <a:pt x="1089" y="1828"/>
                  </a:lnTo>
                  <a:lnTo>
                    <a:pt x="1092" y="1846"/>
                  </a:lnTo>
                  <a:lnTo>
                    <a:pt x="1092" y="1905"/>
                  </a:lnTo>
                  <a:lnTo>
                    <a:pt x="1095" y="1924"/>
                  </a:lnTo>
                  <a:lnTo>
                    <a:pt x="1100" y="1940"/>
                  </a:lnTo>
                  <a:lnTo>
                    <a:pt x="1112" y="1967"/>
                  </a:lnTo>
                  <a:lnTo>
                    <a:pt x="1123" y="1994"/>
                  </a:lnTo>
                  <a:lnTo>
                    <a:pt x="1135" y="2021"/>
                  </a:lnTo>
                  <a:lnTo>
                    <a:pt x="1143" y="2036"/>
                  </a:lnTo>
                  <a:lnTo>
                    <a:pt x="1151" y="2051"/>
                  </a:lnTo>
                  <a:lnTo>
                    <a:pt x="1159" y="2067"/>
                  </a:lnTo>
                  <a:lnTo>
                    <a:pt x="1165" y="2084"/>
                  </a:lnTo>
                  <a:lnTo>
                    <a:pt x="1170" y="2104"/>
                  </a:lnTo>
                  <a:lnTo>
                    <a:pt x="1172" y="2124"/>
                  </a:lnTo>
                  <a:lnTo>
                    <a:pt x="1170" y="2140"/>
                  </a:lnTo>
                  <a:lnTo>
                    <a:pt x="1164" y="2156"/>
                  </a:lnTo>
                  <a:lnTo>
                    <a:pt x="1156" y="2174"/>
                  </a:lnTo>
                  <a:lnTo>
                    <a:pt x="1144" y="2191"/>
                  </a:lnTo>
                  <a:lnTo>
                    <a:pt x="1131" y="2206"/>
                  </a:lnTo>
                  <a:lnTo>
                    <a:pt x="1117" y="2220"/>
                  </a:lnTo>
                  <a:lnTo>
                    <a:pt x="1103" y="2231"/>
                  </a:lnTo>
                  <a:lnTo>
                    <a:pt x="1089" y="2239"/>
                  </a:lnTo>
                  <a:lnTo>
                    <a:pt x="1077" y="2241"/>
                  </a:lnTo>
                  <a:lnTo>
                    <a:pt x="1040" y="2241"/>
                  </a:lnTo>
                  <a:lnTo>
                    <a:pt x="1026" y="2240"/>
                  </a:lnTo>
                  <a:lnTo>
                    <a:pt x="1011" y="2238"/>
                  </a:lnTo>
                  <a:lnTo>
                    <a:pt x="998" y="2236"/>
                  </a:lnTo>
                  <a:lnTo>
                    <a:pt x="987" y="2231"/>
                  </a:lnTo>
                  <a:lnTo>
                    <a:pt x="979" y="2226"/>
                  </a:lnTo>
                  <a:lnTo>
                    <a:pt x="977" y="2219"/>
                  </a:lnTo>
                  <a:lnTo>
                    <a:pt x="979" y="2210"/>
                  </a:lnTo>
                  <a:lnTo>
                    <a:pt x="986" y="2200"/>
                  </a:lnTo>
                  <a:lnTo>
                    <a:pt x="1003" y="2182"/>
                  </a:lnTo>
                  <a:lnTo>
                    <a:pt x="1011" y="2174"/>
                  </a:lnTo>
                  <a:lnTo>
                    <a:pt x="1015" y="2166"/>
                  </a:lnTo>
                  <a:lnTo>
                    <a:pt x="1014" y="2158"/>
                  </a:lnTo>
                  <a:lnTo>
                    <a:pt x="1012" y="2150"/>
                  </a:lnTo>
                  <a:lnTo>
                    <a:pt x="1012" y="2135"/>
                  </a:lnTo>
                  <a:lnTo>
                    <a:pt x="1015" y="2086"/>
                  </a:lnTo>
                  <a:lnTo>
                    <a:pt x="1016" y="2072"/>
                  </a:lnTo>
                  <a:lnTo>
                    <a:pt x="907" y="1869"/>
                  </a:lnTo>
                  <a:lnTo>
                    <a:pt x="902" y="1856"/>
                  </a:lnTo>
                  <a:lnTo>
                    <a:pt x="897" y="1840"/>
                  </a:lnTo>
                  <a:lnTo>
                    <a:pt x="893" y="1821"/>
                  </a:lnTo>
                  <a:lnTo>
                    <a:pt x="886" y="1780"/>
                  </a:lnTo>
                  <a:lnTo>
                    <a:pt x="882" y="1758"/>
                  </a:lnTo>
                  <a:lnTo>
                    <a:pt x="878" y="1737"/>
                  </a:lnTo>
                  <a:lnTo>
                    <a:pt x="873" y="1718"/>
                  </a:lnTo>
                  <a:lnTo>
                    <a:pt x="868" y="1700"/>
                  </a:lnTo>
                  <a:lnTo>
                    <a:pt x="861" y="1685"/>
                  </a:lnTo>
                  <a:lnTo>
                    <a:pt x="852" y="1673"/>
                  </a:lnTo>
                  <a:lnTo>
                    <a:pt x="843" y="1665"/>
                  </a:lnTo>
                  <a:lnTo>
                    <a:pt x="832" y="1663"/>
                  </a:lnTo>
                  <a:lnTo>
                    <a:pt x="807" y="1661"/>
                  </a:lnTo>
                  <a:lnTo>
                    <a:pt x="786" y="1653"/>
                  </a:lnTo>
                  <a:lnTo>
                    <a:pt x="766" y="1642"/>
                  </a:lnTo>
                  <a:lnTo>
                    <a:pt x="751" y="1627"/>
                  </a:lnTo>
                  <a:lnTo>
                    <a:pt x="737" y="1608"/>
                  </a:lnTo>
                  <a:lnTo>
                    <a:pt x="725" y="1587"/>
                  </a:lnTo>
                  <a:lnTo>
                    <a:pt x="716" y="1564"/>
                  </a:lnTo>
                  <a:lnTo>
                    <a:pt x="709" y="1538"/>
                  </a:lnTo>
                  <a:lnTo>
                    <a:pt x="709" y="1530"/>
                  </a:lnTo>
                  <a:lnTo>
                    <a:pt x="713" y="1524"/>
                  </a:lnTo>
                  <a:lnTo>
                    <a:pt x="718" y="1519"/>
                  </a:lnTo>
                  <a:lnTo>
                    <a:pt x="726" y="1515"/>
                  </a:lnTo>
                  <a:lnTo>
                    <a:pt x="732" y="1509"/>
                  </a:lnTo>
                  <a:lnTo>
                    <a:pt x="737" y="1504"/>
                  </a:lnTo>
                  <a:lnTo>
                    <a:pt x="738" y="1495"/>
                  </a:lnTo>
                  <a:lnTo>
                    <a:pt x="734" y="1468"/>
                  </a:lnTo>
                  <a:lnTo>
                    <a:pt x="727" y="1440"/>
                  </a:lnTo>
                  <a:lnTo>
                    <a:pt x="719" y="1411"/>
                  </a:lnTo>
                  <a:lnTo>
                    <a:pt x="711" y="1383"/>
                  </a:lnTo>
                  <a:lnTo>
                    <a:pt x="703" y="1354"/>
                  </a:lnTo>
                  <a:lnTo>
                    <a:pt x="697" y="1328"/>
                  </a:lnTo>
                  <a:lnTo>
                    <a:pt x="692" y="1304"/>
                  </a:lnTo>
                  <a:lnTo>
                    <a:pt x="690" y="1283"/>
                  </a:lnTo>
                  <a:lnTo>
                    <a:pt x="688" y="1259"/>
                  </a:lnTo>
                  <a:lnTo>
                    <a:pt x="683" y="1240"/>
                  </a:lnTo>
                  <a:lnTo>
                    <a:pt x="678" y="1223"/>
                  </a:lnTo>
                  <a:lnTo>
                    <a:pt x="671" y="1209"/>
                  </a:lnTo>
                  <a:lnTo>
                    <a:pt x="667" y="1196"/>
                  </a:lnTo>
                  <a:lnTo>
                    <a:pt x="665" y="1185"/>
                  </a:lnTo>
                  <a:lnTo>
                    <a:pt x="666" y="1151"/>
                  </a:lnTo>
                  <a:lnTo>
                    <a:pt x="669" y="1121"/>
                  </a:lnTo>
                  <a:lnTo>
                    <a:pt x="675" y="1091"/>
                  </a:lnTo>
                  <a:lnTo>
                    <a:pt x="680" y="1064"/>
                  </a:lnTo>
                  <a:lnTo>
                    <a:pt x="687" y="1037"/>
                  </a:lnTo>
                  <a:lnTo>
                    <a:pt x="693" y="1008"/>
                  </a:lnTo>
                  <a:lnTo>
                    <a:pt x="700" y="978"/>
                  </a:lnTo>
                  <a:lnTo>
                    <a:pt x="704" y="945"/>
                  </a:lnTo>
                  <a:lnTo>
                    <a:pt x="707" y="909"/>
                  </a:lnTo>
                  <a:lnTo>
                    <a:pt x="709" y="869"/>
                  </a:lnTo>
                  <a:lnTo>
                    <a:pt x="711" y="857"/>
                  </a:lnTo>
                  <a:lnTo>
                    <a:pt x="715" y="847"/>
                  </a:lnTo>
                  <a:lnTo>
                    <a:pt x="720" y="835"/>
                  </a:lnTo>
                  <a:lnTo>
                    <a:pt x="727" y="822"/>
                  </a:lnTo>
                  <a:lnTo>
                    <a:pt x="732" y="804"/>
                  </a:lnTo>
                  <a:lnTo>
                    <a:pt x="737" y="779"/>
                  </a:lnTo>
                  <a:lnTo>
                    <a:pt x="740" y="752"/>
                  </a:lnTo>
                  <a:lnTo>
                    <a:pt x="743" y="723"/>
                  </a:lnTo>
                  <a:lnTo>
                    <a:pt x="747" y="695"/>
                  </a:lnTo>
                  <a:lnTo>
                    <a:pt x="752" y="671"/>
                  </a:lnTo>
                  <a:lnTo>
                    <a:pt x="758" y="651"/>
                  </a:lnTo>
                  <a:lnTo>
                    <a:pt x="763" y="631"/>
                  </a:lnTo>
                  <a:lnTo>
                    <a:pt x="767" y="614"/>
                  </a:lnTo>
                  <a:lnTo>
                    <a:pt x="771" y="599"/>
                  </a:lnTo>
                  <a:lnTo>
                    <a:pt x="772" y="587"/>
                  </a:lnTo>
                  <a:lnTo>
                    <a:pt x="772" y="580"/>
                  </a:lnTo>
                  <a:lnTo>
                    <a:pt x="770" y="576"/>
                  </a:lnTo>
                  <a:lnTo>
                    <a:pt x="765" y="576"/>
                  </a:lnTo>
                  <a:lnTo>
                    <a:pt x="759" y="582"/>
                  </a:lnTo>
                  <a:lnTo>
                    <a:pt x="734" y="604"/>
                  </a:lnTo>
                  <a:lnTo>
                    <a:pt x="705" y="623"/>
                  </a:lnTo>
                  <a:lnTo>
                    <a:pt x="673" y="642"/>
                  </a:lnTo>
                  <a:lnTo>
                    <a:pt x="637" y="659"/>
                  </a:lnTo>
                  <a:lnTo>
                    <a:pt x="598" y="676"/>
                  </a:lnTo>
                  <a:lnTo>
                    <a:pt x="558" y="691"/>
                  </a:lnTo>
                  <a:lnTo>
                    <a:pt x="517" y="706"/>
                  </a:lnTo>
                  <a:lnTo>
                    <a:pt x="475" y="723"/>
                  </a:lnTo>
                  <a:lnTo>
                    <a:pt x="434" y="738"/>
                  </a:lnTo>
                  <a:lnTo>
                    <a:pt x="393" y="754"/>
                  </a:lnTo>
                  <a:lnTo>
                    <a:pt x="354" y="771"/>
                  </a:lnTo>
                  <a:lnTo>
                    <a:pt x="317" y="788"/>
                  </a:lnTo>
                  <a:lnTo>
                    <a:pt x="283" y="807"/>
                  </a:lnTo>
                  <a:lnTo>
                    <a:pt x="252" y="827"/>
                  </a:lnTo>
                  <a:lnTo>
                    <a:pt x="225" y="849"/>
                  </a:lnTo>
                  <a:lnTo>
                    <a:pt x="204" y="873"/>
                  </a:lnTo>
                  <a:lnTo>
                    <a:pt x="187" y="899"/>
                  </a:lnTo>
                  <a:lnTo>
                    <a:pt x="182" y="907"/>
                  </a:lnTo>
                  <a:lnTo>
                    <a:pt x="174" y="915"/>
                  </a:lnTo>
                  <a:lnTo>
                    <a:pt x="163" y="923"/>
                  </a:lnTo>
                  <a:lnTo>
                    <a:pt x="150" y="931"/>
                  </a:lnTo>
                  <a:lnTo>
                    <a:pt x="136" y="940"/>
                  </a:lnTo>
                  <a:lnTo>
                    <a:pt x="121" y="947"/>
                  </a:lnTo>
                  <a:lnTo>
                    <a:pt x="103" y="954"/>
                  </a:lnTo>
                  <a:lnTo>
                    <a:pt x="87" y="959"/>
                  </a:lnTo>
                  <a:lnTo>
                    <a:pt x="71" y="964"/>
                  </a:lnTo>
                  <a:lnTo>
                    <a:pt x="54" y="966"/>
                  </a:lnTo>
                  <a:lnTo>
                    <a:pt x="40" y="966"/>
                  </a:lnTo>
                  <a:lnTo>
                    <a:pt x="27" y="965"/>
                  </a:lnTo>
                  <a:lnTo>
                    <a:pt x="16" y="960"/>
                  </a:lnTo>
                  <a:lnTo>
                    <a:pt x="7" y="953"/>
                  </a:lnTo>
                  <a:lnTo>
                    <a:pt x="2" y="943"/>
                  </a:lnTo>
                  <a:lnTo>
                    <a:pt x="0" y="929"/>
                  </a:lnTo>
                  <a:lnTo>
                    <a:pt x="3" y="915"/>
                  </a:lnTo>
                  <a:lnTo>
                    <a:pt x="9" y="902"/>
                  </a:lnTo>
                  <a:lnTo>
                    <a:pt x="21" y="891"/>
                  </a:lnTo>
                  <a:lnTo>
                    <a:pt x="36" y="881"/>
                  </a:lnTo>
                  <a:lnTo>
                    <a:pt x="51" y="872"/>
                  </a:lnTo>
                  <a:lnTo>
                    <a:pt x="67" y="863"/>
                  </a:lnTo>
                  <a:lnTo>
                    <a:pt x="83" y="855"/>
                  </a:lnTo>
                  <a:lnTo>
                    <a:pt x="97" y="846"/>
                  </a:lnTo>
                  <a:lnTo>
                    <a:pt x="108" y="837"/>
                  </a:lnTo>
                  <a:lnTo>
                    <a:pt x="148" y="800"/>
                  </a:lnTo>
                  <a:lnTo>
                    <a:pt x="189" y="768"/>
                  </a:lnTo>
                  <a:lnTo>
                    <a:pt x="232" y="740"/>
                  </a:lnTo>
                  <a:lnTo>
                    <a:pt x="274" y="714"/>
                  </a:lnTo>
                  <a:lnTo>
                    <a:pt x="318" y="690"/>
                  </a:lnTo>
                  <a:lnTo>
                    <a:pt x="361" y="667"/>
                  </a:lnTo>
                  <a:lnTo>
                    <a:pt x="404" y="644"/>
                  </a:lnTo>
                  <a:lnTo>
                    <a:pt x="446" y="620"/>
                  </a:lnTo>
                  <a:lnTo>
                    <a:pt x="486" y="593"/>
                  </a:lnTo>
                  <a:lnTo>
                    <a:pt x="526" y="563"/>
                  </a:lnTo>
                  <a:lnTo>
                    <a:pt x="563" y="530"/>
                  </a:lnTo>
                  <a:lnTo>
                    <a:pt x="599" y="495"/>
                  </a:lnTo>
                  <a:lnTo>
                    <a:pt x="639" y="460"/>
                  </a:lnTo>
                  <a:lnTo>
                    <a:pt x="681" y="425"/>
                  </a:lnTo>
                  <a:lnTo>
                    <a:pt x="725" y="392"/>
                  </a:lnTo>
                  <a:lnTo>
                    <a:pt x="772" y="362"/>
                  </a:lnTo>
                  <a:lnTo>
                    <a:pt x="821" y="335"/>
                  </a:lnTo>
                  <a:lnTo>
                    <a:pt x="870" y="312"/>
                  </a:lnTo>
                  <a:lnTo>
                    <a:pt x="921" y="296"/>
                  </a:lnTo>
                  <a:lnTo>
                    <a:pt x="974" y="285"/>
                  </a:lnTo>
                  <a:lnTo>
                    <a:pt x="1027" y="281"/>
                  </a:lnTo>
                  <a:lnTo>
                    <a:pt x="1028" y="278"/>
                  </a:lnTo>
                  <a:lnTo>
                    <a:pt x="1028" y="237"/>
                  </a:lnTo>
                  <a:lnTo>
                    <a:pt x="1029" y="214"/>
                  </a:lnTo>
                  <a:lnTo>
                    <a:pt x="1030" y="188"/>
                  </a:lnTo>
                  <a:lnTo>
                    <a:pt x="1035" y="159"/>
                  </a:lnTo>
                  <a:lnTo>
                    <a:pt x="1038" y="139"/>
                  </a:lnTo>
                  <a:lnTo>
                    <a:pt x="1043" y="119"/>
                  </a:lnTo>
                  <a:lnTo>
                    <a:pt x="1050" y="100"/>
                  </a:lnTo>
                  <a:lnTo>
                    <a:pt x="1057" y="80"/>
                  </a:lnTo>
                  <a:lnTo>
                    <a:pt x="1068" y="62"/>
                  </a:lnTo>
                  <a:lnTo>
                    <a:pt x="1080" y="45"/>
                  </a:lnTo>
                  <a:lnTo>
                    <a:pt x="1095" y="30"/>
                  </a:lnTo>
                  <a:lnTo>
                    <a:pt x="1112" y="17"/>
                  </a:lnTo>
                  <a:lnTo>
                    <a:pt x="1133" y="8"/>
                  </a:lnTo>
                  <a:lnTo>
                    <a:pt x="1157" y="3"/>
                  </a:lnTo>
                  <a:lnTo>
                    <a:pt x="118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Freeform 8"/>
          <p:cNvSpPr>
            <a:spLocks noEditPoints="1"/>
          </p:cNvSpPr>
          <p:nvPr/>
        </p:nvSpPr>
        <p:spPr bwMode="auto">
          <a:xfrm>
            <a:off x="1186835" y="2753920"/>
            <a:ext cx="2835275" cy="2579688"/>
          </a:xfrm>
          <a:custGeom>
            <a:avLst/>
            <a:gdLst/>
            <a:ahLst/>
            <a:cxnLst>
              <a:cxn ang="0">
                <a:pos x="1052" y="427"/>
              </a:cxn>
              <a:cxn ang="0">
                <a:pos x="907" y="515"/>
              </a:cxn>
              <a:cxn ang="0">
                <a:pos x="484" y="1010"/>
              </a:cxn>
              <a:cxn ang="0">
                <a:pos x="371" y="1629"/>
              </a:cxn>
              <a:cxn ang="0">
                <a:pos x="581" y="2259"/>
              </a:cxn>
              <a:cxn ang="0">
                <a:pos x="1085" y="2730"/>
              </a:cxn>
              <a:cxn ang="0">
                <a:pos x="1726" y="2916"/>
              </a:cxn>
              <a:cxn ang="0">
                <a:pos x="2404" y="2812"/>
              </a:cxn>
              <a:cxn ang="0">
                <a:pos x="3031" y="2387"/>
              </a:cxn>
              <a:cxn ang="0">
                <a:pos x="3410" y="1750"/>
              </a:cxn>
              <a:cxn ang="0">
                <a:pos x="3521" y="1147"/>
              </a:cxn>
              <a:cxn ang="0">
                <a:pos x="3532" y="1091"/>
              </a:cxn>
              <a:cxn ang="0">
                <a:pos x="3458" y="1781"/>
              </a:cxn>
              <a:cxn ang="0">
                <a:pos x="3071" y="2450"/>
              </a:cxn>
              <a:cxn ang="0">
                <a:pos x="2461" y="2882"/>
              </a:cxn>
              <a:cxn ang="0">
                <a:pos x="1747" y="3016"/>
              </a:cxn>
              <a:cxn ang="0">
                <a:pos x="1036" y="2818"/>
              </a:cxn>
              <a:cxn ang="0">
                <a:pos x="500" y="2320"/>
              </a:cxn>
              <a:cxn ang="0">
                <a:pos x="276" y="1678"/>
              </a:cxn>
              <a:cxn ang="0">
                <a:pos x="390" y="1007"/>
              </a:cxn>
              <a:cxn ang="0">
                <a:pos x="773" y="542"/>
              </a:cxn>
              <a:cxn ang="0">
                <a:pos x="1516" y="2"/>
              </a:cxn>
              <a:cxn ang="0">
                <a:pos x="2105" y="163"/>
              </a:cxn>
              <a:cxn ang="0">
                <a:pos x="2550" y="588"/>
              </a:cxn>
              <a:cxn ang="0">
                <a:pos x="2721" y="1156"/>
              </a:cxn>
              <a:cxn ang="0">
                <a:pos x="2607" y="1674"/>
              </a:cxn>
              <a:cxn ang="0">
                <a:pos x="2251" y="2057"/>
              </a:cxn>
              <a:cxn ang="0">
                <a:pos x="1752" y="2177"/>
              </a:cxn>
              <a:cxn ang="0">
                <a:pos x="1335" y="2021"/>
              </a:cxn>
              <a:cxn ang="0">
                <a:pos x="1105" y="1632"/>
              </a:cxn>
              <a:cxn ang="0">
                <a:pos x="1167" y="1298"/>
              </a:cxn>
              <a:cxn ang="0">
                <a:pos x="1382" y="1146"/>
              </a:cxn>
              <a:cxn ang="0">
                <a:pos x="1489" y="1175"/>
              </a:cxn>
              <a:cxn ang="0">
                <a:pos x="1396" y="1394"/>
              </a:cxn>
              <a:cxn ang="0">
                <a:pos x="1484" y="1709"/>
              </a:cxn>
              <a:cxn ang="0">
                <a:pos x="1881" y="1830"/>
              </a:cxn>
              <a:cxn ang="0">
                <a:pos x="2262" y="1581"/>
              </a:cxn>
              <a:cxn ang="0">
                <a:pos x="2380" y="1043"/>
              </a:cxn>
              <a:cxn ang="0">
                <a:pos x="2115" y="566"/>
              </a:cxn>
              <a:cxn ang="0">
                <a:pos x="1550" y="304"/>
              </a:cxn>
              <a:cxn ang="0">
                <a:pos x="903" y="430"/>
              </a:cxn>
              <a:cxn ang="0">
                <a:pos x="423" y="897"/>
              </a:cxn>
              <a:cxn ang="0">
                <a:pos x="242" y="1640"/>
              </a:cxn>
              <a:cxn ang="0">
                <a:pos x="479" y="2366"/>
              </a:cxn>
              <a:cxn ang="0">
                <a:pos x="1057" y="2894"/>
              </a:cxn>
              <a:cxn ang="0">
                <a:pos x="1899" y="3093"/>
              </a:cxn>
              <a:cxn ang="0">
                <a:pos x="2714" y="2872"/>
              </a:cxn>
              <a:cxn ang="0">
                <a:pos x="3367" y="2298"/>
              </a:cxn>
              <a:cxn ang="0">
                <a:pos x="3568" y="1997"/>
              </a:cxn>
              <a:cxn ang="0">
                <a:pos x="3553" y="2064"/>
              </a:cxn>
              <a:cxn ang="0">
                <a:pos x="3146" y="2683"/>
              </a:cxn>
              <a:cxn ang="0">
                <a:pos x="2516" y="3105"/>
              </a:cxn>
              <a:cxn ang="0">
                <a:pos x="1766" y="3250"/>
              </a:cxn>
              <a:cxn ang="0">
                <a:pos x="1041" y="3096"/>
              </a:cxn>
              <a:cxn ang="0">
                <a:pos x="438" y="2661"/>
              </a:cxn>
              <a:cxn ang="0">
                <a:pos x="60" y="1977"/>
              </a:cxn>
              <a:cxn ang="0">
                <a:pos x="21" y="1269"/>
              </a:cxn>
              <a:cxn ang="0">
                <a:pos x="273" y="635"/>
              </a:cxn>
              <a:cxn ang="0">
                <a:pos x="793" y="168"/>
              </a:cxn>
              <a:cxn ang="0">
                <a:pos x="1437" y="0"/>
              </a:cxn>
            </a:cxnLst>
            <a:rect l="0" t="0" r="r" b="b"/>
            <a:pathLst>
              <a:path w="3570" h="3250">
                <a:moveTo>
                  <a:pt x="1073" y="402"/>
                </a:moveTo>
                <a:lnTo>
                  <a:pt x="1080" y="402"/>
                </a:lnTo>
                <a:lnTo>
                  <a:pt x="1082" y="403"/>
                </a:lnTo>
                <a:lnTo>
                  <a:pt x="1081" y="406"/>
                </a:lnTo>
                <a:lnTo>
                  <a:pt x="1077" y="410"/>
                </a:lnTo>
                <a:lnTo>
                  <a:pt x="1071" y="415"/>
                </a:lnTo>
                <a:lnTo>
                  <a:pt x="1062" y="420"/>
                </a:lnTo>
                <a:lnTo>
                  <a:pt x="1052" y="427"/>
                </a:lnTo>
                <a:lnTo>
                  <a:pt x="1041" y="434"/>
                </a:lnTo>
                <a:lnTo>
                  <a:pt x="1029" y="441"/>
                </a:lnTo>
                <a:lnTo>
                  <a:pt x="1019" y="448"/>
                </a:lnTo>
                <a:lnTo>
                  <a:pt x="1008" y="453"/>
                </a:lnTo>
                <a:lnTo>
                  <a:pt x="997" y="460"/>
                </a:lnTo>
                <a:lnTo>
                  <a:pt x="988" y="464"/>
                </a:lnTo>
                <a:lnTo>
                  <a:pt x="981" y="468"/>
                </a:lnTo>
                <a:lnTo>
                  <a:pt x="907" y="515"/>
                </a:lnTo>
                <a:lnTo>
                  <a:pt x="839" y="567"/>
                </a:lnTo>
                <a:lnTo>
                  <a:pt x="773" y="621"/>
                </a:lnTo>
                <a:lnTo>
                  <a:pt x="713" y="679"/>
                </a:lnTo>
                <a:lnTo>
                  <a:pt x="658" y="740"/>
                </a:lnTo>
                <a:lnTo>
                  <a:pt x="607" y="803"/>
                </a:lnTo>
                <a:lnTo>
                  <a:pt x="562" y="870"/>
                </a:lnTo>
                <a:lnTo>
                  <a:pt x="520" y="939"/>
                </a:lnTo>
                <a:lnTo>
                  <a:pt x="484" y="1010"/>
                </a:lnTo>
                <a:lnTo>
                  <a:pt x="452" y="1083"/>
                </a:lnTo>
                <a:lnTo>
                  <a:pt x="426" y="1158"/>
                </a:lnTo>
                <a:lnTo>
                  <a:pt x="405" y="1234"/>
                </a:lnTo>
                <a:lnTo>
                  <a:pt x="388" y="1312"/>
                </a:lnTo>
                <a:lnTo>
                  <a:pt x="376" y="1389"/>
                </a:lnTo>
                <a:lnTo>
                  <a:pt x="370" y="1469"/>
                </a:lnTo>
                <a:lnTo>
                  <a:pt x="367" y="1548"/>
                </a:lnTo>
                <a:lnTo>
                  <a:pt x="371" y="1629"/>
                </a:lnTo>
                <a:lnTo>
                  <a:pt x="379" y="1710"/>
                </a:lnTo>
                <a:lnTo>
                  <a:pt x="393" y="1791"/>
                </a:lnTo>
                <a:lnTo>
                  <a:pt x="411" y="1870"/>
                </a:lnTo>
                <a:lnTo>
                  <a:pt x="435" y="1950"/>
                </a:lnTo>
                <a:lnTo>
                  <a:pt x="463" y="2028"/>
                </a:lnTo>
                <a:lnTo>
                  <a:pt x="497" y="2107"/>
                </a:lnTo>
                <a:lnTo>
                  <a:pt x="536" y="2183"/>
                </a:lnTo>
                <a:lnTo>
                  <a:pt x="581" y="2259"/>
                </a:lnTo>
                <a:lnTo>
                  <a:pt x="634" y="2333"/>
                </a:lnTo>
                <a:lnTo>
                  <a:pt x="689" y="2403"/>
                </a:lnTo>
                <a:lnTo>
                  <a:pt x="747" y="2468"/>
                </a:lnTo>
                <a:lnTo>
                  <a:pt x="809" y="2529"/>
                </a:lnTo>
                <a:lnTo>
                  <a:pt x="875" y="2586"/>
                </a:lnTo>
                <a:lnTo>
                  <a:pt x="942" y="2638"/>
                </a:lnTo>
                <a:lnTo>
                  <a:pt x="1012" y="2686"/>
                </a:lnTo>
                <a:lnTo>
                  <a:pt x="1085" y="2730"/>
                </a:lnTo>
                <a:lnTo>
                  <a:pt x="1159" y="2769"/>
                </a:lnTo>
                <a:lnTo>
                  <a:pt x="1236" y="2803"/>
                </a:lnTo>
                <a:lnTo>
                  <a:pt x="1314" y="2834"/>
                </a:lnTo>
                <a:lnTo>
                  <a:pt x="1395" y="2859"/>
                </a:lnTo>
                <a:lnTo>
                  <a:pt x="1475" y="2880"/>
                </a:lnTo>
                <a:lnTo>
                  <a:pt x="1558" y="2897"/>
                </a:lnTo>
                <a:lnTo>
                  <a:pt x="1641" y="2909"/>
                </a:lnTo>
                <a:lnTo>
                  <a:pt x="1726" y="2916"/>
                </a:lnTo>
                <a:lnTo>
                  <a:pt x="1810" y="2919"/>
                </a:lnTo>
                <a:lnTo>
                  <a:pt x="1896" y="2918"/>
                </a:lnTo>
                <a:lnTo>
                  <a:pt x="1981" y="2911"/>
                </a:lnTo>
                <a:lnTo>
                  <a:pt x="2067" y="2901"/>
                </a:lnTo>
                <a:lnTo>
                  <a:pt x="2152" y="2885"/>
                </a:lnTo>
                <a:lnTo>
                  <a:pt x="2237" y="2865"/>
                </a:lnTo>
                <a:lnTo>
                  <a:pt x="2321" y="2841"/>
                </a:lnTo>
                <a:lnTo>
                  <a:pt x="2404" y="2812"/>
                </a:lnTo>
                <a:lnTo>
                  <a:pt x="2486" y="2778"/>
                </a:lnTo>
                <a:lnTo>
                  <a:pt x="2576" y="2734"/>
                </a:lnTo>
                <a:lnTo>
                  <a:pt x="2662" y="2685"/>
                </a:lnTo>
                <a:lnTo>
                  <a:pt x="2744" y="2633"/>
                </a:lnTo>
                <a:lnTo>
                  <a:pt x="2821" y="2577"/>
                </a:lnTo>
                <a:lnTo>
                  <a:pt x="2894" y="2517"/>
                </a:lnTo>
                <a:lnTo>
                  <a:pt x="2965" y="2454"/>
                </a:lnTo>
                <a:lnTo>
                  <a:pt x="3031" y="2387"/>
                </a:lnTo>
                <a:lnTo>
                  <a:pt x="3093" y="2318"/>
                </a:lnTo>
                <a:lnTo>
                  <a:pt x="3151" y="2244"/>
                </a:lnTo>
                <a:lnTo>
                  <a:pt x="3204" y="2168"/>
                </a:lnTo>
                <a:lnTo>
                  <a:pt x="3253" y="2090"/>
                </a:lnTo>
                <a:lnTo>
                  <a:pt x="3299" y="2008"/>
                </a:lnTo>
                <a:lnTo>
                  <a:pt x="3340" y="1925"/>
                </a:lnTo>
                <a:lnTo>
                  <a:pt x="3377" y="1839"/>
                </a:lnTo>
                <a:lnTo>
                  <a:pt x="3410" y="1750"/>
                </a:lnTo>
                <a:lnTo>
                  <a:pt x="3440" y="1660"/>
                </a:lnTo>
                <a:lnTo>
                  <a:pt x="3465" y="1568"/>
                </a:lnTo>
                <a:lnTo>
                  <a:pt x="3484" y="1474"/>
                </a:lnTo>
                <a:lnTo>
                  <a:pt x="3501" y="1379"/>
                </a:lnTo>
                <a:lnTo>
                  <a:pt x="3513" y="1283"/>
                </a:lnTo>
                <a:lnTo>
                  <a:pt x="3520" y="1185"/>
                </a:lnTo>
                <a:lnTo>
                  <a:pt x="3520" y="1160"/>
                </a:lnTo>
                <a:lnTo>
                  <a:pt x="3521" y="1147"/>
                </a:lnTo>
                <a:lnTo>
                  <a:pt x="3521" y="1134"/>
                </a:lnTo>
                <a:lnTo>
                  <a:pt x="3524" y="1106"/>
                </a:lnTo>
                <a:lnTo>
                  <a:pt x="3525" y="1095"/>
                </a:lnTo>
                <a:lnTo>
                  <a:pt x="3526" y="1085"/>
                </a:lnTo>
                <a:lnTo>
                  <a:pt x="3527" y="1079"/>
                </a:lnTo>
                <a:lnTo>
                  <a:pt x="3528" y="1078"/>
                </a:lnTo>
                <a:lnTo>
                  <a:pt x="3530" y="1082"/>
                </a:lnTo>
                <a:lnTo>
                  <a:pt x="3532" y="1091"/>
                </a:lnTo>
                <a:lnTo>
                  <a:pt x="3534" y="1108"/>
                </a:lnTo>
                <a:lnTo>
                  <a:pt x="3542" y="1203"/>
                </a:lnTo>
                <a:lnTo>
                  <a:pt x="3543" y="1300"/>
                </a:lnTo>
                <a:lnTo>
                  <a:pt x="3538" y="1397"/>
                </a:lnTo>
                <a:lnTo>
                  <a:pt x="3527" y="1494"/>
                </a:lnTo>
                <a:lnTo>
                  <a:pt x="3509" y="1590"/>
                </a:lnTo>
                <a:lnTo>
                  <a:pt x="3486" y="1686"/>
                </a:lnTo>
                <a:lnTo>
                  <a:pt x="3458" y="1781"/>
                </a:lnTo>
                <a:lnTo>
                  <a:pt x="3424" y="1875"/>
                </a:lnTo>
                <a:lnTo>
                  <a:pt x="3386" y="1965"/>
                </a:lnTo>
                <a:lnTo>
                  <a:pt x="3345" y="2054"/>
                </a:lnTo>
                <a:lnTo>
                  <a:pt x="3298" y="2140"/>
                </a:lnTo>
                <a:lnTo>
                  <a:pt x="3249" y="2222"/>
                </a:lnTo>
                <a:lnTo>
                  <a:pt x="3195" y="2299"/>
                </a:lnTo>
                <a:lnTo>
                  <a:pt x="3135" y="2376"/>
                </a:lnTo>
                <a:lnTo>
                  <a:pt x="3071" y="2450"/>
                </a:lnTo>
                <a:lnTo>
                  <a:pt x="3004" y="2518"/>
                </a:lnTo>
                <a:lnTo>
                  <a:pt x="2935" y="2584"/>
                </a:lnTo>
                <a:lnTo>
                  <a:pt x="2862" y="2644"/>
                </a:lnTo>
                <a:lnTo>
                  <a:pt x="2786" y="2700"/>
                </a:lnTo>
                <a:lnTo>
                  <a:pt x="2708" y="2753"/>
                </a:lnTo>
                <a:lnTo>
                  <a:pt x="2627" y="2800"/>
                </a:lnTo>
                <a:lnTo>
                  <a:pt x="2545" y="2842"/>
                </a:lnTo>
                <a:lnTo>
                  <a:pt x="2461" y="2882"/>
                </a:lnTo>
                <a:lnTo>
                  <a:pt x="2375" y="2915"/>
                </a:lnTo>
                <a:lnTo>
                  <a:pt x="2288" y="2944"/>
                </a:lnTo>
                <a:lnTo>
                  <a:pt x="2200" y="2969"/>
                </a:lnTo>
                <a:lnTo>
                  <a:pt x="2110" y="2987"/>
                </a:lnTo>
                <a:lnTo>
                  <a:pt x="2020" y="3003"/>
                </a:lnTo>
                <a:lnTo>
                  <a:pt x="1929" y="3011"/>
                </a:lnTo>
                <a:lnTo>
                  <a:pt x="1838" y="3017"/>
                </a:lnTo>
                <a:lnTo>
                  <a:pt x="1747" y="3016"/>
                </a:lnTo>
                <a:lnTo>
                  <a:pt x="1655" y="3010"/>
                </a:lnTo>
                <a:lnTo>
                  <a:pt x="1564" y="2999"/>
                </a:lnTo>
                <a:lnTo>
                  <a:pt x="1473" y="2983"/>
                </a:lnTo>
                <a:lnTo>
                  <a:pt x="1384" y="2961"/>
                </a:lnTo>
                <a:lnTo>
                  <a:pt x="1296" y="2934"/>
                </a:lnTo>
                <a:lnTo>
                  <a:pt x="1207" y="2901"/>
                </a:lnTo>
                <a:lnTo>
                  <a:pt x="1121" y="2863"/>
                </a:lnTo>
                <a:lnTo>
                  <a:pt x="1036" y="2818"/>
                </a:lnTo>
                <a:lnTo>
                  <a:pt x="952" y="2769"/>
                </a:lnTo>
                <a:lnTo>
                  <a:pt x="871" y="2714"/>
                </a:lnTo>
                <a:lnTo>
                  <a:pt x="792" y="2652"/>
                </a:lnTo>
                <a:lnTo>
                  <a:pt x="725" y="2592"/>
                </a:lnTo>
                <a:lnTo>
                  <a:pt x="663" y="2528"/>
                </a:lnTo>
                <a:lnTo>
                  <a:pt x="604" y="2462"/>
                </a:lnTo>
                <a:lnTo>
                  <a:pt x="551" y="2392"/>
                </a:lnTo>
                <a:lnTo>
                  <a:pt x="500" y="2320"/>
                </a:lnTo>
                <a:lnTo>
                  <a:pt x="456" y="2246"/>
                </a:lnTo>
                <a:lnTo>
                  <a:pt x="415" y="2169"/>
                </a:lnTo>
                <a:lnTo>
                  <a:pt x="379" y="2091"/>
                </a:lnTo>
                <a:lnTo>
                  <a:pt x="349" y="2011"/>
                </a:lnTo>
                <a:lnTo>
                  <a:pt x="323" y="1929"/>
                </a:lnTo>
                <a:lnTo>
                  <a:pt x="302" y="1846"/>
                </a:lnTo>
                <a:lnTo>
                  <a:pt x="286" y="1763"/>
                </a:lnTo>
                <a:lnTo>
                  <a:pt x="276" y="1678"/>
                </a:lnTo>
                <a:lnTo>
                  <a:pt x="270" y="1594"/>
                </a:lnTo>
                <a:lnTo>
                  <a:pt x="270" y="1509"/>
                </a:lnTo>
                <a:lnTo>
                  <a:pt x="276" y="1424"/>
                </a:lnTo>
                <a:lnTo>
                  <a:pt x="287" y="1339"/>
                </a:lnTo>
                <a:lnTo>
                  <a:pt x="304" y="1255"/>
                </a:lnTo>
                <a:lnTo>
                  <a:pt x="327" y="1171"/>
                </a:lnTo>
                <a:lnTo>
                  <a:pt x="355" y="1089"/>
                </a:lnTo>
                <a:lnTo>
                  <a:pt x="390" y="1007"/>
                </a:lnTo>
                <a:lnTo>
                  <a:pt x="432" y="928"/>
                </a:lnTo>
                <a:lnTo>
                  <a:pt x="479" y="849"/>
                </a:lnTo>
                <a:lnTo>
                  <a:pt x="519" y="792"/>
                </a:lnTo>
                <a:lnTo>
                  <a:pt x="564" y="737"/>
                </a:lnTo>
                <a:lnTo>
                  <a:pt x="612" y="683"/>
                </a:lnTo>
                <a:lnTo>
                  <a:pt x="662" y="633"/>
                </a:lnTo>
                <a:lnTo>
                  <a:pt x="716" y="585"/>
                </a:lnTo>
                <a:lnTo>
                  <a:pt x="773" y="542"/>
                </a:lnTo>
                <a:lnTo>
                  <a:pt x="833" y="502"/>
                </a:lnTo>
                <a:lnTo>
                  <a:pt x="895" y="467"/>
                </a:lnTo>
                <a:lnTo>
                  <a:pt x="959" y="438"/>
                </a:lnTo>
                <a:lnTo>
                  <a:pt x="1025" y="414"/>
                </a:lnTo>
                <a:lnTo>
                  <a:pt x="1046" y="407"/>
                </a:lnTo>
                <a:lnTo>
                  <a:pt x="1073" y="402"/>
                </a:lnTo>
                <a:close/>
                <a:moveTo>
                  <a:pt x="1437" y="0"/>
                </a:moveTo>
                <a:lnTo>
                  <a:pt x="1516" y="2"/>
                </a:lnTo>
                <a:lnTo>
                  <a:pt x="1594" y="7"/>
                </a:lnTo>
                <a:lnTo>
                  <a:pt x="1671" y="16"/>
                </a:lnTo>
                <a:lnTo>
                  <a:pt x="1747" y="30"/>
                </a:lnTo>
                <a:lnTo>
                  <a:pt x="1821" y="48"/>
                </a:lnTo>
                <a:lnTo>
                  <a:pt x="1895" y="70"/>
                </a:lnTo>
                <a:lnTo>
                  <a:pt x="1966" y="98"/>
                </a:lnTo>
                <a:lnTo>
                  <a:pt x="2036" y="128"/>
                </a:lnTo>
                <a:lnTo>
                  <a:pt x="2105" y="163"/>
                </a:lnTo>
                <a:lnTo>
                  <a:pt x="2170" y="202"/>
                </a:lnTo>
                <a:lnTo>
                  <a:pt x="2232" y="246"/>
                </a:lnTo>
                <a:lnTo>
                  <a:pt x="2293" y="293"/>
                </a:lnTo>
                <a:lnTo>
                  <a:pt x="2351" y="344"/>
                </a:lnTo>
                <a:lnTo>
                  <a:pt x="2406" y="399"/>
                </a:lnTo>
                <a:lnTo>
                  <a:pt x="2457" y="459"/>
                </a:lnTo>
                <a:lnTo>
                  <a:pt x="2505" y="521"/>
                </a:lnTo>
                <a:lnTo>
                  <a:pt x="2550" y="588"/>
                </a:lnTo>
                <a:lnTo>
                  <a:pt x="2590" y="659"/>
                </a:lnTo>
                <a:lnTo>
                  <a:pt x="2627" y="734"/>
                </a:lnTo>
                <a:lnTo>
                  <a:pt x="2660" y="812"/>
                </a:lnTo>
                <a:lnTo>
                  <a:pt x="2681" y="881"/>
                </a:lnTo>
                <a:lnTo>
                  <a:pt x="2697" y="950"/>
                </a:lnTo>
                <a:lnTo>
                  <a:pt x="2709" y="1018"/>
                </a:lnTo>
                <a:lnTo>
                  <a:pt x="2717" y="1087"/>
                </a:lnTo>
                <a:lnTo>
                  <a:pt x="2721" y="1156"/>
                </a:lnTo>
                <a:lnTo>
                  <a:pt x="2721" y="1224"/>
                </a:lnTo>
                <a:lnTo>
                  <a:pt x="2717" y="1292"/>
                </a:lnTo>
                <a:lnTo>
                  <a:pt x="2708" y="1359"/>
                </a:lnTo>
                <a:lnTo>
                  <a:pt x="2696" y="1425"/>
                </a:lnTo>
                <a:lnTo>
                  <a:pt x="2679" y="1490"/>
                </a:lnTo>
                <a:lnTo>
                  <a:pt x="2660" y="1553"/>
                </a:lnTo>
                <a:lnTo>
                  <a:pt x="2636" y="1614"/>
                </a:lnTo>
                <a:lnTo>
                  <a:pt x="2607" y="1674"/>
                </a:lnTo>
                <a:lnTo>
                  <a:pt x="2576" y="1732"/>
                </a:lnTo>
                <a:lnTo>
                  <a:pt x="2541" y="1786"/>
                </a:lnTo>
                <a:lnTo>
                  <a:pt x="2502" y="1840"/>
                </a:lnTo>
                <a:lnTo>
                  <a:pt x="2459" y="1889"/>
                </a:lnTo>
                <a:lnTo>
                  <a:pt x="2412" y="1936"/>
                </a:lnTo>
                <a:lnTo>
                  <a:pt x="2362" y="1979"/>
                </a:lnTo>
                <a:lnTo>
                  <a:pt x="2309" y="2020"/>
                </a:lnTo>
                <a:lnTo>
                  <a:pt x="2251" y="2057"/>
                </a:lnTo>
                <a:lnTo>
                  <a:pt x="2190" y="2090"/>
                </a:lnTo>
                <a:lnTo>
                  <a:pt x="2125" y="2118"/>
                </a:lnTo>
                <a:lnTo>
                  <a:pt x="2058" y="2143"/>
                </a:lnTo>
                <a:lnTo>
                  <a:pt x="1986" y="2163"/>
                </a:lnTo>
                <a:lnTo>
                  <a:pt x="1927" y="2172"/>
                </a:lnTo>
                <a:lnTo>
                  <a:pt x="1869" y="2177"/>
                </a:lnTo>
                <a:lnTo>
                  <a:pt x="1810" y="2179"/>
                </a:lnTo>
                <a:lnTo>
                  <a:pt x="1752" y="2177"/>
                </a:lnTo>
                <a:lnTo>
                  <a:pt x="1695" y="2170"/>
                </a:lnTo>
                <a:lnTo>
                  <a:pt x="1638" y="2159"/>
                </a:lnTo>
                <a:lnTo>
                  <a:pt x="1583" y="2146"/>
                </a:lnTo>
                <a:lnTo>
                  <a:pt x="1529" y="2128"/>
                </a:lnTo>
                <a:lnTo>
                  <a:pt x="1478" y="2107"/>
                </a:lnTo>
                <a:lnTo>
                  <a:pt x="1427" y="2082"/>
                </a:lnTo>
                <a:lnTo>
                  <a:pt x="1379" y="2052"/>
                </a:lnTo>
                <a:lnTo>
                  <a:pt x="1335" y="2021"/>
                </a:lnTo>
                <a:lnTo>
                  <a:pt x="1293" y="1984"/>
                </a:lnTo>
                <a:lnTo>
                  <a:pt x="1254" y="1944"/>
                </a:lnTo>
                <a:lnTo>
                  <a:pt x="1219" y="1901"/>
                </a:lnTo>
                <a:lnTo>
                  <a:pt x="1188" y="1854"/>
                </a:lnTo>
                <a:lnTo>
                  <a:pt x="1160" y="1804"/>
                </a:lnTo>
                <a:lnTo>
                  <a:pt x="1137" y="1750"/>
                </a:lnTo>
                <a:lnTo>
                  <a:pt x="1119" y="1694"/>
                </a:lnTo>
                <a:lnTo>
                  <a:pt x="1105" y="1632"/>
                </a:lnTo>
                <a:lnTo>
                  <a:pt x="1100" y="1589"/>
                </a:lnTo>
                <a:lnTo>
                  <a:pt x="1099" y="1545"/>
                </a:lnTo>
                <a:lnTo>
                  <a:pt x="1101" y="1500"/>
                </a:lnTo>
                <a:lnTo>
                  <a:pt x="1107" y="1458"/>
                </a:lnTo>
                <a:lnTo>
                  <a:pt x="1117" y="1415"/>
                </a:lnTo>
                <a:lnTo>
                  <a:pt x="1130" y="1375"/>
                </a:lnTo>
                <a:lnTo>
                  <a:pt x="1146" y="1336"/>
                </a:lnTo>
                <a:lnTo>
                  <a:pt x="1167" y="1298"/>
                </a:lnTo>
                <a:lnTo>
                  <a:pt x="1192" y="1264"/>
                </a:lnTo>
                <a:lnTo>
                  <a:pt x="1220" y="1231"/>
                </a:lnTo>
                <a:lnTo>
                  <a:pt x="1254" y="1202"/>
                </a:lnTo>
                <a:lnTo>
                  <a:pt x="1291" y="1176"/>
                </a:lnTo>
                <a:lnTo>
                  <a:pt x="1308" y="1168"/>
                </a:lnTo>
                <a:lnTo>
                  <a:pt x="1345" y="1155"/>
                </a:lnTo>
                <a:lnTo>
                  <a:pt x="1363" y="1149"/>
                </a:lnTo>
                <a:lnTo>
                  <a:pt x="1382" y="1146"/>
                </a:lnTo>
                <a:lnTo>
                  <a:pt x="1400" y="1144"/>
                </a:lnTo>
                <a:lnTo>
                  <a:pt x="1418" y="1143"/>
                </a:lnTo>
                <a:lnTo>
                  <a:pt x="1435" y="1144"/>
                </a:lnTo>
                <a:lnTo>
                  <a:pt x="1449" y="1146"/>
                </a:lnTo>
                <a:lnTo>
                  <a:pt x="1463" y="1150"/>
                </a:lnTo>
                <a:lnTo>
                  <a:pt x="1474" y="1157"/>
                </a:lnTo>
                <a:lnTo>
                  <a:pt x="1483" y="1164"/>
                </a:lnTo>
                <a:lnTo>
                  <a:pt x="1489" y="1175"/>
                </a:lnTo>
                <a:lnTo>
                  <a:pt x="1491" y="1188"/>
                </a:lnTo>
                <a:lnTo>
                  <a:pt x="1489" y="1204"/>
                </a:lnTo>
                <a:lnTo>
                  <a:pt x="1483" y="1221"/>
                </a:lnTo>
                <a:lnTo>
                  <a:pt x="1473" y="1241"/>
                </a:lnTo>
                <a:lnTo>
                  <a:pt x="1458" y="1264"/>
                </a:lnTo>
                <a:lnTo>
                  <a:pt x="1431" y="1306"/>
                </a:lnTo>
                <a:lnTo>
                  <a:pt x="1410" y="1350"/>
                </a:lnTo>
                <a:lnTo>
                  <a:pt x="1396" y="1394"/>
                </a:lnTo>
                <a:lnTo>
                  <a:pt x="1387" y="1437"/>
                </a:lnTo>
                <a:lnTo>
                  <a:pt x="1385" y="1481"/>
                </a:lnTo>
                <a:lnTo>
                  <a:pt x="1388" y="1522"/>
                </a:lnTo>
                <a:lnTo>
                  <a:pt x="1397" y="1564"/>
                </a:lnTo>
                <a:lnTo>
                  <a:pt x="1411" y="1603"/>
                </a:lnTo>
                <a:lnTo>
                  <a:pt x="1431" y="1640"/>
                </a:lnTo>
                <a:lnTo>
                  <a:pt x="1455" y="1676"/>
                </a:lnTo>
                <a:lnTo>
                  <a:pt x="1484" y="1709"/>
                </a:lnTo>
                <a:lnTo>
                  <a:pt x="1518" y="1739"/>
                </a:lnTo>
                <a:lnTo>
                  <a:pt x="1556" y="1767"/>
                </a:lnTo>
                <a:lnTo>
                  <a:pt x="1598" y="1791"/>
                </a:lnTo>
                <a:lnTo>
                  <a:pt x="1644" y="1810"/>
                </a:lnTo>
                <a:lnTo>
                  <a:pt x="1706" y="1826"/>
                </a:lnTo>
                <a:lnTo>
                  <a:pt x="1764" y="1834"/>
                </a:lnTo>
                <a:lnTo>
                  <a:pt x="1823" y="1835"/>
                </a:lnTo>
                <a:lnTo>
                  <a:pt x="1881" y="1830"/>
                </a:lnTo>
                <a:lnTo>
                  <a:pt x="1937" y="1817"/>
                </a:lnTo>
                <a:lnTo>
                  <a:pt x="1991" y="1799"/>
                </a:lnTo>
                <a:lnTo>
                  <a:pt x="2044" y="1774"/>
                </a:lnTo>
                <a:lnTo>
                  <a:pt x="2093" y="1745"/>
                </a:lnTo>
                <a:lnTo>
                  <a:pt x="2140" y="1711"/>
                </a:lnTo>
                <a:lnTo>
                  <a:pt x="2183" y="1672"/>
                </a:lnTo>
                <a:lnTo>
                  <a:pt x="2225" y="1628"/>
                </a:lnTo>
                <a:lnTo>
                  <a:pt x="2262" y="1581"/>
                </a:lnTo>
                <a:lnTo>
                  <a:pt x="2296" y="1530"/>
                </a:lnTo>
                <a:lnTo>
                  <a:pt x="2329" y="1460"/>
                </a:lnTo>
                <a:lnTo>
                  <a:pt x="2356" y="1390"/>
                </a:lnTo>
                <a:lnTo>
                  <a:pt x="2374" y="1319"/>
                </a:lnTo>
                <a:lnTo>
                  <a:pt x="2385" y="1250"/>
                </a:lnTo>
                <a:lnTo>
                  <a:pt x="2389" y="1180"/>
                </a:lnTo>
                <a:lnTo>
                  <a:pt x="2387" y="1111"/>
                </a:lnTo>
                <a:lnTo>
                  <a:pt x="2380" y="1043"/>
                </a:lnTo>
                <a:lnTo>
                  <a:pt x="2364" y="976"/>
                </a:lnTo>
                <a:lnTo>
                  <a:pt x="2344" y="910"/>
                </a:lnTo>
                <a:lnTo>
                  <a:pt x="2318" y="847"/>
                </a:lnTo>
                <a:lnTo>
                  <a:pt x="2287" y="786"/>
                </a:lnTo>
                <a:lnTo>
                  <a:pt x="2251" y="726"/>
                </a:lnTo>
                <a:lnTo>
                  <a:pt x="2209" y="669"/>
                </a:lnTo>
                <a:lnTo>
                  <a:pt x="2164" y="616"/>
                </a:lnTo>
                <a:lnTo>
                  <a:pt x="2115" y="566"/>
                </a:lnTo>
                <a:lnTo>
                  <a:pt x="2060" y="518"/>
                </a:lnTo>
                <a:lnTo>
                  <a:pt x="2003" y="474"/>
                </a:lnTo>
                <a:lnTo>
                  <a:pt x="1942" y="435"/>
                </a:lnTo>
                <a:lnTo>
                  <a:pt x="1878" y="399"/>
                </a:lnTo>
                <a:lnTo>
                  <a:pt x="1811" y="368"/>
                </a:lnTo>
                <a:lnTo>
                  <a:pt x="1724" y="339"/>
                </a:lnTo>
                <a:lnTo>
                  <a:pt x="1637" y="318"/>
                </a:lnTo>
                <a:lnTo>
                  <a:pt x="1550" y="304"/>
                </a:lnTo>
                <a:lnTo>
                  <a:pt x="1463" y="297"/>
                </a:lnTo>
                <a:lnTo>
                  <a:pt x="1378" y="297"/>
                </a:lnTo>
                <a:lnTo>
                  <a:pt x="1296" y="304"/>
                </a:lnTo>
                <a:lnTo>
                  <a:pt x="1213" y="317"/>
                </a:lnTo>
                <a:lnTo>
                  <a:pt x="1132" y="336"/>
                </a:lnTo>
                <a:lnTo>
                  <a:pt x="1053" y="362"/>
                </a:lnTo>
                <a:lnTo>
                  <a:pt x="977" y="393"/>
                </a:lnTo>
                <a:lnTo>
                  <a:pt x="903" y="430"/>
                </a:lnTo>
                <a:lnTo>
                  <a:pt x="831" y="472"/>
                </a:lnTo>
                <a:lnTo>
                  <a:pt x="762" y="520"/>
                </a:lnTo>
                <a:lnTo>
                  <a:pt x="697" y="571"/>
                </a:lnTo>
                <a:lnTo>
                  <a:pt x="635" y="628"/>
                </a:lnTo>
                <a:lnTo>
                  <a:pt x="576" y="690"/>
                </a:lnTo>
                <a:lnTo>
                  <a:pt x="521" y="755"/>
                </a:lnTo>
                <a:lnTo>
                  <a:pt x="470" y="824"/>
                </a:lnTo>
                <a:lnTo>
                  <a:pt x="423" y="897"/>
                </a:lnTo>
                <a:lnTo>
                  <a:pt x="381" y="975"/>
                </a:lnTo>
                <a:lnTo>
                  <a:pt x="343" y="1054"/>
                </a:lnTo>
                <a:lnTo>
                  <a:pt x="311" y="1137"/>
                </a:lnTo>
                <a:lnTo>
                  <a:pt x="282" y="1239"/>
                </a:lnTo>
                <a:lnTo>
                  <a:pt x="261" y="1340"/>
                </a:lnTo>
                <a:lnTo>
                  <a:pt x="247" y="1440"/>
                </a:lnTo>
                <a:lnTo>
                  <a:pt x="241" y="1541"/>
                </a:lnTo>
                <a:lnTo>
                  <a:pt x="242" y="1640"/>
                </a:lnTo>
                <a:lnTo>
                  <a:pt x="250" y="1737"/>
                </a:lnTo>
                <a:lnTo>
                  <a:pt x="264" y="1833"/>
                </a:lnTo>
                <a:lnTo>
                  <a:pt x="285" y="1928"/>
                </a:lnTo>
                <a:lnTo>
                  <a:pt x="312" y="2020"/>
                </a:lnTo>
                <a:lnTo>
                  <a:pt x="345" y="2110"/>
                </a:lnTo>
                <a:lnTo>
                  <a:pt x="384" y="2199"/>
                </a:lnTo>
                <a:lnTo>
                  <a:pt x="429" y="2284"/>
                </a:lnTo>
                <a:lnTo>
                  <a:pt x="479" y="2366"/>
                </a:lnTo>
                <a:lnTo>
                  <a:pt x="534" y="2445"/>
                </a:lnTo>
                <a:lnTo>
                  <a:pt x="595" y="2520"/>
                </a:lnTo>
                <a:lnTo>
                  <a:pt x="661" y="2594"/>
                </a:lnTo>
                <a:lnTo>
                  <a:pt x="732" y="2661"/>
                </a:lnTo>
                <a:lnTo>
                  <a:pt x="807" y="2727"/>
                </a:lnTo>
                <a:lnTo>
                  <a:pt x="885" y="2787"/>
                </a:lnTo>
                <a:lnTo>
                  <a:pt x="969" y="2842"/>
                </a:lnTo>
                <a:lnTo>
                  <a:pt x="1057" y="2894"/>
                </a:lnTo>
                <a:lnTo>
                  <a:pt x="1147" y="2939"/>
                </a:lnTo>
                <a:lnTo>
                  <a:pt x="1242" y="2981"/>
                </a:lnTo>
                <a:lnTo>
                  <a:pt x="1352" y="3018"/>
                </a:lnTo>
                <a:lnTo>
                  <a:pt x="1462" y="3047"/>
                </a:lnTo>
                <a:lnTo>
                  <a:pt x="1573" y="3070"/>
                </a:lnTo>
                <a:lnTo>
                  <a:pt x="1682" y="3084"/>
                </a:lnTo>
                <a:lnTo>
                  <a:pt x="1791" y="3092"/>
                </a:lnTo>
                <a:lnTo>
                  <a:pt x="1899" y="3093"/>
                </a:lnTo>
                <a:lnTo>
                  <a:pt x="2007" y="3088"/>
                </a:lnTo>
                <a:lnTo>
                  <a:pt x="2112" y="3076"/>
                </a:lnTo>
                <a:lnTo>
                  <a:pt x="2217" y="3056"/>
                </a:lnTo>
                <a:lnTo>
                  <a:pt x="2321" y="3031"/>
                </a:lnTo>
                <a:lnTo>
                  <a:pt x="2422" y="3000"/>
                </a:lnTo>
                <a:lnTo>
                  <a:pt x="2521" y="2963"/>
                </a:lnTo>
                <a:lnTo>
                  <a:pt x="2618" y="2920"/>
                </a:lnTo>
                <a:lnTo>
                  <a:pt x="2714" y="2872"/>
                </a:lnTo>
                <a:lnTo>
                  <a:pt x="2807" y="2817"/>
                </a:lnTo>
                <a:lnTo>
                  <a:pt x="2896" y="2757"/>
                </a:lnTo>
                <a:lnTo>
                  <a:pt x="2984" y="2693"/>
                </a:lnTo>
                <a:lnTo>
                  <a:pt x="3067" y="2623"/>
                </a:lnTo>
                <a:lnTo>
                  <a:pt x="3147" y="2549"/>
                </a:lnTo>
                <a:lnTo>
                  <a:pt x="3225" y="2470"/>
                </a:lnTo>
                <a:lnTo>
                  <a:pt x="3298" y="2386"/>
                </a:lnTo>
                <a:lnTo>
                  <a:pt x="3367" y="2298"/>
                </a:lnTo>
                <a:lnTo>
                  <a:pt x="3432" y="2206"/>
                </a:lnTo>
                <a:lnTo>
                  <a:pt x="3469" y="2148"/>
                </a:lnTo>
                <a:lnTo>
                  <a:pt x="3504" y="2091"/>
                </a:lnTo>
                <a:lnTo>
                  <a:pt x="3540" y="2033"/>
                </a:lnTo>
                <a:lnTo>
                  <a:pt x="3551" y="2016"/>
                </a:lnTo>
                <a:lnTo>
                  <a:pt x="3558" y="2006"/>
                </a:lnTo>
                <a:lnTo>
                  <a:pt x="3564" y="1999"/>
                </a:lnTo>
                <a:lnTo>
                  <a:pt x="3568" y="1997"/>
                </a:lnTo>
                <a:lnTo>
                  <a:pt x="3569" y="1998"/>
                </a:lnTo>
                <a:lnTo>
                  <a:pt x="3570" y="2003"/>
                </a:lnTo>
                <a:lnTo>
                  <a:pt x="3569" y="2010"/>
                </a:lnTo>
                <a:lnTo>
                  <a:pt x="3567" y="2019"/>
                </a:lnTo>
                <a:lnTo>
                  <a:pt x="3565" y="2030"/>
                </a:lnTo>
                <a:lnTo>
                  <a:pt x="3561" y="2042"/>
                </a:lnTo>
                <a:lnTo>
                  <a:pt x="3557" y="2052"/>
                </a:lnTo>
                <a:lnTo>
                  <a:pt x="3553" y="2064"/>
                </a:lnTo>
                <a:lnTo>
                  <a:pt x="3519" y="2150"/>
                </a:lnTo>
                <a:lnTo>
                  <a:pt x="3480" y="2234"/>
                </a:lnTo>
                <a:lnTo>
                  <a:pt x="3435" y="2314"/>
                </a:lnTo>
                <a:lnTo>
                  <a:pt x="3385" y="2394"/>
                </a:lnTo>
                <a:lnTo>
                  <a:pt x="3332" y="2470"/>
                </a:lnTo>
                <a:lnTo>
                  <a:pt x="3273" y="2544"/>
                </a:lnTo>
                <a:lnTo>
                  <a:pt x="3212" y="2615"/>
                </a:lnTo>
                <a:lnTo>
                  <a:pt x="3146" y="2683"/>
                </a:lnTo>
                <a:lnTo>
                  <a:pt x="3078" y="2747"/>
                </a:lnTo>
                <a:lnTo>
                  <a:pt x="3008" y="2808"/>
                </a:lnTo>
                <a:lnTo>
                  <a:pt x="2935" y="2866"/>
                </a:lnTo>
                <a:lnTo>
                  <a:pt x="2860" y="2920"/>
                </a:lnTo>
                <a:lnTo>
                  <a:pt x="2784" y="2970"/>
                </a:lnTo>
                <a:lnTo>
                  <a:pt x="2696" y="3020"/>
                </a:lnTo>
                <a:lnTo>
                  <a:pt x="2606" y="3065"/>
                </a:lnTo>
                <a:lnTo>
                  <a:pt x="2516" y="3105"/>
                </a:lnTo>
                <a:lnTo>
                  <a:pt x="2424" y="3140"/>
                </a:lnTo>
                <a:lnTo>
                  <a:pt x="2332" y="3171"/>
                </a:lnTo>
                <a:lnTo>
                  <a:pt x="2238" y="3196"/>
                </a:lnTo>
                <a:lnTo>
                  <a:pt x="2144" y="3216"/>
                </a:lnTo>
                <a:lnTo>
                  <a:pt x="2049" y="3232"/>
                </a:lnTo>
                <a:lnTo>
                  <a:pt x="1954" y="3243"/>
                </a:lnTo>
                <a:lnTo>
                  <a:pt x="1860" y="3249"/>
                </a:lnTo>
                <a:lnTo>
                  <a:pt x="1766" y="3250"/>
                </a:lnTo>
                <a:lnTo>
                  <a:pt x="1672" y="3247"/>
                </a:lnTo>
                <a:lnTo>
                  <a:pt x="1578" y="3239"/>
                </a:lnTo>
                <a:lnTo>
                  <a:pt x="1486" y="3226"/>
                </a:lnTo>
                <a:lnTo>
                  <a:pt x="1395" y="3210"/>
                </a:lnTo>
                <a:lnTo>
                  <a:pt x="1304" y="3188"/>
                </a:lnTo>
                <a:lnTo>
                  <a:pt x="1215" y="3162"/>
                </a:lnTo>
                <a:lnTo>
                  <a:pt x="1128" y="3131"/>
                </a:lnTo>
                <a:lnTo>
                  <a:pt x="1041" y="3096"/>
                </a:lnTo>
                <a:lnTo>
                  <a:pt x="957" y="3057"/>
                </a:lnTo>
                <a:lnTo>
                  <a:pt x="876" y="3012"/>
                </a:lnTo>
                <a:lnTo>
                  <a:pt x="796" y="2964"/>
                </a:lnTo>
                <a:lnTo>
                  <a:pt x="719" y="2913"/>
                </a:lnTo>
                <a:lnTo>
                  <a:pt x="644" y="2856"/>
                </a:lnTo>
                <a:lnTo>
                  <a:pt x="572" y="2795"/>
                </a:lnTo>
                <a:lnTo>
                  <a:pt x="504" y="2730"/>
                </a:lnTo>
                <a:lnTo>
                  <a:pt x="438" y="2661"/>
                </a:lnTo>
                <a:lnTo>
                  <a:pt x="376" y="2588"/>
                </a:lnTo>
                <a:lnTo>
                  <a:pt x="317" y="2511"/>
                </a:lnTo>
                <a:lnTo>
                  <a:pt x="263" y="2430"/>
                </a:lnTo>
                <a:lnTo>
                  <a:pt x="213" y="2345"/>
                </a:lnTo>
                <a:lnTo>
                  <a:pt x="166" y="2255"/>
                </a:lnTo>
                <a:lnTo>
                  <a:pt x="124" y="2163"/>
                </a:lnTo>
                <a:lnTo>
                  <a:pt x="86" y="2066"/>
                </a:lnTo>
                <a:lnTo>
                  <a:pt x="60" y="1977"/>
                </a:lnTo>
                <a:lnTo>
                  <a:pt x="38" y="1888"/>
                </a:lnTo>
                <a:lnTo>
                  <a:pt x="22" y="1798"/>
                </a:lnTo>
                <a:lnTo>
                  <a:pt x="10" y="1709"/>
                </a:lnTo>
                <a:lnTo>
                  <a:pt x="2" y="1620"/>
                </a:lnTo>
                <a:lnTo>
                  <a:pt x="0" y="1531"/>
                </a:lnTo>
                <a:lnTo>
                  <a:pt x="2" y="1444"/>
                </a:lnTo>
                <a:lnTo>
                  <a:pt x="10" y="1356"/>
                </a:lnTo>
                <a:lnTo>
                  <a:pt x="21" y="1269"/>
                </a:lnTo>
                <a:lnTo>
                  <a:pt x="37" y="1184"/>
                </a:lnTo>
                <a:lnTo>
                  <a:pt x="58" y="1101"/>
                </a:lnTo>
                <a:lnTo>
                  <a:pt x="83" y="1018"/>
                </a:lnTo>
                <a:lnTo>
                  <a:pt x="112" y="938"/>
                </a:lnTo>
                <a:lnTo>
                  <a:pt x="145" y="859"/>
                </a:lnTo>
                <a:lnTo>
                  <a:pt x="183" y="783"/>
                </a:lnTo>
                <a:lnTo>
                  <a:pt x="226" y="707"/>
                </a:lnTo>
                <a:lnTo>
                  <a:pt x="273" y="635"/>
                </a:lnTo>
                <a:lnTo>
                  <a:pt x="323" y="567"/>
                </a:lnTo>
                <a:lnTo>
                  <a:pt x="378" y="499"/>
                </a:lnTo>
                <a:lnTo>
                  <a:pt x="437" y="436"/>
                </a:lnTo>
                <a:lnTo>
                  <a:pt x="500" y="376"/>
                </a:lnTo>
                <a:lnTo>
                  <a:pt x="567" y="318"/>
                </a:lnTo>
                <a:lnTo>
                  <a:pt x="639" y="264"/>
                </a:lnTo>
                <a:lnTo>
                  <a:pt x="713" y="214"/>
                </a:lnTo>
                <a:lnTo>
                  <a:pt x="793" y="168"/>
                </a:lnTo>
                <a:lnTo>
                  <a:pt x="876" y="127"/>
                </a:lnTo>
                <a:lnTo>
                  <a:pt x="962" y="89"/>
                </a:lnTo>
                <a:lnTo>
                  <a:pt x="1040" y="63"/>
                </a:lnTo>
                <a:lnTo>
                  <a:pt x="1120" y="41"/>
                </a:lnTo>
                <a:lnTo>
                  <a:pt x="1200" y="24"/>
                </a:lnTo>
                <a:lnTo>
                  <a:pt x="1279" y="12"/>
                </a:lnTo>
                <a:lnTo>
                  <a:pt x="1358" y="4"/>
                </a:lnTo>
                <a:lnTo>
                  <a:pt x="1437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2228234" y="3536597"/>
            <a:ext cx="1798638" cy="2168525"/>
          </a:xfrm>
          <a:custGeom>
            <a:avLst/>
            <a:gdLst/>
            <a:ahLst/>
            <a:cxnLst>
              <a:cxn ang="0">
                <a:pos x="1865" y="104"/>
              </a:cxn>
              <a:cxn ang="0">
                <a:pos x="1904" y="244"/>
              </a:cxn>
              <a:cxn ang="0">
                <a:pos x="1883" y="287"/>
              </a:cxn>
              <a:cxn ang="0">
                <a:pos x="1945" y="350"/>
              </a:cxn>
              <a:cxn ang="0">
                <a:pos x="2122" y="767"/>
              </a:cxn>
              <a:cxn ang="0">
                <a:pos x="2087" y="1154"/>
              </a:cxn>
              <a:cxn ang="0">
                <a:pos x="1926" y="1527"/>
              </a:cxn>
              <a:cxn ang="0">
                <a:pos x="1836" y="1750"/>
              </a:cxn>
              <a:cxn ang="0">
                <a:pos x="1740" y="1860"/>
              </a:cxn>
              <a:cxn ang="0">
                <a:pos x="1688" y="2021"/>
              </a:cxn>
              <a:cxn ang="0">
                <a:pos x="1884" y="2133"/>
              </a:cxn>
              <a:cxn ang="0">
                <a:pos x="2169" y="2333"/>
              </a:cxn>
              <a:cxn ang="0">
                <a:pos x="2259" y="2382"/>
              </a:cxn>
              <a:cxn ang="0">
                <a:pos x="2243" y="2489"/>
              </a:cxn>
              <a:cxn ang="0">
                <a:pos x="2205" y="2649"/>
              </a:cxn>
              <a:cxn ang="0">
                <a:pos x="2140" y="2728"/>
              </a:cxn>
              <a:cxn ang="0">
                <a:pos x="2108" y="2554"/>
              </a:cxn>
              <a:cxn ang="0">
                <a:pos x="2050" y="2430"/>
              </a:cxn>
              <a:cxn ang="0">
                <a:pos x="1659" y="2230"/>
              </a:cxn>
              <a:cxn ang="0">
                <a:pos x="1490" y="2097"/>
              </a:cxn>
              <a:cxn ang="0">
                <a:pos x="1500" y="1859"/>
              </a:cxn>
              <a:cxn ang="0">
                <a:pos x="1464" y="1742"/>
              </a:cxn>
              <a:cxn ang="0">
                <a:pos x="1474" y="1546"/>
              </a:cxn>
              <a:cxn ang="0">
                <a:pos x="1355" y="1441"/>
              </a:cxn>
              <a:cxn ang="0">
                <a:pos x="1047" y="1429"/>
              </a:cxn>
              <a:cxn ang="0">
                <a:pos x="920" y="1491"/>
              </a:cxn>
              <a:cxn ang="0">
                <a:pos x="662" y="1632"/>
              </a:cxn>
              <a:cxn ang="0">
                <a:pos x="452" y="1778"/>
              </a:cxn>
              <a:cxn ang="0">
                <a:pos x="374" y="1916"/>
              </a:cxn>
              <a:cxn ang="0">
                <a:pos x="275" y="1905"/>
              </a:cxn>
              <a:cxn ang="0">
                <a:pos x="107" y="1774"/>
              </a:cxn>
              <a:cxn ang="0">
                <a:pos x="1" y="1675"/>
              </a:cxn>
              <a:cxn ang="0">
                <a:pos x="181" y="1676"/>
              </a:cxn>
              <a:cxn ang="0">
                <a:pos x="465" y="1579"/>
              </a:cxn>
              <a:cxn ang="0">
                <a:pos x="780" y="1343"/>
              </a:cxn>
              <a:cxn ang="0">
                <a:pos x="946" y="1232"/>
              </a:cxn>
              <a:cxn ang="0">
                <a:pos x="1321" y="1130"/>
              </a:cxn>
              <a:cxn ang="0">
                <a:pos x="1617" y="1071"/>
              </a:cxn>
              <a:cxn ang="0">
                <a:pos x="1705" y="806"/>
              </a:cxn>
              <a:cxn ang="0">
                <a:pos x="1661" y="670"/>
              </a:cxn>
              <a:cxn ang="0">
                <a:pos x="1362" y="533"/>
              </a:cxn>
              <a:cxn ang="0">
                <a:pos x="1203" y="414"/>
              </a:cxn>
              <a:cxn ang="0">
                <a:pos x="1078" y="340"/>
              </a:cxn>
              <a:cxn ang="0">
                <a:pos x="1052" y="318"/>
              </a:cxn>
              <a:cxn ang="0">
                <a:pos x="1141" y="310"/>
              </a:cxn>
              <a:cxn ang="0">
                <a:pos x="1060" y="287"/>
              </a:cxn>
              <a:cxn ang="0">
                <a:pos x="1062" y="254"/>
              </a:cxn>
              <a:cxn ang="0">
                <a:pos x="1143" y="240"/>
              </a:cxn>
              <a:cxn ang="0">
                <a:pos x="1103" y="221"/>
              </a:cxn>
              <a:cxn ang="0">
                <a:pos x="1232" y="258"/>
              </a:cxn>
              <a:cxn ang="0">
                <a:pos x="1287" y="367"/>
              </a:cxn>
              <a:cxn ang="0">
                <a:pos x="1541" y="456"/>
              </a:cxn>
              <a:cxn ang="0">
                <a:pos x="1700" y="459"/>
              </a:cxn>
              <a:cxn ang="0">
                <a:pos x="1630" y="432"/>
              </a:cxn>
              <a:cxn ang="0">
                <a:pos x="1589" y="392"/>
              </a:cxn>
              <a:cxn ang="0">
                <a:pos x="1568" y="297"/>
              </a:cxn>
              <a:cxn ang="0">
                <a:pos x="1534" y="229"/>
              </a:cxn>
              <a:cxn ang="0">
                <a:pos x="1536" y="123"/>
              </a:cxn>
              <a:cxn ang="0">
                <a:pos x="1744" y="0"/>
              </a:cxn>
            </a:cxnLst>
            <a:rect l="0" t="0" r="r" b="b"/>
            <a:pathLst>
              <a:path w="2266" h="2733">
                <a:moveTo>
                  <a:pt x="1744" y="0"/>
                </a:moveTo>
                <a:lnTo>
                  <a:pt x="1768" y="0"/>
                </a:lnTo>
                <a:lnTo>
                  <a:pt x="1788" y="6"/>
                </a:lnTo>
                <a:lnTo>
                  <a:pt x="1806" y="17"/>
                </a:lnTo>
                <a:lnTo>
                  <a:pt x="1824" y="35"/>
                </a:lnTo>
                <a:lnTo>
                  <a:pt x="1838" y="55"/>
                </a:lnTo>
                <a:lnTo>
                  <a:pt x="1852" y="79"/>
                </a:lnTo>
                <a:lnTo>
                  <a:pt x="1865" y="104"/>
                </a:lnTo>
                <a:lnTo>
                  <a:pt x="1875" y="130"/>
                </a:lnTo>
                <a:lnTo>
                  <a:pt x="1884" y="155"/>
                </a:lnTo>
                <a:lnTo>
                  <a:pt x="1892" y="179"/>
                </a:lnTo>
                <a:lnTo>
                  <a:pt x="1898" y="200"/>
                </a:lnTo>
                <a:lnTo>
                  <a:pt x="1902" y="217"/>
                </a:lnTo>
                <a:lnTo>
                  <a:pt x="1904" y="228"/>
                </a:lnTo>
                <a:lnTo>
                  <a:pt x="1906" y="237"/>
                </a:lnTo>
                <a:lnTo>
                  <a:pt x="1904" y="244"/>
                </a:lnTo>
                <a:lnTo>
                  <a:pt x="1901" y="250"/>
                </a:lnTo>
                <a:lnTo>
                  <a:pt x="1898" y="253"/>
                </a:lnTo>
                <a:lnTo>
                  <a:pt x="1892" y="257"/>
                </a:lnTo>
                <a:lnTo>
                  <a:pt x="1887" y="260"/>
                </a:lnTo>
                <a:lnTo>
                  <a:pt x="1884" y="265"/>
                </a:lnTo>
                <a:lnTo>
                  <a:pt x="1882" y="269"/>
                </a:lnTo>
                <a:lnTo>
                  <a:pt x="1880" y="277"/>
                </a:lnTo>
                <a:lnTo>
                  <a:pt x="1883" y="287"/>
                </a:lnTo>
                <a:lnTo>
                  <a:pt x="1888" y="301"/>
                </a:lnTo>
                <a:lnTo>
                  <a:pt x="1900" y="324"/>
                </a:lnTo>
                <a:lnTo>
                  <a:pt x="1912" y="347"/>
                </a:lnTo>
                <a:lnTo>
                  <a:pt x="1917" y="349"/>
                </a:lnTo>
                <a:lnTo>
                  <a:pt x="1923" y="350"/>
                </a:lnTo>
                <a:lnTo>
                  <a:pt x="1932" y="349"/>
                </a:lnTo>
                <a:lnTo>
                  <a:pt x="1940" y="349"/>
                </a:lnTo>
                <a:lnTo>
                  <a:pt x="1945" y="350"/>
                </a:lnTo>
                <a:lnTo>
                  <a:pt x="1950" y="352"/>
                </a:lnTo>
                <a:lnTo>
                  <a:pt x="1984" y="408"/>
                </a:lnTo>
                <a:lnTo>
                  <a:pt x="2015" y="464"/>
                </a:lnTo>
                <a:lnTo>
                  <a:pt x="2045" y="523"/>
                </a:lnTo>
                <a:lnTo>
                  <a:pt x="2070" y="585"/>
                </a:lnTo>
                <a:lnTo>
                  <a:pt x="2091" y="649"/>
                </a:lnTo>
                <a:lnTo>
                  <a:pt x="2110" y="709"/>
                </a:lnTo>
                <a:lnTo>
                  <a:pt x="2122" y="767"/>
                </a:lnTo>
                <a:lnTo>
                  <a:pt x="2131" y="822"/>
                </a:lnTo>
                <a:lnTo>
                  <a:pt x="2135" y="874"/>
                </a:lnTo>
                <a:lnTo>
                  <a:pt x="2135" y="924"/>
                </a:lnTo>
                <a:lnTo>
                  <a:pt x="2131" y="972"/>
                </a:lnTo>
                <a:lnTo>
                  <a:pt x="2124" y="1019"/>
                </a:lnTo>
                <a:lnTo>
                  <a:pt x="2114" y="1065"/>
                </a:lnTo>
                <a:lnTo>
                  <a:pt x="2102" y="1110"/>
                </a:lnTo>
                <a:lnTo>
                  <a:pt x="2087" y="1154"/>
                </a:lnTo>
                <a:lnTo>
                  <a:pt x="2050" y="1243"/>
                </a:lnTo>
                <a:lnTo>
                  <a:pt x="2007" y="1334"/>
                </a:lnTo>
                <a:lnTo>
                  <a:pt x="1984" y="1382"/>
                </a:lnTo>
                <a:lnTo>
                  <a:pt x="1975" y="1403"/>
                </a:lnTo>
                <a:lnTo>
                  <a:pt x="1966" y="1426"/>
                </a:lnTo>
                <a:lnTo>
                  <a:pt x="1945" y="1481"/>
                </a:lnTo>
                <a:lnTo>
                  <a:pt x="1935" y="1506"/>
                </a:lnTo>
                <a:lnTo>
                  <a:pt x="1926" y="1527"/>
                </a:lnTo>
                <a:lnTo>
                  <a:pt x="1920" y="1539"/>
                </a:lnTo>
                <a:lnTo>
                  <a:pt x="1914" y="1559"/>
                </a:lnTo>
                <a:lnTo>
                  <a:pt x="1904" y="1583"/>
                </a:lnTo>
                <a:lnTo>
                  <a:pt x="1894" y="1611"/>
                </a:lnTo>
                <a:lnTo>
                  <a:pt x="1882" y="1642"/>
                </a:lnTo>
                <a:lnTo>
                  <a:pt x="1868" y="1677"/>
                </a:lnTo>
                <a:lnTo>
                  <a:pt x="1852" y="1712"/>
                </a:lnTo>
                <a:lnTo>
                  <a:pt x="1836" y="1750"/>
                </a:lnTo>
                <a:lnTo>
                  <a:pt x="1800" y="1825"/>
                </a:lnTo>
                <a:lnTo>
                  <a:pt x="1780" y="1862"/>
                </a:lnTo>
                <a:lnTo>
                  <a:pt x="1776" y="1866"/>
                </a:lnTo>
                <a:lnTo>
                  <a:pt x="1769" y="1866"/>
                </a:lnTo>
                <a:lnTo>
                  <a:pt x="1761" y="1865"/>
                </a:lnTo>
                <a:lnTo>
                  <a:pt x="1754" y="1862"/>
                </a:lnTo>
                <a:lnTo>
                  <a:pt x="1746" y="1860"/>
                </a:lnTo>
                <a:lnTo>
                  <a:pt x="1740" y="1860"/>
                </a:lnTo>
                <a:lnTo>
                  <a:pt x="1736" y="1865"/>
                </a:lnTo>
                <a:lnTo>
                  <a:pt x="1721" y="1894"/>
                </a:lnTo>
                <a:lnTo>
                  <a:pt x="1708" y="1921"/>
                </a:lnTo>
                <a:lnTo>
                  <a:pt x="1699" y="1946"/>
                </a:lnTo>
                <a:lnTo>
                  <a:pt x="1691" y="1969"/>
                </a:lnTo>
                <a:lnTo>
                  <a:pt x="1687" y="1989"/>
                </a:lnTo>
                <a:lnTo>
                  <a:pt x="1686" y="2007"/>
                </a:lnTo>
                <a:lnTo>
                  <a:pt x="1688" y="2021"/>
                </a:lnTo>
                <a:lnTo>
                  <a:pt x="1695" y="2032"/>
                </a:lnTo>
                <a:lnTo>
                  <a:pt x="1713" y="2047"/>
                </a:lnTo>
                <a:lnTo>
                  <a:pt x="1736" y="2060"/>
                </a:lnTo>
                <a:lnTo>
                  <a:pt x="1761" y="2071"/>
                </a:lnTo>
                <a:lnTo>
                  <a:pt x="1787" y="2081"/>
                </a:lnTo>
                <a:lnTo>
                  <a:pt x="1814" y="2093"/>
                </a:lnTo>
                <a:lnTo>
                  <a:pt x="1842" y="2105"/>
                </a:lnTo>
                <a:lnTo>
                  <a:pt x="1884" y="2133"/>
                </a:lnTo>
                <a:lnTo>
                  <a:pt x="1926" y="2166"/>
                </a:lnTo>
                <a:lnTo>
                  <a:pt x="1967" y="2201"/>
                </a:lnTo>
                <a:lnTo>
                  <a:pt x="2009" y="2235"/>
                </a:lnTo>
                <a:lnTo>
                  <a:pt x="2050" y="2267"/>
                </a:lnTo>
                <a:lnTo>
                  <a:pt x="2074" y="2282"/>
                </a:lnTo>
                <a:lnTo>
                  <a:pt x="2098" y="2296"/>
                </a:lnTo>
                <a:lnTo>
                  <a:pt x="2146" y="2321"/>
                </a:lnTo>
                <a:lnTo>
                  <a:pt x="2169" y="2333"/>
                </a:lnTo>
                <a:lnTo>
                  <a:pt x="2188" y="2347"/>
                </a:lnTo>
                <a:lnTo>
                  <a:pt x="2205" y="2363"/>
                </a:lnTo>
                <a:lnTo>
                  <a:pt x="2212" y="2369"/>
                </a:lnTo>
                <a:lnTo>
                  <a:pt x="2221" y="2372"/>
                </a:lnTo>
                <a:lnTo>
                  <a:pt x="2232" y="2374"/>
                </a:lnTo>
                <a:lnTo>
                  <a:pt x="2242" y="2375"/>
                </a:lnTo>
                <a:lnTo>
                  <a:pt x="2252" y="2378"/>
                </a:lnTo>
                <a:lnTo>
                  <a:pt x="2259" y="2382"/>
                </a:lnTo>
                <a:lnTo>
                  <a:pt x="2265" y="2389"/>
                </a:lnTo>
                <a:lnTo>
                  <a:pt x="2266" y="2398"/>
                </a:lnTo>
                <a:lnTo>
                  <a:pt x="2265" y="2411"/>
                </a:lnTo>
                <a:lnTo>
                  <a:pt x="2261" y="2427"/>
                </a:lnTo>
                <a:lnTo>
                  <a:pt x="2257" y="2443"/>
                </a:lnTo>
                <a:lnTo>
                  <a:pt x="2251" y="2460"/>
                </a:lnTo>
                <a:lnTo>
                  <a:pt x="2246" y="2474"/>
                </a:lnTo>
                <a:lnTo>
                  <a:pt x="2243" y="2489"/>
                </a:lnTo>
                <a:lnTo>
                  <a:pt x="2242" y="2499"/>
                </a:lnTo>
                <a:lnTo>
                  <a:pt x="2241" y="2518"/>
                </a:lnTo>
                <a:lnTo>
                  <a:pt x="2238" y="2538"/>
                </a:lnTo>
                <a:lnTo>
                  <a:pt x="2234" y="2560"/>
                </a:lnTo>
                <a:lnTo>
                  <a:pt x="2228" y="2583"/>
                </a:lnTo>
                <a:lnTo>
                  <a:pt x="2221" y="2605"/>
                </a:lnTo>
                <a:lnTo>
                  <a:pt x="2213" y="2628"/>
                </a:lnTo>
                <a:lnTo>
                  <a:pt x="2205" y="2649"/>
                </a:lnTo>
                <a:lnTo>
                  <a:pt x="2196" y="2669"/>
                </a:lnTo>
                <a:lnTo>
                  <a:pt x="2187" y="2687"/>
                </a:lnTo>
                <a:lnTo>
                  <a:pt x="2178" y="2703"/>
                </a:lnTo>
                <a:lnTo>
                  <a:pt x="2169" y="2716"/>
                </a:lnTo>
                <a:lnTo>
                  <a:pt x="2161" y="2726"/>
                </a:lnTo>
                <a:lnTo>
                  <a:pt x="2153" y="2732"/>
                </a:lnTo>
                <a:lnTo>
                  <a:pt x="2146" y="2733"/>
                </a:lnTo>
                <a:lnTo>
                  <a:pt x="2140" y="2728"/>
                </a:lnTo>
                <a:lnTo>
                  <a:pt x="2136" y="2719"/>
                </a:lnTo>
                <a:lnTo>
                  <a:pt x="2134" y="2703"/>
                </a:lnTo>
                <a:lnTo>
                  <a:pt x="2132" y="2682"/>
                </a:lnTo>
                <a:lnTo>
                  <a:pt x="2130" y="2651"/>
                </a:lnTo>
                <a:lnTo>
                  <a:pt x="2124" y="2623"/>
                </a:lnTo>
                <a:lnTo>
                  <a:pt x="2118" y="2597"/>
                </a:lnTo>
                <a:lnTo>
                  <a:pt x="2112" y="2575"/>
                </a:lnTo>
                <a:lnTo>
                  <a:pt x="2108" y="2554"/>
                </a:lnTo>
                <a:lnTo>
                  <a:pt x="2108" y="2540"/>
                </a:lnTo>
                <a:lnTo>
                  <a:pt x="2110" y="2527"/>
                </a:lnTo>
                <a:lnTo>
                  <a:pt x="2110" y="2503"/>
                </a:lnTo>
                <a:lnTo>
                  <a:pt x="2106" y="2490"/>
                </a:lnTo>
                <a:lnTo>
                  <a:pt x="2100" y="2478"/>
                </a:lnTo>
                <a:lnTo>
                  <a:pt x="2090" y="2464"/>
                </a:lnTo>
                <a:lnTo>
                  <a:pt x="2075" y="2449"/>
                </a:lnTo>
                <a:lnTo>
                  <a:pt x="2050" y="2430"/>
                </a:lnTo>
                <a:lnTo>
                  <a:pt x="2021" y="2414"/>
                </a:lnTo>
                <a:lnTo>
                  <a:pt x="1989" y="2399"/>
                </a:lnTo>
                <a:lnTo>
                  <a:pt x="1955" y="2384"/>
                </a:lnTo>
                <a:lnTo>
                  <a:pt x="1919" y="2370"/>
                </a:lnTo>
                <a:lnTo>
                  <a:pt x="1883" y="2351"/>
                </a:lnTo>
                <a:lnTo>
                  <a:pt x="1746" y="2276"/>
                </a:lnTo>
                <a:lnTo>
                  <a:pt x="1702" y="2252"/>
                </a:lnTo>
                <a:lnTo>
                  <a:pt x="1659" y="2230"/>
                </a:lnTo>
                <a:lnTo>
                  <a:pt x="1618" y="2210"/>
                </a:lnTo>
                <a:lnTo>
                  <a:pt x="1581" y="2193"/>
                </a:lnTo>
                <a:lnTo>
                  <a:pt x="1547" y="2181"/>
                </a:lnTo>
                <a:lnTo>
                  <a:pt x="1529" y="2173"/>
                </a:lnTo>
                <a:lnTo>
                  <a:pt x="1515" y="2159"/>
                </a:lnTo>
                <a:lnTo>
                  <a:pt x="1503" y="2142"/>
                </a:lnTo>
                <a:lnTo>
                  <a:pt x="1495" y="2121"/>
                </a:lnTo>
                <a:lnTo>
                  <a:pt x="1490" y="2097"/>
                </a:lnTo>
                <a:lnTo>
                  <a:pt x="1486" y="2070"/>
                </a:lnTo>
                <a:lnTo>
                  <a:pt x="1485" y="2042"/>
                </a:lnTo>
                <a:lnTo>
                  <a:pt x="1485" y="2012"/>
                </a:lnTo>
                <a:lnTo>
                  <a:pt x="1486" y="1981"/>
                </a:lnTo>
                <a:lnTo>
                  <a:pt x="1488" y="1950"/>
                </a:lnTo>
                <a:lnTo>
                  <a:pt x="1492" y="1920"/>
                </a:lnTo>
                <a:lnTo>
                  <a:pt x="1496" y="1889"/>
                </a:lnTo>
                <a:lnTo>
                  <a:pt x="1500" y="1859"/>
                </a:lnTo>
                <a:lnTo>
                  <a:pt x="1504" y="1832"/>
                </a:lnTo>
                <a:lnTo>
                  <a:pt x="1508" y="1808"/>
                </a:lnTo>
                <a:lnTo>
                  <a:pt x="1511" y="1785"/>
                </a:lnTo>
                <a:lnTo>
                  <a:pt x="1513" y="1767"/>
                </a:lnTo>
                <a:lnTo>
                  <a:pt x="1495" y="1765"/>
                </a:lnTo>
                <a:lnTo>
                  <a:pt x="1480" y="1760"/>
                </a:lnTo>
                <a:lnTo>
                  <a:pt x="1470" y="1752"/>
                </a:lnTo>
                <a:lnTo>
                  <a:pt x="1464" y="1742"/>
                </a:lnTo>
                <a:lnTo>
                  <a:pt x="1466" y="1731"/>
                </a:lnTo>
                <a:lnTo>
                  <a:pt x="1472" y="1706"/>
                </a:lnTo>
                <a:lnTo>
                  <a:pt x="1476" y="1679"/>
                </a:lnTo>
                <a:lnTo>
                  <a:pt x="1478" y="1653"/>
                </a:lnTo>
                <a:lnTo>
                  <a:pt x="1478" y="1625"/>
                </a:lnTo>
                <a:lnTo>
                  <a:pt x="1477" y="1597"/>
                </a:lnTo>
                <a:lnTo>
                  <a:pt x="1475" y="1571"/>
                </a:lnTo>
                <a:lnTo>
                  <a:pt x="1474" y="1546"/>
                </a:lnTo>
                <a:lnTo>
                  <a:pt x="1474" y="1503"/>
                </a:lnTo>
                <a:lnTo>
                  <a:pt x="1477" y="1486"/>
                </a:lnTo>
                <a:lnTo>
                  <a:pt x="1483" y="1472"/>
                </a:lnTo>
                <a:lnTo>
                  <a:pt x="1460" y="1462"/>
                </a:lnTo>
                <a:lnTo>
                  <a:pt x="1434" y="1454"/>
                </a:lnTo>
                <a:lnTo>
                  <a:pt x="1407" y="1448"/>
                </a:lnTo>
                <a:lnTo>
                  <a:pt x="1380" y="1444"/>
                </a:lnTo>
                <a:lnTo>
                  <a:pt x="1355" y="1441"/>
                </a:lnTo>
                <a:lnTo>
                  <a:pt x="1335" y="1439"/>
                </a:lnTo>
                <a:lnTo>
                  <a:pt x="1320" y="1439"/>
                </a:lnTo>
                <a:lnTo>
                  <a:pt x="1282" y="1438"/>
                </a:lnTo>
                <a:lnTo>
                  <a:pt x="1242" y="1437"/>
                </a:lnTo>
                <a:lnTo>
                  <a:pt x="1160" y="1432"/>
                </a:lnTo>
                <a:lnTo>
                  <a:pt x="1120" y="1430"/>
                </a:lnTo>
                <a:lnTo>
                  <a:pt x="1082" y="1429"/>
                </a:lnTo>
                <a:lnTo>
                  <a:pt x="1047" y="1429"/>
                </a:lnTo>
                <a:lnTo>
                  <a:pt x="1018" y="1430"/>
                </a:lnTo>
                <a:lnTo>
                  <a:pt x="993" y="1433"/>
                </a:lnTo>
                <a:lnTo>
                  <a:pt x="984" y="1439"/>
                </a:lnTo>
                <a:lnTo>
                  <a:pt x="974" y="1449"/>
                </a:lnTo>
                <a:lnTo>
                  <a:pt x="966" y="1461"/>
                </a:lnTo>
                <a:lnTo>
                  <a:pt x="958" y="1471"/>
                </a:lnTo>
                <a:lnTo>
                  <a:pt x="950" y="1478"/>
                </a:lnTo>
                <a:lnTo>
                  <a:pt x="920" y="1491"/>
                </a:lnTo>
                <a:lnTo>
                  <a:pt x="891" y="1507"/>
                </a:lnTo>
                <a:lnTo>
                  <a:pt x="864" y="1524"/>
                </a:lnTo>
                <a:lnTo>
                  <a:pt x="835" y="1543"/>
                </a:lnTo>
                <a:lnTo>
                  <a:pt x="807" y="1562"/>
                </a:lnTo>
                <a:lnTo>
                  <a:pt x="776" y="1580"/>
                </a:lnTo>
                <a:lnTo>
                  <a:pt x="743" y="1598"/>
                </a:lnTo>
                <a:lnTo>
                  <a:pt x="705" y="1616"/>
                </a:lnTo>
                <a:lnTo>
                  <a:pt x="662" y="1632"/>
                </a:lnTo>
                <a:lnTo>
                  <a:pt x="640" y="1642"/>
                </a:lnTo>
                <a:lnTo>
                  <a:pt x="617" y="1657"/>
                </a:lnTo>
                <a:lnTo>
                  <a:pt x="593" y="1675"/>
                </a:lnTo>
                <a:lnTo>
                  <a:pt x="566" y="1695"/>
                </a:lnTo>
                <a:lnTo>
                  <a:pt x="539" y="1718"/>
                </a:lnTo>
                <a:lnTo>
                  <a:pt x="512" y="1740"/>
                </a:lnTo>
                <a:lnTo>
                  <a:pt x="482" y="1760"/>
                </a:lnTo>
                <a:lnTo>
                  <a:pt x="452" y="1778"/>
                </a:lnTo>
                <a:lnTo>
                  <a:pt x="443" y="1788"/>
                </a:lnTo>
                <a:lnTo>
                  <a:pt x="434" y="1801"/>
                </a:lnTo>
                <a:lnTo>
                  <a:pt x="426" y="1818"/>
                </a:lnTo>
                <a:lnTo>
                  <a:pt x="418" y="1839"/>
                </a:lnTo>
                <a:lnTo>
                  <a:pt x="409" y="1860"/>
                </a:lnTo>
                <a:lnTo>
                  <a:pt x="399" y="1881"/>
                </a:lnTo>
                <a:lnTo>
                  <a:pt x="387" y="1900"/>
                </a:lnTo>
                <a:lnTo>
                  <a:pt x="374" y="1916"/>
                </a:lnTo>
                <a:lnTo>
                  <a:pt x="362" y="1924"/>
                </a:lnTo>
                <a:lnTo>
                  <a:pt x="349" y="1928"/>
                </a:lnTo>
                <a:lnTo>
                  <a:pt x="334" y="1930"/>
                </a:lnTo>
                <a:lnTo>
                  <a:pt x="319" y="1929"/>
                </a:lnTo>
                <a:lnTo>
                  <a:pt x="305" y="1925"/>
                </a:lnTo>
                <a:lnTo>
                  <a:pt x="293" y="1921"/>
                </a:lnTo>
                <a:lnTo>
                  <a:pt x="285" y="1914"/>
                </a:lnTo>
                <a:lnTo>
                  <a:pt x="275" y="1905"/>
                </a:lnTo>
                <a:lnTo>
                  <a:pt x="262" y="1894"/>
                </a:lnTo>
                <a:lnTo>
                  <a:pt x="246" y="1881"/>
                </a:lnTo>
                <a:lnTo>
                  <a:pt x="229" y="1867"/>
                </a:lnTo>
                <a:lnTo>
                  <a:pt x="211" y="1853"/>
                </a:lnTo>
                <a:lnTo>
                  <a:pt x="190" y="1838"/>
                </a:lnTo>
                <a:lnTo>
                  <a:pt x="149" y="1806"/>
                </a:lnTo>
                <a:lnTo>
                  <a:pt x="128" y="1790"/>
                </a:lnTo>
                <a:lnTo>
                  <a:pt x="107" y="1774"/>
                </a:lnTo>
                <a:lnTo>
                  <a:pt x="88" y="1758"/>
                </a:lnTo>
                <a:lnTo>
                  <a:pt x="68" y="1743"/>
                </a:lnTo>
                <a:lnTo>
                  <a:pt x="51" y="1728"/>
                </a:lnTo>
                <a:lnTo>
                  <a:pt x="36" y="1715"/>
                </a:lnTo>
                <a:lnTo>
                  <a:pt x="23" y="1702"/>
                </a:lnTo>
                <a:lnTo>
                  <a:pt x="12" y="1692"/>
                </a:lnTo>
                <a:lnTo>
                  <a:pt x="4" y="1683"/>
                </a:lnTo>
                <a:lnTo>
                  <a:pt x="1" y="1675"/>
                </a:lnTo>
                <a:lnTo>
                  <a:pt x="0" y="1669"/>
                </a:lnTo>
                <a:lnTo>
                  <a:pt x="4" y="1666"/>
                </a:lnTo>
                <a:lnTo>
                  <a:pt x="12" y="1665"/>
                </a:lnTo>
                <a:lnTo>
                  <a:pt x="26" y="1667"/>
                </a:lnTo>
                <a:lnTo>
                  <a:pt x="44" y="1671"/>
                </a:lnTo>
                <a:lnTo>
                  <a:pt x="93" y="1673"/>
                </a:lnTo>
                <a:lnTo>
                  <a:pt x="139" y="1674"/>
                </a:lnTo>
                <a:lnTo>
                  <a:pt x="181" y="1676"/>
                </a:lnTo>
                <a:lnTo>
                  <a:pt x="221" y="1677"/>
                </a:lnTo>
                <a:lnTo>
                  <a:pt x="255" y="1677"/>
                </a:lnTo>
                <a:lnTo>
                  <a:pt x="285" y="1675"/>
                </a:lnTo>
                <a:lnTo>
                  <a:pt x="318" y="1667"/>
                </a:lnTo>
                <a:lnTo>
                  <a:pt x="353" y="1653"/>
                </a:lnTo>
                <a:lnTo>
                  <a:pt x="389" y="1634"/>
                </a:lnTo>
                <a:lnTo>
                  <a:pt x="426" y="1609"/>
                </a:lnTo>
                <a:lnTo>
                  <a:pt x="465" y="1579"/>
                </a:lnTo>
                <a:lnTo>
                  <a:pt x="505" y="1543"/>
                </a:lnTo>
                <a:lnTo>
                  <a:pt x="548" y="1502"/>
                </a:lnTo>
                <a:lnTo>
                  <a:pt x="573" y="1479"/>
                </a:lnTo>
                <a:lnTo>
                  <a:pt x="603" y="1456"/>
                </a:lnTo>
                <a:lnTo>
                  <a:pt x="636" y="1432"/>
                </a:lnTo>
                <a:lnTo>
                  <a:pt x="671" y="1408"/>
                </a:lnTo>
                <a:lnTo>
                  <a:pt x="744" y="1363"/>
                </a:lnTo>
                <a:lnTo>
                  <a:pt x="780" y="1343"/>
                </a:lnTo>
                <a:lnTo>
                  <a:pt x="813" y="1325"/>
                </a:lnTo>
                <a:lnTo>
                  <a:pt x="841" y="1309"/>
                </a:lnTo>
                <a:lnTo>
                  <a:pt x="858" y="1297"/>
                </a:lnTo>
                <a:lnTo>
                  <a:pt x="875" y="1281"/>
                </a:lnTo>
                <a:lnTo>
                  <a:pt x="893" y="1262"/>
                </a:lnTo>
                <a:lnTo>
                  <a:pt x="912" y="1247"/>
                </a:lnTo>
                <a:lnTo>
                  <a:pt x="930" y="1236"/>
                </a:lnTo>
                <a:lnTo>
                  <a:pt x="946" y="1232"/>
                </a:lnTo>
                <a:lnTo>
                  <a:pt x="963" y="1228"/>
                </a:lnTo>
                <a:lnTo>
                  <a:pt x="979" y="1225"/>
                </a:lnTo>
                <a:lnTo>
                  <a:pt x="995" y="1220"/>
                </a:lnTo>
                <a:lnTo>
                  <a:pt x="1088" y="1192"/>
                </a:lnTo>
                <a:lnTo>
                  <a:pt x="1183" y="1168"/>
                </a:lnTo>
                <a:lnTo>
                  <a:pt x="1280" y="1145"/>
                </a:lnTo>
                <a:lnTo>
                  <a:pt x="1273" y="1131"/>
                </a:lnTo>
                <a:lnTo>
                  <a:pt x="1321" y="1130"/>
                </a:lnTo>
                <a:lnTo>
                  <a:pt x="1373" y="1129"/>
                </a:lnTo>
                <a:lnTo>
                  <a:pt x="1429" y="1127"/>
                </a:lnTo>
                <a:lnTo>
                  <a:pt x="1487" y="1126"/>
                </a:lnTo>
                <a:lnTo>
                  <a:pt x="1547" y="1125"/>
                </a:lnTo>
                <a:lnTo>
                  <a:pt x="1566" y="1121"/>
                </a:lnTo>
                <a:lnTo>
                  <a:pt x="1584" y="1110"/>
                </a:lnTo>
                <a:lnTo>
                  <a:pt x="1601" y="1094"/>
                </a:lnTo>
                <a:lnTo>
                  <a:pt x="1617" y="1071"/>
                </a:lnTo>
                <a:lnTo>
                  <a:pt x="1632" y="1045"/>
                </a:lnTo>
                <a:lnTo>
                  <a:pt x="1646" y="1014"/>
                </a:lnTo>
                <a:lnTo>
                  <a:pt x="1658" y="982"/>
                </a:lnTo>
                <a:lnTo>
                  <a:pt x="1670" y="947"/>
                </a:lnTo>
                <a:lnTo>
                  <a:pt x="1680" y="912"/>
                </a:lnTo>
                <a:lnTo>
                  <a:pt x="1689" y="875"/>
                </a:lnTo>
                <a:lnTo>
                  <a:pt x="1698" y="840"/>
                </a:lnTo>
                <a:lnTo>
                  <a:pt x="1705" y="806"/>
                </a:lnTo>
                <a:lnTo>
                  <a:pt x="1711" y="774"/>
                </a:lnTo>
                <a:lnTo>
                  <a:pt x="1715" y="745"/>
                </a:lnTo>
                <a:lnTo>
                  <a:pt x="1719" y="720"/>
                </a:lnTo>
                <a:lnTo>
                  <a:pt x="1722" y="701"/>
                </a:lnTo>
                <a:lnTo>
                  <a:pt x="1723" y="686"/>
                </a:lnTo>
                <a:lnTo>
                  <a:pt x="1724" y="678"/>
                </a:lnTo>
                <a:lnTo>
                  <a:pt x="1694" y="676"/>
                </a:lnTo>
                <a:lnTo>
                  <a:pt x="1661" y="670"/>
                </a:lnTo>
                <a:lnTo>
                  <a:pt x="1625" y="661"/>
                </a:lnTo>
                <a:lnTo>
                  <a:pt x="1586" y="649"/>
                </a:lnTo>
                <a:lnTo>
                  <a:pt x="1548" y="633"/>
                </a:lnTo>
                <a:lnTo>
                  <a:pt x="1509" y="615"/>
                </a:lnTo>
                <a:lnTo>
                  <a:pt x="1470" y="597"/>
                </a:lnTo>
                <a:lnTo>
                  <a:pt x="1431" y="577"/>
                </a:lnTo>
                <a:lnTo>
                  <a:pt x="1396" y="555"/>
                </a:lnTo>
                <a:lnTo>
                  <a:pt x="1362" y="533"/>
                </a:lnTo>
                <a:lnTo>
                  <a:pt x="1331" y="512"/>
                </a:lnTo>
                <a:lnTo>
                  <a:pt x="1305" y="491"/>
                </a:lnTo>
                <a:lnTo>
                  <a:pt x="1282" y="471"/>
                </a:lnTo>
                <a:lnTo>
                  <a:pt x="1264" y="462"/>
                </a:lnTo>
                <a:lnTo>
                  <a:pt x="1249" y="454"/>
                </a:lnTo>
                <a:lnTo>
                  <a:pt x="1232" y="442"/>
                </a:lnTo>
                <a:lnTo>
                  <a:pt x="1215" y="428"/>
                </a:lnTo>
                <a:lnTo>
                  <a:pt x="1203" y="414"/>
                </a:lnTo>
                <a:lnTo>
                  <a:pt x="1183" y="382"/>
                </a:lnTo>
                <a:lnTo>
                  <a:pt x="1173" y="367"/>
                </a:lnTo>
                <a:lnTo>
                  <a:pt x="1161" y="355"/>
                </a:lnTo>
                <a:lnTo>
                  <a:pt x="1149" y="348"/>
                </a:lnTo>
                <a:lnTo>
                  <a:pt x="1129" y="343"/>
                </a:lnTo>
                <a:lnTo>
                  <a:pt x="1111" y="341"/>
                </a:lnTo>
                <a:lnTo>
                  <a:pt x="1093" y="340"/>
                </a:lnTo>
                <a:lnTo>
                  <a:pt x="1078" y="340"/>
                </a:lnTo>
                <a:lnTo>
                  <a:pt x="1066" y="339"/>
                </a:lnTo>
                <a:lnTo>
                  <a:pt x="1055" y="336"/>
                </a:lnTo>
                <a:lnTo>
                  <a:pt x="1050" y="332"/>
                </a:lnTo>
                <a:lnTo>
                  <a:pt x="1048" y="330"/>
                </a:lnTo>
                <a:lnTo>
                  <a:pt x="1048" y="327"/>
                </a:lnTo>
                <a:lnTo>
                  <a:pt x="1050" y="325"/>
                </a:lnTo>
                <a:lnTo>
                  <a:pt x="1050" y="320"/>
                </a:lnTo>
                <a:lnTo>
                  <a:pt x="1052" y="318"/>
                </a:lnTo>
                <a:lnTo>
                  <a:pt x="1060" y="317"/>
                </a:lnTo>
                <a:lnTo>
                  <a:pt x="1072" y="316"/>
                </a:lnTo>
                <a:lnTo>
                  <a:pt x="1087" y="316"/>
                </a:lnTo>
                <a:lnTo>
                  <a:pt x="1103" y="315"/>
                </a:lnTo>
                <a:lnTo>
                  <a:pt x="1118" y="315"/>
                </a:lnTo>
                <a:lnTo>
                  <a:pt x="1131" y="314"/>
                </a:lnTo>
                <a:lnTo>
                  <a:pt x="1139" y="312"/>
                </a:lnTo>
                <a:lnTo>
                  <a:pt x="1141" y="310"/>
                </a:lnTo>
                <a:lnTo>
                  <a:pt x="1139" y="305"/>
                </a:lnTo>
                <a:lnTo>
                  <a:pt x="1136" y="300"/>
                </a:lnTo>
                <a:lnTo>
                  <a:pt x="1131" y="297"/>
                </a:lnTo>
                <a:lnTo>
                  <a:pt x="1120" y="294"/>
                </a:lnTo>
                <a:lnTo>
                  <a:pt x="1105" y="293"/>
                </a:lnTo>
                <a:lnTo>
                  <a:pt x="1090" y="291"/>
                </a:lnTo>
                <a:lnTo>
                  <a:pt x="1075" y="290"/>
                </a:lnTo>
                <a:lnTo>
                  <a:pt x="1060" y="287"/>
                </a:lnTo>
                <a:lnTo>
                  <a:pt x="1051" y="285"/>
                </a:lnTo>
                <a:lnTo>
                  <a:pt x="1046" y="283"/>
                </a:lnTo>
                <a:lnTo>
                  <a:pt x="1044" y="273"/>
                </a:lnTo>
                <a:lnTo>
                  <a:pt x="1044" y="262"/>
                </a:lnTo>
                <a:lnTo>
                  <a:pt x="1047" y="260"/>
                </a:lnTo>
                <a:lnTo>
                  <a:pt x="1053" y="258"/>
                </a:lnTo>
                <a:lnTo>
                  <a:pt x="1059" y="257"/>
                </a:lnTo>
                <a:lnTo>
                  <a:pt x="1062" y="254"/>
                </a:lnTo>
                <a:lnTo>
                  <a:pt x="1063" y="252"/>
                </a:lnTo>
                <a:lnTo>
                  <a:pt x="1063" y="250"/>
                </a:lnTo>
                <a:lnTo>
                  <a:pt x="1066" y="245"/>
                </a:lnTo>
                <a:lnTo>
                  <a:pt x="1071" y="243"/>
                </a:lnTo>
                <a:lnTo>
                  <a:pt x="1082" y="242"/>
                </a:lnTo>
                <a:lnTo>
                  <a:pt x="1124" y="242"/>
                </a:lnTo>
                <a:lnTo>
                  <a:pt x="1135" y="241"/>
                </a:lnTo>
                <a:lnTo>
                  <a:pt x="1143" y="240"/>
                </a:lnTo>
                <a:lnTo>
                  <a:pt x="1143" y="238"/>
                </a:lnTo>
                <a:lnTo>
                  <a:pt x="1137" y="237"/>
                </a:lnTo>
                <a:lnTo>
                  <a:pt x="1119" y="235"/>
                </a:lnTo>
                <a:lnTo>
                  <a:pt x="1111" y="233"/>
                </a:lnTo>
                <a:lnTo>
                  <a:pt x="1107" y="233"/>
                </a:lnTo>
                <a:lnTo>
                  <a:pt x="1107" y="232"/>
                </a:lnTo>
                <a:lnTo>
                  <a:pt x="1108" y="230"/>
                </a:lnTo>
                <a:lnTo>
                  <a:pt x="1103" y="221"/>
                </a:lnTo>
                <a:lnTo>
                  <a:pt x="1100" y="217"/>
                </a:lnTo>
                <a:lnTo>
                  <a:pt x="1097" y="212"/>
                </a:lnTo>
                <a:lnTo>
                  <a:pt x="1099" y="211"/>
                </a:lnTo>
                <a:lnTo>
                  <a:pt x="1135" y="212"/>
                </a:lnTo>
                <a:lnTo>
                  <a:pt x="1166" y="218"/>
                </a:lnTo>
                <a:lnTo>
                  <a:pt x="1193" y="227"/>
                </a:lnTo>
                <a:lnTo>
                  <a:pt x="1215" y="241"/>
                </a:lnTo>
                <a:lnTo>
                  <a:pt x="1232" y="258"/>
                </a:lnTo>
                <a:lnTo>
                  <a:pt x="1241" y="273"/>
                </a:lnTo>
                <a:lnTo>
                  <a:pt x="1248" y="289"/>
                </a:lnTo>
                <a:lnTo>
                  <a:pt x="1255" y="307"/>
                </a:lnTo>
                <a:lnTo>
                  <a:pt x="1264" y="324"/>
                </a:lnTo>
                <a:lnTo>
                  <a:pt x="1275" y="339"/>
                </a:lnTo>
                <a:lnTo>
                  <a:pt x="1281" y="348"/>
                </a:lnTo>
                <a:lnTo>
                  <a:pt x="1283" y="357"/>
                </a:lnTo>
                <a:lnTo>
                  <a:pt x="1287" y="367"/>
                </a:lnTo>
                <a:lnTo>
                  <a:pt x="1292" y="376"/>
                </a:lnTo>
                <a:lnTo>
                  <a:pt x="1303" y="384"/>
                </a:lnTo>
                <a:lnTo>
                  <a:pt x="1335" y="399"/>
                </a:lnTo>
                <a:lnTo>
                  <a:pt x="1371" y="413"/>
                </a:lnTo>
                <a:lnTo>
                  <a:pt x="1411" y="425"/>
                </a:lnTo>
                <a:lnTo>
                  <a:pt x="1454" y="437"/>
                </a:lnTo>
                <a:lnTo>
                  <a:pt x="1498" y="447"/>
                </a:lnTo>
                <a:lnTo>
                  <a:pt x="1541" y="456"/>
                </a:lnTo>
                <a:lnTo>
                  <a:pt x="1582" y="464"/>
                </a:lnTo>
                <a:lnTo>
                  <a:pt x="1621" y="472"/>
                </a:lnTo>
                <a:lnTo>
                  <a:pt x="1655" y="478"/>
                </a:lnTo>
                <a:lnTo>
                  <a:pt x="1670" y="479"/>
                </a:lnTo>
                <a:lnTo>
                  <a:pt x="1680" y="478"/>
                </a:lnTo>
                <a:lnTo>
                  <a:pt x="1687" y="474"/>
                </a:lnTo>
                <a:lnTo>
                  <a:pt x="1691" y="471"/>
                </a:lnTo>
                <a:lnTo>
                  <a:pt x="1700" y="459"/>
                </a:lnTo>
                <a:lnTo>
                  <a:pt x="1706" y="455"/>
                </a:lnTo>
                <a:lnTo>
                  <a:pt x="1704" y="451"/>
                </a:lnTo>
                <a:lnTo>
                  <a:pt x="1698" y="449"/>
                </a:lnTo>
                <a:lnTo>
                  <a:pt x="1689" y="448"/>
                </a:lnTo>
                <a:lnTo>
                  <a:pt x="1655" y="448"/>
                </a:lnTo>
                <a:lnTo>
                  <a:pt x="1643" y="447"/>
                </a:lnTo>
                <a:lnTo>
                  <a:pt x="1637" y="443"/>
                </a:lnTo>
                <a:lnTo>
                  <a:pt x="1630" y="432"/>
                </a:lnTo>
                <a:lnTo>
                  <a:pt x="1627" y="428"/>
                </a:lnTo>
                <a:lnTo>
                  <a:pt x="1622" y="417"/>
                </a:lnTo>
                <a:lnTo>
                  <a:pt x="1618" y="407"/>
                </a:lnTo>
                <a:lnTo>
                  <a:pt x="1612" y="397"/>
                </a:lnTo>
                <a:lnTo>
                  <a:pt x="1607" y="395"/>
                </a:lnTo>
                <a:lnTo>
                  <a:pt x="1601" y="393"/>
                </a:lnTo>
                <a:lnTo>
                  <a:pt x="1594" y="393"/>
                </a:lnTo>
                <a:lnTo>
                  <a:pt x="1589" y="392"/>
                </a:lnTo>
                <a:lnTo>
                  <a:pt x="1585" y="389"/>
                </a:lnTo>
                <a:lnTo>
                  <a:pt x="1583" y="381"/>
                </a:lnTo>
                <a:lnTo>
                  <a:pt x="1583" y="359"/>
                </a:lnTo>
                <a:lnTo>
                  <a:pt x="1585" y="348"/>
                </a:lnTo>
                <a:lnTo>
                  <a:pt x="1585" y="326"/>
                </a:lnTo>
                <a:lnTo>
                  <a:pt x="1583" y="318"/>
                </a:lnTo>
                <a:lnTo>
                  <a:pt x="1573" y="300"/>
                </a:lnTo>
                <a:lnTo>
                  <a:pt x="1568" y="297"/>
                </a:lnTo>
                <a:lnTo>
                  <a:pt x="1563" y="293"/>
                </a:lnTo>
                <a:lnTo>
                  <a:pt x="1557" y="291"/>
                </a:lnTo>
                <a:lnTo>
                  <a:pt x="1553" y="287"/>
                </a:lnTo>
                <a:lnTo>
                  <a:pt x="1550" y="277"/>
                </a:lnTo>
                <a:lnTo>
                  <a:pt x="1548" y="252"/>
                </a:lnTo>
                <a:lnTo>
                  <a:pt x="1545" y="242"/>
                </a:lnTo>
                <a:lnTo>
                  <a:pt x="1540" y="234"/>
                </a:lnTo>
                <a:lnTo>
                  <a:pt x="1534" y="229"/>
                </a:lnTo>
                <a:lnTo>
                  <a:pt x="1526" y="225"/>
                </a:lnTo>
                <a:lnTo>
                  <a:pt x="1519" y="220"/>
                </a:lnTo>
                <a:lnTo>
                  <a:pt x="1513" y="216"/>
                </a:lnTo>
                <a:lnTo>
                  <a:pt x="1509" y="210"/>
                </a:lnTo>
                <a:lnTo>
                  <a:pt x="1508" y="201"/>
                </a:lnTo>
                <a:lnTo>
                  <a:pt x="1511" y="175"/>
                </a:lnTo>
                <a:lnTo>
                  <a:pt x="1520" y="148"/>
                </a:lnTo>
                <a:lnTo>
                  <a:pt x="1536" y="123"/>
                </a:lnTo>
                <a:lnTo>
                  <a:pt x="1556" y="99"/>
                </a:lnTo>
                <a:lnTo>
                  <a:pt x="1578" y="78"/>
                </a:lnTo>
                <a:lnTo>
                  <a:pt x="1604" y="57"/>
                </a:lnTo>
                <a:lnTo>
                  <a:pt x="1632" y="39"/>
                </a:lnTo>
                <a:lnTo>
                  <a:pt x="1661" y="24"/>
                </a:lnTo>
                <a:lnTo>
                  <a:pt x="1689" y="13"/>
                </a:lnTo>
                <a:lnTo>
                  <a:pt x="1718" y="5"/>
                </a:lnTo>
                <a:lnTo>
                  <a:pt x="1744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186967" y="3625453"/>
            <a:ext cx="379413" cy="379413"/>
            <a:chOff x="2281238" y="4076713"/>
            <a:chExt cx="379413" cy="379413"/>
          </a:xfrm>
        </p:grpSpPr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2284413" y="4078301"/>
              <a:ext cx="373063" cy="373063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72" y="4"/>
                </a:cxn>
                <a:cxn ang="0">
                  <a:pos x="309" y="13"/>
                </a:cxn>
                <a:cxn ang="0">
                  <a:pos x="342" y="26"/>
                </a:cxn>
                <a:cxn ang="0">
                  <a:pos x="373" y="46"/>
                </a:cxn>
                <a:cxn ang="0">
                  <a:pos x="400" y="70"/>
                </a:cxn>
                <a:cxn ang="0">
                  <a:pos x="424" y="97"/>
                </a:cxn>
                <a:cxn ang="0">
                  <a:pos x="443" y="128"/>
                </a:cxn>
                <a:cxn ang="0">
                  <a:pos x="457" y="162"/>
                </a:cxn>
                <a:cxn ang="0">
                  <a:pos x="466" y="198"/>
                </a:cxn>
                <a:cxn ang="0">
                  <a:pos x="469" y="236"/>
                </a:cxn>
                <a:cxn ang="0">
                  <a:pos x="466" y="274"/>
                </a:cxn>
                <a:cxn ang="0">
                  <a:pos x="457" y="310"/>
                </a:cxn>
                <a:cxn ang="0">
                  <a:pos x="443" y="343"/>
                </a:cxn>
                <a:cxn ang="0">
                  <a:pos x="424" y="374"/>
                </a:cxn>
                <a:cxn ang="0">
                  <a:pos x="400" y="401"/>
                </a:cxn>
                <a:cxn ang="0">
                  <a:pos x="373" y="425"/>
                </a:cxn>
                <a:cxn ang="0">
                  <a:pos x="342" y="444"/>
                </a:cxn>
                <a:cxn ang="0">
                  <a:pos x="309" y="458"/>
                </a:cxn>
                <a:cxn ang="0">
                  <a:pos x="272" y="467"/>
                </a:cxn>
                <a:cxn ang="0">
                  <a:pos x="235" y="471"/>
                </a:cxn>
                <a:cxn ang="0">
                  <a:pos x="197" y="467"/>
                </a:cxn>
                <a:cxn ang="0">
                  <a:pos x="161" y="458"/>
                </a:cxn>
                <a:cxn ang="0">
                  <a:pos x="126" y="444"/>
                </a:cxn>
                <a:cxn ang="0">
                  <a:pos x="96" y="425"/>
                </a:cxn>
                <a:cxn ang="0">
                  <a:pos x="68" y="401"/>
                </a:cxn>
                <a:cxn ang="0">
                  <a:pos x="45" y="374"/>
                </a:cxn>
                <a:cxn ang="0">
                  <a:pos x="26" y="343"/>
                </a:cxn>
                <a:cxn ang="0">
                  <a:pos x="11" y="310"/>
                </a:cxn>
                <a:cxn ang="0">
                  <a:pos x="3" y="274"/>
                </a:cxn>
                <a:cxn ang="0">
                  <a:pos x="0" y="236"/>
                </a:cxn>
                <a:cxn ang="0">
                  <a:pos x="3" y="198"/>
                </a:cxn>
                <a:cxn ang="0">
                  <a:pos x="11" y="162"/>
                </a:cxn>
                <a:cxn ang="0">
                  <a:pos x="26" y="128"/>
                </a:cxn>
                <a:cxn ang="0">
                  <a:pos x="45" y="97"/>
                </a:cxn>
                <a:cxn ang="0">
                  <a:pos x="68" y="70"/>
                </a:cxn>
                <a:cxn ang="0">
                  <a:pos x="96" y="46"/>
                </a:cxn>
                <a:cxn ang="0">
                  <a:pos x="126" y="26"/>
                </a:cxn>
                <a:cxn ang="0">
                  <a:pos x="161" y="13"/>
                </a:cxn>
                <a:cxn ang="0">
                  <a:pos x="197" y="4"/>
                </a:cxn>
                <a:cxn ang="0">
                  <a:pos x="235" y="0"/>
                </a:cxn>
              </a:cxnLst>
              <a:rect l="0" t="0" r="r" b="b"/>
              <a:pathLst>
                <a:path w="469" h="471">
                  <a:moveTo>
                    <a:pt x="235" y="0"/>
                  </a:moveTo>
                  <a:lnTo>
                    <a:pt x="272" y="4"/>
                  </a:lnTo>
                  <a:lnTo>
                    <a:pt x="309" y="13"/>
                  </a:lnTo>
                  <a:lnTo>
                    <a:pt x="342" y="26"/>
                  </a:lnTo>
                  <a:lnTo>
                    <a:pt x="373" y="46"/>
                  </a:lnTo>
                  <a:lnTo>
                    <a:pt x="400" y="70"/>
                  </a:lnTo>
                  <a:lnTo>
                    <a:pt x="424" y="97"/>
                  </a:lnTo>
                  <a:lnTo>
                    <a:pt x="443" y="128"/>
                  </a:lnTo>
                  <a:lnTo>
                    <a:pt x="457" y="162"/>
                  </a:lnTo>
                  <a:lnTo>
                    <a:pt x="466" y="198"/>
                  </a:lnTo>
                  <a:lnTo>
                    <a:pt x="469" y="236"/>
                  </a:lnTo>
                  <a:lnTo>
                    <a:pt x="466" y="274"/>
                  </a:lnTo>
                  <a:lnTo>
                    <a:pt x="457" y="310"/>
                  </a:lnTo>
                  <a:lnTo>
                    <a:pt x="443" y="343"/>
                  </a:lnTo>
                  <a:lnTo>
                    <a:pt x="424" y="374"/>
                  </a:lnTo>
                  <a:lnTo>
                    <a:pt x="400" y="401"/>
                  </a:lnTo>
                  <a:lnTo>
                    <a:pt x="373" y="425"/>
                  </a:lnTo>
                  <a:lnTo>
                    <a:pt x="342" y="444"/>
                  </a:lnTo>
                  <a:lnTo>
                    <a:pt x="309" y="458"/>
                  </a:lnTo>
                  <a:lnTo>
                    <a:pt x="272" y="467"/>
                  </a:lnTo>
                  <a:lnTo>
                    <a:pt x="235" y="471"/>
                  </a:lnTo>
                  <a:lnTo>
                    <a:pt x="197" y="467"/>
                  </a:lnTo>
                  <a:lnTo>
                    <a:pt x="161" y="458"/>
                  </a:lnTo>
                  <a:lnTo>
                    <a:pt x="126" y="444"/>
                  </a:lnTo>
                  <a:lnTo>
                    <a:pt x="96" y="425"/>
                  </a:lnTo>
                  <a:lnTo>
                    <a:pt x="68" y="401"/>
                  </a:lnTo>
                  <a:lnTo>
                    <a:pt x="45" y="374"/>
                  </a:lnTo>
                  <a:lnTo>
                    <a:pt x="26" y="343"/>
                  </a:lnTo>
                  <a:lnTo>
                    <a:pt x="11" y="310"/>
                  </a:lnTo>
                  <a:lnTo>
                    <a:pt x="3" y="274"/>
                  </a:lnTo>
                  <a:lnTo>
                    <a:pt x="0" y="236"/>
                  </a:lnTo>
                  <a:lnTo>
                    <a:pt x="3" y="198"/>
                  </a:lnTo>
                  <a:lnTo>
                    <a:pt x="11" y="162"/>
                  </a:lnTo>
                  <a:lnTo>
                    <a:pt x="26" y="128"/>
                  </a:lnTo>
                  <a:lnTo>
                    <a:pt x="45" y="97"/>
                  </a:lnTo>
                  <a:lnTo>
                    <a:pt x="68" y="70"/>
                  </a:lnTo>
                  <a:lnTo>
                    <a:pt x="96" y="46"/>
                  </a:lnTo>
                  <a:lnTo>
                    <a:pt x="126" y="26"/>
                  </a:lnTo>
                  <a:lnTo>
                    <a:pt x="161" y="13"/>
                  </a:lnTo>
                  <a:lnTo>
                    <a:pt x="197" y="4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 noEditPoints="1"/>
            </p:cNvSpPr>
            <p:nvPr/>
          </p:nvSpPr>
          <p:spPr bwMode="auto">
            <a:xfrm>
              <a:off x="2281238" y="4076713"/>
              <a:ext cx="379413" cy="379413"/>
            </a:xfrm>
            <a:custGeom>
              <a:avLst/>
              <a:gdLst/>
              <a:ahLst/>
              <a:cxnLst>
                <a:cxn ang="0">
                  <a:pos x="242" y="462"/>
                </a:cxn>
                <a:cxn ang="0">
                  <a:pos x="308" y="461"/>
                </a:cxn>
                <a:cxn ang="0">
                  <a:pos x="105" y="420"/>
                </a:cxn>
                <a:cxn ang="0">
                  <a:pos x="351" y="351"/>
                </a:cxn>
                <a:cxn ang="0">
                  <a:pos x="290" y="379"/>
                </a:cxn>
                <a:cxn ang="0">
                  <a:pos x="248" y="453"/>
                </a:cxn>
                <a:cxn ang="0">
                  <a:pos x="356" y="438"/>
                </a:cxn>
                <a:cxn ang="0">
                  <a:pos x="402" y="397"/>
                </a:cxn>
                <a:cxn ang="0">
                  <a:pos x="14" y="285"/>
                </a:cxn>
                <a:cxn ang="0">
                  <a:pos x="64" y="392"/>
                </a:cxn>
                <a:cxn ang="0">
                  <a:pos x="103" y="408"/>
                </a:cxn>
                <a:cxn ang="0">
                  <a:pos x="110" y="341"/>
                </a:cxn>
                <a:cxn ang="0">
                  <a:pos x="68" y="261"/>
                </a:cxn>
                <a:cxn ang="0">
                  <a:pos x="145" y="257"/>
                </a:cxn>
                <a:cxn ang="0">
                  <a:pos x="120" y="348"/>
                </a:cxn>
                <a:cxn ang="0">
                  <a:pos x="168" y="403"/>
                </a:cxn>
                <a:cxn ang="0">
                  <a:pos x="244" y="409"/>
                </a:cxn>
                <a:cxn ang="0">
                  <a:pos x="301" y="353"/>
                </a:cxn>
                <a:cxn ang="0">
                  <a:pos x="178" y="228"/>
                </a:cxn>
                <a:cxn ang="0">
                  <a:pos x="423" y="254"/>
                </a:cxn>
                <a:cxn ang="0">
                  <a:pos x="399" y="336"/>
                </a:cxn>
                <a:cxn ang="0">
                  <a:pos x="449" y="337"/>
                </a:cxn>
                <a:cxn ang="0">
                  <a:pos x="471" y="229"/>
                </a:cxn>
                <a:cxn ang="0">
                  <a:pos x="40" y="118"/>
                </a:cxn>
                <a:cxn ang="0">
                  <a:pos x="8" y="270"/>
                </a:cxn>
                <a:cxn ang="0">
                  <a:pos x="60" y="175"/>
                </a:cxn>
                <a:cxn ang="0">
                  <a:pos x="371" y="72"/>
                </a:cxn>
                <a:cxn ang="0">
                  <a:pos x="366" y="197"/>
                </a:cxn>
                <a:cxn ang="0">
                  <a:pos x="464" y="207"/>
                </a:cxn>
                <a:cxn ang="0">
                  <a:pos x="461" y="170"/>
                </a:cxn>
                <a:cxn ang="0">
                  <a:pos x="407" y="92"/>
                </a:cxn>
                <a:cxn ang="0">
                  <a:pos x="248" y="64"/>
                </a:cxn>
                <a:cxn ang="0">
                  <a:pos x="215" y="89"/>
                </a:cxn>
                <a:cxn ang="0">
                  <a:pos x="160" y="138"/>
                </a:cxn>
                <a:cxn ang="0">
                  <a:pos x="292" y="252"/>
                </a:cxn>
                <a:cxn ang="0">
                  <a:pos x="349" y="170"/>
                </a:cxn>
                <a:cxn ang="0">
                  <a:pos x="325" y="90"/>
                </a:cxn>
                <a:cxn ang="0">
                  <a:pos x="342" y="31"/>
                </a:cxn>
                <a:cxn ang="0">
                  <a:pos x="371" y="63"/>
                </a:cxn>
                <a:cxn ang="0">
                  <a:pos x="371" y="48"/>
                </a:cxn>
                <a:cxn ang="0">
                  <a:pos x="116" y="45"/>
                </a:cxn>
                <a:cxn ang="0">
                  <a:pos x="78" y="87"/>
                </a:cxn>
                <a:cxn ang="0">
                  <a:pos x="150" y="131"/>
                </a:cxn>
                <a:cxn ang="0">
                  <a:pos x="237" y="57"/>
                </a:cxn>
                <a:cxn ang="0">
                  <a:pos x="215" y="8"/>
                </a:cxn>
                <a:cxn ang="0">
                  <a:pos x="256" y="11"/>
                </a:cxn>
                <a:cxn ang="0">
                  <a:pos x="315" y="12"/>
                </a:cxn>
                <a:cxn ang="0">
                  <a:pos x="452" y="129"/>
                </a:cxn>
                <a:cxn ang="0">
                  <a:pos x="465" y="314"/>
                </a:cxn>
                <a:cxn ang="0">
                  <a:pos x="349" y="451"/>
                </a:cxn>
                <a:cxn ang="0">
                  <a:pos x="165" y="466"/>
                </a:cxn>
                <a:cxn ang="0">
                  <a:pos x="27" y="348"/>
                </a:cxn>
                <a:cxn ang="0">
                  <a:pos x="13" y="164"/>
                </a:cxn>
                <a:cxn ang="0">
                  <a:pos x="129" y="26"/>
                </a:cxn>
              </a:cxnLst>
              <a:rect l="0" t="0" r="r" b="b"/>
              <a:pathLst>
                <a:path w="478" h="478">
                  <a:moveTo>
                    <a:pt x="308" y="461"/>
                  </a:moveTo>
                  <a:lnTo>
                    <a:pt x="279" y="466"/>
                  </a:lnTo>
                  <a:lnTo>
                    <a:pt x="244" y="466"/>
                  </a:lnTo>
                  <a:lnTo>
                    <a:pt x="243" y="465"/>
                  </a:lnTo>
                  <a:lnTo>
                    <a:pt x="242" y="462"/>
                  </a:lnTo>
                  <a:lnTo>
                    <a:pt x="231" y="467"/>
                  </a:lnTo>
                  <a:lnTo>
                    <a:pt x="219" y="470"/>
                  </a:lnTo>
                  <a:lnTo>
                    <a:pt x="240" y="472"/>
                  </a:lnTo>
                  <a:lnTo>
                    <a:pt x="275" y="469"/>
                  </a:lnTo>
                  <a:lnTo>
                    <a:pt x="308" y="461"/>
                  </a:lnTo>
                  <a:close/>
                  <a:moveTo>
                    <a:pt x="92" y="418"/>
                  </a:moveTo>
                  <a:lnTo>
                    <a:pt x="105" y="429"/>
                  </a:lnTo>
                  <a:lnTo>
                    <a:pt x="120" y="438"/>
                  </a:lnTo>
                  <a:lnTo>
                    <a:pt x="112" y="429"/>
                  </a:lnTo>
                  <a:lnTo>
                    <a:pt x="105" y="420"/>
                  </a:lnTo>
                  <a:lnTo>
                    <a:pt x="102" y="420"/>
                  </a:lnTo>
                  <a:lnTo>
                    <a:pt x="96" y="419"/>
                  </a:lnTo>
                  <a:lnTo>
                    <a:pt x="92" y="418"/>
                  </a:lnTo>
                  <a:close/>
                  <a:moveTo>
                    <a:pt x="388" y="345"/>
                  </a:moveTo>
                  <a:lnTo>
                    <a:pt x="351" y="351"/>
                  </a:lnTo>
                  <a:lnTo>
                    <a:pt x="316" y="352"/>
                  </a:lnTo>
                  <a:lnTo>
                    <a:pt x="315" y="352"/>
                  </a:lnTo>
                  <a:lnTo>
                    <a:pt x="315" y="353"/>
                  </a:lnTo>
                  <a:lnTo>
                    <a:pt x="314" y="354"/>
                  </a:lnTo>
                  <a:lnTo>
                    <a:pt x="290" y="379"/>
                  </a:lnTo>
                  <a:lnTo>
                    <a:pt x="264" y="402"/>
                  </a:lnTo>
                  <a:lnTo>
                    <a:pt x="235" y="423"/>
                  </a:lnTo>
                  <a:lnTo>
                    <a:pt x="234" y="424"/>
                  </a:lnTo>
                  <a:lnTo>
                    <a:pt x="245" y="453"/>
                  </a:lnTo>
                  <a:lnTo>
                    <a:pt x="248" y="453"/>
                  </a:lnTo>
                  <a:lnTo>
                    <a:pt x="268" y="454"/>
                  </a:lnTo>
                  <a:lnTo>
                    <a:pt x="290" y="456"/>
                  </a:lnTo>
                  <a:lnTo>
                    <a:pt x="314" y="453"/>
                  </a:lnTo>
                  <a:lnTo>
                    <a:pt x="335" y="448"/>
                  </a:lnTo>
                  <a:lnTo>
                    <a:pt x="356" y="438"/>
                  </a:lnTo>
                  <a:lnTo>
                    <a:pt x="374" y="427"/>
                  </a:lnTo>
                  <a:lnTo>
                    <a:pt x="390" y="415"/>
                  </a:lnTo>
                  <a:lnTo>
                    <a:pt x="403" y="400"/>
                  </a:lnTo>
                  <a:lnTo>
                    <a:pt x="403" y="399"/>
                  </a:lnTo>
                  <a:lnTo>
                    <a:pt x="402" y="397"/>
                  </a:lnTo>
                  <a:lnTo>
                    <a:pt x="388" y="345"/>
                  </a:lnTo>
                  <a:close/>
                  <a:moveTo>
                    <a:pt x="52" y="244"/>
                  </a:moveTo>
                  <a:lnTo>
                    <a:pt x="37" y="255"/>
                  </a:lnTo>
                  <a:lnTo>
                    <a:pt x="24" y="270"/>
                  </a:lnTo>
                  <a:lnTo>
                    <a:pt x="14" y="285"/>
                  </a:lnTo>
                  <a:lnTo>
                    <a:pt x="12" y="287"/>
                  </a:lnTo>
                  <a:lnTo>
                    <a:pt x="20" y="315"/>
                  </a:lnTo>
                  <a:lnTo>
                    <a:pt x="31" y="343"/>
                  </a:lnTo>
                  <a:lnTo>
                    <a:pt x="46" y="369"/>
                  </a:lnTo>
                  <a:lnTo>
                    <a:pt x="64" y="392"/>
                  </a:lnTo>
                  <a:lnTo>
                    <a:pt x="65" y="393"/>
                  </a:lnTo>
                  <a:lnTo>
                    <a:pt x="67" y="393"/>
                  </a:lnTo>
                  <a:lnTo>
                    <a:pt x="76" y="399"/>
                  </a:lnTo>
                  <a:lnTo>
                    <a:pt x="85" y="403"/>
                  </a:lnTo>
                  <a:lnTo>
                    <a:pt x="103" y="408"/>
                  </a:lnTo>
                  <a:lnTo>
                    <a:pt x="105" y="408"/>
                  </a:lnTo>
                  <a:lnTo>
                    <a:pt x="108" y="409"/>
                  </a:lnTo>
                  <a:lnTo>
                    <a:pt x="128" y="389"/>
                  </a:lnTo>
                  <a:lnTo>
                    <a:pt x="118" y="366"/>
                  </a:lnTo>
                  <a:lnTo>
                    <a:pt x="110" y="341"/>
                  </a:lnTo>
                  <a:lnTo>
                    <a:pt x="105" y="313"/>
                  </a:lnTo>
                  <a:lnTo>
                    <a:pt x="103" y="288"/>
                  </a:lnTo>
                  <a:lnTo>
                    <a:pt x="103" y="286"/>
                  </a:lnTo>
                  <a:lnTo>
                    <a:pt x="85" y="274"/>
                  </a:lnTo>
                  <a:lnTo>
                    <a:pt x="68" y="261"/>
                  </a:lnTo>
                  <a:lnTo>
                    <a:pt x="52" y="244"/>
                  </a:lnTo>
                  <a:close/>
                  <a:moveTo>
                    <a:pt x="177" y="228"/>
                  </a:moveTo>
                  <a:lnTo>
                    <a:pt x="176" y="229"/>
                  </a:lnTo>
                  <a:lnTo>
                    <a:pt x="175" y="229"/>
                  </a:lnTo>
                  <a:lnTo>
                    <a:pt x="145" y="257"/>
                  </a:lnTo>
                  <a:lnTo>
                    <a:pt x="116" y="285"/>
                  </a:lnTo>
                  <a:lnTo>
                    <a:pt x="116" y="288"/>
                  </a:lnTo>
                  <a:lnTo>
                    <a:pt x="113" y="307"/>
                  </a:lnTo>
                  <a:lnTo>
                    <a:pt x="114" y="328"/>
                  </a:lnTo>
                  <a:lnTo>
                    <a:pt x="120" y="348"/>
                  </a:lnTo>
                  <a:lnTo>
                    <a:pt x="128" y="368"/>
                  </a:lnTo>
                  <a:lnTo>
                    <a:pt x="139" y="385"/>
                  </a:lnTo>
                  <a:lnTo>
                    <a:pt x="141" y="387"/>
                  </a:lnTo>
                  <a:lnTo>
                    <a:pt x="142" y="388"/>
                  </a:lnTo>
                  <a:lnTo>
                    <a:pt x="168" y="403"/>
                  </a:lnTo>
                  <a:lnTo>
                    <a:pt x="195" y="412"/>
                  </a:lnTo>
                  <a:lnTo>
                    <a:pt x="225" y="417"/>
                  </a:lnTo>
                  <a:lnTo>
                    <a:pt x="228" y="417"/>
                  </a:lnTo>
                  <a:lnTo>
                    <a:pt x="235" y="415"/>
                  </a:lnTo>
                  <a:lnTo>
                    <a:pt x="244" y="409"/>
                  </a:lnTo>
                  <a:lnTo>
                    <a:pt x="255" y="401"/>
                  </a:lnTo>
                  <a:lnTo>
                    <a:pt x="266" y="392"/>
                  </a:lnTo>
                  <a:lnTo>
                    <a:pt x="286" y="371"/>
                  </a:lnTo>
                  <a:lnTo>
                    <a:pt x="296" y="361"/>
                  </a:lnTo>
                  <a:lnTo>
                    <a:pt x="301" y="353"/>
                  </a:lnTo>
                  <a:lnTo>
                    <a:pt x="304" y="346"/>
                  </a:lnTo>
                  <a:lnTo>
                    <a:pt x="307" y="343"/>
                  </a:lnTo>
                  <a:lnTo>
                    <a:pt x="288" y="264"/>
                  </a:lnTo>
                  <a:lnTo>
                    <a:pt x="288" y="261"/>
                  </a:lnTo>
                  <a:lnTo>
                    <a:pt x="178" y="228"/>
                  </a:lnTo>
                  <a:lnTo>
                    <a:pt x="177" y="228"/>
                  </a:lnTo>
                  <a:close/>
                  <a:moveTo>
                    <a:pt x="469" y="217"/>
                  </a:moveTo>
                  <a:lnTo>
                    <a:pt x="447" y="236"/>
                  </a:lnTo>
                  <a:lnTo>
                    <a:pt x="426" y="253"/>
                  </a:lnTo>
                  <a:lnTo>
                    <a:pt x="423" y="254"/>
                  </a:lnTo>
                  <a:lnTo>
                    <a:pt x="422" y="255"/>
                  </a:lnTo>
                  <a:lnTo>
                    <a:pt x="416" y="285"/>
                  </a:lnTo>
                  <a:lnTo>
                    <a:pt x="408" y="312"/>
                  </a:lnTo>
                  <a:lnTo>
                    <a:pt x="398" y="336"/>
                  </a:lnTo>
                  <a:lnTo>
                    <a:pt x="399" y="336"/>
                  </a:lnTo>
                  <a:lnTo>
                    <a:pt x="399" y="339"/>
                  </a:lnTo>
                  <a:lnTo>
                    <a:pt x="407" y="366"/>
                  </a:lnTo>
                  <a:lnTo>
                    <a:pt x="414" y="392"/>
                  </a:lnTo>
                  <a:lnTo>
                    <a:pt x="434" y="366"/>
                  </a:lnTo>
                  <a:lnTo>
                    <a:pt x="449" y="337"/>
                  </a:lnTo>
                  <a:lnTo>
                    <a:pt x="462" y="306"/>
                  </a:lnTo>
                  <a:lnTo>
                    <a:pt x="470" y="273"/>
                  </a:lnTo>
                  <a:lnTo>
                    <a:pt x="472" y="239"/>
                  </a:lnTo>
                  <a:lnTo>
                    <a:pt x="472" y="235"/>
                  </a:lnTo>
                  <a:lnTo>
                    <a:pt x="471" y="229"/>
                  </a:lnTo>
                  <a:lnTo>
                    <a:pt x="471" y="224"/>
                  </a:lnTo>
                  <a:lnTo>
                    <a:pt x="469" y="217"/>
                  </a:lnTo>
                  <a:close/>
                  <a:moveTo>
                    <a:pt x="67" y="91"/>
                  </a:moveTo>
                  <a:lnTo>
                    <a:pt x="59" y="93"/>
                  </a:lnTo>
                  <a:lnTo>
                    <a:pt x="40" y="118"/>
                  </a:lnTo>
                  <a:lnTo>
                    <a:pt x="25" y="146"/>
                  </a:lnTo>
                  <a:lnTo>
                    <a:pt x="15" y="175"/>
                  </a:lnTo>
                  <a:lnTo>
                    <a:pt x="8" y="207"/>
                  </a:lnTo>
                  <a:lnTo>
                    <a:pt x="6" y="239"/>
                  </a:lnTo>
                  <a:lnTo>
                    <a:pt x="8" y="270"/>
                  </a:lnTo>
                  <a:lnTo>
                    <a:pt x="20" y="256"/>
                  </a:lnTo>
                  <a:lnTo>
                    <a:pt x="32" y="243"/>
                  </a:lnTo>
                  <a:lnTo>
                    <a:pt x="46" y="232"/>
                  </a:lnTo>
                  <a:lnTo>
                    <a:pt x="52" y="203"/>
                  </a:lnTo>
                  <a:lnTo>
                    <a:pt x="60" y="175"/>
                  </a:lnTo>
                  <a:lnTo>
                    <a:pt x="70" y="149"/>
                  </a:lnTo>
                  <a:lnTo>
                    <a:pt x="68" y="147"/>
                  </a:lnTo>
                  <a:lnTo>
                    <a:pt x="68" y="143"/>
                  </a:lnTo>
                  <a:lnTo>
                    <a:pt x="67" y="91"/>
                  </a:lnTo>
                  <a:close/>
                  <a:moveTo>
                    <a:pt x="371" y="72"/>
                  </a:moveTo>
                  <a:lnTo>
                    <a:pt x="340" y="93"/>
                  </a:lnTo>
                  <a:lnTo>
                    <a:pt x="354" y="126"/>
                  </a:lnTo>
                  <a:lnTo>
                    <a:pt x="362" y="159"/>
                  </a:lnTo>
                  <a:lnTo>
                    <a:pt x="366" y="195"/>
                  </a:lnTo>
                  <a:lnTo>
                    <a:pt x="366" y="197"/>
                  </a:lnTo>
                  <a:lnTo>
                    <a:pt x="388" y="213"/>
                  </a:lnTo>
                  <a:lnTo>
                    <a:pt x="405" y="231"/>
                  </a:lnTo>
                  <a:lnTo>
                    <a:pt x="419" y="247"/>
                  </a:lnTo>
                  <a:lnTo>
                    <a:pt x="464" y="211"/>
                  </a:lnTo>
                  <a:lnTo>
                    <a:pt x="464" y="207"/>
                  </a:lnTo>
                  <a:lnTo>
                    <a:pt x="465" y="206"/>
                  </a:lnTo>
                  <a:lnTo>
                    <a:pt x="465" y="205"/>
                  </a:lnTo>
                  <a:lnTo>
                    <a:pt x="464" y="181"/>
                  </a:lnTo>
                  <a:lnTo>
                    <a:pt x="462" y="175"/>
                  </a:lnTo>
                  <a:lnTo>
                    <a:pt x="461" y="170"/>
                  </a:lnTo>
                  <a:lnTo>
                    <a:pt x="455" y="154"/>
                  </a:lnTo>
                  <a:lnTo>
                    <a:pt x="447" y="135"/>
                  </a:lnTo>
                  <a:lnTo>
                    <a:pt x="438" y="120"/>
                  </a:lnTo>
                  <a:lnTo>
                    <a:pt x="423" y="105"/>
                  </a:lnTo>
                  <a:lnTo>
                    <a:pt x="407" y="92"/>
                  </a:lnTo>
                  <a:lnTo>
                    <a:pt x="390" y="82"/>
                  </a:lnTo>
                  <a:lnTo>
                    <a:pt x="373" y="73"/>
                  </a:lnTo>
                  <a:lnTo>
                    <a:pt x="371" y="73"/>
                  </a:lnTo>
                  <a:lnTo>
                    <a:pt x="371" y="72"/>
                  </a:lnTo>
                  <a:close/>
                  <a:moveTo>
                    <a:pt x="248" y="64"/>
                  </a:moveTo>
                  <a:lnTo>
                    <a:pt x="248" y="65"/>
                  </a:lnTo>
                  <a:lnTo>
                    <a:pt x="247" y="66"/>
                  </a:lnTo>
                  <a:lnTo>
                    <a:pt x="244" y="67"/>
                  </a:lnTo>
                  <a:lnTo>
                    <a:pt x="243" y="68"/>
                  </a:lnTo>
                  <a:lnTo>
                    <a:pt x="215" y="89"/>
                  </a:lnTo>
                  <a:lnTo>
                    <a:pt x="188" y="110"/>
                  </a:lnTo>
                  <a:lnTo>
                    <a:pt x="163" y="134"/>
                  </a:lnTo>
                  <a:lnTo>
                    <a:pt x="162" y="134"/>
                  </a:lnTo>
                  <a:lnTo>
                    <a:pt x="160" y="137"/>
                  </a:lnTo>
                  <a:lnTo>
                    <a:pt x="160" y="138"/>
                  </a:lnTo>
                  <a:lnTo>
                    <a:pt x="179" y="216"/>
                  </a:lnTo>
                  <a:lnTo>
                    <a:pt x="179" y="217"/>
                  </a:lnTo>
                  <a:lnTo>
                    <a:pt x="180" y="217"/>
                  </a:lnTo>
                  <a:lnTo>
                    <a:pt x="291" y="252"/>
                  </a:lnTo>
                  <a:lnTo>
                    <a:pt x="292" y="252"/>
                  </a:lnTo>
                  <a:lnTo>
                    <a:pt x="310" y="232"/>
                  </a:lnTo>
                  <a:lnTo>
                    <a:pt x="331" y="214"/>
                  </a:lnTo>
                  <a:lnTo>
                    <a:pt x="354" y="197"/>
                  </a:lnTo>
                  <a:lnTo>
                    <a:pt x="353" y="186"/>
                  </a:lnTo>
                  <a:lnTo>
                    <a:pt x="349" y="170"/>
                  </a:lnTo>
                  <a:lnTo>
                    <a:pt x="345" y="150"/>
                  </a:lnTo>
                  <a:lnTo>
                    <a:pt x="340" y="130"/>
                  </a:lnTo>
                  <a:lnTo>
                    <a:pt x="335" y="112"/>
                  </a:lnTo>
                  <a:lnTo>
                    <a:pt x="330" y="98"/>
                  </a:lnTo>
                  <a:lnTo>
                    <a:pt x="325" y="90"/>
                  </a:lnTo>
                  <a:lnTo>
                    <a:pt x="307" y="81"/>
                  </a:lnTo>
                  <a:lnTo>
                    <a:pt x="289" y="73"/>
                  </a:lnTo>
                  <a:lnTo>
                    <a:pt x="269" y="67"/>
                  </a:lnTo>
                  <a:lnTo>
                    <a:pt x="248" y="64"/>
                  </a:lnTo>
                  <a:close/>
                  <a:moveTo>
                    <a:pt x="342" y="31"/>
                  </a:moveTo>
                  <a:lnTo>
                    <a:pt x="347" y="34"/>
                  </a:lnTo>
                  <a:lnTo>
                    <a:pt x="353" y="39"/>
                  </a:lnTo>
                  <a:lnTo>
                    <a:pt x="361" y="47"/>
                  </a:lnTo>
                  <a:lnTo>
                    <a:pt x="365" y="55"/>
                  </a:lnTo>
                  <a:lnTo>
                    <a:pt x="371" y="63"/>
                  </a:lnTo>
                  <a:lnTo>
                    <a:pt x="388" y="72"/>
                  </a:lnTo>
                  <a:lnTo>
                    <a:pt x="405" y="82"/>
                  </a:lnTo>
                  <a:lnTo>
                    <a:pt x="420" y="92"/>
                  </a:lnTo>
                  <a:lnTo>
                    <a:pt x="397" y="68"/>
                  </a:lnTo>
                  <a:lnTo>
                    <a:pt x="371" y="48"/>
                  </a:lnTo>
                  <a:lnTo>
                    <a:pt x="342" y="31"/>
                  </a:lnTo>
                  <a:close/>
                  <a:moveTo>
                    <a:pt x="186" y="20"/>
                  </a:moveTo>
                  <a:lnTo>
                    <a:pt x="162" y="24"/>
                  </a:lnTo>
                  <a:lnTo>
                    <a:pt x="138" y="33"/>
                  </a:lnTo>
                  <a:lnTo>
                    <a:pt x="116" y="45"/>
                  </a:lnTo>
                  <a:lnTo>
                    <a:pt x="95" y="63"/>
                  </a:lnTo>
                  <a:lnTo>
                    <a:pt x="78" y="83"/>
                  </a:lnTo>
                  <a:lnTo>
                    <a:pt x="79" y="84"/>
                  </a:lnTo>
                  <a:lnTo>
                    <a:pt x="78" y="85"/>
                  </a:lnTo>
                  <a:lnTo>
                    <a:pt x="78" y="87"/>
                  </a:lnTo>
                  <a:lnTo>
                    <a:pt x="80" y="123"/>
                  </a:lnTo>
                  <a:lnTo>
                    <a:pt x="81" y="140"/>
                  </a:lnTo>
                  <a:lnTo>
                    <a:pt x="104" y="132"/>
                  </a:lnTo>
                  <a:lnTo>
                    <a:pt x="127" y="130"/>
                  </a:lnTo>
                  <a:lnTo>
                    <a:pt x="150" y="131"/>
                  </a:lnTo>
                  <a:lnTo>
                    <a:pt x="151" y="129"/>
                  </a:lnTo>
                  <a:lnTo>
                    <a:pt x="153" y="126"/>
                  </a:lnTo>
                  <a:lnTo>
                    <a:pt x="193" y="90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28" y="26"/>
                  </a:lnTo>
                  <a:lnTo>
                    <a:pt x="208" y="20"/>
                  </a:lnTo>
                  <a:lnTo>
                    <a:pt x="186" y="20"/>
                  </a:lnTo>
                  <a:close/>
                  <a:moveTo>
                    <a:pt x="240" y="7"/>
                  </a:moveTo>
                  <a:lnTo>
                    <a:pt x="215" y="8"/>
                  </a:lnTo>
                  <a:lnTo>
                    <a:pt x="191" y="11"/>
                  </a:lnTo>
                  <a:lnTo>
                    <a:pt x="217" y="11"/>
                  </a:lnTo>
                  <a:lnTo>
                    <a:pt x="227" y="14"/>
                  </a:lnTo>
                  <a:lnTo>
                    <a:pt x="235" y="17"/>
                  </a:lnTo>
                  <a:lnTo>
                    <a:pt x="256" y="11"/>
                  </a:lnTo>
                  <a:lnTo>
                    <a:pt x="276" y="9"/>
                  </a:lnTo>
                  <a:lnTo>
                    <a:pt x="240" y="7"/>
                  </a:lnTo>
                  <a:close/>
                  <a:moveTo>
                    <a:pt x="240" y="0"/>
                  </a:moveTo>
                  <a:lnTo>
                    <a:pt x="279" y="3"/>
                  </a:lnTo>
                  <a:lnTo>
                    <a:pt x="315" y="12"/>
                  </a:lnTo>
                  <a:lnTo>
                    <a:pt x="349" y="26"/>
                  </a:lnTo>
                  <a:lnTo>
                    <a:pt x="380" y="47"/>
                  </a:lnTo>
                  <a:lnTo>
                    <a:pt x="408" y="69"/>
                  </a:lnTo>
                  <a:lnTo>
                    <a:pt x="432" y="98"/>
                  </a:lnTo>
                  <a:lnTo>
                    <a:pt x="452" y="129"/>
                  </a:lnTo>
                  <a:lnTo>
                    <a:pt x="465" y="164"/>
                  </a:lnTo>
                  <a:lnTo>
                    <a:pt x="475" y="200"/>
                  </a:lnTo>
                  <a:lnTo>
                    <a:pt x="478" y="239"/>
                  </a:lnTo>
                  <a:lnTo>
                    <a:pt x="475" y="278"/>
                  </a:lnTo>
                  <a:lnTo>
                    <a:pt x="465" y="314"/>
                  </a:lnTo>
                  <a:lnTo>
                    <a:pt x="452" y="348"/>
                  </a:lnTo>
                  <a:lnTo>
                    <a:pt x="432" y="380"/>
                  </a:lnTo>
                  <a:lnTo>
                    <a:pt x="408" y="408"/>
                  </a:lnTo>
                  <a:lnTo>
                    <a:pt x="380" y="432"/>
                  </a:lnTo>
                  <a:lnTo>
                    <a:pt x="349" y="451"/>
                  </a:lnTo>
                  <a:lnTo>
                    <a:pt x="315" y="466"/>
                  </a:lnTo>
                  <a:lnTo>
                    <a:pt x="279" y="475"/>
                  </a:lnTo>
                  <a:lnTo>
                    <a:pt x="240" y="478"/>
                  </a:lnTo>
                  <a:lnTo>
                    <a:pt x="201" y="475"/>
                  </a:lnTo>
                  <a:lnTo>
                    <a:pt x="165" y="466"/>
                  </a:lnTo>
                  <a:lnTo>
                    <a:pt x="129" y="451"/>
                  </a:lnTo>
                  <a:lnTo>
                    <a:pt x="98" y="432"/>
                  </a:lnTo>
                  <a:lnTo>
                    <a:pt x="70" y="408"/>
                  </a:lnTo>
                  <a:lnTo>
                    <a:pt x="47" y="380"/>
                  </a:lnTo>
                  <a:lnTo>
                    <a:pt x="27" y="348"/>
                  </a:lnTo>
                  <a:lnTo>
                    <a:pt x="13" y="314"/>
                  </a:lnTo>
                  <a:lnTo>
                    <a:pt x="4" y="278"/>
                  </a:lnTo>
                  <a:lnTo>
                    <a:pt x="0" y="239"/>
                  </a:lnTo>
                  <a:lnTo>
                    <a:pt x="4" y="200"/>
                  </a:lnTo>
                  <a:lnTo>
                    <a:pt x="13" y="164"/>
                  </a:lnTo>
                  <a:lnTo>
                    <a:pt x="27" y="129"/>
                  </a:lnTo>
                  <a:lnTo>
                    <a:pt x="47" y="98"/>
                  </a:lnTo>
                  <a:lnTo>
                    <a:pt x="70" y="69"/>
                  </a:lnTo>
                  <a:lnTo>
                    <a:pt x="98" y="47"/>
                  </a:lnTo>
                  <a:lnTo>
                    <a:pt x="129" y="26"/>
                  </a:lnTo>
                  <a:lnTo>
                    <a:pt x="165" y="12"/>
                  </a:lnTo>
                  <a:lnTo>
                    <a:pt x="201" y="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16" name="Freeform 20"/>
          <p:cNvSpPr>
            <a:spLocks/>
          </p:cNvSpPr>
          <p:nvPr/>
        </p:nvSpPr>
        <p:spPr bwMode="auto">
          <a:xfrm>
            <a:off x="1043959" y="3587397"/>
            <a:ext cx="1231900" cy="2109788"/>
          </a:xfrm>
          <a:custGeom>
            <a:avLst/>
            <a:gdLst/>
            <a:ahLst/>
            <a:cxnLst>
              <a:cxn ang="0">
                <a:pos x="418" y="37"/>
              </a:cxn>
              <a:cxn ang="0">
                <a:pos x="449" y="337"/>
              </a:cxn>
              <a:cxn ang="0">
                <a:pos x="558" y="374"/>
              </a:cxn>
              <a:cxn ang="0">
                <a:pos x="692" y="449"/>
              </a:cxn>
              <a:cxn ang="0">
                <a:pos x="873" y="657"/>
              </a:cxn>
              <a:cxn ang="0">
                <a:pos x="1059" y="832"/>
              </a:cxn>
              <a:cxn ang="0">
                <a:pos x="1180" y="906"/>
              </a:cxn>
              <a:cxn ang="0">
                <a:pos x="1288" y="942"/>
              </a:cxn>
              <a:cxn ang="0">
                <a:pos x="1322" y="970"/>
              </a:cxn>
              <a:cxn ang="0">
                <a:pos x="1278" y="996"/>
              </a:cxn>
              <a:cxn ang="0">
                <a:pos x="1250" y="1011"/>
              </a:cxn>
              <a:cxn ang="0">
                <a:pos x="1234" y="1003"/>
              </a:cxn>
              <a:cxn ang="0">
                <a:pos x="1210" y="1018"/>
              </a:cxn>
              <a:cxn ang="0">
                <a:pos x="1123" y="995"/>
              </a:cxn>
              <a:cxn ang="0">
                <a:pos x="1026" y="940"/>
              </a:cxn>
              <a:cxn ang="0">
                <a:pos x="797" y="854"/>
              </a:cxn>
              <a:cxn ang="0">
                <a:pos x="690" y="840"/>
              </a:cxn>
              <a:cxn ang="0">
                <a:pos x="674" y="881"/>
              </a:cxn>
              <a:cxn ang="0">
                <a:pos x="698" y="954"/>
              </a:cxn>
              <a:cxn ang="0">
                <a:pos x="737" y="954"/>
              </a:cxn>
              <a:cxn ang="0">
                <a:pos x="890" y="1079"/>
              </a:cxn>
              <a:cxn ang="0">
                <a:pos x="1059" y="1275"/>
              </a:cxn>
              <a:cxn ang="0">
                <a:pos x="1196" y="1430"/>
              </a:cxn>
              <a:cxn ang="0">
                <a:pos x="1322" y="1720"/>
              </a:cxn>
              <a:cxn ang="0">
                <a:pos x="1445" y="1931"/>
              </a:cxn>
              <a:cxn ang="0">
                <a:pos x="1543" y="2056"/>
              </a:cxn>
              <a:cxn ang="0">
                <a:pos x="1520" y="2148"/>
              </a:cxn>
              <a:cxn ang="0">
                <a:pos x="1430" y="2184"/>
              </a:cxn>
              <a:cxn ang="0">
                <a:pos x="1363" y="2069"/>
              </a:cxn>
              <a:cxn ang="0">
                <a:pos x="1282" y="1937"/>
              </a:cxn>
              <a:cxn ang="0">
                <a:pos x="1214" y="1799"/>
              </a:cxn>
              <a:cxn ang="0">
                <a:pos x="1021" y="1585"/>
              </a:cxn>
              <a:cxn ang="0">
                <a:pos x="915" y="1470"/>
              </a:cxn>
              <a:cxn ang="0">
                <a:pos x="776" y="1445"/>
              </a:cxn>
              <a:cxn ang="0">
                <a:pos x="698" y="1455"/>
              </a:cxn>
              <a:cxn ang="0">
                <a:pos x="703" y="1604"/>
              </a:cxn>
              <a:cxn ang="0">
                <a:pos x="734" y="1684"/>
              </a:cxn>
              <a:cxn ang="0">
                <a:pos x="696" y="1718"/>
              </a:cxn>
              <a:cxn ang="0">
                <a:pos x="593" y="1740"/>
              </a:cxn>
              <a:cxn ang="0">
                <a:pos x="596" y="2307"/>
              </a:cxn>
              <a:cxn ang="0">
                <a:pos x="646" y="2450"/>
              </a:cxn>
              <a:cxn ang="0">
                <a:pos x="671" y="2605"/>
              </a:cxn>
              <a:cxn ang="0">
                <a:pos x="576" y="2660"/>
              </a:cxn>
              <a:cxn ang="0">
                <a:pos x="503" y="2606"/>
              </a:cxn>
              <a:cxn ang="0">
                <a:pos x="514" y="2491"/>
              </a:cxn>
              <a:cxn ang="0">
                <a:pos x="488" y="2359"/>
              </a:cxn>
              <a:cxn ang="0">
                <a:pos x="408" y="2117"/>
              </a:cxn>
              <a:cxn ang="0">
                <a:pos x="383" y="1856"/>
              </a:cxn>
              <a:cxn ang="0">
                <a:pos x="357" y="1713"/>
              </a:cxn>
              <a:cxn ang="0">
                <a:pos x="285" y="1554"/>
              </a:cxn>
              <a:cxn ang="0">
                <a:pos x="261" y="1235"/>
              </a:cxn>
              <a:cxn ang="0">
                <a:pos x="203" y="1041"/>
              </a:cxn>
              <a:cxn ang="0">
                <a:pos x="114" y="873"/>
              </a:cxn>
              <a:cxn ang="0">
                <a:pos x="33" y="697"/>
              </a:cxn>
              <a:cxn ang="0">
                <a:pos x="6" y="540"/>
              </a:cxn>
              <a:cxn ang="0">
                <a:pos x="100" y="439"/>
              </a:cxn>
              <a:cxn ang="0">
                <a:pos x="195" y="368"/>
              </a:cxn>
              <a:cxn ang="0">
                <a:pos x="189" y="319"/>
              </a:cxn>
              <a:cxn ang="0">
                <a:pos x="146" y="255"/>
              </a:cxn>
              <a:cxn ang="0">
                <a:pos x="141" y="203"/>
              </a:cxn>
              <a:cxn ang="0">
                <a:pos x="161" y="50"/>
              </a:cxn>
            </a:cxnLst>
            <a:rect l="0" t="0" r="r" b="b"/>
            <a:pathLst>
              <a:path w="1552" h="2660">
                <a:moveTo>
                  <a:pt x="287" y="0"/>
                </a:moveTo>
                <a:lnTo>
                  <a:pt x="317" y="1"/>
                </a:lnTo>
                <a:lnTo>
                  <a:pt x="345" y="6"/>
                </a:lnTo>
                <a:lnTo>
                  <a:pt x="372" y="14"/>
                </a:lnTo>
                <a:lnTo>
                  <a:pt x="397" y="24"/>
                </a:lnTo>
                <a:lnTo>
                  <a:pt x="418" y="37"/>
                </a:lnTo>
                <a:lnTo>
                  <a:pt x="435" y="50"/>
                </a:lnTo>
                <a:lnTo>
                  <a:pt x="449" y="66"/>
                </a:lnTo>
                <a:lnTo>
                  <a:pt x="457" y="83"/>
                </a:lnTo>
                <a:lnTo>
                  <a:pt x="459" y="100"/>
                </a:lnTo>
                <a:lnTo>
                  <a:pt x="446" y="331"/>
                </a:lnTo>
                <a:lnTo>
                  <a:pt x="449" y="337"/>
                </a:lnTo>
                <a:lnTo>
                  <a:pt x="457" y="344"/>
                </a:lnTo>
                <a:lnTo>
                  <a:pt x="471" y="350"/>
                </a:lnTo>
                <a:lnTo>
                  <a:pt x="489" y="356"/>
                </a:lnTo>
                <a:lnTo>
                  <a:pt x="509" y="361"/>
                </a:lnTo>
                <a:lnTo>
                  <a:pt x="533" y="367"/>
                </a:lnTo>
                <a:lnTo>
                  <a:pt x="558" y="374"/>
                </a:lnTo>
                <a:lnTo>
                  <a:pt x="585" y="382"/>
                </a:lnTo>
                <a:lnTo>
                  <a:pt x="610" y="391"/>
                </a:lnTo>
                <a:lnTo>
                  <a:pt x="634" y="403"/>
                </a:lnTo>
                <a:lnTo>
                  <a:pt x="655" y="417"/>
                </a:lnTo>
                <a:lnTo>
                  <a:pt x="675" y="433"/>
                </a:lnTo>
                <a:lnTo>
                  <a:pt x="692" y="449"/>
                </a:lnTo>
                <a:lnTo>
                  <a:pt x="705" y="463"/>
                </a:lnTo>
                <a:lnTo>
                  <a:pt x="716" y="474"/>
                </a:lnTo>
                <a:lnTo>
                  <a:pt x="758" y="520"/>
                </a:lnTo>
                <a:lnTo>
                  <a:pt x="798" y="565"/>
                </a:lnTo>
                <a:lnTo>
                  <a:pt x="837" y="612"/>
                </a:lnTo>
                <a:lnTo>
                  <a:pt x="873" y="657"/>
                </a:lnTo>
                <a:lnTo>
                  <a:pt x="911" y="701"/>
                </a:lnTo>
                <a:lnTo>
                  <a:pt x="949" y="742"/>
                </a:lnTo>
                <a:lnTo>
                  <a:pt x="990" y="779"/>
                </a:lnTo>
                <a:lnTo>
                  <a:pt x="1014" y="799"/>
                </a:lnTo>
                <a:lnTo>
                  <a:pt x="1037" y="816"/>
                </a:lnTo>
                <a:lnTo>
                  <a:pt x="1059" y="832"/>
                </a:lnTo>
                <a:lnTo>
                  <a:pt x="1082" y="848"/>
                </a:lnTo>
                <a:lnTo>
                  <a:pt x="1106" y="864"/>
                </a:lnTo>
                <a:lnTo>
                  <a:pt x="1131" y="881"/>
                </a:lnTo>
                <a:lnTo>
                  <a:pt x="1159" y="901"/>
                </a:lnTo>
                <a:lnTo>
                  <a:pt x="1167" y="905"/>
                </a:lnTo>
                <a:lnTo>
                  <a:pt x="1180" y="906"/>
                </a:lnTo>
                <a:lnTo>
                  <a:pt x="1243" y="906"/>
                </a:lnTo>
                <a:lnTo>
                  <a:pt x="1255" y="907"/>
                </a:lnTo>
                <a:lnTo>
                  <a:pt x="1263" y="909"/>
                </a:lnTo>
                <a:lnTo>
                  <a:pt x="1272" y="918"/>
                </a:lnTo>
                <a:lnTo>
                  <a:pt x="1281" y="934"/>
                </a:lnTo>
                <a:lnTo>
                  <a:pt x="1288" y="942"/>
                </a:lnTo>
                <a:lnTo>
                  <a:pt x="1299" y="951"/>
                </a:lnTo>
                <a:lnTo>
                  <a:pt x="1308" y="956"/>
                </a:lnTo>
                <a:lnTo>
                  <a:pt x="1315" y="958"/>
                </a:lnTo>
                <a:lnTo>
                  <a:pt x="1319" y="960"/>
                </a:lnTo>
                <a:lnTo>
                  <a:pt x="1321" y="964"/>
                </a:lnTo>
                <a:lnTo>
                  <a:pt x="1322" y="970"/>
                </a:lnTo>
                <a:lnTo>
                  <a:pt x="1319" y="982"/>
                </a:lnTo>
                <a:lnTo>
                  <a:pt x="1308" y="993"/>
                </a:lnTo>
                <a:lnTo>
                  <a:pt x="1305" y="995"/>
                </a:lnTo>
                <a:lnTo>
                  <a:pt x="1291" y="992"/>
                </a:lnTo>
                <a:lnTo>
                  <a:pt x="1281" y="992"/>
                </a:lnTo>
                <a:lnTo>
                  <a:pt x="1278" y="996"/>
                </a:lnTo>
                <a:lnTo>
                  <a:pt x="1273" y="1007"/>
                </a:lnTo>
                <a:lnTo>
                  <a:pt x="1269" y="1011"/>
                </a:lnTo>
                <a:lnTo>
                  <a:pt x="1265" y="1012"/>
                </a:lnTo>
                <a:lnTo>
                  <a:pt x="1262" y="1012"/>
                </a:lnTo>
                <a:lnTo>
                  <a:pt x="1258" y="1011"/>
                </a:lnTo>
                <a:lnTo>
                  <a:pt x="1250" y="1011"/>
                </a:lnTo>
                <a:lnTo>
                  <a:pt x="1249" y="1009"/>
                </a:lnTo>
                <a:lnTo>
                  <a:pt x="1249" y="1000"/>
                </a:lnTo>
                <a:lnTo>
                  <a:pt x="1247" y="998"/>
                </a:lnTo>
                <a:lnTo>
                  <a:pt x="1241" y="999"/>
                </a:lnTo>
                <a:lnTo>
                  <a:pt x="1235" y="1001"/>
                </a:lnTo>
                <a:lnTo>
                  <a:pt x="1234" y="1003"/>
                </a:lnTo>
                <a:lnTo>
                  <a:pt x="1234" y="1005"/>
                </a:lnTo>
                <a:lnTo>
                  <a:pt x="1233" y="1007"/>
                </a:lnTo>
                <a:lnTo>
                  <a:pt x="1233" y="1012"/>
                </a:lnTo>
                <a:lnTo>
                  <a:pt x="1232" y="1014"/>
                </a:lnTo>
                <a:lnTo>
                  <a:pt x="1231" y="1015"/>
                </a:lnTo>
                <a:lnTo>
                  <a:pt x="1210" y="1018"/>
                </a:lnTo>
                <a:lnTo>
                  <a:pt x="1190" y="1021"/>
                </a:lnTo>
                <a:lnTo>
                  <a:pt x="1169" y="1020"/>
                </a:lnTo>
                <a:lnTo>
                  <a:pt x="1153" y="1016"/>
                </a:lnTo>
                <a:lnTo>
                  <a:pt x="1140" y="1011"/>
                </a:lnTo>
                <a:lnTo>
                  <a:pt x="1129" y="1003"/>
                </a:lnTo>
                <a:lnTo>
                  <a:pt x="1123" y="995"/>
                </a:lnTo>
                <a:lnTo>
                  <a:pt x="1118" y="989"/>
                </a:lnTo>
                <a:lnTo>
                  <a:pt x="1109" y="982"/>
                </a:lnTo>
                <a:lnTo>
                  <a:pt x="1094" y="973"/>
                </a:lnTo>
                <a:lnTo>
                  <a:pt x="1075" y="964"/>
                </a:lnTo>
                <a:lnTo>
                  <a:pt x="1052" y="952"/>
                </a:lnTo>
                <a:lnTo>
                  <a:pt x="1026" y="940"/>
                </a:lnTo>
                <a:lnTo>
                  <a:pt x="996" y="927"/>
                </a:lnTo>
                <a:lnTo>
                  <a:pt x="964" y="915"/>
                </a:lnTo>
                <a:lnTo>
                  <a:pt x="931" y="902"/>
                </a:lnTo>
                <a:lnTo>
                  <a:pt x="897" y="889"/>
                </a:lnTo>
                <a:lnTo>
                  <a:pt x="863" y="877"/>
                </a:lnTo>
                <a:lnTo>
                  <a:pt x="797" y="854"/>
                </a:lnTo>
                <a:lnTo>
                  <a:pt x="766" y="845"/>
                </a:lnTo>
                <a:lnTo>
                  <a:pt x="737" y="839"/>
                </a:lnTo>
                <a:lnTo>
                  <a:pt x="712" y="833"/>
                </a:lnTo>
                <a:lnTo>
                  <a:pt x="703" y="833"/>
                </a:lnTo>
                <a:lnTo>
                  <a:pt x="695" y="835"/>
                </a:lnTo>
                <a:lnTo>
                  <a:pt x="690" y="840"/>
                </a:lnTo>
                <a:lnTo>
                  <a:pt x="684" y="843"/>
                </a:lnTo>
                <a:lnTo>
                  <a:pt x="678" y="845"/>
                </a:lnTo>
                <a:lnTo>
                  <a:pt x="674" y="849"/>
                </a:lnTo>
                <a:lnTo>
                  <a:pt x="671" y="856"/>
                </a:lnTo>
                <a:lnTo>
                  <a:pt x="671" y="867"/>
                </a:lnTo>
                <a:lnTo>
                  <a:pt x="674" y="881"/>
                </a:lnTo>
                <a:lnTo>
                  <a:pt x="677" y="894"/>
                </a:lnTo>
                <a:lnTo>
                  <a:pt x="682" y="910"/>
                </a:lnTo>
                <a:lnTo>
                  <a:pt x="686" y="924"/>
                </a:lnTo>
                <a:lnTo>
                  <a:pt x="691" y="936"/>
                </a:lnTo>
                <a:lnTo>
                  <a:pt x="694" y="947"/>
                </a:lnTo>
                <a:lnTo>
                  <a:pt x="698" y="954"/>
                </a:lnTo>
                <a:lnTo>
                  <a:pt x="701" y="955"/>
                </a:lnTo>
                <a:lnTo>
                  <a:pt x="708" y="954"/>
                </a:lnTo>
                <a:lnTo>
                  <a:pt x="716" y="952"/>
                </a:lnTo>
                <a:lnTo>
                  <a:pt x="725" y="951"/>
                </a:lnTo>
                <a:lnTo>
                  <a:pt x="732" y="951"/>
                </a:lnTo>
                <a:lnTo>
                  <a:pt x="737" y="954"/>
                </a:lnTo>
                <a:lnTo>
                  <a:pt x="749" y="965"/>
                </a:lnTo>
                <a:lnTo>
                  <a:pt x="765" y="977"/>
                </a:lnTo>
                <a:lnTo>
                  <a:pt x="799" y="1004"/>
                </a:lnTo>
                <a:lnTo>
                  <a:pt x="831" y="1029"/>
                </a:lnTo>
                <a:lnTo>
                  <a:pt x="862" y="1054"/>
                </a:lnTo>
                <a:lnTo>
                  <a:pt x="890" y="1079"/>
                </a:lnTo>
                <a:lnTo>
                  <a:pt x="917" y="1104"/>
                </a:lnTo>
                <a:lnTo>
                  <a:pt x="945" y="1131"/>
                </a:lnTo>
                <a:lnTo>
                  <a:pt x="972" y="1161"/>
                </a:lnTo>
                <a:lnTo>
                  <a:pt x="1000" y="1195"/>
                </a:lnTo>
                <a:lnTo>
                  <a:pt x="1028" y="1233"/>
                </a:lnTo>
                <a:lnTo>
                  <a:pt x="1059" y="1275"/>
                </a:lnTo>
                <a:lnTo>
                  <a:pt x="1080" y="1303"/>
                </a:lnTo>
                <a:lnTo>
                  <a:pt x="1104" y="1329"/>
                </a:lnTo>
                <a:lnTo>
                  <a:pt x="1127" y="1353"/>
                </a:lnTo>
                <a:lnTo>
                  <a:pt x="1151" y="1377"/>
                </a:lnTo>
                <a:lnTo>
                  <a:pt x="1174" y="1402"/>
                </a:lnTo>
                <a:lnTo>
                  <a:pt x="1196" y="1430"/>
                </a:lnTo>
                <a:lnTo>
                  <a:pt x="1215" y="1459"/>
                </a:lnTo>
                <a:lnTo>
                  <a:pt x="1233" y="1495"/>
                </a:lnTo>
                <a:lnTo>
                  <a:pt x="1257" y="1549"/>
                </a:lnTo>
                <a:lnTo>
                  <a:pt x="1279" y="1605"/>
                </a:lnTo>
                <a:lnTo>
                  <a:pt x="1300" y="1663"/>
                </a:lnTo>
                <a:lnTo>
                  <a:pt x="1322" y="1720"/>
                </a:lnTo>
                <a:lnTo>
                  <a:pt x="1345" y="1776"/>
                </a:lnTo>
                <a:lnTo>
                  <a:pt x="1370" y="1828"/>
                </a:lnTo>
                <a:lnTo>
                  <a:pt x="1387" y="1857"/>
                </a:lnTo>
                <a:lnTo>
                  <a:pt x="1406" y="1883"/>
                </a:lnTo>
                <a:lnTo>
                  <a:pt x="1426" y="1906"/>
                </a:lnTo>
                <a:lnTo>
                  <a:pt x="1445" y="1931"/>
                </a:lnTo>
                <a:lnTo>
                  <a:pt x="1459" y="1948"/>
                </a:lnTo>
                <a:lnTo>
                  <a:pt x="1474" y="1964"/>
                </a:lnTo>
                <a:lnTo>
                  <a:pt x="1506" y="1998"/>
                </a:lnTo>
                <a:lnTo>
                  <a:pt x="1520" y="2016"/>
                </a:lnTo>
                <a:lnTo>
                  <a:pt x="1533" y="2036"/>
                </a:lnTo>
                <a:lnTo>
                  <a:pt x="1543" y="2056"/>
                </a:lnTo>
                <a:lnTo>
                  <a:pt x="1550" y="2079"/>
                </a:lnTo>
                <a:lnTo>
                  <a:pt x="1552" y="2103"/>
                </a:lnTo>
                <a:lnTo>
                  <a:pt x="1550" y="2113"/>
                </a:lnTo>
                <a:lnTo>
                  <a:pt x="1543" y="2123"/>
                </a:lnTo>
                <a:lnTo>
                  <a:pt x="1533" y="2136"/>
                </a:lnTo>
                <a:lnTo>
                  <a:pt x="1520" y="2148"/>
                </a:lnTo>
                <a:lnTo>
                  <a:pt x="1507" y="2160"/>
                </a:lnTo>
                <a:lnTo>
                  <a:pt x="1491" y="2170"/>
                </a:lnTo>
                <a:lnTo>
                  <a:pt x="1476" y="2178"/>
                </a:lnTo>
                <a:lnTo>
                  <a:pt x="1461" y="2184"/>
                </a:lnTo>
                <a:lnTo>
                  <a:pt x="1447" y="2186"/>
                </a:lnTo>
                <a:lnTo>
                  <a:pt x="1430" y="2184"/>
                </a:lnTo>
                <a:lnTo>
                  <a:pt x="1418" y="2177"/>
                </a:lnTo>
                <a:lnTo>
                  <a:pt x="1406" y="2166"/>
                </a:lnTo>
                <a:lnTo>
                  <a:pt x="1396" y="2150"/>
                </a:lnTo>
                <a:lnTo>
                  <a:pt x="1386" y="2128"/>
                </a:lnTo>
                <a:lnTo>
                  <a:pt x="1376" y="2101"/>
                </a:lnTo>
                <a:lnTo>
                  <a:pt x="1363" y="2069"/>
                </a:lnTo>
                <a:lnTo>
                  <a:pt x="1353" y="2046"/>
                </a:lnTo>
                <a:lnTo>
                  <a:pt x="1339" y="2024"/>
                </a:lnTo>
                <a:lnTo>
                  <a:pt x="1326" y="2004"/>
                </a:lnTo>
                <a:lnTo>
                  <a:pt x="1311" y="1983"/>
                </a:lnTo>
                <a:lnTo>
                  <a:pt x="1296" y="1962"/>
                </a:lnTo>
                <a:lnTo>
                  <a:pt x="1282" y="1937"/>
                </a:lnTo>
                <a:lnTo>
                  <a:pt x="1270" y="1913"/>
                </a:lnTo>
                <a:lnTo>
                  <a:pt x="1259" y="1889"/>
                </a:lnTo>
                <a:lnTo>
                  <a:pt x="1249" y="1867"/>
                </a:lnTo>
                <a:lnTo>
                  <a:pt x="1242" y="1850"/>
                </a:lnTo>
                <a:lnTo>
                  <a:pt x="1237" y="1837"/>
                </a:lnTo>
                <a:lnTo>
                  <a:pt x="1214" y="1799"/>
                </a:lnTo>
                <a:lnTo>
                  <a:pt x="1185" y="1761"/>
                </a:lnTo>
                <a:lnTo>
                  <a:pt x="1153" y="1726"/>
                </a:lnTo>
                <a:lnTo>
                  <a:pt x="1120" y="1689"/>
                </a:lnTo>
                <a:lnTo>
                  <a:pt x="1085" y="1655"/>
                </a:lnTo>
                <a:lnTo>
                  <a:pt x="1052" y="1620"/>
                </a:lnTo>
                <a:lnTo>
                  <a:pt x="1021" y="1585"/>
                </a:lnTo>
                <a:lnTo>
                  <a:pt x="994" y="1548"/>
                </a:lnTo>
                <a:lnTo>
                  <a:pt x="972" y="1511"/>
                </a:lnTo>
                <a:lnTo>
                  <a:pt x="962" y="1495"/>
                </a:lnTo>
                <a:lnTo>
                  <a:pt x="948" y="1483"/>
                </a:lnTo>
                <a:lnTo>
                  <a:pt x="932" y="1475"/>
                </a:lnTo>
                <a:lnTo>
                  <a:pt x="915" y="1470"/>
                </a:lnTo>
                <a:lnTo>
                  <a:pt x="896" y="1466"/>
                </a:lnTo>
                <a:lnTo>
                  <a:pt x="875" y="1465"/>
                </a:lnTo>
                <a:lnTo>
                  <a:pt x="854" y="1463"/>
                </a:lnTo>
                <a:lnTo>
                  <a:pt x="813" y="1458"/>
                </a:lnTo>
                <a:lnTo>
                  <a:pt x="794" y="1452"/>
                </a:lnTo>
                <a:lnTo>
                  <a:pt x="776" y="1445"/>
                </a:lnTo>
                <a:lnTo>
                  <a:pt x="756" y="1434"/>
                </a:lnTo>
                <a:lnTo>
                  <a:pt x="739" y="1430"/>
                </a:lnTo>
                <a:lnTo>
                  <a:pt x="725" y="1431"/>
                </a:lnTo>
                <a:lnTo>
                  <a:pt x="713" y="1435"/>
                </a:lnTo>
                <a:lnTo>
                  <a:pt x="704" y="1443"/>
                </a:lnTo>
                <a:lnTo>
                  <a:pt x="698" y="1455"/>
                </a:lnTo>
                <a:lnTo>
                  <a:pt x="694" y="1468"/>
                </a:lnTo>
                <a:lnTo>
                  <a:pt x="691" y="1484"/>
                </a:lnTo>
                <a:lnTo>
                  <a:pt x="690" y="1503"/>
                </a:lnTo>
                <a:lnTo>
                  <a:pt x="692" y="1544"/>
                </a:lnTo>
                <a:lnTo>
                  <a:pt x="699" y="1585"/>
                </a:lnTo>
                <a:lnTo>
                  <a:pt x="703" y="1604"/>
                </a:lnTo>
                <a:lnTo>
                  <a:pt x="709" y="1623"/>
                </a:lnTo>
                <a:lnTo>
                  <a:pt x="713" y="1640"/>
                </a:lnTo>
                <a:lnTo>
                  <a:pt x="719" y="1655"/>
                </a:lnTo>
                <a:lnTo>
                  <a:pt x="725" y="1668"/>
                </a:lnTo>
                <a:lnTo>
                  <a:pt x="729" y="1678"/>
                </a:lnTo>
                <a:lnTo>
                  <a:pt x="734" y="1684"/>
                </a:lnTo>
                <a:lnTo>
                  <a:pt x="740" y="1692"/>
                </a:lnTo>
                <a:lnTo>
                  <a:pt x="740" y="1699"/>
                </a:lnTo>
                <a:lnTo>
                  <a:pt x="735" y="1705"/>
                </a:lnTo>
                <a:lnTo>
                  <a:pt x="725" y="1710"/>
                </a:lnTo>
                <a:lnTo>
                  <a:pt x="712" y="1714"/>
                </a:lnTo>
                <a:lnTo>
                  <a:pt x="696" y="1718"/>
                </a:lnTo>
                <a:lnTo>
                  <a:pt x="679" y="1721"/>
                </a:lnTo>
                <a:lnTo>
                  <a:pt x="661" y="1724"/>
                </a:lnTo>
                <a:lnTo>
                  <a:pt x="642" y="1727"/>
                </a:lnTo>
                <a:lnTo>
                  <a:pt x="623" y="1730"/>
                </a:lnTo>
                <a:lnTo>
                  <a:pt x="606" y="1735"/>
                </a:lnTo>
                <a:lnTo>
                  <a:pt x="593" y="1740"/>
                </a:lnTo>
                <a:lnTo>
                  <a:pt x="580" y="1746"/>
                </a:lnTo>
                <a:lnTo>
                  <a:pt x="573" y="1753"/>
                </a:lnTo>
                <a:lnTo>
                  <a:pt x="570" y="1761"/>
                </a:lnTo>
                <a:lnTo>
                  <a:pt x="566" y="1888"/>
                </a:lnTo>
                <a:lnTo>
                  <a:pt x="601" y="2055"/>
                </a:lnTo>
                <a:lnTo>
                  <a:pt x="596" y="2307"/>
                </a:lnTo>
                <a:lnTo>
                  <a:pt x="598" y="2324"/>
                </a:lnTo>
                <a:lnTo>
                  <a:pt x="604" y="2344"/>
                </a:lnTo>
                <a:lnTo>
                  <a:pt x="612" y="2368"/>
                </a:lnTo>
                <a:lnTo>
                  <a:pt x="623" y="2394"/>
                </a:lnTo>
                <a:lnTo>
                  <a:pt x="635" y="2422"/>
                </a:lnTo>
                <a:lnTo>
                  <a:pt x="646" y="2450"/>
                </a:lnTo>
                <a:lnTo>
                  <a:pt x="658" y="2480"/>
                </a:lnTo>
                <a:lnTo>
                  <a:pt x="667" y="2510"/>
                </a:lnTo>
                <a:lnTo>
                  <a:pt x="672" y="2537"/>
                </a:lnTo>
                <a:lnTo>
                  <a:pt x="675" y="2564"/>
                </a:lnTo>
                <a:lnTo>
                  <a:pt x="675" y="2594"/>
                </a:lnTo>
                <a:lnTo>
                  <a:pt x="671" y="2605"/>
                </a:lnTo>
                <a:lnTo>
                  <a:pt x="666" y="2615"/>
                </a:lnTo>
                <a:lnTo>
                  <a:pt x="656" y="2627"/>
                </a:lnTo>
                <a:lnTo>
                  <a:pt x="636" y="2643"/>
                </a:lnTo>
                <a:lnTo>
                  <a:pt x="615" y="2653"/>
                </a:lnTo>
                <a:lnTo>
                  <a:pt x="595" y="2659"/>
                </a:lnTo>
                <a:lnTo>
                  <a:pt x="576" y="2660"/>
                </a:lnTo>
                <a:lnTo>
                  <a:pt x="557" y="2658"/>
                </a:lnTo>
                <a:lnTo>
                  <a:pt x="541" y="2653"/>
                </a:lnTo>
                <a:lnTo>
                  <a:pt x="529" y="2646"/>
                </a:lnTo>
                <a:lnTo>
                  <a:pt x="516" y="2635"/>
                </a:lnTo>
                <a:lnTo>
                  <a:pt x="507" y="2621"/>
                </a:lnTo>
                <a:lnTo>
                  <a:pt x="503" y="2606"/>
                </a:lnTo>
                <a:lnTo>
                  <a:pt x="501" y="2589"/>
                </a:lnTo>
                <a:lnTo>
                  <a:pt x="503" y="2571"/>
                </a:lnTo>
                <a:lnTo>
                  <a:pt x="505" y="2552"/>
                </a:lnTo>
                <a:lnTo>
                  <a:pt x="508" y="2532"/>
                </a:lnTo>
                <a:lnTo>
                  <a:pt x="512" y="2512"/>
                </a:lnTo>
                <a:lnTo>
                  <a:pt x="514" y="2491"/>
                </a:lnTo>
                <a:lnTo>
                  <a:pt x="516" y="2472"/>
                </a:lnTo>
                <a:lnTo>
                  <a:pt x="516" y="2453"/>
                </a:lnTo>
                <a:lnTo>
                  <a:pt x="513" y="2434"/>
                </a:lnTo>
                <a:lnTo>
                  <a:pt x="507" y="2414"/>
                </a:lnTo>
                <a:lnTo>
                  <a:pt x="498" y="2389"/>
                </a:lnTo>
                <a:lnTo>
                  <a:pt x="488" y="2359"/>
                </a:lnTo>
                <a:lnTo>
                  <a:pt x="475" y="2325"/>
                </a:lnTo>
                <a:lnTo>
                  <a:pt x="463" y="2287"/>
                </a:lnTo>
                <a:lnTo>
                  <a:pt x="448" y="2248"/>
                </a:lnTo>
                <a:lnTo>
                  <a:pt x="434" y="2205"/>
                </a:lnTo>
                <a:lnTo>
                  <a:pt x="421" y="2162"/>
                </a:lnTo>
                <a:lnTo>
                  <a:pt x="408" y="2117"/>
                </a:lnTo>
                <a:lnTo>
                  <a:pt x="397" y="2070"/>
                </a:lnTo>
                <a:lnTo>
                  <a:pt x="388" y="2024"/>
                </a:lnTo>
                <a:lnTo>
                  <a:pt x="382" y="1979"/>
                </a:lnTo>
                <a:lnTo>
                  <a:pt x="380" y="1935"/>
                </a:lnTo>
                <a:lnTo>
                  <a:pt x="381" y="1894"/>
                </a:lnTo>
                <a:lnTo>
                  <a:pt x="383" y="1856"/>
                </a:lnTo>
                <a:lnTo>
                  <a:pt x="384" y="1820"/>
                </a:lnTo>
                <a:lnTo>
                  <a:pt x="384" y="1786"/>
                </a:lnTo>
                <a:lnTo>
                  <a:pt x="380" y="1754"/>
                </a:lnTo>
                <a:lnTo>
                  <a:pt x="370" y="1724"/>
                </a:lnTo>
                <a:lnTo>
                  <a:pt x="365" y="1717"/>
                </a:lnTo>
                <a:lnTo>
                  <a:pt x="357" y="1713"/>
                </a:lnTo>
                <a:lnTo>
                  <a:pt x="326" y="1710"/>
                </a:lnTo>
                <a:lnTo>
                  <a:pt x="318" y="1706"/>
                </a:lnTo>
                <a:lnTo>
                  <a:pt x="313" y="1700"/>
                </a:lnTo>
                <a:lnTo>
                  <a:pt x="301" y="1654"/>
                </a:lnTo>
                <a:lnTo>
                  <a:pt x="292" y="1605"/>
                </a:lnTo>
                <a:lnTo>
                  <a:pt x="285" y="1554"/>
                </a:lnTo>
                <a:lnTo>
                  <a:pt x="280" y="1501"/>
                </a:lnTo>
                <a:lnTo>
                  <a:pt x="277" y="1447"/>
                </a:lnTo>
                <a:lnTo>
                  <a:pt x="274" y="1393"/>
                </a:lnTo>
                <a:lnTo>
                  <a:pt x="270" y="1339"/>
                </a:lnTo>
                <a:lnTo>
                  <a:pt x="267" y="1286"/>
                </a:lnTo>
                <a:lnTo>
                  <a:pt x="261" y="1235"/>
                </a:lnTo>
                <a:lnTo>
                  <a:pt x="253" y="1185"/>
                </a:lnTo>
                <a:lnTo>
                  <a:pt x="243" y="1139"/>
                </a:lnTo>
                <a:lnTo>
                  <a:pt x="236" y="1118"/>
                </a:lnTo>
                <a:lnTo>
                  <a:pt x="227" y="1095"/>
                </a:lnTo>
                <a:lnTo>
                  <a:pt x="215" y="1069"/>
                </a:lnTo>
                <a:lnTo>
                  <a:pt x="203" y="1041"/>
                </a:lnTo>
                <a:lnTo>
                  <a:pt x="189" y="1013"/>
                </a:lnTo>
                <a:lnTo>
                  <a:pt x="174" y="983"/>
                </a:lnTo>
                <a:lnTo>
                  <a:pt x="158" y="955"/>
                </a:lnTo>
                <a:lnTo>
                  <a:pt x="144" y="926"/>
                </a:lnTo>
                <a:lnTo>
                  <a:pt x="129" y="899"/>
                </a:lnTo>
                <a:lnTo>
                  <a:pt x="114" y="873"/>
                </a:lnTo>
                <a:lnTo>
                  <a:pt x="101" y="849"/>
                </a:lnTo>
                <a:lnTo>
                  <a:pt x="90" y="828"/>
                </a:lnTo>
                <a:lnTo>
                  <a:pt x="74" y="796"/>
                </a:lnTo>
                <a:lnTo>
                  <a:pt x="70" y="786"/>
                </a:lnTo>
                <a:lnTo>
                  <a:pt x="52" y="742"/>
                </a:lnTo>
                <a:lnTo>
                  <a:pt x="33" y="697"/>
                </a:lnTo>
                <a:lnTo>
                  <a:pt x="18" y="664"/>
                </a:lnTo>
                <a:lnTo>
                  <a:pt x="8" y="633"/>
                </a:lnTo>
                <a:lnTo>
                  <a:pt x="2" y="607"/>
                </a:lnTo>
                <a:lnTo>
                  <a:pt x="0" y="582"/>
                </a:lnTo>
                <a:lnTo>
                  <a:pt x="1" y="561"/>
                </a:lnTo>
                <a:lnTo>
                  <a:pt x="6" y="540"/>
                </a:lnTo>
                <a:lnTo>
                  <a:pt x="14" y="523"/>
                </a:lnTo>
                <a:lnTo>
                  <a:pt x="24" y="506"/>
                </a:lnTo>
                <a:lnTo>
                  <a:pt x="35" y="491"/>
                </a:lnTo>
                <a:lnTo>
                  <a:pt x="50" y="477"/>
                </a:lnTo>
                <a:lnTo>
                  <a:pt x="66" y="464"/>
                </a:lnTo>
                <a:lnTo>
                  <a:pt x="100" y="439"/>
                </a:lnTo>
                <a:lnTo>
                  <a:pt x="120" y="426"/>
                </a:lnTo>
                <a:lnTo>
                  <a:pt x="138" y="414"/>
                </a:lnTo>
                <a:lnTo>
                  <a:pt x="157" y="401"/>
                </a:lnTo>
                <a:lnTo>
                  <a:pt x="176" y="387"/>
                </a:lnTo>
                <a:lnTo>
                  <a:pt x="193" y="373"/>
                </a:lnTo>
                <a:lnTo>
                  <a:pt x="195" y="368"/>
                </a:lnTo>
                <a:lnTo>
                  <a:pt x="194" y="360"/>
                </a:lnTo>
                <a:lnTo>
                  <a:pt x="191" y="342"/>
                </a:lnTo>
                <a:lnTo>
                  <a:pt x="190" y="335"/>
                </a:lnTo>
                <a:lnTo>
                  <a:pt x="193" y="329"/>
                </a:lnTo>
                <a:lnTo>
                  <a:pt x="193" y="326"/>
                </a:lnTo>
                <a:lnTo>
                  <a:pt x="189" y="319"/>
                </a:lnTo>
                <a:lnTo>
                  <a:pt x="181" y="311"/>
                </a:lnTo>
                <a:lnTo>
                  <a:pt x="173" y="301"/>
                </a:lnTo>
                <a:lnTo>
                  <a:pt x="164" y="291"/>
                </a:lnTo>
                <a:lnTo>
                  <a:pt x="156" y="279"/>
                </a:lnTo>
                <a:lnTo>
                  <a:pt x="149" y="267"/>
                </a:lnTo>
                <a:lnTo>
                  <a:pt x="146" y="255"/>
                </a:lnTo>
                <a:lnTo>
                  <a:pt x="146" y="251"/>
                </a:lnTo>
                <a:lnTo>
                  <a:pt x="147" y="247"/>
                </a:lnTo>
                <a:lnTo>
                  <a:pt x="147" y="244"/>
                </a:lnTo>
                <a:lnTo>
                  <a:pt x="148" y="242"/>
                </a:lnTo>
                <a:lnTo>
                  <a:pt x="148" y="239"/>
                </a:lnTo>
                <a:lnTo>
                  <a:pt x="141" y="203"/>
                </a:lnTo>
                <a:lnTo>
                  <a:pt x="137" y="171"/>
                </a:lnTo>
                <a:lnTo>
                  <a:pt x="134" y="141"/>
                </a:lnTo>
                <a:lnTo>
                  <a:pt x="136" y="114"/>
                </a:lnTo>
                <a:lnTo>
                  <a:pt x="139" y="91"/>
                </a:lnTo>
                <a:lnTo>
                  <a:pt x="148" y="70"/>
                </a:lnTo>
                <a:lnTo>
                  <a:pt x="161" y="50"/>
                </a:lnTo>
                <a:lnTo>
                  <a:pt x="178" y="34"/>
                </a:lnTo>
                <a:lnTo>
                  <a:pt x="203" y="20"/>
                </a:lnTo>
                <a:lnTo>
                  <a:pt x="230" y="8"/>
                </a:lnTo>
                <a:lnTo>
                  <a:pt x="259" y="2"/>
                </a:lnTo>
                <a:lnTo>
                  <a:pt x="287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Прямоугольник 47"/>
          <p:cNvSpPr/>
          <p:nvPr/>
        </p:nvSpPr>
        <p:spPr>
          <a:xfrm>
            <a:off x="1000100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000100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121"/>
          <p:cNvSpPr/>
          <p:nvPr/>
        </p:nvSpPr>
        <p:spPr>
          <a:xfrm>
            <a:off x="1285852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121"/>
          <p:cNvSpPr/>
          <p:nvPr/>
        </p:nvSpPr>
        <p:spPr>
          <a:xfrm>
            <a:off x="1852348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52" name="Прямоугольник 47"/>
          <p:cNvSpPr/>
          <p:nvPr/>
        </p:nvSpPr>
        <p:spPr>
          <a:xfrm>
            <a:off x="5214942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48"/>
          <p:cNvSpPr/>
          <p:nvPr/>
        </p:nvSpPr>
        <p:spPr>
          <a:xfrm>
            <a:off x="5214942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121"/>
          <p:cNvSpPr/>
          <p:nvPr/>
        </p:nvSpPr>
        <p:spPr>
          <a:xfrm>
            <a:off x="5500694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121"/>
          <p:cNvSpPr/>
          <p:nvPr/>
        </p:nvSpPr>
        <p:spPr>
          <a:xfrm>
            <a:off x="6067190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2072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