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embeddedFontLst>
    <p:embeddedFont>
      <p:font typeface="굴림" pitchFamily="34" charset="-127"/>
      <p:regular r:id="rId3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font" Target="fonts/font1.fntdata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2171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2802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0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56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107950" y="6237288"/>
            <a:ext cx="2808288" cy="43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eaLnBrk="1" hangingPunct="1"/>
            <a:r>
              <a:rPr lang="en-US" altLang="ko-KR" sz="4000" b="1" smtClean="0">
                <a:solidFill>
                  <a:srgbClr val="805A00"/>
                </a:solidFill>
                <a:latin typeface="Times New Roman" pitchFamily="18" charset="0"/>
              </a:rPr>
              <a:t>DIAGRAM</a:t>
            </a:r>
          </a:p>
        </p:txBody>
      </p:sp>
      <p:pic>
        <p:nvPicPr>
          <p:cNvPr id="2052" name="Picture 63" descr="Untitled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3444875"/>
            <a:ext cx="264795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53" name="Group 69"/>
          <p:cNvGrpSpPr>
            <a:grpSpLocks/>
          </p:cNvGrpSpPr>
          <p:nvPr/>
        </p:nvGrpSpPr>
        <p:grpSpPr bwMode="auto">
          <a:xfrm>
            <a:off x="1116013" y="260350"/>
            <a:ext cx="6911975" cy="5564188"/>
            <a:chOff x="703" y="164"/>
            <a:chExt cx="4354" cy="3505"/>
          </a:xfrm>
        </p:grpSpPr>
        <p:pic>
          <p:nvPicPr>
            <p:cNvPr id="2054" name="Picture 62" descr="Untitled-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3" y="327"/>
              <a:ext cx="2256" cy="29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5" name="Picture 64" descr="Untitled-1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09" y="164"/>
              <a:ext cx="1668" cy="16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6" name="Picture 65" descr="Untitled-1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5" y="663"/>
              <a:ext cx="2172" cy="30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57" name="Text Box 66"/>
            <p:cNvSpPr txBox="1">
              <a:spLocks noChangeArrowheads="1"/>
            </p:cNvSpPr>
            <p:nvPr/>
          </p:nvSpPr>
          <p:spPr bwMode="gray">
            <a:xfrm>
              <a:off x="1746" y="2840"/>
              <a:ext cx="953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latin typeface="Arial" charset="0"/>
                </a:rPr>
                <a:t>Click to</a:t>
              </a:r>
            </a:p>
            <a:p>
              <a:pPr algn="ctr" latinLnBrk="0"/>
              <a:r>
                <a:rPr kumimoji="0" lang="en-US" altLang="ko-KR">
                  <a:latin typeface="Arial" charset="0"/>
                </a:rPr>
                <a:t>add text</a:t>
              </a:r>
              <a:endParaRPr kumimoji="0" lang="en-US" altLang="ko-KR" b="0">
                <a:latin typeface="Arial" charset="0"/>
              </a:endParaRPr>
            </a:p>
          </p:txBody>
        </p:sp>
        <p:sp>
          <p:nvSpPr>
            <p:cNvPr id="2058" name="Text Box 67"/>
            <p:cNvSpPr txBox="1">
              <a:spLocks noChangeArrowheads="1"/>
            </p:cNvSpPr>
            <p:nvPr/>
          </p:nvSpPr>
          <p:spPr bwMode="auto">
            <a:xfrm>
              <a:off x="1927" y="899"/>
              <a:ext cx="3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eaLnBrk="1" hangingPunct="1"/>
              <a:r>
                <a:rPr kumimoji="0" lang="en-US" altLang="ko-KR">
                  <a:latin typeface="Arial" charset="0"/>
                </a:rPr>
                <a:t>text</a:t>
              </a:r>
            </a:p>
          </p:txBody>
        </p:sp>
        <p:sp>
          <p:nvSpPr>
            <p:cNvPr id="2059" name="Text Box 68"/>
            <p:cNvSpPr txBox="1">
              <a:spLocks noChangeArrowheads="1"/>
            </p:cNvSpPr>
            <p:nvPr/>
          </p:nvSpPr>
          <p:spPr bwMode="auto">
            <a:xfrm>
              <a:off x="3470" y="2886"/>
              <a:ext cx="3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eaLnBrk="1" hangingPunct="1"/>
              <a:r>
                <a:rPr kumimoji="0" lang="en-US" altLang="ko-KR">
                  <a:latin typeface="Arial" charset="0"/>
                </a:rPr>
                <a:t>text</a:t>
              </a:r>
            </a:p>
          </p:txBody>
        </p:sp>
        <p:sp>
          <p:nvSpPr>
            <p:cNvPr id="2060" name="Text Box 61"/>
            <p:cNvSpPr txBox="1">
              <a:spLocks noChangeArrowheads="1"/>
            </p:cNvSpPr>
            <p:nvPr/>
          </p:nvSpPr>
          <p:spPr bwMode="gray">
            <a:xfrm>
              <a:off x="3061" y="799"/>
              <a:ext cx="953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latin typeface="Arial" charset="0"/>
                </a:rPr>
                <a:t>Click to</a:t>
              </a:r>
            </a:p>
            <a:p>
              <a:pPr algn="ctr" latinLnBrk="0"/>
              <a:r>
                <a:rPr kumimoji="0" lang="en-US" altLang="ko-KR">
                  <a:latin typeface="Arial" charset="0"/>
                </a:rPr>
                <a:t>add text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0495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charset="-127"/>
            <a:ea typeface="굴림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charset="-127"/>
            <a:ea typeface="굴림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11</Words>
  <Application>Microsoft Office PowerPoint</Application>
  <PresentationFormat>全屏显示(4:3)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Arial</vt:lpstr>
      <vt:lpstr>굴림</vt:lpstr>
      <vt:lpstr>Times New Roman</vt:lpstr>
      <vt:lpstr>기본 디자인</vt:lpstr>
      <vt:lpstr>DIAGRAM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DIAGRAM</dc:title>
  <dc:creator>pptfans.cn</dc:creator>
  <dc:description>DIAGRAM</dc:description>
  <cp:lastModifiedBy>k</cp:lastModifiedBy>
  <cp:revision>48</cp:revision>
  <dcterms:created xsi:type="dcterms:W3CDTF">2006-04-18T12:10:43Z</dcterms:created>
  <dcterms:modified xsi:type="dcterms:W3CDTF">2014-06-03T06:30:30Z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DIAGRAM</vt:lpwstr>
  </property>
  <property fmtid="{D5CDD505-2E9C-101B-9397-08002B2CF9AE}" pid="3" name="SlideDescription">
    <vt:lpwstr>DIAGRAM</vt:lpwstr>
  </property>
</Properties>
</file>