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7F8A4D-F9F8-4B71-85C0-1FFFF2865904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95BF9-1D52-4BE7-99C6-BE4044C88CC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613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  <a:endParaRPr lang="en-US" altLang="zh-CN" smtClean="0"/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 altLang="zh-C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835AF167-1408-4D67-BDB6-C00D0FD3A61F}" type="datetimeFigureOut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E8A2356-ADD1-48EA-A7E2-365F44BBA8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62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3175" y="1903413"/>
            <a:ext cx="9144000" cy="2308225"/>
          </a:xfrm>
          <a:prstGeom prst="rect">
            <a:avLst/>
          </a:prstGeom>
          <a:gradFill>
            <a:gsLst>
              <a:gs pos="50000">
                <a:schemeClr val="bg1"/>
              </a:gs>
              <a:gs pos="100000">
                <a:schemeClr val="bg1">
                  <a:lumMod val="75000"/>
                </a:schemeClr>
              </a:gs>
              <a:gs pos="74000">
                <a:schemeClr val="bg1">
                  <a:lumMod val="9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17" name="Left Arrow 16"/>
          <p:cNvSpPr/>
          <p:nvPr/>
        </p:nvSpPr>
        <p:spPr>
          <a:xfrm rot="5400000">
            <a:off x="4722657" y="3224059"/>
            <a:ext cx="5743886" cy="1524002"/>
          </a:xfrm>
          <a:prstGeom prst="leftArrow">
            <a:avLst>
              <a:gd name="adj1" fmla="val 83385"/>
              <a:gd name="adj2" fmla="val 50000"/>
            </a:avLst>
          </a:prstGeom>
          <a:gradFill flip="none" rotWithShape="1">
            <a:gsLst>
              <a:gs pos="35000">
                <a:srgbClr val="47408F"/>
              </a:gs>
              <a:gs pos="88000">
                <a:srgbClr val="47408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 rot="16200000">
            <a:off x="660398" y="2514599"/>
            <a:ext cx="6553204" cy="1524002"/>
          </a:xfrm>
          <a:prstGeom prst="leftArrow">
            <a:avLst>
              <a:gd name="adj1" fmla="val 83385"/>
              <a:gd name="adj2" fmla="val 50000"/>
            </a:avLst>
          </a:prstGeom>
          <a:gradFill flip="none" rotWithShape="1">
            <a:gsLst>
              <a:gs pos="35000">
                <a:srgbClr val="47408F"/>
              </a:gs>
              <a:gs pos="88000">
                <a:srgbClr val="47408F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3937000" y="4751388"/>
            <a:ext cx="3556000" cy="765175"/>
          </a:xfrm>
          <a:prstGeom prst="roundRect">
            <a:avLst>
              <a:gd name="adj" fmla="val 7611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2" name="Rounded Rectangle 11"/>
          <p:cNvSpPr>
            <a:spLocks noChangeArrowheads="1"/>
          </p:cNvSpPr>
          <p:nvPr/>
        </p:nvSpPr>
        <p:spPr bwMode="auto">
          <a:xfrm>
            <a:off x="3937000" y="3832225"/>
            <a:ext cx="3556000" cy="765175"/>
          </a:xfrm>
          <a:prstGeom prst="roundRect">
            <a:avLst>
              <a:gd name="adj" fmla="val 7611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3937000" y="2943225"/>
            <a:ext cx="3556000" cy="765175"/>
          </a:xfrm>
          <a:prstGeom prst="roundRect">
            <a:avLst>
              <a:gd name="adj" fmla="val 7611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4" name="Rounded Rectangle 13"/>
          <p:cNvSpPr>
            <a:spLocks noChangeArrowheads="1"/>
          </p:cNvSpPr>
          <p:nvPr/>
        </p:nvSpPr>
        <p:spPr bwMode="auto">
          <a:xfrm>
            <a:off x="3937000" y="2041525"/>
            <a:ext cx="3556000" cy="765175"/>
          </a:xfrm>
          <a:prstGeom prst="roundRect">
            <a:avLst>
              <a:gd name="adj" fmla="val 7611"/>
            </a:avLst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solidFill>
                <a:srgbClr val="FFFFFF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00500" y="2101229"/>
            <a:ext cx="3403600" cy="591172"/>
          </a:xfrm>
          <a:prstGeom prst="roundRect">
            <a:avLst>
              <a:gd name="adj" fmla="val 7609"/>
            </a:avLst>
          </a:prstGeom>
          <a:gradFill flip="none" rotWithShape="1">
            <a:gsLst>
              <a:gs pos="1000">
                <a:schemeClr val="bg1">
                  <a:alpha val="67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19" name="Rounded Rectangle 18"/>
          <p:cNvSpPr/>
          <p:nvPr/>
        </p:nvSpPr>
        <p:spPr>
          <a:xfrm>
            <a:off x="4000500" y="2993715"/>
            <a:ext cx="3403600" cy="591172"/>
          </a:xfrm>
          <a:prstGeom prst="roundRect">
            <a:avLst>
              <a:gd name="adj" fmla="val 7609"/>
            </a:avLst>
          </a:prstGeom>
          <a:gradFill flip="none" rotWithShape="1">
            <a:gsLst>
              <a:gs pos="1000">
                <a:schemeClr val="bg1">
                  <a:alpha val="67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20" name="Rounded Rectangle 19"/>
          <p:cNvSpPr/>
          <p:nvPr/>
        </p:nvSpPr>
        <p:spPr>
          <a:xfrm>
            <a:off x="4000500" y="3882715"/>
            <a:ext cx="3403600" cy="591172"/>
          </a:xfrm>
          <a:prstGeom prst="roundRect">
            <a:avLst>
              <a:gd name="adj" fmla="val 7609"/>
            </a:avLst>
          </a:prstGeom>
          <a:gradFill flip="none" rotWithShape="1">
            <a:gsLst>
              <a:gs pos="1000">
                <a:schemeClr val="bg1">
                  <a:alpha val="67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21" name="Rounded Rectangle 20"/>
          <p:cNvSpPr/>
          <p:nvPr/>
        </p:nvSpPr>
        <p:spPr>
          <a:xfrm>
            <a:off x="4000500" y="4802421"/>
            <a:ext cx="3403600" cy="591172"/>
          </a:xfrm>
          <a:prstGeom prst="roundRect">
            <a:avLst>
              <a:gd name="adj" fmla="val 7609"/>
            </a:avLst>
          </a:prstGeom>
          <a:gradFill flip="none" rotWithShape="1">
            <a:gsLst>
              <a:gs pos="1000">
                <a:schemeClr val="bg1">
                  <a:alpha val="67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endParaRPr lang="zh-CN" altLang="zh-CN"/>
          </a:p>
        </p:txBody>
      </p:sp>
      <p:sp>
        <p:nvSpPr>
          <p:cNvPr id="1048" name="TextBox 21"/>
          <p:cNvSpPr txBox="1">
            <a:spLocks noChangeArrowheads="1"/>
          </p:cNvSpPr>
          <p:nvPr/>
        </p:nvSpPr>
        <p:spPr bwMode="auto">
          <a:xfrm>
            <a:off x="4000500" y="2260600"/>
            <a:ext cx="3492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b="1"/>
              <a:t>Supplier</a:t>
            </a:r>
          </a:p>
        </p:txBody>
      </p:sp>
      <p:sp>
        <p:nvSpPr>
          <p:cNvPr id="1049" name="TextBox 22"/>
          <p:cNvSpPr txBox="1">
            <a:spLocks noChangeArrowheads="1"/>
          </p:cNvSpPr>
          <p:nvPr/>
        </p:nvSpPr>
        <p:spPr bwMode="auto">
          <a:xfrm>
            <a:off x="4000500" y="3114675"/>
            <a:ext cx="349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b="1"/>
              <a:t>Manufacturer</a:t>
            </a:r>
          </a:p>
        </p:txBody>
      </p:sp>
      <p:sp>
        <p:nvSpPr>
          <p:cNvPr id="1050" name="TextBox 24"/>
          <p:cNvSpPr txBox="1">
            <a:spLocks noChangeArrowheads="1"/>
          </p:cNvSpPr>
          <p:nvPr/>
        </p:nvSpPr>
        <p:spPr bwMode="auto">
          <a:xfrm>
            <a:off x="4000500" y="4003675"/>
            <a:ext cx="3492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b="1"/>
              <a:t>Wholesaler</a:t>
            </a:r>
          </a:p>
        </p:txBody>
      </p:sp>
      <p:sp>
        <p:nvSpPr>
          <p:cNvPr id="1051" name="TextBox 25"/>
          <p:cNvSpPr txBox="1">
            <a:spLocks noChangeArrowheads="1"/>
          </p:cNvSpPr>
          <p:nvPr/>
        </p:nvSpPr>
        <p:spPr bwMode="auto">
          <a:xfrm>
            <a:off x="4000500" y="4922838"/>
            <a:ext cx="3492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b="1"/>
              <a:t>Retailer</a:t>
            </a:r>
          </a:p>
        </p:txBody>
      </p:sp>
      <p:sp>
        <p:nvSpPr>
          <p:cNvPr id="1052" name="TextBox 27"/>
          <p:cNvSpPr txBox="1">
            <a:spLocks noChangeArrowheads="1"/>
          </p:cNvSpPr>
          <p:nvPr/>
        </p:nvSpPr>
        <p:spPr bwMode="auto">
          <a:xfrm rot="-5400000">
            <a:off x="1881982" y="3477418"/>
            <a:ext cx="349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400" b="1">
                <a:solidFill>
                  <a:schemeClr val="bg1"/>
                </a:solidFill>
              </a:rPr>
              <a:t>Physical Goods</a:t>
            </a:r>
          </a:p>
        </p:txBody>
      </p:sp>
      <p:sp>
        <p:nvSpPr>
          <p:cNvPr id="1053" name="TextBox 28"/>
          <p:cNvSpPr txBox="1">
            <a:spLocks noChangeArrowheads="1"/>
          </p:cNvSpPr>
          <p:nvPr/>
        </p:nvSpPr>
        <p:spPr bwMode="auto">
          <a:xfrm rot="5400000">
            <a:off x="6117432" y="3477418"/>
            <a:ext cx="3492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2400" b="1">
                <a:solidFill>
                  <a:schemeClr val="bg1"/>
                </a:solidFill>
              </a:rPr>
              <a:t>Information Flow</a:t>
            </a:r>
          </a:p>
        </p:txBody>
      </p:sp>
      <p:sp>
        <p:nvSpPr>
          <p:cNvPr id="1054" name="TextBox 54"/>
          <p:cNvSpPr txBox="1">
            <a:spLocks noChangeArrowheads="1"/>
          </p:cNvSpPr>
          <p:nvPr/>
        </p:nvSpPr>
        <p:spPr bwMode="auto">
          <a:xfrm>
            <a:off x="314325" y="377825"/>
            <a:ext cx="15906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500" b="1">
                <a:solidFill>
                  <a:srgbClr val="262626"/>
                </a:solidFill>
                <a:cs typeface="Calibri" pitchFamily="34" charset="0"/>
              </a:rPr>
              <a:t>SUPPLY </a:t>
            </a:r>
            <a:r>
              <a:rPr lang="nb-NO" sz="1500">
                <a:solidFill>
                  <a:srgbClr val="262626"/>
                </a:solidFill>
                <a:cs typeface="Calibri" pitchFamily="34" charset="0"/>
              </a:rPr>
              <a:t>CHAIN</a:t>
            </a:r>
            <a:endParaRPr lang="en-GB" sz="1500">
              <a:solidFill>
                <a:srgbClr val="262626"/>
              </a:solidFill>
              <a:cs typeface="Calibri" pitchFamily="34" charset="0"/>
            </a:endParaRPr>
          </a:p>
        </p:txBody>
      </p:sp>
      <p:sp>
        <p:nvSpPr>
          <p:cNvPr id="1055" name="TextBox 54"/>
          <p:cNvSpPr txBox="1">
            <a:spLocks noChangeArrowheads="1"/>
          </p:cNvSpPr>
          <p:nvPr/>
        </p:nvSpPr>
        <p:spPr bwMode="auto">
          <a:xfrm>
            <a:off x="7367588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Logo</a:t>
            </a:r>
          </a:p>
        </p:txBody>
      </p:sp>
      <p:sp>
        <p:nvSpPr>
          <p:cNvPr id="1056" name="TextBox 54"/>
          <p:cNvSpPr txBox="1">
            <a:spLocks noChangeArrowheads="1"/>
          </p:cNvSpPr>
          <p:nvPr/>
        </p:nvSpPr>
        <p:spPr bwMode="auto">
          <a:xfrm>
            <a:off x="374650" y="6362700"/>
            <a:ext cx="16764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n-US" altLang="zh-CN" sz="1100">
                <a:solidFill>
                  <a:srgbClr val="262626"/>
                </a:solidFill>
                <a:cs typeface="Calibri" pitchFamily="34" charset="0"/>
              </a:rPr>
              <a:t>Your own footer</a:t>
            </a:r>
          </a:p>
        </p:txBody>
      </p:sp>
      <p:sp>
        <p:nvSpPr>
          <p:cNvPr id="34" name="TextBox 54"/>
          <p:cNvSpPr txBox="1">
            <a:spLocks noChangeArrowheads="1"/>
          </p:cNvSpPr>
          <p:nvPr/>
        </p:nvSpPr>
        <p:spPr bwMode="auto">
          <a:xfrm>
            <a:off x="730250" y="2498725"/>
            <a:ext cx="18859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nb-NO" sz="1400" b="1">
                <a:solidFill>
                  <a:srgbClr val="262626"/>
                </a:solidFill>
                <a:cs typeface="Calibri" pitchFamily="34" charset="0"/>
              </a:rPr>
              <a:t>Subheadline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</a:t>
            </a:r>
            <a:endParaRPr lang="da-DK" sz="1300">
              <a:solidFill>
                <a:srgbClr val="262626"/>
              </a:solidFill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 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</a:t>
            </a:r>
          </a:p>
          <a:p>
            <a:pPr>
              <a:buFont typeface="Arial" pitchFamily="34" charset="0"/>
              <a:buChar char="•"/>
            </a:pPr>
            <a:r>
              <a:rPr lang="nb-NO" sz="1300">
                <a:solidFill>
                  <a:srgbClr val="262626"/>
                </a:solidFill>
                <a:cs typeface="Calibri" pitchFamily="34" charset="0"/>
              </a:rPr>
              <a:t>Example text.</a:t>
            </a:r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  <a:p>
            <a:endParaRPr lang="en-GB" sz="1300">
              <a:solidFill>
                <a:srgbClr val="262626"/>
              </a:solidFill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40</Words>
  <Application>Microsoft Office PowerPoint</Application>
  <PresentationFormat>全屏显示(4:3)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Morten 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TZ-手动增减;XG-高光;KJ-平面;DH-静态</cp:keywords>
  <dc:description>PPTfans.cn</dc:description>
  <cp:revision>34</cp:revision>
  <dcterms:created xsi:type="dcterms:W3CDTF">2011-05-16T07:57:46Z</dcterms:created>
  <dcterms:modified xsi:type="dcterms:W3CDTF">2012-07-18T17:03:27Z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Presentation</vt:lpwstr>
  </property>
  <property fmtid="{D5CDD505-2E9C-101B-9397-08002B2CF9AE}" pid="3" name="SlideDescription">
    <vt:lpwstr/>
  </property>
</Properties>
</file>