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3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Ellipse 98"/>
          <p:cNvSpPr/>
          <p:nvPr/>
        </p:nvSpPr>
        <p:spPr bwMode="auto">
          <a:xfrm>
            <a:off x="580808" y="3143248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Can 78"/>
          <p:cNvSpPr/>
          <p:nvPr/>
        </p:nvSpPr>
        <p:spPr>
          <a:xfrm>
            <a:off x="742924" y="1604949"/>
            <a:ext cx="1285884" cy="1643074"/>
          </a:xfrm>
          <a:prstGeom prst="can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Ellipse 98"/>
          <p:cNvSpPr/>
          <p:nvPr/>
        </p:nvSpPr>
        <p:spPr bwMode="auto">
          <a:xfrm>
            <a:off x="2723948" y="3143248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Can 81"/>
          <p:cNvSpPr/>
          <p:nvPr/>
        </p:nvSpPr>
        <p:spPr>
          <a:xfrm>
            <a:off x="2886064" y="1604949"/>
            <a:ext cx="1285884" cy="1643074"/>
          </a:xfrm>
          <a:prstGeom prst="can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</a:gra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Ellipse 98"/>
          <p:cNvSpPr/>
          <p:nvPr/>
        </p:nvSpPr>
        <p:spPr bwMode="auto">
          <a:xfrm>
            <a:off x="4867088" y="3143248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Can 83"/>
          <p:cNvSpPr/>
          <p:nvPr/>
        </p:nvSpPr>
        <p:spPr>
          <a:xfrm>
            <a:off x="5029204" y="1604949"/>
            <a:ext cx="1285884" cy="1643074"/>
          </a:xfrm>
          <a:prstGeom prst="can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2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Ellipse 98"/>
          <p:cNvSpPr/>
          <p:nvPr/>
        </p:nvSpPr>
        <p:spPr bwMode="auto">
          <a:xfrm>
            <a:off x="6867352" y="3143248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Can 85"/>
          <p:cNvSpPr/>
          <p:nvPr/>
        </p:nvSpPr>
        <p:spPr>
          <a:xfrm>
            <a:off x="7029468" y="1604949"/>
            <a:ext cx="1285884" cy="1643074"/>
          </a:xfrm>
          <a:prstGeom prst="can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Ellipse 98"/>
          <p:cNvSpPr/>
          <p:nvPr/>
        </p:nvSpPr>
        <p:spPr bwMode="auto">
          <a:xfrm>
            <a:off x="580807" y="5610241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Can 87"/>
          <p:cNvSpPr/>
          <p:nvPr/>
        </p:nvSpPr>
        <p:spPr>
          <a:xfrm>
            <a:off x="742923" y="4071942"/>
            <a:ext cx="1285884" cy="1643074"/>
          </a:xfrm>
          <a:prstGeom prst="can">
            <a:avLst/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5400000" scaled="0"/>
          </a:gra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Ellipse 98"/>
          <p:cNvSpPr/>
          <p:nvPr/>
        </p:nvSpPr>
        <p:spPr bwMode="auto">
          <a:xfrm>
            <a:off x="2766810" y="5610241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Can 89"/>
          <p:cNvSpPr/>
          <p:nvPr/>
        </p:nvSpPr>
        <p:spPr>
          <a:xfrm>
            <a:off x="2928926" y="4071942"/>
            <a:ext cx="1285884" cy="1643074"/>
          </a:xfrm>
          <a:prstGeom prst="can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Ellipse 98"/>
          <p:cNvSpPr/>
          <p:nvPr/>
        </p:nvSpPr>
        <p:spPr bwMode="auto">
          <a:xfrm>
            <a:off x="4909950" y="5610241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Can 91"/>
          <p:cNvSpPr/>
          <p:nvPr/>
        </p:nvSpPr>
        <p:spPr>
          <a:xfrm>
            <a:off x="5072066" y="4071942"/>
            <a:ext cx="1285884" cy="1643074"/>
          </a:xfrm>
          <a:prstGeom prst="can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Ellipse 98"/>
          <p:cNvSpPr/>
          <p:nvPr/>
        </p:nvSpPr>
        <p:spPr bwMode="auto">
          <a:xfrm>
            <a:off x="6910214" y="5610241"/>
            <a:ext cx="1633738" cy="357190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Can 96"/>
          <p:cNvSpPr/>
          <p:nvPr/>
        </p:nvSpPr>
        <p:spPr>
          <a:xfrm>
            <a:off x="7072330" y="4071942"/>
            <a:ext cx="1285884" cy="1643074"/>
          </a:xfrm>
          <a:prstGeom prst="can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20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