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1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0" descr="C:\Documents and Settings\Admin\Рабочий стол\diagrams\Money\PNG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987836"/>
            <a:ext cx="2501786" cy="1479660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498386" y="3058548"/>
            <a:ext cx="1644722" cy="1857850"/>
            <a:chOff x="785786" y="1000108"/>
            <a:chExt cx="1908156" cy="2155421"/>
          </a:xfrm>
        </p:grpSpPr>
        <p:pic>
          <p:nvPicPr>
            <p:cNvPr id="21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1000108"/>
              <a:ext cx="1093742" cy="1349236"/>
            </a:xfrm>
            <a:prstGeom prst="rect">
              <a:avLst/>
            </a:prstGeom>
            <a:noFill/>
          </p:spPr>
        </p:pic>
        <p:pic>
          <p:nvPicPr>
            <p:cNvPr id="22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1433501"/>
              <a:ext cx="1093742" cy="1349236"/>
            </a:xfrm>
            <a:prstGeom prst="rect">
              <a:avLst/>
            </a:prstGeom>
            <a:noFill/>
          </p:spPr>
        </p:pic>
        <p:pic>
          <p:nvPicPr>
            <p:cNvPr id="23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93776" y="1806293"/>
              <a:ext cx="1093742" cy="1349236"/>
            </a:xfrm>
            <a:prstGeom prst="rect">
              <a:avLst/>
            </a:prstGeom>
            <a:noFill/>
          </p:spPr>
        </p:pic>
      </p:grpSp>
      <p:grpSp>
        <p:nvGrpSpPr>
          <p:cNvPr id="25" name="Group 24"/>
          <p:cNvGrpSpPr/>
          <p:nvPr/>
        </p:nvGrpSpPr>
        <p:grpSpPr>
          <a:xfrm>
            <a:off x="2000232" y="1038208"/>
            <a:ext cx="1644722" cy="1857850"/>
            <a:chOff x="785786" y="1000108"/>
            <a:chExt cx="1908156" cy="2155421"/>
          </a:xfrm>
        </p:grpSpPr>
        <p:pic>
          <p:nvPicPr>
            <p:cNvPr id="26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1000108"/>
              <a:ext cx="1093742" cy="1349236"/>
            </a:xfrm>
            <a:prstGeom prst="rect">
              <a:avLst/>
            </a:prstGeom>
            <a:noFill/>
          </p:spPr>
        </p:pic>
        <p:pic>
          <p:nvPicPr>
            <p:cNvPr id="28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1433501"/>
              <a:ext cx="1093742" cy="1349236"/>
            </a:xfrm>
            <a:prstGeom prst="rect">
              <a:avLst/>
            </a:prstGeom>
            <a:noFill/>
          </p:spPr>
        </p:pic>
        <p:pic>
          <p:nvPicPr>
            <p:cNvPr id="29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93776" y="1806293"/>
              <a:ext cx="1093742" cy="1349236"/>
            </a:xfrm>
            <a:prstGeom prst="rect">
              <a:avLst/>
            </a:prstGeom>
            <a:noFill/>
          </p:spPr>
        </p:pic>
      </p:grpSp>
      <p:grpSp>
        <p:nvGrpSpPr>
          <p:cNvPr id="31" name="Group 30"/>
          <p:cNvGrpSpPr/>
          <p:nvPr/>
        </p:nvGrpSpPr>
        <p:grpSpPr>
          <a:xfrm>
            <a:off x="3141592" y="3344762"/>
            <a:ext cx="1644722" cy="1857850"/>
            <a:chOff x="785786" y="1000108"/>
            <a:chExt cx="1908156" cy="2155421"/>
          </a:xfrm>
        </p:grpSpPr>
        <p:pic>
          <p:nvPicPr>
            <p:cNvPr id="32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1000108"/>
              <a:ext cx="1093742" cy="1349236"/>
            </a:xfrm>
            <a:prstGeom prst="rect">
              <a:avLst/>
            </a:prstGeom>
            <a:noFill/>
          </p:spPr>
        </p:pic>
        <p:pic>
          <p:nvPicPr>
            <p:cNvPr id="33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1433501"/>
              <a:ext cx="1093742" cy="1349236"/>
            </a:xfrm>
            <a:prstGeom prst="rect">
              <a:avLst/>
            </a:prstGeom>
            <a:noFill/>
          </p:spPr>
        </p:pic>
        <p:pic>
          <p:nvPicPr>
            <p:cNvPr id="35" name="Picture 7" descr="C:\Documents and Settings\Admin\Рабочий стол\diagrams\Money\PNG\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93776" y="1806293"/>
              <a:ext cx="1093742" cy="1349236"/>
            </a:xfrm>
            <a:prstGeom prst="rect">
              <a:avLst/>
            </a:prstGeom>
            <a:noFill/>
          </p:spPr>
        </p:pic>
      </p:grpSp>
      <p:cxnSp>
        <p:nvCxnSpPr>
          <p:cNvPr id="47" name="Straight Connector 46"/>
          <p:cNvCxnSpPr/>
          <p:nvPr/>
        </p:nvCxnSpPr>
        <p:spPr>
          <a:xfrm rot="16200000" flipH="1">
            <a:off x="3454442" y="3013022"/>
            <a:ext cx="592042" cy="35719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352675" y="4252913"/>
            <a:ext cx="762000" cy="95251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048248" y="4878288"/>
            <a:ext cx="595322" cy="32386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121"/>
          <p:cNvSpPr/>
          <p:nvPr/>
        </p:nvSpPr>
        <p:spPr>
          <a:xfrm>
            <a:off x="500034" y="4967298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66" name="Прямоугольник 121"/>
          <p:cNvSpPr/>
          <p:nvPr/>
        </p:nvSpPr>
        <p:spPr>
          <a:xfrm>
            <a:off x="3195629" y="5205413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67" name="Прямоугольник 121"/>
          <p:cNvSpPr/>
          <p:nvPr/>
        </p:nvSpPr>
        <p:spPr>
          <a:xfrm>
            <a:off x="1066792" y="2600314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69" name="Прямоугольник 121"/>
          <p:cNvSpPr/>
          <p:nvPr/>
        </p:nvSpPr>
        <p:spPr>
          <a:xfrm>
            <a:off x="5438806" y="1750286"/>
            <a:ext cx="27050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5940637" y="4070168"/>
            <a:ext cx="1695447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4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