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129"/>
    <a:srgbClr val="C0FF4D"/>
    <a:srgbClr val="262626"/>
    <a:srgbClr val="7F7F7F"/>
    <a:srgbClr val="86AE22"/>
    <a:srgbClr val="C0E399"/>
    <a:srgbClr val="F6FFE5"/>
    <a:srgbClr val="87A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50" d="100"/>
          <a:sy n="50" d="100"/>
        </p:scale>
        <p:origin x="-3396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48DA6-06F1-46AF-9ADA-CD50EBAA74C3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F0951-CE17-43FF-8375-5B19E3794E9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140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2B04D2-FDAB-4461-BA1D-12A720E570C8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885D1-B1B0-419E-A223-4F05686ABB9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970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D4F0B1-1785-449D-8AA7-EDC305CB1583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98C56-DCF2-4B43-B5F7-0C32BB4A981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596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1534C9-0391-491D-87F6-043CC3AFA2DC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4358-38BD-48CC-B6AB-C900FF995B0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7583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47244-BA49-4DB6-9DC8-7C934F3B31F2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F82EA-855F-4A6A-8138-6F5A26441AA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867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A4E58-AC01-4526-8137-198136D221B4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F752D-55B7-4490-8057-8FDD976BF72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5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45FE7-F742-4376-B79F-5EEE07281BBA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EC76B-1B4A-4DDE-83FF-FD3919A65B8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373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4D4C92-DE43-41E1-9D5C-8E80DB53046B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1F23-8C14-4826-9586-2E05227CCD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382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3894E5-E729-4020-A474-C9650EBE34F8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9BC28-B3B4-4E43-A499-89B19EC2BE1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790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7C6C-6A89-4EB9-B751-F8E286324BCA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1724F-07E0-4CD0-91E2-E46DC97F85E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254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1AF50E-FD6E-43B5-9721-5536D310AA84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656EA-FD28-4C71-A9E2-9CB753417EC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960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BE941DA-5003-46A6-819E-33DD811EF411}" type="datetime1">
              <a:rPr lang="zh-CN" altLang="en-US"/>
              <a:pPr/>
              <a:t>2012/8/15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FDD75DE-D717-49FC-8BAE-8516828D400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6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704963" y="3368676"/>
            <a:ext cx="5781688" cy="4108043"/>
          </a:xfrm>
          <a:prstGeom prst="ellipse">
            <a:avLst/>
          </a:prstGeom>
          <a:gradFill>
            <a:gsLst>
              <a:gs pos="0">
                <a:srgbClr val="C0FF4D"/>
              </a:gs>
              <a:gs pos="100000">
                <a:srgbClr val="A1D129"/>
              </a:gs>
            </a:gsLst>
          </a:gradFill>
          <a:ln>
            <a:noFill/>
          </a:ln>
          <a:effectLst/>
          <a:scene3d>
            <a:camera prst="orthographicFront">
              <a:rot lat="6000000" lon="0" rev="0"/>
            </a:camera>
            <a:lightRig rig="threePt" dir="t"/>
          </a:scene3d>
          <a:sp3d extrusionH="3492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44946" y="3340067"/>
            <a:ext cx="4762196" cy="3383668"/>
          </a:xfrm>
          <a:prstGeom prst="ellipse">
            <a:avLst/>
          </a:prstGeom>
          <a:gradFill>
            <a:gsLst>
              <a:gs pos="0">
                <a:srgbClr val="7F7F7F"/>
              </a:gs>
              <a:gs pos="100000">
                <a:srgbClr val="262626"/>
              </a:gs>
            </a:gsLst>
          </a:gradFill>
          <a:ln>
            <a:noFill/>
          </a:ln>
          <a:effectLst/>
          <a:scene3d>
            <a:camera prst="orthographicFront">
              <a:rot lat="6000000" lon="0" rev="0"/>
            </a:camera>
            <a:lightRig rig="threePt" dir="t"/>
          </a:scene3d>
          <a:sp3d extrusionH="3492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67301" y="3168507"/>
            <a:ext cx="4057014" cy="2882616"/>
          </a:xfrm>
          <a:prstGeom prst="ellipse">
            <a:avLst/>
          </a:prstGeom>
          <a:gradFill>
            <a:gsLst>
              <a:gs pos="0">
                <a:srgbClr val="C0FF4D"/>
              </a:gs>
              <a:gs pos="100000">
                <a:srgbClr val="A1D129"/>
              </a:gs>
            </a:gsLst>
          </a:gradFill>
          <a:ln>
            <a:noFill/>
          </a:ln>
          <a:effectLst/>
          <a:scene3d>
            <a:camera prst="orthographicFront">
              <a:rot lat="6000000" lon="0" rev="0"/>
            </a:camera>
            <a:lightRig rig="threePt" dir="t"/>
          </a:scene3d>
          <a:sp3d extrusionH="3492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83458" y="3053858"/>
            <a:ext cx="3189921" cy="2266524"/>
          </a:xfrm>
          <a:prstGeom prst="ellipse">
            <a:avLst/>
          </a:prstGeom>
          <a:gradFill>
            <a:gsLst>
              <a:gs pos="0">
                <a:srgbClr val="7F7F7F"/>
              </a:gs>
              <a:gs pos="100000">
                <a:srgbClr val="262626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6000000" lon="0" rev="0"/>
            </a:camera>
            <a:lightRig rig="threePt" dir="t"/>
          </a:scene3d>
          <a:sp3d extrusionH="3492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03208" y="2800644"/>
            <a:ext cx="2585200" cy="1836854"/>
          </a:xfrm>
          <a:prstGeom prst="ellipse">
            <a:avLst/>
          </a:prstGeom>
          <a:gradFill>
            <a:gsLst>
              <a:gs pos="0">
                <a:srgbClr val="C0FF4D"/>
              </a:gs>
              <a:gs pos="100000">
                <a:srgbClr val="A1D129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6000000" lon="0" rev="0"/>
            </a:camera>
            <a:lightRig rig="threePt" dir="t"/>
          </a:scene3d>
          <a:sp3d extrusionH="3492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rot="5400000" flipV="1">
            <a:off x="2347119" y="2251869"/>
            <a:ext cx="0" cy="280511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81" name="Rektangel 63"/>
          <p:cNvSpPr>
            <a:spLocks noChangeArrowheads="1"/>
          </p:cNvSpPr>
          <p:nvPr/>
        </p:nvSpPr>
        <p:spPr bwMode="auto">
          <a:xfrm>
            <a:off x="944563" y="2800350"/>
            <a:ext cx="130016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600" b="1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Example text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rot="5400000" flipV="1">
            <a:off x="6914357" y="2656681"/>
            <a:ext cx="0" cy="280511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83" name="Rektangel 63"/>
          <p:cNvSpPr>
            <a:spLocks noChangeArrowheads="1"/>
          </p:cNvSpPr>
          <p:nvPr/>
        </p:nvSpPr>
        <p:spPr bwMode="auto">
          <a:xfrm>
            <a:off x="7007225" y="3200400"/>
            <a:ext cx="1300163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600" b="1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Example text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rot="5400000" flipV="1">
            <a:off x="1713707" y="3218656"/>
            <a:ext cx="0" cy="280511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85" name="Rektangel 63"/>
          <p:cNvSpPr>
            <a:spLocks noChangeArrowheads="1"/>
          </p:cNvSpPr>
          <p:nvPr/>
        </p:nvSpPr>
        <p:spPr bwMode="auto">
          <a:xfrm>
            <a:off x="211138" y="3803650"/>
            <a:ext cx="130016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600" b="1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Example text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 rot="5400000" flipV="1">
            <a:off x="7647782" y="3599656"/>
            <a:ext cx="0" cy="280511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87" name="Rektangel 63"/>
          <p:cNvSpPr>
            <a:spLocks noChangeArrowheads="1"/>
          </p:cNvSpPr>
          <p:nvPr/>
        </p:nvSpPr>
        <p:spPr bwMode="auto">
          <a:xfrm>
            <a:off x="7740650" y="4143375"/>
            <a:ext cx="1300163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600" b="1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Example text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41" name="Line 33"/>
          <p:cNvSpPr>
            <a:spLocks noChangeShapeType="1"/>
          </p:cNvSpPr>
          <p:nvPr/>
        </p:nvSpPr>
        <p:spPr bwMode="auto">
          <a:xfrm rot="5400000" flipV="1">
            <a:off x="1732757" y="4161631"/>
            <a:ext cx="0" cy="2805113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latin typeface="Arial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089" name="Rektangel 63"/>
          <p:cNvSpPr>
            <a:spLocks noChangeArrowheads="1"/>
          </p:cNvSpPr>
          <p:nvPr/>
        </p:nvSpPr>
        <p:spPr bwMode="auto">
          <a:xfrm>
            <a:off x="230188" y="4746625"/>
            <a:ext cx="130016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600" b="1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Example text</a:t>
            </a:r>
          </a:p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9" name="5-Point Star 18"/>
          <p:cNvSpPr>
            <a:spLocks noChangeArrowheads="1"/>
          </p:cNvSpPr>
          <p:nvPr/>
        </p:nvSpPr>
        <p:spPr bwMode="auto">
          <a:xfrm>
            <a:off x="3876675" y="1947863"/>
            <a:ext cx="1390650" cy="1392237"/>
          </a:xfrm>
          <a:custGeom>
            <a:avLst/>
            <a:gdLst>
              <a:gd name="T0" fmla="*/ 695325 w 1390650"/>
              <a:gd name="T1" fmla="*/ 0 h 1392237"/>
              <a:gd name="T2" fmla="*/ 1 w 1390650"/>
              <a:gd name="T3" fmla="*/ 531786 h 1392237"/>
              <a:gd name="T4" fmla="*/ 265591 w 1390650"/>
              <a:gd name="T5" fmla="*/ 1392233 h 1392237"/>
              <a:gd name="T6" fmla="*/ 1125059 w 1390650"/>
              <a:gd name="T7" fmla="*/ 1392233 h 1392237"/>
              <a:gd name="T8" fmla="*/ 1390649 w 1390650"/>
              <a:gd name="T9" fmla="*/ 531786 h 1392237"/>
              <a:gd name="T10" fmla="*/ 3 60000 65536"/>
              <a:gd name="T11" fmla="*/ 2 60000 65536"/>
              <a:gd name="T12" fmla="*/ 1 60000 65536"/>
              <a:gd name="T13" fmla="*/ 1 60000 65536"/>
              <a:gd name="T14" fmla="*/ 0 60000 65536"/>
              <a:gd name="T15" fmla="*/ 429739 w 1390650"/>
              <a:gd name="T16" fmla="*/ 531790 h 1392237"/>
              <a:gd name="T17" fmla="*/ 960911 w 1390650"/>
              <a:gd name="T18" fmla="*/ 1063567 h 1392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0650" h="1392237">
                <a:moveTo>
                  <a:pt x="1" y="531786"/>
                </a:moveTo>
                <a:lnTo>
                  <a:pt x="531184" y="531790"/>
                </a:lnTo>
                <a:lnTo>
                  <a:pt x="695325" y="0"/>
                </a:lnTo>
                <a:lnTo>
                  <a:pt x="859466" y="531790"/>
                </a:lnTo>
                <a:lnTo>
                  <a:pt x="1390649" y="531786"/>
                </a:lnTo>
                <a:lnTo>
                  <a:pt x="960911" y="860446"/>
                </a:lnTo>
                <a:lnTo>
                  <a:pt x="1125059" y="1392233"/>
                </a:lnTo>
                <a:lnTo>
                  <a:pt x="695325" y="1063567"/>
                </a:lnTo>
                <a:lnTo>
                  <a:pt x="265591" y="1392233"/>
                </a:lnTo>
                <a:lnTo>
                  <a:pt x="429739" y="860446"/>
                </a:lnTo>
                <a:close/>
              </a:path>
            </a:pathLst>
          </a:custGeom>
          <a:gradFill rotWithShape="1">
            <a:gsLst>
              <a:gs pos="0">
                <a:srgbClr val="404040"/>
              </a:gs>
              <a:gs pos="16000">
                <a:srgbClr val="404040"/>
              </a:gs>
              <a:gs pos="36000">
                <a:srgbClr val="F2F2F2"/>
              </a:gs>
              <a:gs pos="52000">
                <a:srgbClr val="595959"/>
              </a:gs>
              <a:gs pos="64999">
                <a:srgbClr val="BFBFBF"/>
              </a:gs>
              <a:gs pos="100000">
                <a:srgbClr val="404040"/>
              </a:gs>
            </a:gsLst>
            <a:lin ang="1380000"/>
          </a:gradFill>
          <a:ln w="9525">
            <a:solidFill>
              <a:srgbClr val="4040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91" name="Tekstboks 3"/>
          <p:cNvSpPr txBox="1">
            <a:spLocks noChangeArrowheads="1"/>
          </p:cNvSpPr>
          <p:nvPr/>
        </p:nvSpPr>
        <p:spPr bwMode="auto">
          <a:xfrm>
            <a:off x="485775" y="476250"/>
            <a:ext cx="240665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zh-CN" altLang="da-DK" sz="3200" b="1">
                <a:latin typeface="Calibri" pitchFamily="34" charset="0"/>
                <a:ea typeface="微软雅黑" pitchFamily="34" charset="-122"/>
              </a:rPr>
              <a:t>递进图示</a:t>
            </a:r>
          </a:p>
          <a:p>
            <a:pPr eaLnBrk="1" hangingPunct="1"/>
            <a:r>
              <a:rPr lang="da-DK" sz="2000" b="1">
                <a:latin typeface="Calibri" pitchFamily="34" charset="0"/>
              </a:rPr>
              <a:t>PRODUCT </a:t>
            </a:r>
            <a:r>
              <a:rPr lang="da-DK" sz="2000">
                <a:latin typeface="Calibri" pitchFamily="34" charset="0"/>
              </a:rPr>
              <a:t>BRANDING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b1ba142b08f3a4d3ffaf963e09c56f6f6ef761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44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微软雅黑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TZ-手动增减;XG-渐变;KJ-3D;DH-静态</cp:keywords>
  <dc:description>PPTfans.cn</dc:description>
  <cp:revision>124</cp:revision>
  <dcterms:created xsi:type="dcterms:W3CDTF">2010-01-25T13:03:40Z</dcterms:created>
  <dcterms:modified xsi:type="dcterms:W3CDTF">2012-08-15T10:14:25Z</dcterms:modified>
  <cp:category>UDi-逻辑图示</cp:category>
</cp:coreProperties>
</file>