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04D98-A2F9-4104-B389-53A171455771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052D-9324-4B24-88F0-A1EE5082EA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46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3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181826" y="2664047"/>
            <a:ext cx="8595491" cy="2141325"/>
            <a:chOff x="181826" y="4154720"/>
            <a:chExt cx="8595491" cy="2141325"/>
          </a:xfrm>
        </p:grpSpPr>
        <p:sp>
          <p:nvSpPr>
            <p:cNvPr id="82" name="Freeform 6"/>
            <p:cNvSpPr>
              <a:spLocks noEditPoints="1"/>
            </p:cNvSpPr>
            <p:nvPr/>
          </p:nvSpPr>
          <p:spPr bwMode="auto">
            <a:xfrm>
              <a:off x="411567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6"/>
            <p:cNvSpPr>
              <a:spLocks noEditPoints="1"/>
            </p:cNvSpPr>
            <p:nvPr/>
          </p:nvSpPr>
          <p:spPr bwMode="auto">
            <a:xfrm>
              <a:off x="5320591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6"/>
            <p:cNvSpPr>
              <a:spLocks noEditPoints="1"/>
            </p:cNvSpPr>
            <p:nvPr/>
          </p:nvSpPr>
          <p:spPr bwMode="auto">
            <a:xfrm>
              <a:off x="1720097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6"/>
            <p:cNvSpPr>
              <a:spLocks noEditPoints="1"/>
            </p:cNvSpPr>
            <p:nvPr/>
          </p:nvSpPr>
          <p:spPr bwMode="auto">
            <a:xfrm>
              <a:off x="1267677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6"/>
            <p:cNvSpPr>
              <a:spLocks noEditPoints="1"/>
            </p:cNvSpPr>
            <p:nvPr/>
          </p:nvSpPr>
          <p:spPr bwMode="auto">
            <a:xfrm>
              <a:off x="181826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6"/>
            <p:cNvSpPr>
              <a:spLocks noEditPoints="1"/>
            </p:cNvSpPr>
            <p:nvPr/>
          </p:nvSpPr>
          <p:spPr bwMode="auto">
            <a:xfrm>
              <a:off x="2815508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6"/>
            <p:cNvSpPr>
              <a:spLocks noEditPoints="1"/>
            </p:cNvSpPr>
            <p:nvPr/>
          </p:nvSpPr>
          <p:spPr bwMode="auto">
            <a:xfrm>
              <a:off x="629215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6"/>
            <p:cNvSpPr>
              <a:spLocks noEditPoints="1"/>
            </p:cNvSpPr>
            <p:nvPr/>
          </p:nvSpPr>
          <p:spPr bwMode="auto">
            <a:xfrm>
              <a:off x="6796939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6"/>
            <p:cNvSpPr>
              <a:spLocks noEditPoints="1"/>
            </p:cNvSpPr>
            <p:nvPr/>
          </p:nvSpPr>
          <p:spPr bwMode="auto">
            <a:xfrm>
              <a:off x="7897105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6"/>
            <p:cNvSpPr>
              <a:spLocks noEditPoints="1"/>
            </p:cNvSpPr>
            <p:nvPr/>
          </p:nvSpPr>
          <p:spPr bwMode="auto">
            <a:xfrm>
              <a:off x="118195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6"/>
            <p:cNvSpPr>
              <a:spLocks noEditPoints="1"/>
            </p:cNvSpPr>
            <p:nvPr/>
          </p:nvSpPr>
          <p:spPr bwMode="auto">
            <a:xfrm>
              <a:off x="2753596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"/>
            <p:cNvSpPr>
              <a:spLocks noEditPoints="1"/>
            </p:cNvSpPr>
            <p:nvPr/>
          </p:nvSpPr>
          <p:spPr bwMode="auto">
            <a:xfrm>
              <a:off x="618261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"/>
            <p:cNvSpPr>
              <a:spLocks noEditPoints="1"/>
            </p:cNvSpPr>
            <p:nvPr/>
          </p:nvSpPr>
          <p:spPr bwMode="auto">
            <a:xfrm>
              <a:off x="7825655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BUILDING PRODUCTS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E:\09----------------Diagrams September\1$$$\Png\1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42193" y="1298936"/>
            <a:ext cx="2665282" cy="4630394"/>
          </a:xfrm>
          <a:prstGeom prst="rect">
            <a:avLst/>
          </a:prstGeom>
          <a:noFill/>
        </p:spPr>
      </p:pic>
      <p:sp>
        <p:nvSpPr>
          <p:cNvPr id="79" name="Right Arrow 78"/>
          <p:cNvSpPr/>
          <p:nvPr/>
        </p:nvSpPr>
        <p:spPr>
          <a:xfrm rot="20053204">
            <a:off x="3132844" y="1751695"/>
            <a:ext cx="2010469" cy="285752"/>
          </a:xfrm>
          <a:prstGeom prst="rightArrow">
            <a:avLst>
              <a:gd name="adj1" fmla="val 50000"/>
              <a:gd name="adj2" fmla="val 11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 rot="20053204" flipH="1" flipV="1">
            <a:off x="4052014" y="5371221"/>
            <a:ext cx="2010469" cy="285752"/>
          </a:xfrm>
          <a:prstGeom prst="rightArrow">
            <a:avLst>
              <a:gd name="adj1" fmla="val 50000"/>
              <a:gd name="adj2" fmla="val 11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6605602" y="1104884"/>
            <a:ext cx="1933589" cy="5072098"/>
            <a:chOff x="1119163" y="1052499"/>
            <a:chExt cx="1919311" cy="5072098"/>
          </a:xfrm>
        </p:grpSpPr>
        <p:sp>
          <p:nvSpPr>
            <p:cNvPr id="96" name="Rectangle 95"/>
            <p:cNvSpPr/>
            <p:nvPr/>
          </p:nvSpPr>
          <p:spPr>
            <a:xfrm>
              <a:off x="1119163" y="1052499"/>
              <a:ext cx="1919311" cy="50720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119163" y="1052500"/>
              <a:ext cx="1919311" cy="157176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04810" y="1104884"/>
            <a:ext cx="1933589" cy="5072098"/>
            <a:chOff x="1119163" y="1052499"/>
            <a:chExt cx="1919311" cy="5072098"/>
          </a:xfrm>
        </p:grpSpPr>
        <p:sp>
          <p:nvSpPr>
            <p:cNvPr id="99" name="Rectangle 98"/>
            <p:cNvSpPr/>
            <p:nvPr/>
          </p:nvSpPr>
          <p:spPr>
            <a:xfrm>
              <a:off x="1119163" y="1052499"/>
              <a:ext cx="1919311" cy="50720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119163" y="1052500"/>
              <a:ext cx="1919311" cy="157176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Right Arrow 101"/>
          <p:cNvSpPr/>
          <p:nvPr/>
        </p:nvSpPr>
        <p:spPr>
          <a:xfrm>
            <a:off x="1042963" y="1428736"/>
            <a:ext cx="1091476" cy="285752"/>
          </a:xfrm>
          <a:prstGeom prst="rightArrow">
            <a:avLst>
              <a:gd name="adj1" fmla="val 50000"/>
              <a:gd name="adj2" fmla="val 110000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ight Arrow 102"/>
          <p:cNvSpPr/>
          <p:nvPr/>
        </p:nvSpPr>
        <p:spPr>
          <a:xfrm rot="10800000">
            <a:off x="7042899" y="1428736"/>
            <a:ext cx="1091476" cy="285752"/>
          </a:xfrm>
          <a:prstGeom prst="rightArrow">
            <a:avLst>
              <a:gd name="adj1" fmla="val 50000"/>
              <a:gd name="adj2" fmla="val 110000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Прямоугольник 121"/>
          <p:cNvSpPr/>
          <p:nvPr/>
        </p:nvSpPr>
        <p:spPr>
          <a:xfrm>
            <a:off x="776250" y="2143678"/>
            <a:ext cx="15811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Go ahead and replace it with your own text. 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</p:txBody>
      </p:sp>
      <p:sp>
        <p:nvSpPr>
          <p:cNvPr id="105" name="Прямоугольник 121"/>
          <p:cNvSpPr/>
          <p:nvPr/>
        </p:nvSpPr>
        <p:spPr>
          <a:xfrm>
            <a:off x="6815100" y="2143678"/>
            <a:ext cx="15811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Go ahead and replace it with your own text. 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</a:p>
        </p:txBody>
      </p:sp>
    </p:spTree>
    <p:extLst>
      <p:ext uri="{BB962C8B-B14F-4D97-AF65-F5344CB8AC3E}">
        <p14:creationId xmlns:p14="http://schemas.microsoft.com/office/powerpoint/2010/main" val="406217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217</Words>
  <Application>Microsoft Office PowerPoint</Application>
  <PresentationFormat>全屏显示(4:3)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